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320" r:id="rId5"/>
    <p:sldId id="321" r:id="rId6"/>
    <p:sldId id="267" r:id="rId7"/>
    <p:sldId id="333" r:id="rId8"/>
    <p:sldId id="317" r:id="rId9"/>
    <p:sldId id="334" r:id="rId10"/>
    <p:sldId id="336" r:id="rId11"/>
    <p:sldId id="337" r:id="rId12"/>
    <p:sldId id="338" r:id="rId13"/>
    <p:sldId id="335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18" r:id="rId22"/>
    <p:sldId id="308" r:id="rId23"/>
    <p:sldId id="348" r:id="rId24"/>
    <p:sldId id="349" r:id="rId25"/>
    <p:sldId id="319" r:id="rId26"/>
    <p:sldId id="28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1E23"/>
    <a:srgbClr val="1B2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6424" autoAdjust="0"/>
  </p:normalViewPr>
  <p:slideViewPr>
    <p:cSldViewPr snapToGrid="0" showGuides="1">
      <p:cViewPr varScale="1">
        <p:scale>
          <a:sx n="79" d="100"/>
          <a:sy n="79" d="100"/>
        </p:scale>
        <p:origin x="182" y="77"/>
      </p:cViewPr>
      <p:guideLst>
        <p:guide orient="horz" pos="2160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FDAB4-95B5-464D-B9B3-0694EF46E821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65D14-D5F8-4688-B953-3DFCD36FA5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zh-CN" altLang="en-US" sz="20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物资采购部年终工作总结报告封面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65D14-D5F8-4688-B953-3DFCD36FA5B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20XX年工作完成情况</a:t>
            </a:r>
            <a:r>
              <a:rPr lang="en-US" altLang="zh-CN" sz="12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1200" b="0" kern="100" dirty="0">
                <a:solidFill>
                  <a:srgbClr val="9B1E23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需求计划申请节点的梳理工作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FB5F0-CDD8-4C43-AFF0-12C6372A97A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452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9B1E23"/>
                </a:solidFill>
                <a:cs typeface="Arial" panose="020B0604020202020204" pitchFamily="34" charset="0"/>
              </a:rPr>
              <a:t>20XX年工作完成情况目录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65D14-D5F8-4688-B953-3DFCD36FA5B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580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物资采购部年终工作总结报告封底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65D14-D5F8-4688-B953-3DFCD36FA5B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65D14-D5F8-4688-B953-3DFCD36FA5B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9B1E23"/>
                </a:solidFill>
                <a:cs typeface="Arial" panose="020B0604020202020204" pitchFamily="34" charset="0"/>
              </a:rPr>
              <a:t>20XX年工作完成情况目录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65D14-D5F8-4688-B953-3DFCD36FA5B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20XX年工作目标及重点工作</a:t>
            </a:r>
            <a:r>
              <a:rPr lang="en-US" altLang="zh-CN" sz="12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b="0" kern="1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工作目标</a:t>
            </a:r>
            <a:r>
              <a:rPr lang="en-US" altLang="zh-CN" b="0" kern="1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zh-CN" b="0" kern="1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重点工作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FB5F0-CDD8-4C43-AFF0-12C6372A97A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47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20XX年工作完成情况</a:t>
            </a:r>
            <a:r>
              <a:rPr lang="en-US" altLang="zh-CN" sz="12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制度流程建设方面</a:t>
            </a:r>
            <a:r>
              <a:rPr lang="en-US" altLang="zh-CN" sz="12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FB5F0-CDD8-4C43-AFF0-12C6372A97A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9B1E23"/>
                </a:solidFill>
                <a:cs typeface="Arial" panose="020B0604020202020204" pitchFamily="34" charset="0"/>
              </a:rPr>
              <a:t>20XX年工作完成情况目录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65D14-D5F8-4688-B953-3DFCD36FA5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597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9B1E23"/>
                </a:solidFill>
                <a:cs typeface="Arial" panose="020B0604020202020204" pitchFamily="34" charset="0"/>
              </a:rPr>
              <a:t>20XX年工作完成情况目录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65D14-D5F8-4688-B953-3DFCD36FA5B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641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20XX年工作完成情况</a:t>
            </a:r>
            <a:r>
              <a:rPr lang="en-US" altLang="zh-CN" sz="12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1200" b="0" kern="100" dirty="0">
                <a:solidFill>
                  <a:srgbClr val="9B1E23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需求计划申请节点的梳理工作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FB5F0-CDD8-4C43-AFF0-12C6372A97A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工作中的问题及改进措施</a:t>
            </a:r>
            <a:r>
              <a:rPr lang="en-US" altLang="zh-CN" sz="12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FB5F0-CDD8-4C43-AFF0-12C6372A97A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02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C5D2-7F1E-4263-9279-9D4424343373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C5D2-7F1E-4263-9279-9D4424343373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C5D2-7F1E-4263-9279-9D4424343373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C5D2-7F1E-4263-9279-9D4424343373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C5D2-7F1E-4263-9279-9D4424343373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C5D2-7F1E-4263-9279-9D4424343373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C5D2-7F1E-4263-9279-9D4424343373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C5D2-7F1E-4263-9279-9D4424343373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C5D2-7F1E-4263-9279-9D4424343373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C5D2-7F1E-4263-9279-9D4424343373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C5D2-7F1E-4263-9279-9D4424343373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AC5D2-7F1E-4263-9279-9D4424343373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455A-92C8-48D2-AB31-E55D64055A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5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media1.mp3"/><Relationship Id="rId11" Type="http://schemas.openxmlformats.org/officeDocument/2006/relationships/tags" Target="../tags/tag9.xml"/><Relationship Id="rId5" Type="http://schemas.microsoft.com/office/2007/relationships/media" Target="../media/media1.mp3"/><Relationship Id="rId10" Type="http://schemas.openxmlformats.org/officeDocument/2006/relationships/tags" Target="../tags/tag8.xml"/><Relationship Id="rId4" Type="http://schemas.openxmlformats.org/officeDocument/2006/relationships/tags" Target="../tags/tag4.xml"/><Relationship Id="rId9" Type="http://schemas.openxmlformats.org/officeDocument/2006/relationships/tags" Target="../tags/tag7.xml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51825" y="3286126"/>
            <a:ext cx="2820988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PA_任意多边形 15"/>
          <p:cNvSpPr/>
          <p:nvPr>
            <p:custDataLst>
              <p:tags r:id="rId3"/>
            </p:custDataLst>
          </p:nvPr>
        </p:nvSpPr>
        <p:spPr bwMode="auto">
          <a:xfrm>
            <a:off x="112823" y="82449"/>
            <a:ext cx="3159036" cy="3167715"/>
          </a:xfrm>
          <a:custGeom>
            <a:avLst/>
            <a:gdLst>
              <a:gd name="T0" fmla="*/ 728 w 728"/>
              <a:gd name="T1" fmla="*/ 0 h 730"/>
              <a:gd name="T2" fmla="*/ 100 w 728"/>
              <a:gd name="T3" fmla="*/ 0 h 730"/>
              <a:gd name="T4" fmla="*/ 0 w 728"/>
              <a:gd name="T5" fmla="*/ 102 h 730"/>
              <a:gd name="T6" fmla="*/ 0 w 728"/>
              <a:gd name="T7" fmla="*/ 730 h 730"/>
              <a:gd name="T8" fmla="*/ 728 w 728"/>
              <a:gd name="T9" fmla="*/ 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8" h="730">
                <a:moveTo>
                  <a:pt x="728" y="0"/>
                </a:moveTo>
                <a:lnTo>
                  <a:pt x="100" y="0"/>
                </a:lnTo>
                <a:lnTo>
                  <a:pt x="0" y="102"/>
                </a:lnTo>
                <a:lnTo>
                  <a:pt x="0" y="730"/>
                </a:lnTo>
                <a:lnTo>
                  <a:pt x="7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50998" y="168900"/>
            <a:ext cx="1557823" cy="1599323"/>
            <a:chOff x="150998" y="187950"/>
            <a:chExt cx="1557823" cy="1599323"/>
          </a:xfrm>
        </p:grpSpPr>
        <p:sp>
          <p:nvSpPr>
            <p:cNvPr id="17" name="PA_任意多边形 17"/>
            <p:cNvSpPr/>
            <p:nvPr>
              <p:custDataLst>
                <p:tags r:id="rId10"/>
              </p:custDataLst>
            </p:nvPr>
          </p:nvSpPr>
          <p:spPr bwMode="auto">
            <a:xfrm>
              <a:off x="532860" y="624331"/>
              <a:ext cx="1175961" cy="1162942"/>
            </a:xfrm>
            <a:custGeom>
              <a:avLst/>
              <a:gdLst>
                <a:gd name="T0" fmla="*/ 0 w 271"/>
                <a:gd name="T1" fmla="*/ 0 h 268"/>
                <a:gd name="T2" fmla="*/ 0 w 271"/>
                <a:gd name="T3" fmla="*/ 268 h 268"/>
                <a:gd name="T4" fmla="*/ 271 w 271"/>
                <a:gd name="T5" fmla="*/ 0 h 268"/>
                <a:gd name="T6" fmla="*/ 0 w 271"/>
                <a:gd name="T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268">
                  <a:moveTo>
                    <a:pt x="0" y="0"/>
                  </a:moveTo>
                  <a:lnTo>
                    <a:pt x="0" y="268"/>
                  </a:lnTo>
                  <a:lnTo>
                    <a:pt x="2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PA_任意多边形 18"/>
            <p:cNvSpPr/>
            <p:nvPr>
              <p:custDataLst>
                <p:tags r:id="rId11"/>
              </p:custDataLst>
            </p:nvPr>
          </p:nvSpPr>
          <p:spPr bwMode="auto">
            <a:xfrm>
              <a:off x="150998" y="187950"/>
              <a:ext cx="381862" cy="381862"/>
            </a:xfrm>
            <a:custGeom>
              <a:avLst/>
              <a:gdLst>
                <a:gd name="T0" fmla="*/ 0 w 88"/>
                <a:gd name="T1" fmla="*/ 0 h 88"/>
                <a:gd name="T2" fmla="*/ 0 w 88"/>
                <a:gd name="T3" fmla="*/ 88 h 88"/>
                <a:gd name="T4" fmla="*/ 88 w 88"/>
                <a:gd name="T5" fmla="*/ 0 h 88"/>
                <a:gd name="T6" fmla="*/ 0 w 88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88">
                  <a:moveTo>
                    <a:pt x="0" y="0"/>
                  </a:moveTo>
                  <a:lnTo>
                    <a:pt x="0" y="88"/>
                  </a:lnTo>
                  <a:lnTo>
                    <a:pt x="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2F4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>
                <a:solidFill>
                  <a:schemeClr val="lt1"/>
                </a:solidFill>
                <a:latin typeface="腾祥澜黑简" panose="01010104010101010101" pitchFamily="2" charset="-122"/>
                <a:ea typeface="腾祥澜黑简" panose="01010104010101010101" pitchFamily="2" charset="-122"/>
              </a:endParaRPr>
            </a:p>
          </p:txBody>
        </p:sp>
      </p:grpSp>
      <p:sp>
        <p:nvSpPr>
          <p:cNvPr id="26" name="PA_2"/>
          <p:cNvSpPr txBox="1"/>
          <p:nvPr>
            <p:custDataLst>
              <p:tags r:id="rId4"/>
            </p:custDataLst>
          </p:nvPr>
        </p:nvSpPr>
        <p:spPr>
          <a:xfrm>
            <a:off x="1918706" y="1678625"/>
            <a:ext cx="8944764" cy="1748837"/>
          </a:xfrm>
          <a:prstGeom prst="rect">
            <a:avLst/>
          </a:prstGeom>
          <a:noFill/>
        </p:spPr>
        <p:txBody>
          <a:bodyPr wrap="square" lIns="86005" tIns="43002" rIns="86005" bIns="4300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5400" spc="300" dirty="0">
                <a:solidFill>
                  <a:srgbClr val="9B1E23"/>
                </a:solidFill>
                <a:latin typeface="义启云梦深深深几许" panose="02000503000000000000" charset="-122"/>
                <a:ea typeface="义启云梦深深深几许" panose="02000503000000000000" charset="-122"/>
                <a:cs typeface="Clear Sans Light" pitchFamily="34" charset="0"/>
              </a:rPr>
              <a:t>历史教学中微课的应用研究</a:t>
            </a:r>
            <a:endParaRPr lang="en-US" altLang="zh-CN" sz="5400" spc="300" dirty="0">
              <a:solidFill>
                <a:srgbClr val="9B1E23"/>
              </a:solidFill>
              <a:latin typeface="义启云梦深深深几许" panose="02000503000000000000" charset="-122"/>
              <a:ea typeface="义启云梦深深深几许" panose="02000503000000000000" charset="-122"/>
              <a:cs typeface="Clear Sans Light" pitchFamily="34" charset="0"/>
            </a:endParaRPr>
          </a:p>
          <a:p>
            <a:pPr algn="ctr" eaLnBrk="1" hangingPunct="1"/>
            <a:r>
              <a:rPr lang="zh-CN" altLang="en-US" sz="5400" spc="300" dirty="0">
                <a:solidFill>
                  <a:srgbClr val="9B1E23"/>
                </a:solidFill>
                <a:latin typeface="义启云梦深深深几许" panose="02000503000000000000" charset="-122"/>
                <a:ea typeface="义启云梦深深深几许" panose="02000503000000000000" charset="-122"/>
                <a:cs typeface="Clear Sans Light" pitchFamily="34" charset="0"/>
              </a:rPr>
              <a:t>结题报告</a:t>
            </a:r>
          </a:p>
        </p:txBody>
      </p:sp>
      <p:pic>
        <p:nvPicPr>
          <p:cNvPr id="28" name="PA_RachelPlatten - Work Of Ar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27125" y="82449"/>
            <a:ext cx="487363" cy="487363"/>
          </a:xfrm>
          <a:prstGeom prst="rect">
            <a:avLst/>
          </a:prstGeom>
        </p:spPr>
      </p:pic>
      <p:sp>
        <p:nvSpPr>
          <p:cNvPr id="3" name="PA_副标题 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2913380" y="4494530"/>
            <a:ext cx="6499225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rgbClr val="1B2F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课题主持人：陆海燕 宋如峰</a:t>
            </a:r>
            <a:endParaRPr lang="en-US" altLang="zh-CN" sz="3600" b="1" dirty="0">
              <a:solidFill>
                <a:srgbClr val="1B2F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rot="5400000" flipH="1">
            <a:off x="10419989" y="5049627"/>
            <a:ext cx="1557823" cy="1599323"/>
            <a:chOff x="9764522" y="4725163"/>
            <a:chExt cx="1557823" cy="1599323"/>
          </a:xfrm>
        </p:grpSpPr>
        <p:sp>
          <p:nvSpPr>
            <p:cNvPr id="29" name="PA_任意多边形 17"/>
            <p:cNvSpPr/>
            <p:nvPr>
              <p:custDataLst>
                <p:tags r:id="rId8"/>
              </p:custDataLst>
            </p:nvPr>
          </p:nvSpPr>
          <p:spPr bwMode="auto">
            <a:xfrm>
              <a:off x="10146384" y="5161544"/>
              <a:ext cx="1175961" cy="1162942"/>
            </a:xfrm>
            <a:custGeom>
              <a:avLst/>
              <a:gdLst>
                <a:gd name="T0" fmla="*/ 0 w 271"/>
                <a:gd name="T1" fmla="*/ 0 h 268"/>
                <a:gd name="T2" fmla="*/ 0 w 271"/>
                <a:gd name="T3" fmla="*/ 268 h 268"/>
                <a:gd name="T4" fmla="*/ 271 w 271"/>
                <a:gd name="T5" fmla="*/ 0 h 268"/>
                <a:gd name="T6" fmla="*/ 0 w 271"/>
                <a:gd name="T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268">
                  <a:moveTo>
                    <a:pt x="0" y="0"/>
                  </a:moveTo>
                  <a:lnTo>
                    <a:pt x="0" y="268"/>
                  </a:lnTo>
                  <a:lnTo>
                    <a:pt x="2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PA_任意多边形 18"/>
            <p:cNvSpPr/>
            <p:nvPr>
              <p:custDataLst>
                <p:tags r:id="rId9"/>
              </p:custDataLst>
            </p:nvPr>
          </p:nvSpPr>
          <p:spPr bwMode="auto">
            <a:xfrm>
              <a:off x="9764522" y="4725163"/>
              <a:ext cx="381862" cy="381862"/>
            </a:xfrm>
            <a:custGeom>
              <a:avLst/>
              <a:gdLst>
                <a:gd name="T0" fmla="*/ 0 w 88"/>
                <a:gd name="T1" fmla="*/ 0 h 88"/>
                <a:gd name="T2" fmla="*/ 0 w 88"/>
                <a:gd name="T3" fmla="*/ 88 h 88"/>
                <a:gd name="T4" fmla="*/ 88 w 88"/>
                <a:gd name="T5" fmla="*/ 0 h 88"/>
                <a:gd name="T6" fmla="*/ 0 w 88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88">
                  <a:moveTo>
                    <a:pt x="0" y="0"/>
                  </a:moveTo>
                  <a:lnTo>
                    <a:pt x="0" y="88"/>
                  </a:lnTo>
                  <a:lnTo>
                    <a:pt x="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2F4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>
                <a:solidFill>
                  <a:schemeClr val="lt1"/>
                </a:solidFill>
                <a:latin typeface="腾祥澜黑简" panose="01010104010101010101" pitchFamily="2" charset="-122"/>
                <a:ea typeface="腾祥澜黑简" panose="0101010401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600" numSld="999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26" grpId="0" uiExpand="1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21">
            <a:extLst>
              <a:ext uri="{FF2B5EF4-FFF2-40B4-BE49-F238E27FC236}">
                <a16:creationId xmlns:a16="http://schemas.microsoft.com/office/drawing/2014/main" id="{93994AE2-B951-4797-A0C7-5B77F7D0ADDC}"/>
              </a:ext>
            </a:extLst>
          </p:cNvPr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: V 形 22">
            <a:extLst>
              <a:ext uri="{FF2B5EF4-FFF2-40B4-BE49-F238E27FC236}">
                <a16:creationId xmlns:a16="http://schemas.microsoft.com/office/drawing/2014/main" id="{C5D722AC-3517-4B0E-A747-30B241A6997E}"/>
              </a:ext>
            </a:extLst>
          </p:cNvPr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FC0BB85-53E2-4C48-AA7F-F432D65875DA}"/>
              </a:ext>
            </a:extLst>
          </p:cNvPr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7B13DFB-6378-4788-B416-EB5F2CC6D71F}"/>
                </a:ext>
              </a:extLst>
            </p:cNvPr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05FA659B-45D2-4E68-A7A4-106197A25892}"/>
                </a:ext>
              </a:extLst>
            </p:cNvPr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710C44B-8682-450A-896D-C830F9200AC5}"/>
                </a:ext>
              </a:extLst>
            </p:cNvPr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3DBB09AF-BF2D-49BB-A855-E823F2035C21}"/>
              </a:ext>
            </a:extLst>
          </p:cNvPr>
          <p:cNvSpPr txBox="1"/>
          <p:nvPr/>
        </p:nvSpPr>
        <p:spPr>
          <a:xfrm>
            <a:off x="1189717" y="300521"/>
            <a:ext cx="56573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（二）研究过程及研究内容的展开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A65C6AC-D9C6-40FB-A944-9FD1A3AF18AD}"/>
              </a:ext>
            </a:extLst>
          </p:cNvPr>
          <p:cNvSpPr/>
          <p:nvPr/>
        </p:nvSpPr>
        <p:spPr>
          <a:xfrm>
            <a:off x="0" y="2630659"/>
            <a:ext cx="1561514" cy="157089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理论成果</a:t>
            </a:r>
          </a:p>
        </p:txBody>
      </p:sp>
      <p:sp>
        <p:nvSpPr>
          <p:cNvPr id="12" name="圆角矩形 29">
            <a:extLst>
              <a:ext uri="{FF2B5EF4-FFF2-40B4-BE49-F238E27FC236}">
                <a16:creationId xmlns:a16="http://schemas.microsoft.com/office/drawing/2014/main" id="{E0B667BD-5412-431A-B2A4-7339173F8D98}"/>
              </a:ext>
            </a:extLst>
          </p:cNvPr>
          <p:cNvSpPr/>
          <p:nvPr/>
        </p:nvSpPr>
        <p:spPr>
          <a:xfrm>
            <a:off x="1868485" y="1105274"/>
            <a:ext cx="9695543" cy="4128205"/>
          </a:xfrm>
          <a:prstGeom prst="roundRect">
            <a:avLst/>
          </a:prstGeom>
          <a:solidFill>
            <a:srgbClr val="00206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）国外</a:t>
            </a:r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关于微课的研究以美国为代表，侧重对课堂形式的改变，即师生关系的翻转以及课上课后的翻转，使学生借助微课在课外求知，课堂成为师生共同探讨、交流学习成果的场所。换言之，国外更倾向于将微课视作一种新的教育教学资源，以其为载体和媒介促进教学形式的改变和发展。</a:t>
            </a:r>
            <a:b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endParaRPr lang="en-US" altLang="zh-CN" sz="28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06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21">
            <a:extLst>
              <a:ext uri="{FF2B5EF4-FFF2-40B4-BE49-F238E27FC236}">
                <a16:creationId xmlns:a16="http://schemas.microsoft.com/office/drawing/2014/main" id="{93994AE2-B951-4797-A0C7-5B77F7D0ADDC}"/>
              </a:ext>
            </a:extLst>
          </p:cNvPr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: V 形 22">
            <a:extLst>
              <a:ext uri="{FF2B5EF4-FFF2-40B4-BE49-F238E27FC236}">
                <a16:creationId xmlns:a16="http://schemas.microsoft.com/office/drawing/2014/main" id="{C5D722AC-3517-4B0E-A747-30B241A6997E}"/>
              </a:ext>
            </a:extLst>
          </p:cNvPr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FC0BB85-53E2-4C48-AA7F-F432D65875DA}"/>
              </a:ext>
            </a:extLst>
          </p:cNvPr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7B13DFB-6378-4788-B416-EB5F2CC6D71F}"/>
                </a:ext>
              </a:extLst>
            </p:cNvPr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05FA659B-45D2-4E68-A7A4-106197A25892}"/>
                </a:ext>
              </a:extLst>
            </p:cNvPr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710C44B-8682-450A-896D-C830F9200AC5}"/>
                </a:ext>
              </a:extLst>
            </p:cNvPr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3DBB09AF-BF2D-49BB-A855-E823F2035C21}"/>
              </a:ext>
            </a:extLst>
          </p:cNvPr>
          <p:cNvSpPr txBox="1"/>
          <p:nvPr/>
        </p:nvSpPr>
        <p:spPr>
          <a:xfrm>
            <a:off x="1189717" y="300521"/>
            <a:ext cx="56573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（二）研究过程及研究内容的展开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A65C6AC-D9C6-40FB-A944-9FD1A3AF18AD}"/>
              </a:ext>
            </a:extLst>
          </p:cNvPr>
          <p:cNvSpPr/>
          <p:nvPr/>
        </p:nvSpPr>
        <p:spPr>
          <a:xfrm>
            <a:off x="0" y="2630659"/>
            <a:ext cx="1561514" cy="157089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理论成果</a:t>
            </a:r>
          </a:p>
        </p:txBody>
      </p:sp>
      <p:sp>
        <p:nvSpPr>
          <p:cNvPr id="12" name="圆角矩形 29">
            <a:extLst>
              <a:ext uri="{FF2B5EF4-FFF2-40B4-BE49-F238E27FC236}">
                <a16:creationId xmlns:a16="http://schemas.microsoft.com/office/drawing/2014/main" id="{E0B667BD-5412-431A-B2A4-7339173F8D98}"/>
              </a:ext>
            </a:extLst>
          </p:cNvPr>
          <p:cNvSpPr/>
          <p:nvPr/>
        </p:nvSpPr>
        <p:spPr>
          <a:xfrm>
            <a:off x="1904804" y="1286554"/>
            <a:ext cx="9638860" cy="5102977"/>
          </a:xfrm>
          <a:prstGeom prst="roundRect">
            <a:avLst/>
          </a:prstGeom>
          <a:solidFill>
            <a:srgbClr val="00206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zh-CN" altLang="zh-CN" dirty="0"/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现实意义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国内对微课概念、特点，课型以及如何开发制作都做了比较详细的研究，对微课应用于历史学科也正在探索过程中。因此历史微课是为教育教学目标服务，针对教学中的需要，由教师制作，应用于课前、课堂教学、课后复习中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调动学生主动学习，提高学习兴趣，提升课堂效率，解决实际教学中存在的难题，是一种新的教学形式，并得到重视和广泛应用。</a:t>
            </a:r>
          </a:p>
          <a:p>
            <a:pPr>
              <a:lnSpc>
                <a:spcPts val="4000"/>
              </a:lnSpc>
            </a:pPr>
            <a:endParaRPr lang="zh-CN" altLang="zh-CN" dirty="0"/>
          </a:p>
          <a:p>
            <a:pPr>
              <a:lnSpc>
                <a:spcPts val="4000"/>
              </a:lnSpc>
            </a:pPr>
            <a:endParaRPr lang="en-US" altLang="zh-CN" sz="28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76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21">
            <a:extLst>
              <a:ext uri="{FF2B5EF4-FFF2-40B4-BE49-F238E27FC236}">
                <a16:creationId xmlns:a16="http://schemas.microsoft.com/office/drawing/2014/main" id="{93994AE2-B951-4797-A0C7-5B77F7D0ADDC}"/>
              </a:ext>
            </a:extLst>
          </p:cNvPr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: V 形 22">
            <a:extLst>
              <a:ext uri="{FF2B5EF4-FFF2-40B4-BE49-F238E27FC236}">
                <a16:creationId xmlns:a16="http://schemas.microsoft.com/office/drawing/2014/main" id="{C5D722AC-3517-4B0E-A747-30B241A6997E}"/>
              </a:ext>
            </a:extLst>
          </p:cNvPr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FC0BB85-53E2-4C48-AA7F-F432D65875DA}"/>
              </a:ext>
            </a:extLst>
          </p:cNvPr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7B13DFB-6378-4788-B416-EB5F2CC6D71F}"/>
                </a:ext>
              </a:extLst>
            </p:cNvPr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05FA659B-45D2-4E68-A7A4-106197A25892}"/>
                </a:ext>
              </a:extLst>
            </p:cNvPr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710C44B-8682-450A-896D-C830F9200AC5}"/>
                </a:ext>
              </a:extLst>
            </p:cNvPr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3DBB09AF-BF2D-49BB-A855-E823F2035C21}"/>
              </a:ext>
            </a:extLst>
          </p:cNvPr>
          <p:cNvSpPr txBox="1"/>
          <p:nvPr/>
        </p:nvSpPr>
        <p:spPr>
          <a:xfrm>
            <a:off x="1189717" y="300521"/>
            <a:ext cx="56573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（二）研究过程及研究内容的展开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A65C6AC-D9C6-40FB-A944-9FD1A3AF18AD}"/>
              </a:ext>
            </a:extLst>
          </p:cNvPr>
          <p:cNvSpPr/>
          <p:nvPr/>
        </p:nvSpPr>
        <p:spPr>
          <a:xfrm>
            <a:off x="0" y="2630659"/>
            <a:ext cx="1561514" cy="157089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理论成果</a:t>
            </a:r>
          </a:p>
        </p:txBody>
      </p:sp>
      <p:sp>
        <p:nvSpPr>
          <p:cNvPr id="12" name="圆角矩形 29">
            <a:extLst>
              <a:ext uri="{FF2B5EF4-FFF2-40B4-BE49-F238E27FC236}">
                <a16:creationId xmlns:a16="http://schemas.microsoft.com/office/drawing/2014/main" id="{E0B667BD-5412-431A-B2A4-7339173F8D98}"/>
              </a:ext>
            </a:extLst>
          </p:cNvPr>
          <p:cNvSpPr/>
          <p:nvPr/>
        </p:nvSpPr>
        <p:spPr>
          <a:xfrm>
            <a:off x="1715810" y="917403"/>
            <a:ext cx="10022303" cy="5378463"/>
          </a:xfrm>
          <a:prstGeom prst="roundRect">
            <a:avLst/>
          </a:prstGeom>
          <a:solidFill>
            <a:srgbClr val="00206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dirty="0"/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研究思考</a:t>
            </a:r>
          </a:p>
          <a:p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但依旧存在以下不足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endParaRPr lang="zh-CN" altLang="zh-CN" sz="28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其一，研究的聚焦点依旧是微课的宏观层面，对微课应用于历史教学微观层面的研究存在欠缺。</a:t>
            </a:r>
          </a:p>
          <a:p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其二，就微课与历史学科相结合的研究而言，如何将微课应用于教学以提高课堂效率没有进行深入、细致、系统地研究。有了微课，传统的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45</a:t>
            </a:r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分钟历史课堂该如何上涉及到的研究甚少。</a:t>
            </a:r>
          </a:p>
          <a:p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其三，学生学习微课中遇到的困难的调查研究相对较少，尚未对学生的学习情况进行研究，同时对于适合做微课的初中历史教学内容研究也涉及的文献也较少。</a:t>
            </a:r>
          </a:p>
          <a:p>
            <a:pPr>
              <a:lnSpc>
                <a:spcPts val="4000"/>
              </a:lnSpc>
            </a:pPr>
            <a:endParaRPr lang="en-US" altLang="zh-CN" sz="28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16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1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1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21">
            <a:extLst>
              <a:ext uri="{FF2B5EF4-FFF2-40B4-BE49-F238E27FC236}">
                <a16:creationId xmlns:a16="http://schemas.microsoft.com/office/drawing/2014/main" id="{FDCEEEB1-B730-492D-82D4-D4C1644E83E7}"/>
              </a:ext>
            </a:extLst>
          </p:cNvPr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: V 形 22">
            <a:extLst>
              <a:ext uri="{FF2B5EF4-FFF2-40B4-BE49-F238E27FC236}">
                <a16:creationId xmlns:a16="http://schemas.microsoft.com/office/drawing/2014/main" id="{726704A5-DD45-4A1D-9461-B377E918C661}"/>
              </a:ext>
            </a:extLst>
          </p:cNvPr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2807BF8-FA85-4A8F-9094-9F321F4B2148}"/>
              </a:ext>
            </a:extLst>
          </p:cNvPr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C5200C1-421F-495C-A32A-E338B08B9B30}"/>
                </a:ext>
              </a:extLst>
            </p:cNvPr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3FB8F7F8-525E-4C97-860A-0A7950826149}"/>
                </a:ext>
              </a:extLst>
            </p:cNvPr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D99F94E-A9AC-4167-99AA-8EDDA45012B0}"/>
                </a:ext>
              </a:extLst>
            </p:cNvPr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F89888C-2FFA-4EB7-8172-01E0FE0C91E6}"/>
              </a:ext>
            </a:extLst>
          </p:cNvPr>
          <p:cNvSpPr txBox="1"/>
          <p:nvPr/>
        </p:nvSpPr>
        <p:spPr>
          <a:xfrm>
            <a:off x="1189717" y="300521"/>
            <a:ext cx="56573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（二）研究过程及研究内容的展开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5C826-C97B-482A-9016-404F00B7774B}"/>
              </a:ext>
            </a:extLst>
          </p:cNvPr>
          <p:cNvSpPr/>
          <p:nvPr/>
        </p:nvSpPr>
        <p:spPr>
          <a:xfrm>
            <a:off x="-1" y="2630658"/>
            <a:ext cx="1692613" cy="211643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学生学习微课的学情研究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7FEEE09-7FEF-4384-81F3-C9A6E3517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02" y="909637"/>
            <a:ext cx="4407948" cy="53054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9C6875-AC59-4A04-813B-ABDA54D56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7" y="896783"/>
            <a:ext cx="5129361" cy="5305425"/>
          </a:xfrm>
          <a:prstGeom prst="rect">
            <a:avLst/>
          </a:prstGeom>
        </p:spPr>
      </p:pic>
      <p:sp>
        <p:nvSpPr>
          <p:cNvPr id="15" name="圆角矩形 17">
            <a:extLst>
              <a:ext uri="{FF2B5EF4-FFF2-40B4-BE49-F238E27FC236}">
                <a16:creationId xmlns:a16="http://schemas.microsoft.com/office/drawing/2014/main" id="{CD32B32F-9114-41DF-89F2-ABE13B2CB75F}"/>
              </a:ext>
            </a:extLst>
          </p:cNvPr>
          <p:cNvSpPr/>
          <p:nvPr/>
        </p:nvSpPr>
        <p:spPr>
          <a:xfrm>
            <a:off x="2155770" y="1449347"/>
            <a:ext cx="9164900" cy="4631055"/>
          </a:xfrm>
          <a:prstGeom prst="roundRect">
            <a:avLst/>
          </a:prstGeom>
          <a:solidFill>
            <a:schemeClr val="bg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问题：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看微课的时间不能保证。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对于优秀生来说微课能看懂还能完成相应的微课任务，但对于学困生来说部分微课内容较难，相应的微课任务也较难完成。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微课涉及到的知识点不适合所有的学生。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一些平时比较自觉学习的学生会很好的利用微课学习，并不适宜所有人。</a:t>
            </a:r>
          </a:p>
          <a:p>
            <a:endParaRPr lang="zh-CN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7">
            <a:extLst>
              <a:ext uri="{FF2B5EF4-FFF2-40B4-BE49-F238E27FC236}">
                <a16:creationId xmlns:a16="http://schemas.microsoft.com/office/drawing/2014/main" id="{6C9350F8-A9BB-43C4-80B3-4992DCE3530A}"/>
              </a:ext>
            </a:extLst>
          </p:cNvPr>
          <p:cNvSpPr/>
          <p:nvPr/>
        </p:nvSpPr>
        <p:spPr>
          <a:xfrm>
            <a:off x="2155770" y="1590199"/>
            <a:ext cx="9164900" cy="3677603"/>
          </a:xfrm>
          <a:prstGeom prst="roundRect">
            <a:avLst/>
          </a:prstGeom>
          <a:solidFill>
            <a:schemeClr val="bg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建议：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要保证足够的时间看微课，建议放在课中，或是周末。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微课难度要适宜，要让不同层次的学生看完微课完成不同的微课学习任务。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微课涉及到的知识点难度适中才能起到微课真正的效果。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学生的自觉性、自控力。</a:t>
            </a:r>
          </a:p>
        </p:txBody>
      </p:sp>
    </p:spTree>
    <p:extLst>
      <p:ext uri="{BB962C8B-B14F-4D97-AF65-F5344CB8AC3E}">
        <p14:creationId xmlns:p14="http://schemas.microsoft.com/office/powerpoint/2010/main" val="23888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  <p:bldP spid="15" grpId="0" animBg="1"/>
          <p:bldP spid="1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  <p:bldP spid="15" grpId="0" animBg="1"/>
          <p:bldP spid="13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21">
            <a:extLst>
              <a:ext uri="{FF2B5EF4-FFF2-40B4-BE49-F238E27FC236}">
                <a16:creationId xmlns:a16="http://schemas.microsoft.com/office/drawing/2014/main" id="{FDCEEEB1-B730-492D-82D4-D4C1644E83E7}"/>
              </a:ext>
            </a:extLst>
          </p:cNvPr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: V 形 22">
            <a:extLst>
              <a:ext uri="{FF2B5EF4-FFF2-40B4-BE49-F238E27FC236}">
                <a16:creationId xmlns:a16="http://schemas.microsoft.com/office/drawing/2014/main" id="{726704A5-DD45-4A1D-9461-B377E918C661}"/>
              </a:ext>
            </a:extLst>
          </p:cNvPr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2807BF8-FA85-4A8F-9094-9F321F4B2148}"/>
              </a:ext>
            </a:extLst>
          </p:cNvPr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C5200C1-421F-495C-A32A-E338B08B9B30}"/>
                </a:ext>
              </a:extLst>
            </p:cNvPr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3FB8F7F8-525E-4C97-860A-0A7950826149}"/>
                </a:ext>
              </a:extLst>
            </p:cNvPr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D99F94E-A9AC-4167-99AA-8EDDA45012B0}"/>
                </a:ext>
              </a:extLst>
            </p:cNvPr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F89888C-2FFA-4EB7-8172-01E0FE0C91E6}"/>
              </a:ext>
            </a:extLst>
          </p:cNvPr>
          <p:cNvSpPr txBox="1"/>
          <p:nvPr/>
        </p:nvSpPr>
        <p:spPr>
          <a:xfrm>
            <a:off x="1189717" y="300521"/>
            <a:ext cx="56573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（二）研究过程及研究内容的展开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5C826-C97B-482A-9016-404F00B7774B}"/>
              </a:ext>
            </a:extLst>
          </p:cNvPr>
          <p:cNvSpPr/>
          <p:nvPr/>
        </p:nvSpPr>
        <p:spPr>
          <a:xfrm>
            <a:off x="-1" y="2630658"/>
            <a:ext cx="1808923" cy="211643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kumimoji="1"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历史微课的制作研究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81389D7-4E18-4375-8AA1-0EC0FB20B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922" y="1071562"/>
            <a:ext cx="6381750" cy="47148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D3AB7F1-2706-4525-BEFA-681068C4F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760" y="961869"/>
            <a:ext cx="63817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21">
            <a:extLst>
              <a:ext uri="{FF2B5EF4-FFF2-40B4-BE49-F238E27FC236}">
                <a16:creationId xmlns:a16="http://schemas.microsoft.com/office/drawing/2014/main" id="{FDCEEEB1-B730-492D-82D4-D4C1644E83E7}"/>
              </a:ext>
            </a:extLst>
          </p:cNvPr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: V 形 22">
            <a:extLst>
              <a:ext uri="{FF2B5EF4-FFF2-40B4-BE49-F238E27FC236}">
                <a16:creationId xmlns:a16="http://schemas.microsoft.com/office/drawing/2014/main" id="{726704A5-DD45-4A1D-9461-B377E918C661}"/>
              </a:ext>
            </a:extLst>
          </p:cNvPr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2807BF8-FA85-4A8F-9094-9F321F4B2148}"/>
              </a:ext>
            </a:extLst>
          </p:cNvPr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C5200C1-421F-495C-A32A-E338B08B9B30}"/>
                </a:ext>
              </a:extLst>
            </p:cNvPr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3FB8F7F8-525E-4C97-860A-0A7950826149}"/>
                </a:ext>
              </a:extLst>
            </p:cNvPr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D99F94E-A9AC-4167-99AA-8EDDA45012B0}"/>
                </a:ext>
              </a:extLst>
            </p:cNvPr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F89888C-2FFA-4EB7-8172-01E0FE0C91E6}"/>
              </a:ext>
            </a:extLst>
          </p:cNvPr>
          <p:cNvSpPr txBox="1"/>
          <p:nvPr/>
        </p:nvSpPr>
        <p:spPr>
          <a:xfrm>
            <a:off x="1189717" y="300521"/>
            <a:ext cx="56573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（二）研究过程及研究内容的展开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5C826-C97B-482A-9016-404F00B7774B}"/>
              </a:ext>
            </a:extLst>
          </p:cNvPr>
          <p:cNvSpPr/>
          <p:nvPr/>
        </p:nvSpPr>
        <p:spPr>
          <a:xfrm>
            <a:off x="-1" y="2630658"/>
            <a:ext cx="1808923" cy="211643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kumimoji="1"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历史微课的制作研究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42960B0-35C2-4B8D-B072-9BA44F34C4B0}"/>
              </a:ext>
            </a:extLst>
          </p:cNvPr>
          <p:cNvSpPr txBox="1"/>
          <p:nvPr/>
        </p:nvSpPr>
        <p:spPr>
          <a:xfrm>
            <a:off x="2922417" y="1442822"/>
            <a:ext cx="7849235" cy="5729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kern="100" dirty="0">
                <a:solidFill>
                  <a:srgbClr val="9B1E23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学生问卷</a:t>
            </a:r>
            <a:r>
              <a:rPr lang="zh-CN" altLang="zh-CN" sz="2800" kern="100" dirty="0">
                <a:solidFill>
                  <a:srgbClr val="9B1E23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2800" kern="100" dirty="0">
                <a:solidFill>
                  <a:srgbClr val="9B1E23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你对微课有何建议？</a:t>
            </a:r>
            <a:endParaRPr lang="zh-CN" altLang="zh-CN" sz="2800" kern="100" dirty="0">
              <a:solidFill>
                <a:srgbClr val="9B1E23"/>
              </a:solidFill>
              <a:latin typeface="Calibri" panose="020F050202020403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B8E1A134-A912-4597-9E2C-82969800F6BB}"/>
              </a:ext>
            </a:extLst>
          </p:cNvPr>
          <p:cNvSpPr>
            <a:spLocks noEditPoints="1"/>
          </p:cNvSpPr>
          <p:nvPr/>
        </p:nvSpPr>
        <p:spPr bwMode="auto">
          <a:xfrm>
            <a:off x="2246284" y="2609516"/>
            <a:ext cx="496860" cy="496887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33" tIns="45717" rIns="91433" bIns="45717" numCol="1" anchor="t" anchorCtr="0" compatLnSpc="1"/>
          <a:lstStyle/>
          <a:p>
            <a:pPr>
              <a:lnSpc>
                <a:spcPct val="15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30">
            <a:extLst>
              <a:ext uri="{FF2B5EF4-FFF2-40B4-BE49-F238E27FC236}">
                <a16:creationId xmlns:a16="http://schemas.microsoft.com/office/drawing/2014/main" id="{38E29706-EF31-4931-8FA6-145680C6D18E}"/>
              </a:ext>
            </a:extLst>
          </p:cNvPr>
          <p:cNvGrpSpPr/>
          <p:nvPr/>
        </p:nvGrpSpPr>
        <p:grpSpPr>
          <a:xfrm>
            <a:off x="3263354" y="2179964"/>
            <a:ext cx="7311815" cy="1111409"/>
            <a:chOff x="1270276" y="1233504"/>
            <a:chExt cx="9751676" cy="1111409"/>
          </a:xfrm>
        </p:grpSpPr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F5A6F131-54FC-4330-87C2-72F5AC5480B5}"/>
                </a:ext>
              </a:extLst>
            </p:cNvPr>
            <p:cNvSpPr txBox="1"/>
            <p:nvPr/>
          </p:nvSpPr>
          <p:spPr>
            <a:xfrm>
              <a:off x="1270277" y="1233504"/>
              <a:ext cx="87" cy="27699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3765">
                <a:spcBef>
                  <a:spcPct val="20000"/>
                </a:spcBef>
                <a:defRPr/>
              </a:pPr>
              <a:endParaRPr lang="zh-CN" alt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3">
              <a:extLst>
                <a:ext uri="{FF2B5EF4-FFF2-40B4-BE49-F238E27FC236}">
                  <a16:creationId xmlns:a16="http://schemas.microsoft.com/office/drawing/2014/main" id="{F43B8492-E06E-4022-BFD1-7FD9EF4EAF85}"/>
                </a:ext>
              </a:extLst>
            </p:cNvPr>
            <p:cNvSpPr txBox="1"/>
            <p:nvPr/>
          </p:nvSpPr>
          <p:spPr>
            <a:xfrm>
              <a:off x="1270276" y="1606249"/>
              <a:ext cx="9751676" cy="73866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3765">
                <a:lnSpc>
                  <a:spcPct val="100000"/>
                </a:lnSpc>
                <a:spcBef>
                  <a:spcPct val="20000"/>
                </a:spcBef>
                <a:defRPr/>
              </a:pPr>
              <a:r>
                <a:rPr lang="zh-CN" altLang="zh-CN" sz="2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形式要新颖多样，可以采用动画、史实电影片段、趣味解说等方式</a:t>
              </a:r>
              <a:endPara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Freeform 46">
            <a:extLst>
              <a:ext uri="{FF2B5EF4-FFF2-40B4-BE49-F238E27FC236}">
                <a16:creationId xmlns:a16="http://schemas.microsoft.com/office/drawing/2014/main" id="{CF0F1C79-9B02-4047-9C07-A76D2CD56054}"/>
              </a:ext>
            </a:extLst>
          </p:cNvPr>
          <p:cNvSpPr>
            <a:spLocks noEditPoints="1"/>
          </p:cNvSpPr>
          <p:nvPr/>
        </p:nvSpPr>
        <p:spPr bwMode="auto">
          <a:xfrm>
            <a:off x="2246284" y="3751598"/>
            <a:ext cx="496860" cy="496887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33" tIns="45717" rIns="91433" bIns="45717" numCol="1" anchor="t" anchorCtr="0" compatLnSpc="1"/>
          <a:lstStyle/>
          <a:p>
            <a:pPr>
              <a:lnSpc>
                <a:spcPct val="15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42B969B-2388-4AE6-83D9-F85C877A9B5E}"/>
              </a:ext>
            </a:extLst>
          </p:cNvPr>
          <p:cNvSpPr txBox="1"/>
          <p:nvPr/>
        </p:nvSpPr>
        <p:spPr>
          <a:xfrm>
            <a:off x="3263354" y="3688877"/>
            <a:ext cx="7311815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zh-CN"/>
            </a:defPPr>
            <a:lvl1pPr indent="0" defTabSz="913765">
              <a:lnSpc>
                <a:spcPct val="100000"/>
              </a:lnSpc>
              <a:spcBef>
                <a:spcPct val="20000"/>
              </a:spcBef>
              <a:buNone/>
              <a:defRPr sz="2400" baseline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zh-CN" dirty="0"/>
              <a:t>画质要清晰，减少杂音，最好加上字幕，</a:t>
            </a:r>
            <a:r>
              <a:rPr lang="en-US" altLang="zh-CN" dirty="0"/>
              <a:t>PPT </a:t>
            </a:r>
            <a:r>
              <a:rPr lang="zh-CN" altLang="zh-CN" dirty="0"/>
              <a:t>要多图少字，简洁明了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8551CD29-AF44-4A97-906D-214F52D93E1E}"/>
              </a:ext>
            </a:extLst>
          </p:cNvPr>
          <p:cNvSpPr>
            <a:spLocks noEditPoints="1"/>
          </p:cNvSpPr>
          <p:nvPr/>
        </p:nvSpPr>
        <p:spPr bwMode="auto">
          <a:xfrm>
            <a:off x="2246284" y="5086755"/>
            <a:ext cx="496860" cy="496887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33" tIns="45717" rIns="91433" bIns="45717" numCol="1" anchor="t" anchorCtr="0" compatLnSpc="1"/>
          <a:lstStyle/>
          <a:p>
            <a:pPr>
              <a:lnSpc>
                <a:spcPct val="15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CB9A05-1C62-43D2-B607-690F44FF1FFD}"/>
              </a:ext>
            </a:extLst>
          </p:cNvPr>
          <p:cNvSpPr txBox="1"/>
          <p:nvPr/>
        </p:nvSpPr>
        <p:spPr>
          <a:xfrm>
            <a:off x="3263354" y="5086755"/>
            <a:ext cx="7311815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3765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录制过程中老师的语言要幽默，精而简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  <p:bldP spid="12" grpId="0"/>
          <p:bldP spid="13" grpId="0" bldLvl="0" animBg="1"/>
          <p:bldP spid="18" grpId="0" bldLvl="0" animBg="1"/>
          <p:bldP spid="19" grpId="0"/>
          <p:bldP spid="20" grpId="0" bldLvl="0" animBg="1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  <p:bldP spid="12" grpId="0"/>
          <p:bldP spid="13" grpId="0" bldLvl="0" animBg="1"/>
          <p:bldP spid="18" grpId="0" bldLvl="0" animBg="1"/>
          <p:bldP spid="19" grpId="0"/>
          <p:bldP spid="20" grpId="0" bldLvl="0" animBg="1"/>
          <p:bldP spid="2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21">
            <a:extLst>
              <a:ext uri="{FF2B5EF4-FFF2-40B4-BE49-F238E27FC236}">
                <a16:creationId xmlns:a16="http://schemas.microsoft.com/office/drawing/2014/main" id="{FDCEEEB1-B730-492D-82D4-D4C1644E83E7}"/>
              </a:ext>
            </a:extLst>
          </p:cNvPr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: V 形 22">
            <a:extLst>
              <a:ext uri="{FF2B5EF4-FFF2-40B4-BE49-F238E27FC236}">
                <a16:creationId xmlns:a16="http://schemas.microsoft.com/office/drawing/2014/main" id="{726704A5-DD45-4A1D-9461-B377E918C661}"/>
              </a:ext>
            </a:extLst>
          </p:cNvPr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2807BF8-FA85-4A8F-9094-9F321F4B2148}"/>
              </a:ext>
            </a:extLst>
          </p:cNvPr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C5200C1-421F-495C-A32A-E338B08B9B30}"/>
                </a:ext>
              </a:extLst>
            </p:cNvPr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3FB8F7F8-525E-4C97-860A-0A7950826149}"/>
                </a:ext>
              </a:extLst>
            </p:cNvPr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D99F94E-A9AC-4167-99AA-8EDDA45012B0}"/>
                </a:ext>
              </a:extLst>
            </p:cNvPr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F89888C-2FFA-4EB7-8172-01E0FE0C91E6}"/>
              </a:ext>
            </a:extLst>
          </p:cNvPr>
          <p:cNvSpPr txBox="1"/>
          <p:nvPr/>
        </p:nvSpPr>
        <p:spPr>
          <a:xfrm>
            <a:off x="1189717" y="300521"/>
            <a:ext cx="56573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（二）研究过程及研究内容的展开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5C826-C97B-482A-9016-404F00B7774B}"/>
              </a:ext>
            </a:extLst>
          </p:cNvPr>
          <p:cNvSpPr/>
          <p:nvPr/>
        </p:nvSpPr>
        <p:spPr>
          <a:xfrm>
            <a:off x="-1" y="2630658"/>
            <a:ext cx="1808923" cy="211643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kumimoji="1"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历史微课的制作研究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42960B0-35C2-4B8D-B072-9BA44F34C4B0}"/>
              </a:ext>
            </a:extLst>
          </p:cNvPr>
          <p:cNvSpPr txBox="1"/>
          <p:nvPr/>
        </p:nvSpPr>
        <p:spPr>
          <a:xfrm>
            <a:off x="2676517" y="1534764"/>
            <a:ext cx="797823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通过课例、访谈、文献研究得出微课的制作策略结果如下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5A6F131-54FC-4330-87C2-72F5AC5480B5}"/>
              </a:ext>
            </a:extLst>
          </p:cNvPr>
          <p:cNvSpPr txBox="1"/>
          <p:nvPr/>
        </p:nvSpPr>
        <p:spPr>
          <a:xfrm>
            <a:off x="3263355" y="2179964"/>
            <a:ext cx="65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3765">
              <a:spcBef>
                <a:spcPct val="20000"/>
              </a:spcBef>
              <a:defRPr/>
            </a:pPr>
            <a:endParaRPr lang="zh-CN" altLang="en-US" sz="1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F0ECC94-A2FB-428E-879F-36F50695D73A}"/>
              </a:ext>
            </a:extLst>
          </p:cNvPr>
          <p:cNvGrpSpPr/>
          <p:nvPr/>
        </p:nvGrpSpPr>
        <p:grpSpPr>
          <a:xfrm>
            <a:off x="2464121" y="2290643"/>
            <a:ext cx="7803138" cy="4006924"/>
            <a:chOff x="208242" y="1307379"/>
            <a:chExt cx="5852351" cy="3005193"/>
          </a:xfrm>
        </p:grpSpPr>
        <p:sp>
          <p:nvSpPr>
            <p:cNvPr id="23" name="五角星 86">
              <a:extLst>
                <a:ext uri="{FF2B5EF4-FFF2-40B4-BE49-F238E27FC236}">
                  <a16:creationId xmlns:a16="http://schemas.microsoft.com/office/drawing/2014/main" id="{2A170EFB-8CD5-4DE5-A73C-795EB239015F}"/>
                </a:ext>
              </a:extLst>
            </p:cNvPr>
            <p:cNvSpPr/>
            <p:nvPr/>
          </p:nvSpPr>
          <p:spPr>
            <a:xfrm>
              <a:off x="2051581" y="1738257"/>
              <a:ext cx="2165350" cy="2165350"/>
            </a:xfrm>
            <a:prstGeom prst="star5">
              <a:avLst/>
            </a:prstGeom>
            <a:noFill/>
            <a:ln w="9525"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8F912867-6B84-44E7-A2AF-E406B9D523A5}"/>
                </a:ext>
              </a:extLst>
            </p:cNvPr>
            <p:cNvGrpSpPr/>
            <p:nvPr/>
          </p:nvGrpSpPr>
          <p:grpSpPr>
            <a:xfrm>
              <a:off x="2694589" y="2496403"/>
              <a:ext cx="862568" cy="864315"/>
              <a:chOff x="3002267" y="2879804"/>
              <a:chExt cx="775207" cy="776777"/>
            </a:xfrm>
          </p:grpSpPr>
          <p:sp>
            <p:nvSpPr>
              <p:cNvPr id="45" name="椭圆 80">
                <a:extLst>
                  <a:ext uri="{FF2B5EF4-FFF2-40B4-BE49-F238E27FC236}">
                    <a16:creationId xmlns:a16="http://schemas.microsoft.com/office/drawing/2014/main" id="{B229C86B-6324-4C9C-AE95-CC9945EFE6BA}"/>
                  </a:ext>
                </a:extLst>
              </p:cNvPr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400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TextBox 143">
                <a:extLst>
                  <a:ext uri="{FF2B5EF4-FFF2-40B4-BE49-F238E27FC236}">
                    <a16:creationId xmlns:a16="http://schemas.microsoft.com/office/drawing/2014/main" id="{D32F437A-B1D2-4D91-8DDF-6C42E9740145}"/>
                  </a:ext>
                </a:extLst>
              </p:cNvPr>
              <p:cNvSpPr txBox="1"/>
              <p:nvPr/>
            </p:nvSpPr>
            <p:spPr>
              <a:xfrm>
                <a:off x="3066739" y="3033120"/>
                <a:ext cx="617040" cy="560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itchFamily="34" charset="-122"/>
                    <a:ea typeface="微软雅黑" panose="020B0503020204020204" pitchFamily="34" charset="-122"/>
                  </a:rPr>
                  <a:t>制作策略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4E4FF43E-10A8-40F0-BDFB-523C975FDAC7}"/>
                </a:ext>
              </a:extLst>
            </p:cNvPr>
            <p:cNvGrpSpPr/>
            <p:nvPr/>
          </p:nvGrpSpPr>
          <p:grpSpPr>
            <a:xfrm>
              <a:off x="2874301" y="1307379"/>
              <a:ext cx="524509" cy="525571"/>
              <a:chOff x="3002267" y="2879804"/>
              <a:chExt cx="775207" cy="776777"/>
            </a:xfrm>
          </p:grpSpPr>
          <p:sp>
            <p:nvSpPr>
              <p:cNvPr id="43" name="椭圆 80">
                <a:extLst>
                  <a:ext uri="{FF2B5EF4-FFF2-40B4-BE49-F238E27FC236}">
                    <a16:creationId xmlns:a16="http://schemas.microsoft.com/office/drawing/2014/main" id="{B2D97019-92CB-47B5-9280-17883DAE2377}"/>
                  </a:ext>
                </a:extLst>
              </p:cNvPr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400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TextBox 137">
                <a:extLst>
                  <a:ext uri="{FF2B5EF4-FFF2-40B4-BE49-F238E27FC236}">
                    <a16:creationId xmlns:a16="http://schemas.microsoft.com/office/drawing/2014/main" id="{30D0A207-8EA2-40BE-A705-A18210B9E38C}"/>
                  </a:ext>
                </a:extLst>
              </p:cNvPr>
              <p:cNvSpPr txBox="1"/>
              <p:nvPr/>
            </p:nvSpPr>
            <p:spPr>
              <a:xfrm>
                <a:off x="3021853" y="3001037"/>
                <a:ext cx="739230" cy="557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667" dirty="0">
                    <a:solidFill>
                      <a:schemeClr val="bg1"/>
                    </a:solidFill>
                    <a:latin typeface="微软雅黑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667" dirty="0">
                  <a:solidFill>
                    <a:schemeClr val="bg1"/>
                  </a:solidFill>
                  <a:latin typeface="微软雅黑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60BD40F-C2FB-4943-9AE6-2E249AFD2D55}"/>
                </a:ext>
              </a:extLst>
            </p:cNvPr>
            <p:cNvGrpSpPr/>
            <p:nvPr/>
          </p:nvGrpSpPr>
          <p:grpSpPr>
            <a:xfrm>
              <a:off x="4130182" y="2294206"/>
              <a:ext cx="524509" cy="525571"/>
              <a:chOff x="3002267" y="2879804"/>
              <a:chExt cx="775207" cy="776777"/>
            </a:xfrm>
          </p:grpSpPr>
          <p:sp>
            <p:nvSpPr>
              <p:cNvPr id="41" name="椭圆 80">
                <a:extLst>
                  <a:ext uri="{FF2B5EF4-FFF2-40B4-BE49-F238E27FC236}">
                    <a16:creationId xmlns:a16="http://schemas.microsoft.com/office/drawing/2014/main" id="{C11042FF-3CBB-4DF8-9BB9-3F912CC4FFE0}"/>
                  </a:ext>
                </a:extLst>
              </p:cNvPr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400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TextBox 131">
                <a:extLst>
                  <a:ext uri="{FF2B5EF4-FFF2-40B4-BE49-F238E27FC236}">
                    <a16:creationId xmlns:a16="http://schemas.microsoft.com/office/drawing/2014/main" id="{5805C86B-40ED-4BE1-B49E-AC18E9B17701}"/>
                  </a:ext>
                </a:extLst>
              </p:cNvPr>
              <p:cNvSpPr txBox="1"/>
              <p:nvPr/>
            </p:nvSpPr>
            <p:spPr>
              <a:xfrm>
                <a:off x="3021853" y="2989777"/>
                <a:ext cx="739230" cy="557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667" dirty="0">
                    <a:solidFill>
                      <a:schemeClr val="bg1"/>
                    </a:solidFill>
                    <a:latin typeface="微软雅黑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667" dirty="0">
                  <a:solidFill>
                    <a:schemeClr val="bg1"/>
                  </a:solidFill>
                  <a:latin typeface="微软雅黑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ADF1243-A81D-4363-AAF1-7A77BB90BAF7}"/>
                </a:ext>
              </a:extLst>
            </p:cNvPr>
            <p:cNvGrpSpPr/>
            <p:nvPr/>
          </p:nvGrpSpPr>
          <p:grpSpPr>
            <a:xfrm>
              <a:off x="1653964" y="2281489"/>
              <a:ext cx="524509" cy="525571"/>
              <a:chOff x="3002267" y="2879804"/>
              <a:chExt cx="775207" cy="776777"/>
            </a:xfrm>
          </p:grpSpPr>
          <p:sp>
            <p:nvSpPr>
              <p:cNvPr id="39" name="椭圆 80">
                <a:extLst>
                  <a:ext uri="{FF2B5EF4-FFF2-40B4-BE49-F238E27FC236}">
                    <a16:creationId xmlns:a16="http://schemas.microsoft.com/office/drawing/2014/main" id="{C9DA024A-10B1-4027-93A9-C1FAD39FBF95}"/>
                  </a:ext>
                </a:extLst>
              </p:cNvPr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400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TextBox 125">
                <a:extLst>
                  <a:ext uri="{FF2B5EF4-FFF2-40B4-BE49-F238E27FC236}">
                    <a16:creationId xmlns:a16="http://schemas.microsoft.com/office/drawing/2014/main" id="{0FA3C00A-5E4C-4B67-B3E0-BE9B2BC2227B}"/>
                  </a:ext>
                </a:extLst>
              </p:cNvPr>
              <p:cNvSpPr txBox="1"/>
              <p:nvPr/>
            </p:nvSpPr>
            <p:spPr>
              <a:xfrm>
                <a:off x="3021853" y="2989777"/>
                <a:ext cx="739230" cy="557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667" dirty="0">
                    <a:solidFill>
                      <a:schemeClr val="bg1"/>
                    </a:solidFill>
                    <a:latin typeface="微软雅黑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667" dirty="0">
                  <a:solidFill>
                    <a:schemeClr val="bg1"/>
                  </a:solidFill>
                  <a:latin typeface="微软雅黑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10C8991-325A-417F-B9F1-B433C5F1E916}"/>
                </a:ext>
              </a:extLst>
            </p:cNvPr>
            <p:cNvGrpSpPr/>
            <p:nvPr/>
          </p:nvGrpSpPr>
          <p:grpSpPr>
            <a:xfrm>
              <a:off x="2139099" y="3743266"/>
              <a:ext cx="524509" cy="525571"/>
              <a:chOff x="3002267" y="2879804"/>
              <a:chExt cx="775207" cy="776777"/>
            </a:xfrm>
          </p:grpSpPr>
          <p:sp>
            <p:nvSpPr>
              <p:cNvPr id="37" name="椭圆 80">
                <a:extLst>
                  <a:ext uri="{FF2B5EF4-FFF2-40B4-BE49-F238E27FC236}">
                    <a16:creationId xmlns:a16="http://schemas.microsoft.com/office/drawing/2014/main" id="{DC8832D8-B184-4C62-8622-8951B6F78DB6}"/>
                  </a:ext>
                </a:extLst>
              </p:cNvPr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400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TextBox 119">
                <a:extLst>
                  <a:ext uri="{FF2B5EF4-FFF2-40B4-BE49-F238E27FC236}">
                    <a16:creationId xmlns:a16="http://schemas.microsoft.com/office/drawing/2014/main" id="{012F651A-7248-4DEF-A7C7-0D3B38756B93}"/>
                  </a:ext>
                </a:extLst>
              </p:cNvPr>
              <p:cNvSpPr txBox="1"/>
              <p:nvPr/>
            </p:nvSpPr>
            <p:spPr>
              <a:xfrm>
                <a:off x="3021853" y="2989777"/>
                <a:ext cx="739230" cy="557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667" dirty="0">
                    <a:solidFill>
                      <a:schemeClr val="bg1"/>
                    </a:solidFill>
                    <a:latin typeface="微软雅黑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667" dirty="0">
                  <a:solidFill>
                    <a:schemeClr val="bg1"/>
                  </a:solidFill>
                  <a:latin typeface="微软雅黑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22DF7BDA-B2C1-4069-A309-BAD5CCA14C9D}"/>
                </a:ext>
              </a:extLst>
            </p:cNvPr>
            <p:cNvGrpSpPr/>
            <p:nvPr/>
          </p:nvGrpSpPr>
          <p:grpSpPr>
            <a:xfrm>
              <a:off x="3645317" y="3743266"/>
              <a:ext cx="524509" cy="525571"/>
              <a:chOff x="3002267" y="2879804"/>
              <a:chExt cx="775207" cy="776777"/>
            </a:xfrm>
          </p:grpSpPr>
          <p:sp>
            <p:nvSpPr>
              <p:cNvPr id="35" name="椭圆 80">
                <a:extLst>
                  <a:ext uri="{FF2B5EF4-FFF2-40B4-BE49-F238E27FC236}">
                    <a16:creationId xmlns:a16="http://schemas.microsoft.com/office/drawing/2014/main" id="{E8249587-84A2-4ADC-84A2-CF4F2F4F2535}"/>
                  </a:ext>
                </a:extLst>
              </p:cNvPr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400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TextBox 113">
                <a:extLst>
                  <a:ext uri="{FF2B5EF4-FFF2-40B4-BE49-F238E27FC236}">
                    <a16:creationId xmlns:a16="http://schemas.microsoft.com/office/drawing/2014/main" id="{50C76629-2308-4FD5-A9F7-E1052A92E848}"/>
                  </a:ext>
                </a:extLst>
              </p:cNvPr>
              <p:cNvSpPr txBox="1"/>
              <p:nvPr/>
            </p:nvSpPr>
            <p:spPr>
              <a:xfrm>
                <a:off x="3021853" y="2989777"/>
                <a:ext cx="739230" cy="557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667" dirty="0">
                    <a:solidFill>
                      <a:schemeClr val="bg1"/>
                    </a:solidFill>
                    <a:latin typeface="微软雅黑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2667" dirty="0">
                  <a:solidFill>
                    <a:schemeClr val="bg1"/>
                  </a:solidFill>
                  <a:latin typeface="微软雅黑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TextBox 78">
              <a:extLst>
                <a:ext uri="{FF2B5EF4-FFF2-40B4-BE49-F238E27FC236}">
                  <a16:creationId xmlns:a16="http://schemas.microsoft.com/office/drawing/2014/main" id="{18FB5900-4474-4918-A0CD-7F4E56823BDB}"/>
                </a:ext>
              </a:extLst>
            </p:cNvPr>
            <p:cNvSpPr txBox="1"/>
            <p:nvPr/>
          </p:nvSpPr>
          <p:spPr>
            <a:xfrm>
              <a:off x="1625715" y="1401616"/>
              <a:ext cx="121571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确定课题</a:t>
              </a:r>
            </a:p>
          </p:txBody>
        </p:sp>
        <p:sp>
          <p:nvSpPr>
            <p:cNvPr id="31" name="TextBox 86">
              <a:extLst>
                <a:ext uri="{FF2B5EF4-FFF2-40B4-BE49-F238E27FC236}">
                  <a16:creationId xmlns:a16="http://schemas.microsoft.com/office/drawing/2014/main" id="{409BB7CF-40B9-4AC8-9BD1-FBA15435E4E5}"/>
                </a:ext>
              </a:extLst>
            </p:cNvPr>
            <p:cNvSpPr txBox="1"/>
            <p:nvPr/>
          </p:nvSpPr>
          <p:spPr>
            <a:xfrm>
              <a:off x="4844876" y="2418122"/>
              <a:ext cx="121571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教学设计</a:t>
              </a:r>
            </a:p>
          </p:txBody>
        </p:sp>
        <p:sp>
          <p:nvSpPr>
            <p:cNvPr id="32" name="TextBox 89">
              <a:extLst>
                <a:ext uri="{FF2B5EF4-FFF2-40B4-BE49-F238E27FC236}">
                  <a16:creationId xmlns:a16="http://schemas.microsoft.com/office/drawing/2014/main" id="{F8DA4534-7539-4000-998E-33486199022F}"/>
                </a:ext>
              </a:extLst>
            </p:cNvPr>
            <p:cNvSpPr txBox="1"/>
            <p:nvPr/>
          </p:nvSpPr>
          <p:spPr>
            <a:xfrm>
              <a:off x="4338218" y="3920157"/>
              <a:ext cx="121571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关注效果</a:t>
              </a:r>
            </a:p>
          </p:txBody>
        </p:sp>
        <p:sp>
          <p:nvSpPr>
            <p:cNvPr id="33" name="TextBox 100">
              <a:extLst>
                <a:ext uri="{FF2B5EF4-FFF2-40B4-BE49-F238E27FC236}">
                  <a16:creationId xmlns:a16="http://schemas.microsoft.com/office/drawing/2014/main" id="{E0AEFEDD-EEE1-4D22-9CB2-1BEEB57C48CD}"/>
                </a:ext>
              </a:extLst>
            </p:cNvPr>
            <p:cNvSpPr txBox="1"/>
            <p:nvPr/>
          </p:nvSpPr>
          <p:spPr>
            <a:xfrm>
              <a:off x="208242" y="2451600"/>
              <a:ext cx="1485022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录制微视频</a:t>
              </a:r>
            </a:p>
          </p:txBody>
        </p:sp>
        <p:sp>
          <p:nvSpPr>
            <p:cNvPr id="34" name="TextBox 111">
              <a:extLst>
                <a:ext uri="{FF2B5EF4-FFF2-40B4-BE49-F238E27FC236}">
                  <a16:creationId xmlns:a16="http://schemas.microsoft.com/office/drawing/2014/main" id="{04ABE6B3-5F3A-4B75-B544-9ACA9A48592D}"/>
                </a:ext>
              </a:extLst>
            </p:cNvPr>
            <p:cNvSpPr txBox="1"/>
            <p:nvPr/>
          </p:nvSpPr>
          <p:spPr>
            <a:xfrm>
              <a:off x="853424" y="3870314"/>
              <a:ext cx="121571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发布微课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85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  <p:bldP spid="1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21">
            <a:extLst>
              <a:ext uri="{FF2B5EF4-FFF2-40B4-BE49-F238E27FC236}">
                <a16:creationId xmlns:a16="http://schemas.microsoft.com/office/drawing/2014/main" id="{FDCEEEB1-B730-492D-82D4-D4C1644E83E7}"/>
              </a:ext>
            </a:extLst>
          </p:cNvPr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: V 形 22">
            <a:extLst>
              <a:ext uri="{FF2B5EF4-FFF2-40B4-BE49-F238E27FC236}">
                <a16:creationId xmlns:a16="http://schemas.microsoft.com/office/drawing/2014/main" id="{726704A5-DD45-4A1D-9461-B377E918C661}"/>
              </a:ext>
            </a:extLst>
          </p:cNvPr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2807BF8-FA85-4A8F-9094-9F321F4B2148}"/>
              </a:ext>
            </a:extLst>
          </p:cNvPr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C5200C1-421F-495C-A32A-E338B08B9B30}"/>
                </a:ext>
              </a:extLst>
            </p:cNvPr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3FB8F7F8-525E-4C97-860A-0A7950826149}"/>
                </a:ext>
              </a:extLst>
            </p:cNvPr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D99F94E-A9AC-4167-99AA-8EDDA45012B0}"/>
                </a:ext>
              </a:extLst>
            </p:cNvPr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F89888C-2FFA-4EB7-8172-01E0FE0C91E6}"/>
              </a:ext>
            </a:extLst>
          </p:cNvPr>
          <p:cNvSpPr txBox="1"/>
          <p:nvPr/>
        </p:nvSpPr>
        <p:spPr>
          <a:xfrm>
            <a:off x="1189717" y="300521"/>
            <a:ext cx="56573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（二）研究过程及研究内容的展开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5C826-C97B-482A-9016-404F00B7774B}"/>
              </a:ext>
            </a:extLst>
          </p:cNvPr>
          <p:cNvSpPr/>
          <p:nvPr/>
        </p:nvSpPr>
        <p:spPr>
          <a:xfrm>
            <a:off x="-1" y="2630658"/>
            <a:ext cx="1808923" cy="211643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kumimoji="1"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微课内容研究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42960B0-35C2-4B8D-B072-9BA44F34C4B0}"/>
              </a:ext>
            </a:extLst>
          </p:cNvPr>
          <p:cNvSpPr txBox="1"/>
          <p:nvPr/>
        </p:nvSpPr>
        <p:spPr>
          <a:xfrm>
            <a:off x="2676517" y="1206845"/>
            <a:ext cx="797823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①初中生对上课知识点存在不理解的情况</a:t>
            </a:r>
          </a:p>
          <a:p>
            <a:endParaRPr lang="zh-CN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0CD53F79-ECB9-47ED-ADCF-2BDC125BC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19067" y="1966694"/>
            <a:ext cx="6953866" cy="3684461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A9E6885A-6F3C-484F-B025-18D611609541}"/>
              </a:ext>
            </a:extLst>
          </p:cNvPr>
          <p:cNvSpPr txBox="1"/>
          <p:nvPr/>
        </p:nvSpPr>
        <p:spPr>
          <a:xfrm>
            <a:off x="2241099" y="5744164"/>
            <a:ext cx="7304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066800" algn="just"/>
            <a:r>
              <a:rPr lang="zh-CN" altLang="zh-CN" sz="2400" b="1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初中生课后对历史知识点不理解情况调查图</a:t>
            </a:r>
            <a:endParaRPr lang="zh-CN" altLang="zh-CN" sz="2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4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  <p:bldP spid="12" grpId="0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  <p:bldP spid="12" grpId="0"/>
          <p:bldP spid="49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21">
            <a:extLst>
              <a:ext uri="{FF2B5EF4-FFF2-40B4-BE49-F238E27FC236}">
                <a16:creationId xmlns:a16="http://schemas.microsoft.com/office/drawing/2014/main" id="{FDCEEEB1-B730-492D-82D4-D4C1644E83E7}"/>
              </a:ext>
            </a:extLst>
          </p:cNvPr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: V 形 22">
            <a:extLst>
              <a:ext uri="{FF2B5EF4-FFF2-40B4-BE49-F238E27FC236}">
                <a16:creationId xmlns:a16="http://schemas.microsoft.com/office/drawing/2014/main" id="{726704A5-DD45-4A1D-9461-B377E918C661}"/>
              </a:ext>
            </a:extLst>
          </p:cNvPr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2807BF8-FA85-4A8F-9094-9F321F4B2148}"/>
              </a:ext>
            </a:extLst>
          </p:cNvPr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C5200C1-421F-495C-A32A-E338B08B9B30}"/>
                </a:ext>
              </a:extLst>
            </p:cNvPr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3FB8F7F8-525E-4C97-860A-0A7950826149}"/>
                </a:ext>
              </a:extLst>
            </p:cNvPr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D99F94E-A9AC-4167-99AA-8EDDA45012B0}"/>
                </a:ext>
              </a:extLst>
            </p:cNvPr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F89888C-2FFA-4EB7-8172-01E0FE0C91E6}"/>
              </a:ext>
            </a:extLst>
          </p:cNvPr>
          <p:cNvSpPr txBox="1"/>
          <p:nvPr/>
        </p:nvSpPr>
        <p:spPr>
          <a:xfrm>
            <a:off x="1189717" y="300521"/>
            <a:ext cx="56573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（二）研究过程及研究内容的展开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5C826-C97B-482A-9016-404F00B7774B}"/>
              </a:ext>
            </a:extLst>
          </p:cNvPr>
          <p:cNvSpPr/>
          <p:nvPr/>
        </p:nvSpPr>
        <p:spPr>
          <a:xfrm>
            <a:off x="-1" y="2630658"/>
            <a:ext cx="1808923" cy="211643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kumimoji="1"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微课内容研究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42960B0-35C2-4B8D-B072-9BA44F34C4B0}"/>
              </a:ext>
            </a:extLst>
          </p:cNvPr>
          <p:cNvSpPr txBox="1"/>
          <p:nvPr/>
        </p:nvSpPr>
        <p:spPr>
          <a:xfrm>
            <a:off x="2598696" y="896202"/>
            <a:ext cx="797823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课中历史教师不能细讲某些知识点的情况</a:t>
            </a:r>
          </a:p>
          <a:p>
            <a:endParaRPr lang="zh-CN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F587298-0C06-4B6A-90CB-4238885E83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70824" y="1597322"/>
            <a:ext cx="7529209" cy="366335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5EF12C8-95E6-49ED-99B4-2128A2AC3145}"/>
              </a:ext>
            </a:extLst>
          </p:cNvPr>
          <p:cNvSpPr txBox="1"/>
          <p:nvPr/>
        </p:nvSpPr>
        <p:spPr>
          <a:xfrm>
            <a:off x="2918297" y="5572594"/>
            <a:ext cx="69722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/>
            <a:r>
              <a:rPr lang="zh-CN" altLang="zh-CN" sz="2400" b="1" kern="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初中历史教师不能详讲某些知识点调查情况</a:t>
            </a:r>
            <a:endParaRPr lang="zh-CN" altLang="zh-CN" sz="2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  <p:bldP spid="12" grpId="0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  <p:bldP spid="12" grpId="0"/>
          <p:bldP spid="1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21">
            <a:extLst>
              <a:ext uri="{FF2B5EF4-FFF2-40B4-BE49-F238E27FC236}">
                <a16:creationId xmlns:a16="http://schemas.microsoft.com/office/drawing/2014/main" id="{FDCEEEB1-B730-492D-82D4-D4C1644E83E7}"/>
              </a:ext>
            </a:extLst>
          </p:cNvPr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: V 形 22">
            <a:extLst>
              <a:ext uri="{FF2B5EF4-FFF2-40B4-BE49-F238E27FC236}">
                <a16:creationId xmlns:a16="http://schemas.microsoft.com/office/drawing/2014/main" id="{726704A5-DD45-4A1D-9461-B377E918C661}"/>
              </a:ext>
            </a:extLst>
          </p:cNvPr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2807BF8-FA85-4A8F-9094-9F321F4B2148}"/>
              </a:ext>
            </a:extLst>
          </p:cNvPr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C5200C1-421F-495C-A32A-E338B08B9B30}"/>
                </a:ext>
              </a:extLst>
            </p:cNvPr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3FB8F7F8-525E-4C97-860A-0A7950826149}"/>
                </a:ext>
              </a:extLst>
            </p:cNvPr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D99F94E-A9AC-4167-99AA-8EDDA45012B0}"/>
                </a:ext>
              </a:extLst>
            </p:cNvPr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F89888C-2FFA-4EB7-8172-01E0FE0C91E6}"/>
              </a:ext>
            </a:extLst>
          </p:cNvPr>
          <p:cNvSpPr txBox="1"/>
          <p:nvPr/>
        </p:nvSpPr>
        <p:spPr>
          <a:xfrm>
            <a:off x="1189717" y="300521"/>
            <a:ext cx="56573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（二）研究过程及研究内容的展开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5C826-C97B-482A-9016-404F00B7774B}"/>
              </a:ext>
            </a:extLst>
          </p:cNvPr>
          <p:cNvSpPr/>
          <p:nvPr/>
        </p:nvSpPr>
        <p:spPr>
          <a:xfrm>
            <a:off x="-1" y="2630658"/>
            <a:ext cx="1808923" cy="211643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kumimoji="1"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微课内容研究</a:t>
            </a: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0D6BD7EE-465F-444C-BC2D-A737C9355B5B}"/>
              </a:ext>
            </a:extLst>
          </p:cNvPr>
          <p:cNvGrpSpPr/>
          <p:nvPr/>
        </p:nvGrpSpPr>
        <p:grpSpPr>
          <a:xfrm>
            <a:off x="4303246" y="2529191"/>
            <a:ext cx="4150090" cy="4028287"/>
            <a:chOff x="971805" y="2151398"/>
            <a:chExt cx="4027553" cy="3749880"/>
          </a:xfrm>
        </p:grpSpPr>
        <p:sp>
          <p:nvSpPr>
            <p:cNvPr id="16" name="Ring">
              <a:extLst>
                <a:ext uri="{FF2B5EF4-FFF2-40B4-BE49-F238E27FC236}">
                  <a16:creationId xmlns:a16="http://schemas.microsoft.com/office/drawing/2014/main" id="{3CA769B4-5F5C-4534-83D1-02948A97550E}"/>
                </a:ext>
              </a:extLst>
            </p:cNvPr>
            <p:cNvSpPr/>
            <p:nvPr/>
          </p:nvSpPr>
          <p:spPr>
            <a:xfrm>
              <a:off x="1394604" y="2715817"/>
              <a:ext cx="3181955" cy="3181955"/>
            </a:xfrm>
            <a:prstGeom prst="ellipse">
              <a:avLst/>
            </a:prstGeom>
            <a:noFill/>
            <a:ln w="79375" cap="rnd">
              <a:solidFill>
                <a:schemeClr val="tx1">
                  <a:alpha val="2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grpSp>
          <p:nvGrpSpPr>
            <p:cNvPr id="17" name="Group 15">
              <a:extLst>
                <a:ext uri="{FF2B5EF4-FFF2-40B4-BE49-F238E27FC236}">
                  <a16:creationId xmlns:a16="http://schemas.microsoft.com/office/drawing/2014/main" id="{17927E63-630D-44F8-ADC6-97BC861A2C19}"/>
                </a:ext>
              </a:extLst>
            </p:cNvPr>
            <p:cNvGrpSpPr/>
            <p:nvPr/>
          </p:nvGrpSpPr>
          <p:grpSpPr>
            <a:xfrm>
              <a:off x="971805" y="4187231"/>
              <a:ext cx="1714047" cy="1714047"/>
              <a:chOff x="728853" y="3140423"/>
              <a:chExt cx="1285535" cy="1285535"/>
            </a:xfrm>
          </p:grpSpPr>
          <p:sp>
            <p:nvSpPr>
              <p:cNvPr id="27" name="Oval 3">
                <a:extLst>
                  <a:ext uri="{FF2B5EF4-FFF2-40B4-BE49-F238E27FC236}">
                    <a16:creationId xmlns:a16="http://schemas.microsoft.com/office/drawing/2014/main" id="{30965541-8964-47EF-BFED-B647FFAF2AF5}"/>
                  </a:ext>
                </a:extLst>
              </p:cNvPr>
              <p:cNvSpPr/>
              <p:nvPr/>
            </p:nvSpPr>
            <p:spPr>
              <a:xfrm>
                <a:off x="728853" y="3140423"/>
                <a:ext cx="1285535" cy="1285535"/>
              </a:xfrm>
              <a:prstGeom prst="ellipse">
                <a:avLst/>
              </a:prstGeom>
              <a:solidFill>
                <a:schemeClr val="accent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1"/>
              </a:p>
            </p:txBody>
          </p:sp>
          <p:sp>
            <p:nvSpPr>
              <p:cNvPr id="28" name="Freeform 264">
                <a:extLst>
                  <a:ext uri="{FF2B5EF4-FFF2-40B4-BE49-F238E27FC236}">
                    <a16:creationId xmlns:a16="http://schemas.microsoft.com/office/drawing/2014/main" id="{AA7892DC-874B-4AF9-8C3D-DDB57F332C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6114" y="3564177"/>
                <a:ext cx="403446" cy="438025"/>
              </a:xfrm>
              <a:custGeom>
                <a:avLst/>
                <a:gdLst>
                  <a:gd name="T0" fmla="*/ 20 w 74"/>
                  <a:gd name="T1" fmla="*/ 17 h 77"/>
                  <a:gd name="T2" fmla="*/ 36 w 74"/>
                  <a:gd name="T3" fmla="*/ 14 h 77"/>
                  <a:gd name="T4" fmla="*/ 37 w 74"/>
                  <a:gd name="T5" fmla="*/ 0 h 77"/>
                  <a:gd name="T6" fmla="*/ 38 w 74"/>
                  <a:gd name="T7" fmla="*/ 14 h 77"/>
                  <a:gd name="T8" fmla="*/ 54 w 74"/>
                  <a:gd name="T9" fmla="*/ 17 h 77"/>
                  <a:gd name="T10" fmla="*/ 59 w 74"/>
                  <a:gd name="T11" fmla="*/ 22 h 77"/>
                  <a:gd name="T12" fmla="*/ 57 w 74"/>
                  <a:gd name="T13" fmla="*/ 22 h 77"/>
                  <a:gd name="T14" fmla="*/ 37 w 74"/>
                  <a:gd name="T15" fmla="*/ 22 h 77"/>
                  <a:gd name="T16" fmla="*/ 17 w 74"/>
                  <a:gd name="T17" fmla="*/ 22 h 77"/>
                  <a:gd name="T18" fmla="*/ 15 w 74"/>
                  <a:gd name="T19" fmla="*/ 22 h 77"/>
                  <a:gd name="T20" fmla="*/ 73 w 74"/>
                  <a:gd name="T21" fmla="*/ 69 h 77"/>
                  <a:gd name="T22" fmla="*/ 53 w 74"/>
                  <a:gd name="T23" fmla="*/ 56 h 77"/>
                  <a:gd name="T24" fmla="*/ 44 w 74"/>
                  <a:gd name="T25" fmla="*/ 52 h 77"/>
                  <a:gd name="T26" fmla="*/ 52 w 74"/>
                  <a:gd name="T27" fmla="*/ 48 h 77"/>
                  <a:gd name="T28" fmla="*/ 53 w 74"/>
                  <a:gd name="T29" fmla="*/ 47 h 77"/>
                  <a:gd name="T30" fmla="*/ 51 w 74"/>
                  <a:gd name="T31" fmla="*/ 41 h 77"/>
                  <a:gd name="T32" fmla="*/ 51 w 74"/>
                  <a:gd name="T33" fmla="*/ 36 h 77"/>
                  <a:gd name="T34" fmla="*/ 64 w 74"/>
                  <a:gd name="T35" fmla="*/ 37 h 77"/>
                  <a:gd name="T36" fmla="*/ 62 w 74"/>
                  <a:gd name="T37" fmla="*/ 44 h 77"/>
                  <a:gd name="T38" fmla="*/ 62 w 74"/>
                  <a:gd name="T39" fmla="*/ 48 h 77"/>
                  <a:gd name="T40" fmla="*/ 65 w 74"/>
                  <a:gd name="T41" fmla="*/ 48 h 77"/>
                  <a:gd name="T42" fmla="*/ 57 w 74"/>
                  <a:gd name="T43" fmla="*/ 52 h 77"/>
                  <a:gd name="T44" fmla="*/ 57 w 74"/>
                  <a:gd name="T45" fmla="*/ 52 h 77"/>
                  <a:gd name="T46" fmla="*/ 59 w 74"/>
                  <a:gd name="T47" fmla="*/ 57 h 77"/>
                  <a:gd name="T48" fmla="*/ 54 w 74"/>
                  <a:gd name="T49" fmla="*/ 76 h 77"/>
                  <a:gd name="T50" fmla="*/ 21 w 74"/>
                  <a:gd name="T51" fmla="*/ 77 h 77"/>
                  <a:gd name="T52" fmla="*/ 20 w 74"/>
                  <a:gd name="T53" fmla="*/ 77 h 77"/>
                  <a:gd name="T54" fmla="*/ 23 w 74"/>
                  <a:gd name="T55" fmla="*/ 57 h 77"/>
                  <a:gd name="T56" fmla="*/ 31 w 74"/>
                  <a:gd name="T57" fmla="*/ 54 h 77"/>
                  <a:gd name="T58" fmla="*/ 32 w 74"/>
                  <a:gd name="T59" fmla="*/ 52 h 77"/>
                  <a:gd name="T60" fmla="*/ 29 w 74"/>
                  <a:gd name="T61" fmla="*/ 44 h 77"/>
                  <a:gd name="T62" fmla="*/ 37 w 74"/>
                  <a:gd name="T63" fmla="*/ 33 h 77"/>
                  <a:gd name="T64" fmla="*/ 45 w 74"/>
                  <a:gd name="T65" fmla="*/ 44 h 77"/>
                  <a:gd name="T66" fmla="*/ 42 w 74"/>
                  <a:gd name="T67" fmla="*/ 54 h 77"/>
                  <a:gd name="T68" fmla="*/ 42 w 74"/>
                  <a:gd name="T69" fmla="*/ 54 h 77"/>
                  <a:gd name="T70" fmla="*/ 51 w 74"/>
                  <a:gd name="T71" fmla="*/ 57 h 77"/>
                  <a:gd name="T72" fmla="*/ 35 w 74"/>
                  <a:gd name="T73" fmla="*/ 63 h 77"/>
                  <a:gd name="T74" fmla="*/ 38 w 74"/>
                  <a:gd name="T75" fmla="*/ 58 h 77"/>
                  <a:gd name="T76" fmla="*/ 21 w 74"/>
                  <a:gd name="T77" fmla="*/ 56 h 77"/>
                  <a:gd name="T78" fmla="*/ 1 w 74"/>
                  <a:gd name="T79" fmla="*/ 69 h 77"/>
                  <a:gd name="T80" fmla="*/ 0 w 74"/>
                  <a:gd name="T81" fmla="*/ 69 h 77"/>
                  <a:gd name="T82" fmla="*/ 9 w 74"/>
                  <a:gd name="T83" fmla="*/ 48 h 77"/>
                  <a:gd name="T84" fmla="*/ 11 w 74"/>
                  <a:gd name="T85" fmla="*/ 47 h 77"/>
                  <a:gd name="T86" fmla="*/ 12 w 74"/>
                  <a:gd name="T87" fmla="*/ 44 h 77"/>
                  <a:gd name="T88" fmla="*/ 9 w 74"/>
                  <a:gd name="T89" fmla="*/ 37 h 77"/>
                  <a:gd name="T90" fmla="*/ 23 w 74"/>
                  <a:gd name="T91" fmla="*/ 36 h 77"/>
                  <a:gd name="T92" fmla="*/ 22 w 74"/>
                  <a:gd name="T93" fmla="*/ 41 h 77"/>
                  <a:gd name="T94" fmla="*/ 21 w 74"/>
                  <a:gd name="T95" fmla="*/ 48 h 77"/>
                  <a:gd name="T96" fmla="*/ 22 w 74"/>
                  <a:gd name="T97" fmla="*/ 48 h 77"/>
                  <a:gd name="T98" fmla="*/ 30 w 74"/>
                  <a:gd name="T99" fmla="*/ 52 h 77"/>
                  <a:gd name="T100" fmla="*/ 21 w 74"/>
                  <a:gd name="T101" fmla="*/ 56 h 77"/>
                  <a:gd name="T102" fmla="*/ 14 w 74"/>
                  <a:gd name="T103" fmla="*/ 56 h 77"/>
                  <a:gd name="T104" fmla="*/ 17 w 74"/>
                  <a:gd name="T105" fmla="*/ 5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4" h="77">
                    <a:moveTo>
                      <a:pt x="11" y="18"/>
                    </a:moveTo>
                    <a:cubicBezTo>
                      <a:pt x="11" y="15"/>
                      <a:pt x="13" y="13"/>
                      <a:pt x="16" y="13"/>
                    </a:cubicBezTo>
                    <a:cubicBezTo>
                      <a:pt x="18" y="13"/>
                      <a:pt x="19" y="15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5"/>
                      <a:pt x="34" y="14"/>
                      <a:pt x="36" y="14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4" y="9"/>
                      <a:pt x="32" y="7"/>
                      <a:pt x="32" y="5"/>
                    </a:cubicBezTo>
                    <a:cubicBezTo>
                      <a:pt x="32" y="2"/>
                      <a:pt x="34" y="0"/>
                      <a:pt x="37" y="0"/>
                    </a:cubicBezTo>
                    <a:cubicBezTo>
                      <a:pt x="39" y="0"/>
                      <a:pt x="41" y="2"/>
                      <a:pt x="41" y="5"/>
                    </a:cubicBezTo>
                    <a:cubicBezTo>
                      <a:pt x="41" y="7"/>
                      <a:pt x="40" y="9"/>
                      <a:pt x="38" y="9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9" y="14"/>
                      <a:pt x="40" y="15"/>
                      <a:pt x="41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5"/>
                      <a:pt x="56" y="13"/>
                      <a:pt x="58" y="13"/>
                    </a:cubicBezTo>
                    <a:cubicBezTo>
                      <a:pt x="60" y="13"/>
                      <a:pt x="62" y="15"/>
                      <a:pt x="62" y="18"/>
                    </a:cubicBezTo>
                    <a:cubicBezTo>
                      <a:pt x="62" y="20"/>
                      <a:pt x="61" y="22"/>
                      <a:pt x="59" y="22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5" y="22"/>
                      <a:pt x="54" y="20"/>
                      <a:pt x="54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1"/>
                      <a:pt x="39" y="22"/>
                      <a:pt x="37" y="22"/>
                    </a:cubicBezTo>
                    <a:cubicBezTo>
                      <a:pt x="35" y="22"/>
                      <a:pt x="33" y="21"/>
                      <a:pt x="33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8" y="22"/>
                      <a:pt x="17" y="22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2"/>
                      <a:pt x="11" y="20"/>
                      <a:pt x="11" y="18"/>
                    </a:cubicBezTo>
                    <a:close/>
                    <a:moveTo>
                      <a:pt x="74" y="68"/>
                    </a:moveTo>
                    <a:cubicBezTo>
                      <a:pt x="74" y="69"/>
                      <a:pt x="74" y="69"/>
                      <a:pt x="73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4" y="58"/>
                      <a:pt x="53" y="57"/>
                      <a:pt x="53" y="56"/>
                    </a:cubicBezTo>
                    <a:cubicBezTo>
                      <a:pt x="51" y="55"/>
                      <a:pt x="49" y="54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1"/>
                      <a:pt x="44" y="51"/>
                    </a:cubicBezTo>
                    <a:cubicBezTo>
                      <a:pt x="45" y="50"/>
                      <a:pt x="48" y="49"/>
                      <a:pt x="50" y="48"/>
                    </a:cubicBezTo>
                    <a:cubicBezTo>
                      <a:pt x="51" y="48"/>
                      <a:pt x="52" y="48"/>
                      <a:pt x="52" y="48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52" y="48"/>
                      <a:pt x="53" y="48"/>
                      <a:pt x="53" y="4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3" y="47"/>
                      <a:pt x="53" y="47"/>
                      <a:pt x="53" y="46"/>
                    </a:cubicBezTo>
                    <a:cubicBezTo>
                      <a:pt x="53" y="45"/>
                      <a:pt x="53" y="45"/>
                      <a:pt x="53" y="44"/>
                    </a:cubicBezTo>
                    <a:cubicBezTo>
                      <a:pt x="53" y="43"/>
                      <a:pt x="52" y="42"/>
                      <a:pt x="51" y="41"/>
                    </a:cubicBezTo>
                    <a:cubicBezTo>
                      <a:pt x="51" y="41"/>
                      <a:pt x="50" y="40"/>
                      <a:pt x="50" y="39"/>
                    </a:cubicBezTo>
                    <a:cubicBezTo>
                      <a:pt x="50" y="38"/>
                      <a:pt x="50" y="37"/>
                      <a:pt x="51" y="37"/>
                    </a:cubicBezTo>
                    <a:cubicBezTo>
                      <a:pt x="51" y="37"/>
                      <a:pt x="51" y="36"/>
                      <a:pt x="51" y="36"/>
                    </a:cubicBezTo>
                    <a:cubicBezTo>
                      <a:pt x="51" y="31"/>
                      <a:pt x="53" y="28"/>
                      <a:pt x="58" y="28"/>
                    </a:cubicBezTo>
                    <a:cubicBezTo>
                      <a:pt x="62" y="28"/>
                      <a:pt x="64" y="31"/>
                      <a:pt x="64" y="36"/>
                    </a:cubicBezTo>
                    <a:cubicBezTo>
                      <a:pt x="64" y="36"/>
                      <a:pt x="64" y="37"/>
                      <a:pt x="64" y="37"/>
                    </a:cubicBezTo>
                    <a:cubicBezTo>
                      <a:pt x="65" y="37"/>
                      <a:pt x="65" y="38"/>
                      <a:pt x="65" y="39"/>
                    </a:cubicBezTo>
                    <a:cubicBezTo>
                      <a:pt x="65" y="40"/>
                      <a:pt x="64" y="41"/>
                      <a:pt x="64" y="41"/>
                    </a:cubicBezTo>
                    <a:cubicBezTo>
                      <a:pt x="63" y="42"/>
                      <a:pt x="63" y="43"/>
                      <a:pt x="62" y="44"/>
                    </a:cubicBezTo>
                    <a:cubicBezTo>
                      <a:pt x="62" y="46"/>
                      <a:pt x="62" y="47"/>
                      <a:pt x="62" y="47"/>
                    </a:cubicBezTo>
                    <a:cubicBezTo>
                      <a:pt x="62" y="47"/>
                      <a:pt x="62" y="48"/>
                      <a:pt x="62" y="48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4" y="48"/>
                      <a:pt x="64" y="48"/>
                      <a:pt x="65" y="48"/>
                    </a:cubicBezTo>
                    <a:cubicBezTo>
                      <a:pt x="67" y="49"/>
                      <a:pt x="70" y="50"/>
                      <a:pt x="71" y="51"/>
                    </a:cubicBezTo>
                    <a:cubicBezTo>
                      <a:pt x="72" y="53"/>
                      <a:pt x="73" y="66"/>
                      <a:pt x="74" y="68"/>
                    </a:cubicBezTo>
                    <a:close/>
                    <a:moveTo>
                      <a:pt x="57" y="52"/>
                    </a:moveTo>
                    <a:cubicBezTo>
                      <a:pt x="53" y="49"/>
                      <a:pt x="53" y="49"/>
                      <a:pt x="53" y="49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57" y="52"/>
                    </a:lnTo>
                    <a:close/>
                    <a:moveTo>
                      <a:pt x="62" y="49"/>
                    </a:moveTo>
                    <a:cubicBezTo>
                      <a:pt x="58" y="52"/>
                      <a:pt x="58" y="52"/>
                      <a:pt x="58" y="52"/>
                    </a:cubicBezTo>
                    <a:cubicBezTo>
                      <a:pt x="59" y="57"/>
                      <a:pt x="59" y="57"/>
                      <a:pt x="59" y="57"/>
                    </a:cubicBezTo>
                    <a:lnTo>
                      <a:pt x="62" y="49"/>
                    </a:lnTo>
                    <a:close/>
                    <a:moveTo>
                      <a:pt x="51" y="57"/>
                    </a:moveTo>
                    <a:cubicBezTo>
                      <a:pt x="53" y="59"/>
                      <a:pt x="54" y="73"/>
                      <a:pt x="54" y="76"/>
                    </a:cubicBezTo>
                    <a:cubicBezTo>
                      <a:pt x="54" y="76"/>
                      <a:pt x="54" y="76"/>
                      <a:pt x="54" y="77"/>
                    </a:cubicBezTo>
                    <a:cubicBezTo>
                      <a:pt x="54" y="77"/>
                      <a:pt x="53" y="77"/>
                      <a:pt x="53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3"/>
                      <a:pt x="21" y="59"/>
                      <a:pt x="23" y="57"/>
                    </a:cubicBezTo>
                    <a:cubicBezTo>
                      <a:pt x="24" y="56"/>
                      <a:pt x="26" y="55"/>
                      <a:pt x="29" y="55"/>
                    </a:cubicBezTo>
                    <a:cubicBezTo>
                      <a:pt x="30" y="54"/>
                      <a:pt x="30" y="54"/>
                      <a:pt x="31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3"/>
                      <a:pt x="32" y="53"/>
                      <a:pt x="32" y="52"/>
                    </a:cubicBezTo>
                    <a:cubicBezTo>
                      <a:pt x="32" y="51"/>
                      <a:pt x="32" y="51"/>
                      <a:pt x="32" y="50"/>
                    </a:cubicBezTo>
                    <a:cubicBezTo>
                      <a:pt x="31" y="49"/>
                      <a:pt x="31" y="48"/>
                      <a:pt x="30" y="47"/>
                    </a:cubicBezTo>
                    <a:cubicBezTo>
                      <a:pt x="30" y="46"/>
                      <a:pt x="29" y="46"/>
                      <a:pt x="29" y="44"/>
                    </a:cubicBezTo>
                    <a:cubicBezTo>
                      <a:pt x="29" y="43"/>
                      <a:pt x="29" y="43"/>
                      <a:pt x="29" y="42"/>
                    </a:cubicBezTo>
                    <a:cubicBezTo>
                      <a:pt x="29" y="42"/>
                      <a:pt x="29" y="42"/>
                      <a:pt x="29" y="41"/>
                    </a:cubicBezTo>
                    <a:cubicBezTo>
                      <a:pt x="29" y="37"/>
                      <a:pt x="32" y="33"/>
                      <a:pt x="37" y="33"/>
                    </a:cubicBezTo>
                    <a:cubicBezTo>
                      <a:pt x="41" y="33"/>
                      <a:pt x="44" y="37"/>
                      <a:pt x="44" y="41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5" y="43"/>
                      <a:pt x="45" y="44"/>
                    </a:cubicBezTo>
                    <a:cubicBezTo>
                      <a:pt x="44" y="46"/>
                      <a:pt x="44" y="46"/>
                      <a:pt x="43" y="47"/>
                    </a:cubicBezTo>
                    <a:cubicBezTo>
                      <a:pt x="43" y="48"/>
                      <a:pt x="42" y="49"/>
                      <a:pt x="41" y="50"/>
                    </a:cubicBezTo>
                    <a:cubicBezTo>
                      <a:pt x="41" y="52"/>
                      <a:pt x="42" y="53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2" y="54"/>
                      <a:pt x="43" y="54"/>
                    </a:cubicBezTo>
                    <a:cubicBezTo>
                      <a:pt x="43" y="54"/>
                      <a:pt x="44" y="54"/>
                      <a:pt x="45" y="55"/>
                    </a:cubicBezTo>
                    <a:cubicBezTo>
                      <a:pt x="47" y="55"/>
                      <a:pt x="50" y="56"/>
                      <a:pt x="51" y="57"/>
                    </a:cubicBezTo>
                    <a:close/>
                    <a:moveTo>
                      <a:pt x="36" y="58"/>
                    </a:moveTo>
                    <a:cubicBezTo>
                      <a:pt x="32" y="55"/>
                      <a:pt x="32" y="55"/>
                      <a:pt x="32" y="55"/>
                    </a:cubicBezTo>
                    <a:cubicBezTo>
                      <a:pt x="35" y="63"/>
                      <a:pt x="35" y="63"/>
                      <a:pt x="35" y="63"/>
                    </a:cubicBezTo>
                    <a:lnTo>
                      <a:pt x="36" y="58"/>
                    </a:lnTo>
                    <a:close/>
                    <a:moveTo>
                      <a:pt x="41" y="55"/>
                    </a:move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64"/>
                      <a:pt x="39" y="64"/>
                      <a:pt x="39" y="64"/>
                    </a:cubicBezTo>
                    <a:lnTo>
                      <a:pt x="41" y="55"/>
                    </a:lnTo>
                    <a:close/>
                    <a:moveTo>
                      <a:pt x="21" y="56"/>
                    </a:moveTo>
                    <a:cubicBezTo>
                      <a:pt x="21" y="57"/>
                      <a:pt x="19" y="58"/>
                      <a:pt x="18" y="69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1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8"/>
                    </a:cubicBezTo>
                    <a:cubicBezTo>
                      <a:pt x="0" y="66"/>
                      <a:pt x="1" y="53"/>
                      <a:pt x="3" y="51"/>
                    </a:cubicBezTo>
                    <a:cubicBezTo>
                      <a:pt x="4" y="50"/>
                      <a:pt x="6" y="49"/>
                      <a:pt x="9" y="48"/>
                    </a:cubicBezTo>
                    <a:cubicBezTo>
                      <a:pt x="9" y="48"/>
                      <a:pt x="10" y="48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8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2" y="47"/>
                      <a:pt x="12" y="46"/>
                    </a:cubicBezTo>
                    <a:cubicBezTo>
                      <a:pt x="12" y="45"/>
                      <a:pt x="12" y="45"/>
                      <a:pt x="12" y="44"/>
                    </a:cubicBezTo>
                    <a:cubicBezTo>
                      <a:pt x="11" y="43"/>
                      <a:pt x="10" y="42"/>
                      <a:pt x="10" y="41"/>
                    </a:cubicBezTo>
                    <a:cubicBezTo>
                      <a:pt x="10" y="41"/>
                      <a:pt x="9" y="40"/>
                      <a:pt x="9" y="39"/>
                    </a:cubicBezTo>
                    <a:cubicBezTo>
                      <a:pt x="8" y="38"/>
                      <a:pt x="9" y="37"/>
                      <a:pt x="9" y="37"/>
                    </a:cubicBezTo>
                    <a:cubicBezTo>
                      <a:pt x="9" y="37"/>
                      <a:pt x="9" y="36"/>
                      <a:pt x="9" y="36"/>
                    </a:cubicBezTo>
                    <a:cubicBezTo>
                      <a:pt x="9" y="31"/>
                      <a:pt x="12" y="28"/>
                      <a:pt x="16" y="28"/>
                    </a:cubicBezTo>
                    <a:cubicBezTo>
                      <a:pt x="20" y="28"/>
                      <a:pt x="23" y="31"/>
                      <a:pt x="23" y="36"/>
                    </a:cubicBezTo>
                    <a:cubicBezTo>
                      <a:pt x="23" y="36"/>
                      <a:pt x="23" y="37"/>
                      <a:pt x="23" y="37"/>
                    </a:cubicBezTo>
                    <a:cubicBezTo>
                      <a:pt x="23" y="37"/>
                      <a:pt x="24" y="38"/>
                      <a:pt x="23" y="39"/>
                    </a:cubicBezTo>
                    <a:cubicBezTo>
                      <a:pt x="23" y="40"/>
                      <a:pt x="22" y="41"/>
                      <a:pt x="22" y="41"/>
                    </a:cubicBezTo>
                    <a:cubicBezTo>
                      <a:pt x="22" y="42"/>
                      <a:pt x="21" y="43"/>
                      <a:pt x="20" y="44"/>
                    </a:cubicBezTo>
                    <a:cubicBezTo>
                      <a:pt x="20" y="46"/>
                      <a:pt x="20" y="47"/>
                      <a:pt x="21" y="47"/>
                    </a:cubicBezTo>
                    <a:cubicBezTo>
                      <a:pt x="21" y="47"/>
                      <a:pt x="21" y="48"/>
                      <a:pt x="21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8"/>
                      <a:pt x="21" y="48"/>
                      <a:pt x="22" y="48"/>
                    </a:cubicBezTo>
                    <a:cubicBezTo>
                      <a:pt x="22" y="48"/>
                      <a:pt x="23" y="48"/>
                      <a:pt x="23" y="48"/>
                    </a:cubicBezTo>
                    <a:cubicBezTo>
                      <a:pt x="26" y="49"/>
                      <a:pt x="28" y="50"/>
                      <a:pt x="29" y="51"/>
                    </a:cubicBezTo>
                    <a:cubicBezTo>
                      <a:pt x="30" y="51"/>
                      <a:pt x="30" y="52"/>
                      <a:pt x="30" y="52"/>
                    </a:cubicBezTo>
                    <a:cubicBezTo>
                      <a:pt x="30" y="52"/>
                      <a:pt x="29" y="52"/>
                      <a:pt x="29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5" y="54"/>
                      <a:pt x="22" y="55"/>
                      <a:pt x="21" y="56"/>
                    </a:cubicBezTo>
                    <a:close/>
                    <a:moveTo>
                      <a:pt x="15" y="52"/>
                    </a:moveTo>
                    <a:cubicBezTo>
                      <a:pt x="12" y="49"/>
                      <a:pt x="12" y="49"/>
                      <a:pt x="12" y="49"/>
                    </a:cubicBezTo>
                    <a:cubicBezTo>
                      <a:pt x="14" y="56"/>
                      <a:pt x="14" y="56"/>
                      <a:pt x="14" y="56"/>
                    </a:cubicBezTo>
                    <a:lnTo>
                      <a:pt x="15" y="52"/>
                    </a:lnTo>
                    <a:close/>
                    <a:moveTo>
                      <a:pt x="20" y="49"/>
                    </a:moveTo>
                    <a:cubicBezTo>
                      <a:pt x="17" y="52"/>
                      <a:pt x="17" y="52"/>
                      <a:pt x="17" y="52"/>
                    </a:cubicBezTo>
                    <a:cubicBezTo>
                      <a:pt x="18" y="57"/>
                      <a:pt x="18" y="57"/>
                      <a:pt x="18" y="57"/>
                    </a:cubicBezTo>
                    <a:lnTo>
                      <a:pt x="20" y="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/>
              </a:p>
            </p:txBody>
          </p:sp>
        </p:grpSp>
        <p:grpSp>
          <p:nvGrpSpPr>
            <p:cNvPr id="18" name="Group 16">
              <a:extLst>
                <a:ext uri="{FF2B5EF4-FFF2-40B4-BE49-F238E27FC236}">
                  <a16:creationId xmlns:a16="http://schemas.microsoft.com/office/drawing/2014/main" id="{9085782C-31C2-458E-8EF1-9DC24AEA783E}"/>
                </a:ext>
              </a:extLst>
            </p:cNvPr>
            <p:cNvGrpSpPr/>
            <p:nvPr/>
          </p:nvGrpSpPr>
          <p:grpSpPr>
            <a:xfrm>
              <a:off x="2128558" y="2151398"/>
              <a:ext cx="1714047" cy="1714047"/>
              <a:chOff x="1596418" y="1613548"/>
              <a:chExt cx="1285535" cy="1285535"/>
            </a:xfrm>
          </p:grpSpPr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439F073E-D3FF-413B-9998-379E2B1CC748}"/>
                  </a:ext>
                </a:extLst>
              </p:cNvPr>
              <p:cNvSpPr/>
              <p:nvPr/>
            </p:nvSpPr>
            <p:spPr>
              <a:xfrm>
                <a:off x="1596418" y="1613548"/>
                <a:ext cx="1285535" cy="1285535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1"/>
              </a:p>
            </p:txBody>
          </p:sp>
          <p:sp>
            <p:nvSpPr>
              <p:cNvPr id="26" name="Freeform 203">
                <a:extLst>
                  <a:ext uri="{FF2B5EF4-FFF2-40B4-BE49-F238E27FC236}">
                    <a16:creationId xmlns:a16="http://schemas.microsoft.com/office/drawing/2014/main" id="{382E98E9-D2BF-434D-971A-E5F7A672D1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8932" y="2028952"/>
                <a:ext cx="415742" cy="406503"/>
              </a:xfrm>
              <a:custGeom>
                <a:avLst/>
                <a:gdLst>
                  <a:gd name="T0" fmla="*/ 64 w 76"/>
                  <a:gd name="T1" fmla="*/ 52 h 72"/>
                  <a:gd name="T2" fmla="*/ 59 w 76"/>
                  <a:gd name="T3" fmla="*/ 50 h 72"/>
                  <a:gd name="T4" fmla="*/ 60 w 76"/>
                  <a:gd name="T5" fmla="*/ 40 h 72"/>
                  <a:gd name="T6" fmla="*/ 43 w 76"/>
                  <a:gd name="T7" fmla="*/ 23 h 72"/>
                  <a:gd name="T8" fmla="*/ 32 w 76"/>
                  <a:gd name="T9" fmla="*/ 51 h 72"/>
                  <a:gd name="T10" fmla="*/ 52 w 76"/>
                  <a:gd name="T11" fmla="*/ 53 h 72"/>
                  <a:gd name="T12" fmla="*/ 54 w 76"/>
                  <a:gd name="T13" fmla="*/ 56 h 72"/>
                  <a:gd name="T14" fmla="*/ 65 w 76"/>
                  <a:gd name="T15" fmla="*/ 70 h 72"/>
                  <a:gd name="T16" fmla="*/ 74 w 76"/>
                  <a:gd name="T17" fmla="*/ 70 h 72"/>
                  <a:gd name="T18" fmla="*/ 43 w 76"/>
                  <a:gd name="T19" fmla="*/ 53 h 72"/>
                  <a:gd name="T20" fmla="*/ 30 w 76"/>
                  <a:gd name="T21" fmla="*/ 40 h 72"/>
                  <a:gd name="T22" fmla="*/ 43 w 76"/>
                  <a:gd name="T23" fmla="*/ 26 h 72"/>
                  <a:gd name="T24" fmla="*/ 57 w 76"/>
                  <a:gd name="T25" fmla="*/ 40 h 72"/>
                  <a:gd name="T26" fmla="*/ 43 w 76"/>
                  <a:gd name="T27" fmla="*/ 53 h 72"/>
                  <a:gd name="T28" fmla="*/ 55 w 76"/>
                  <a:gd name="T29" fmla="*/ 53 h 72"/>
                  <a:gd name="T30" fmla="*/ 55 w 76"/>
                  <a:gd name="T31" fmla="*/ 51 h 72"/>
                  <a:gd name="T32" fmla="*/ 57 w 76"/>
                  <a:gd name="T33" fmla="*/ 51 h 72"/>
                  <a:gd name="T34" fmla="*/ 72 w 76"/>
                  <a:gd name="T35" fmla="*/ 68 h 72"/>
                  <a:gd name="T36" fmla="*/ 58 w 76"/>
                  <a:gd name="T37" fmla="*/ 58 h 72"/>
                  <a:gd name="T38" fmla="*/ 57 w 76"/>
                  <a:gd name="T39" fmla="*/ 55 h 72"/>
                  <a:gd name="T40" fmla="*/ 59 w 76"/>
                  <a:gd name="T41" fmla="*/ 54 h 72"/>
                  <a:gd name="T42" fmla="*/ 60 w 76"/>
                  <a:gd name="T43" fmla="*/ 53 h 72"/>
                  <a:gd name="T44" fmla="*/ 72 w 76"/>
                  <a:gd name="T45" fmla="*/ 64 h 72"/>
                  <a:gd name="T46" fmla="*/ 36 w 76"/>
                  <a:gd name="T47" fmla="*/ 33 h 72"/>
                  <a:gd name="T48" fmla="*/ 36 w 76"/>
                  <a:gd name="T49" fmla="*/ 48 h 72"/>
                  <a:gd name="T50" fmla="*/ 35 w 76"/>
                  <a:gd name="T51" fmla="*/ 48 h 72"/>
                  <a:gd name="T52" fmla="*/ 36 w 76"/>
                  <a:gd name="T53" fmla="*/ 31 h 72"/>
                  <a:gd name="T54" fmla="*/ 54 w 76"/>
                  <a:gd name="T55" fmla="*/ 61 h 72"/>
                  <a:gd name="T56" fmla="*/ 49 w 76"/>
                  <a:gd name="T57" fmla="*/ 57 h 72"/>
                  <a:gd name="T58" fmla="*/ 36 w 76"/>
                  <a:gd name="T59" fmla="*/ 67 h 72"/>
                  <a:gd name="T60" fmla="*/ 34 w 76"/>
                  <a:gd name="T61" fmla="*/ 55 h 72"/>
                  <a:gd name="T62" fmla="*/ 21 w 76"/>
                  <a:gd name="T63" fmla="*/ 52 h 72"/>
                  <a:gd name="T64" fmla="*/ 30 w 76"/>
                  <a:gd name="T65" fmla="*/ 53 h 72"/>
                  <a:gd name="T66" fmla="*/ 20 w 76"/>
                  <a:gd name="T67" fmla="*/ 50 h 72"/>
                  <a:gd name="T68" fmla="*/ 25 w 76"/>
                  <a:gd name="T69" fmla="*/ 36 h 72"/>
                  <a:gd name="T70" fmla="*/ 19 w 76"/>
                  <a:gd name="T71" fmla="*/ 34 h 72"/>
                  <a:gd name="T72" fmla="*/ 34 w 76"/>
                  <a:gd name="T73" fmla="*/ 19 h 72"/>
                  <a:gd name="T74" fmla="*/ 36 w 76"/>
                  <a:gd name="T75" fmla="*/ 23 h 72"/>
                  <a:gd name="T76" fmla="*/ 49 w 76"/>
                  <a:gd name="T77" fmla="*/ 21 h 72"/>
                  <a:gd name="T78" fmla="*/ 52 w 76"/>
                  <a:gd name="T79" fmla="*/ 23 h 72"/>
                  <a:gd name="T80" fmla="*/ 67 w 76"/>
                  <a:gd name="T81" fmla="*/ 34 h 72"/>
                  <a:gd name="T82" fmla="*/ 61 w 76"/>
                  <a:gd name="T83" fmla="*/ 36 h 72"/>
                  <a:gd name="T84" fmla="*/ 61 w 76"/>
                  <a:gd name="T85" fmla="*/ 45 h 72"/>
                  <a:gd name="T86" fmla="*/ 66 w 76"/>
                  <a:gd name="T87" fmla="*/ 42 h 72"/>
                  <a:gd name="T88" fmla="*/ 66 w 76"/>
                  <a:gd name="T89" fmla="*/ 51 h 72"/>
                  <a:gd name="T90" fmla="*/ 70 w 76"/>
                  <a:gd name="T91" fmla="*/ 35 h 72"/>
                  <a:gd name="T92" fmla="*/ 0 w 76"/>
                  <a:gd name="T93" fmla="*/ 35 h 72"/>
                  <a:gd name="T94" fmla="*/ 56 w 76"/>
                  <a:gd name="T95" fmla="*/ 63 h 72"/>
                  <a:gd name="T96" fmla="*/ 54 w 76"/>
                  <a:gd name="T97" fmla="*/ 61 h 72"/>
                  <a:gd name="T98" fmla="*/ 51 w 76"/>
                  <a:gd name="T99" fmla="*/ 19 h 72"/>
                  <a:gd name="T100" fmla="*/ 66 w 76"/>
                  <a:gd name="T101" fmla="*/ 28 h 72"/>
                  <a:gd name="T102" fmla="*/ 49 w 76"/>
                  <a:gd name="T103" fmla="*/ 19 h 72"/>
                  <a:gd name="T104" fmla="*/ 36 w 76"/>
                  <a:gd name="T105" fmla="*/ 3 h 72"/>
                  <a:gd name="T106" fmla="*/ 34 w 76"/>
                  <a:gd name="T107" fmla="*/ 17 h 72"/>
                  <a:gd name="T108" fmla="*/ 34 w 76"/>
                  <a:gd name="T109" fmla="*/ 3 h 72"/>
                  <a:gd name="T110" fmla="*/ 19 w 76"/>
                  <a:gd name="T111" fmla="*/ 19 h 72"/>
                  <a:gd name="T112" fmla="*/ 28 w 76"/>
                  <a:gd name="T113" fmla="*/ 4 h 72"/>
                  <a:gd name="T114" fmla="*/ 17 w 76"/>
                  <a:gd name="T115" fmla="*/ 34 h 72"/>
                  <a:gd name="T116" fmla="*/ 18 w 76"/>
                  <a:gd name="T117" fmla="*/ 21 h 72"/>
                  <a:gd name="T118" fmla="*/ 18 w 76"/>
                  <a:gd name="T119" fmla="*/ 49 h 72"/>
                  <a:gd name="T120" fmla="*/ 17 w 76"/>
                  <a:gd name="T121" fmla="*/ 36 h 72"/>
                  <a:gd name="T122" fmla="*/ 19 w 76"/>
                  <a:gd name="T123" fmla="*/ 51 h 72"/>
                  <a:gd name="T124" fmla="*/ 4 w 76"/>
                  <a:gd name="T125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6" h="72">
                    <a:moveTo>
                      <a:pt x="74" y="62"/>
                    </a:move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51"/>
                      <a:pt x="61" y="50"/>
                      <a:pt x="60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9" y="46"/>
                      <a:pt x="60" y="43"/>
                      <a:pt x="60" y="40"/>
                    </a:cubicBezTo>
                    <a:cubicBezTo>
                      <a:pt x="60" y="35"/>
                      <a:pt x="58" y="31"/>
                      <a:pt x="55" y="28"/>
                    </a:cubicBezTo>
                    <a:cubicBezTo>
                      <a:pt x="52" y="25"/>
                      <a:pt x="48" y="23"/>
                      <a:pt x="43" y="23"/>
                    </a:cubicBezTo>
                    <a:cubicBezTo>
                      <a:pt x="39" y="23"/>
                      <a:pt x="35" y="25"/>
                      <a:pt x="32" y="28"/>
                    </a:cubicBezTo>
                    <a:cubicBezTo>
                      <a:pt x="25" y="34"/>
                      <a:pt x="25" y="45"/>
                      <a:pt x="32" y="51"/>
                    </a:cubicBezTo>
                    <a:cubicBezTo>
                      <a:pt x="35" y="54"/>
                      <a:pt x="39" y="56"/>
                      <a:pt x="43" y="56"/>
                    </a:cubicBezTo>
                    <a:cubicBezTo>
                      <a:pt x="46" y="56"/>
                      <a:pt x="50" y="55"/>
                      <a:pt x="52" y="53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4" y="55"/>
                      <a:pt x="54" y="56"/>
                      <a:pt x="54" y="56"/>
                    </a:cubicBezTo>
                    <a:cubicBezTo>
                      <a:pt x="54" y="58"/>
                      <a:pt x="55" y="59"/>
                      <a:pt x="56" y="61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7" y="71"/>
                      <a:pt x="68" y="72"/>
                      <a:pt x="70" y="72"/>
                    </a:cubicBezTo>
                    <a:cubicBezTo>
                      <a:pt x="71" y="72"/>
                      <a:pt x="73" y="71"/>
                      <a:pt x="74" y="70"/>
                    </a:cubicBezTo>
                    <a:cubicBezTo>
                      <a:pt x="76" y="68"/>
                      <a:pt x="76" y="64"/>
                      <a:pt x="74" y="62"/>
                    </a:cubicBezTo>
                    <a:close/>
                    <a:moveTo>
                      <a:pt x="43" y="53"/>
                    </a:moveTo>
                    <a:cubicBezTo>
                      <a:pt x="40" y="53"/>
                      <a:pt x="36" y="52"/>
                      <a:pt x="34" y="49"/>
                    </a:cubicBezTo>
                    <a:cubicBezTo>
                      <a:pt x="31" y="46"/>
                      <a:pt x="30" y="43"/>
                      <a:pt x="30" y="40"/>
                    </a:cubicBezTo>
                    <a:cubicBezTo>
                      <a:pt x="30" y="36"/>
                      <a:pt x="31" y="33"/>
                      <a:pt x="34" y="30"/>
                    </a:cubicBezTo>
                    <a:cubicBezTo>
                      <a:pt x="36" y="28"/>
                      <a:pt x="40" y="26"/>
                      <a:pt x="43" y="26"/>
                    </a:cubicBezTo>
                    <a:cubicBezTo>
                      <a:pt x="47" y="26"/>
                      <a:pt x="50" y="28"/>
                      <a:pt x="53" y="30"/>
                    </a:cubicBezTo>
                    <a:cubicBezTo>
                      <a:pt x="55" y="33"/>
                      <a:pt x="57" y="36"/>
                      <a:pt x="57" y="40"/>
                    </a:cubicBezTo>
                    <a:cubicBezTo>
                      <a:pt x="57" y="43"/>
                      <a:pt x="55" y="46"/>
                      <a:pt x="53" y="49"/>
                    </a:cubicBezTo>
                    <a:cubicBezTo>
                      <a:pt x="50" y="52"/>
                      <a:pt x="47" y="53"/>
                      <a:pt x="43" y="53"/>
                    </a:cubicBezTo>
                    <a:close/>
                    <a:moveTo>
                      <a:pt x="56" y="52"/>
                    </a:moveTo>
                    <a:cubicBezTo>
                      <a:pt x="55" y="52"/>
                      <a:pt x="55" y="53"/>
                      <a:pt x="55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4" y="52"/>
                      <a:pt x="54" y="51"/>
                      <a:pt x="55" y="51"/>
                    </a:cubicBezTo>
                    <a:cubicBezTo>
                      <a:pt x="55" y="51"/>
                      <a:pt x="55" y="50"/>
                      <a:pt x="56" y="50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6" y="52"/>
                      <a:pt x="56" y="52"/>
                      <a:pt x="56" y="52"/>
                    </a:cubicBezTo>
                    <a:close/>
                    <a:moveTo>
                      <a:pt x="72" y="68"/>
                    </a:moveTo>
                    <a:cubicBezTo>
                      <a:pt x="71" y="69"/>
                      <a:pt x="69" y="69"/>
                      <a:pt x="68" y="6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7" y="58"/>
                      <a:pt x="57" y="56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8" y="54"/>
                      <a:pt x="58" y="54"/>
                    </a:cubicBezTo>
                    <a:cubicBezTo>
                      <a:pt x="58" y="54"/>
                      <a:pt x="58" y="54"/>
                      <a:pt x="59" y="54"/>
                    </a:cubicBezTo>
                    <a:cubicBezTo>
                      <a:pt x="59" y="54"/>
                      <a:pt x="59" y="53"/>
                      <a:pt x="59" y="53"/>
                    </a:cubicBezTo>
                    <a:cubicBezTo>
                      <a:pt x="59" y="53"/>
                      <a:pt x="59" y="53"/>
                      <a:pt x="60" y="53"/>
                    </a:cubicBezTo>
                    <a:cubicBezTo>
                      <a:pt x="61" y="53"/>
                      <a:pt x="61" y="54"/>
                      <a:pt x="62" y="5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3" y="65"/>
                      <a:pt x="73" y="67"/>
                      <a:pt x="72" y="68"/>
                    </a:cubicBezTo>
                    <a:close/>
                    <a:moveTo>
                      <a:pt x="36" y="33"/>
                    </a:moveTo>
                    <a:cubicBezTo>
                      <a:pt x="33" y="37"/>
                      <a:pt x="33" y="43"/>
                      <a:pt x="36" y="46"/>
                    </a:cubicBezTo>
                    <a:cubicBezTo>
                      <a:pt x="37" y="47"/>
                      <a:pt x="37" y="47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0" y="43"/>
                      <a:pt x="30" y="36"/>
                      <a:pt x="35" y="31"/>
                    </a:cubicBezTo>
                    <a:cubicBezTo>
                      <a:pt x="35" y="31"/>
                      <a:pt x="36" y="31"/>
                      <a:pt x="36" y="31"/>
                    </a:cubicBezTo>
                    <a:cubicBezTo>
                      <a:pt x="37" y="32"/>
                      <a:pt x="37" y="32"/>
                      <a:pt x="36" y="33"/>
                    </a:cubicBezTo>
                    <a:close/>
                    <a:moveTo>
                      <a:pt x="54" y="61"/>
                    </a:moveTo>
                    <a:cubicBezTo>
                      <a:pt x="50" y="64"/>
                      <a:pt x="46" y="65"/>
                      <a:pt x="42" y="66"/>
                    </a:cubicBezTo>
                    <a:cubicBezTo>
                      <a:pt x="45" y="64"/>
                      <a:pt x="47" y="61"/>
                      <a:pt x="49" y="57"/>
                    </a:cubicBezTo>
                    <a:cubicBezTo>
                      <a:pt x="48" y="57"/>
                      <a:pt x="47" y="57"/>
                      <a:pt x="46" y="58"/>
                    </a:cubicBezTo>
                    <a:cubicBezTo>
                      <a:pt x="44" y="63"/>
                      <a:pt x="40" y="67"/>
                      <a:pt x="36" y="6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5" y="56"/>
                      <a:pt x="34" y="56"/>
                      <a:pt x="34" y="55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28" y="67"/>
                      <a:pt x="24" y="61"/>
                      <a:pt x="21" y="52"/>
                    </a:cubicBezTo>
                    <a:cubicBezTo>
                      <a:pt x="24" y="53"/>
                      <a:pt x="28" y="53"/>
                      <a:pt x="31" y="53"/>
                    </a:cubicBezTo>
                    <a:cubicBezTo>
                      <a:pt x="31" y="53"/>
                      <a:pt x="31" y="53"/>
                      <a:pt x="30" y="53"/>
                    </a:cubicBezTo>
                    <a:cubicBezTo>
                      <a:pt x="30" y="52"/>
                      <a:pt x="29" y="52"/>
                      <a:pt x="29" y="51"/>
                    </a:cubicBezTo>
                    <a:cubicBezTo>
                      <a:pt x="26" y="51"/>
                      <a:pt x="23" y="50"/>
                      <a:pt x="20" y="50"/>
                    </a:cubicBezTo>
                    <a:cubicBezTo>
                      <a:pt x="19" y="46"/>
                      <a:pt x="19" y="41"/>
                      <a:pt x="19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6" y="35"/>
                      <a:pt x="2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29"/>
                      <a:pt x="19" y="25"/>
                      <a:pt x="20" y="21"/>
                    </a:cubicBezTo>
                    <a:cubicBezTo>
                      <a:pt x="24" y="20"/>
                      <a:pt x="29" y="19"/>
                      <a:pt x="34" y="19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24"/>
                      <a:pt x="35" y="23"/>
                      <a:pt x="36" y="23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41" y="19"/>
                      <a:pt x="45" y="20"/>
                      <a:pt x="49" y="21"/>
                    </a:cubicBezTo>
                    <a:cubicBezTo>
                      <a:pt x="49" y="21"/>
                      <a:pt x="49" y="22"/>
                      <a:pt x="50" y="22"/>
                    </a:cubicBezTo>
                    <a:cubicBezTo>
                      <a:pt x="50" y="23"/>
                      <a:pt x="51" y="23"/>
                      <a:pt x="52" y="23"/>
                    </a:cubicBezTo>
                    <a:cubicBezTo>
                      <a:pt x="52" y="23"/>
                      <a:pt x="52" y="22"/>
                      <a:pt x="51" y="21"/>
                    </a:cubicBezTo>
                    <a:cubicBezTo>
                      <a:pt x="60" y="24"/>
                      <a:pt x="66" y="29"/>
                      <a:pt x="67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5"/>
                      <a:pt x="61" y="36"/>
                      <a:pt x="61" y="3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66" y="39"/>
                      <a:pt x="64" y="42"/>
                      <a:pt x="61" y="45"/>
                    </a:cubicBezTo>
                    <a:cubicBezTo>
                      <a:pt x="61" y="46"/>
                      <a:pt x="60" y="47"/>
                      <a:pt x="60" y="48"/>
                    </a:cubicBezTo>
                    <a:cubicBezTo>
                      <a:pt x="62" y="46"/>
                      <a:pt x="65" y="44"/>
                      <a:pt x="66" y="42"/>
                    </a:cubicBezTo>
                    <a:cubicBezTo>
                      <a:pt x="66" y="45"/>
                      <a:pt x="65" y="47"/>
                      <a:pt x="64" y="49"/>
                    </a:cubicBezTo>
                    <a:cubicBezTo>
                      <a:pt x="64" y="50"/>
                      <a:pt x="65" y="50"/>
                      <a:pt x="66" y="51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9" y="46"/>
                      <a:pt x="70" y="41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55"/>
                      <a:pt x="15" y="70"/>
                      <a:pt x="35" y="70"/>
                    </a:cubicBezTo>
                    <a:cubicBezTo>
                      <a:pt x="43" y="70"/>
                      <a:pt x="50" y="68"/>
                      <a:pt x="56" y="63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62"/>
                      <a:pt x="54" y="61"/>
                      <a:pt x="54" y="61"/>
                    </a:cubicBezTo>
                    <a:close/>
                    <a:moveTo>
                      <a:pt x="66" y="28"/>
                    </a:moveTo>
                    <a:cubicBezTo>
                      <a:pt x="63" y="24"/>
                      <a:pt x="58" y="21"/>
                      <a:pt x="51" y="19"/>
                    </a:cubicBezTo>
                    <a:cubicBezTo>
                      <a:pt x="49" y="12"/>
                      <a:pt x="46" y="7"/>
                      <a:pt x="42" y="4"/>
                    </a:cubicBezTo>
                    <a:cubicBezTo>
                      <a:pt x="54" y="7"/>
                      <a:pt x="63" y="16"/>
                      <a:pt x="66" y="28"/>
                    </a:cubicBezTo>
                    <a:close/>
                    <a:moveTo>
                      <a:pt x="36" y="3"/>
                    </a:moveTo>
                    <a:cubicBezTo>
                      <a:pt x="41" y="4"/>
                      <a:pt x="46" y="10"/>
                      <a:pt x="49" y="19"/>
                    </a:cubicBezTo>
                    <a:cubicBezTo>
                      <a:pt x="45" y="18"/>
                      <a:pt x="40" y="17"/>
                      <a:pt x="36" y="17"/>
                    </a:cubicBezTo>
                    <a:lnTo>
                      <a:pt x="36" y="3"/>
                    </a:lnTo>
                    <a:close/>
                    <a:moveTo>
                      <a:pt x="34" y="3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29" y="17"/>
                      <a:pt x="25" y="18"/>
                      <a:pt x="21" y="19"/>
                    </a:cubicBezTo>
                    <a:cubicBezTo>
                      <a:pt x="24" y="10"/>
                      <a:pt x="28" y="4"/>
                      <a:pt x="34" y="3"/>
                    </a:cubicBezTo>
                    <a:close/>
                    <a:moveTo>
                      <a:pt x="28" y="4"/>
                    </a:moveTo>
                    <a:cubicBezTo>
                      <a:pt x="24" y="7"/>
                      <a:pt x="21" y="12"/>
                      <a:pt x="19" y="19"/>
                    </a:cubicBezTo>
                    <a:cubicBezTo>
                      <a:pt x="12" y="21"/>
                      <a:pt x="7" y="24"/>
                      <a:pt x="4" y="28"/>
                    </a:cubicBezTo>
                    <a:cubicBezTo>
                      <a:pt x="6" y="16"/>
                      <a:pt x="16" y="7"/>
                      <a:pt x="28" y="4"/>
                    </a:cubicBezTo>
                    <a:close/>
                    <a:moveTo>
                      <a:pt x="18" y="21"/>
                    </a:moveTo>
                    <a:cubicBezTo>
                      <a:pt x="17" y="25"/>
                      <a:pt x="17" y="30"/>
                      <a:pt x="17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29"/>
                      <a:pt x="9" y="24"/>
                      <a:pt x="18" y="21"/>
                    </a:cubicBezTo>
                    <a:close/>
                    <a:moveTo>
                      <a:pt x="17" y="36"/>
                    </a:moveTo>
                    <a:cubicBezTo>
                      <a:pt x="17" y="41"/>
                      <a:pt x="17" y="45"/>
                      <a:pt x="18" y="49"/>
                    </a:cubicBezTo>
                    <a:cubicBezTo>
                      <a:pt x="9" y="46"/>
                      <a:pt x="3" y="42"/>
                      <a:pt x="3" y="36"/>
                    </a:cubicBezTo>
                    <a:lnTo>
                      <a:pt x="17" y="36"/>
                    </a:lnTo>
                    <a:close/>
                    <a:moveTo>
                      <a:pt x="4" y="42"/>
                    </a:moveTo>
                    <a:cubicBezTo>
                      <a:pt x="7" y="46"/>
                      <a:pt x="12" y="49"/>
                      <a:pt x="19" y="51"/>
                    </a:cubicBezTo>
                    <a:cubicBezTo>
                      <a:pt x="21" y="58"/>
                      <a:pt x="24" y="63"/>
                      <a:pt x="28" y="67"/>
                    </a:cubicBezTo>
                    <a:cubicBezTo>
                      <a:pt x="16" y="64"/>
                      <a:pt x="6" y="54"/>
                      <a:pt x="4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/>
              </a:p>
            </p:txBody>
          </p:sp>
        </p:grpSp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2139A94A-DE8A-43B4-928C-78ED133CD6EF}"/>
                </a:ext>
              </a:extLst>
            </p:cNvPr>
            <p:cNvGrpSpPr/>
            <p:nvPr/>
          </p:nvGrpSpPr>
          <p:grpSpPr>
            <a:xfrm>
              <a:off x="3285311" y="4187231"/>
              <a:ext cx="1714047" cy="1714047"/>
              <a:chOff x="2463983" y="3140423"/>
              <a:chExt cx="1285535" cy="1285535"/>
            </a:xfrm>
          </p:grpSpPr>
          <p:sp>
            <p:nvSpPr>
              <p:cNvPr id="23" name="Oval 2">
                <a:extLst>
                  <a:ext uri="{FF2B5EF4-FFF2-40B4-BE49-F238E27FC236}">
                    <a16:creationId xmlns:a16="http://schemas.microsoft.com/office/drawing/2014/main" id="{E63D8E31-971E-4524-8A52-0C2FBF7FC1BE}"/>
                  </a:ext>
                </a:extLst>
              </p:cNvPr>
              <p:cNvSpPr/>
              <p:nvPr/>
            </p:nvSpPr>
            <p:spPr>
              <a:xfrm>
                <a:off x="2463983" y="3140423"/>
                <a:ext cx="1285535" cy="1285535"/>
              </a:xfrm>
              <a:prstGeom prst="ellipse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1"/>
              </a:p>
            </p:txBody>
          </p:sp>
          <p:sp>
            <p:nvSpPr>
              <p:cNvPr id="24" name="Freeform 263">
                <a:extLst>
                  <a:ext uri="{FF2B5EF4-FFF2-40B4-BE49-F238E27FC236}">
                    <a16:creationId xmlns:a16="http://schemas.microsoft.com/office/drawing/2014/main" id="{CE6F7DB2-53F1-413D-8898-772DD2837D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06573" y="3571998"/>
                <a:ext cx="404598" cy="422381"/>
              </a:xfrm>
              <a:custGeom>
                <a:avLst/>
                <a:gdLst>
                  <a:gd name="T0" fmla="*/ 3 w 77"/>
                  <a:gd name="T1" fmla="*/ 30 h 77"/>
                  <a:gd name="T2" fmla="*/ 30 w 77"/>
                  <a:gd name="T3" fmla="*/ 5 h 77"/>
                  <a:gd name="T4" fmla="*/ 7 w 77"/>
                  <a:gd name="T5" fmla="*/ 31 h 77"/>
                  <a:gd name="T6" fmla="*/ 71 w 77"/>
                  <a:gd name="T7" fmla="*/ 31 h 77"/>
                  <a:gd name="T8" fmla="*/ 74 w 77"/>
                  <a:gd name="T9" fmla="*/ 30 h 77"/>
                  <a:gd name="T10" fmla="*/ 47 w 77"/>
                  <a:gd name="T11" fmla="*/ 5 h 77"/>
                  <a:gd name="T12" fmla="*/ 71 w 77"/>
                  <a:gd name="T13" fmla="*/ 31 h 77"/>
                  <a:gd name="T14" fmla="*/ 72 w 77"/>
                  <a:gd name="T15" fmla="*/ 43 h 77"/>
                  <a:gd name="T16" fmla="*/ 61 w 77"/>
                  <a:gd name="T17" fmla="*/ 40 h 77"/>
                  <a:gd name="T18" fmla="*/ 55 w 77"/>
                  <a:gd name="T19" fmla="*/ 61 h 77"/>
                  <a:gd name="T20" fmla="*/ 40 w 77"/>
                  <a:gd name="T21" fmla="*/ 68 h 77"/>
                  <a:gd name="T22" fmla="*/ 39 w 77"/>
                  <a:gd name="T23" fmla="*/ 77 h 77"/>
                  <a:gd name="T24" fmla="*/ 38 w 77"/>
                  <a:gd name="T25" fmla="*/ 68 h 77"/>
                  <a:gd name="T26" fmla="*/ 22 w 77"/>
                  <a:gd name="T27" fmla="*/ 61 h 77"/>
                  <a:gd name="T28" fmla="*/ 16 w 77"/>
                  <a:gd name="T29" fmla="*/ 40 h 77"/>
                  <a:gd name="T30" fmla="*/ 5 w 77"/>
                  <a:gd name="T31" fmla="*/ 43 h 77"/>
                  <a:gd name="T32" fmla="*/ 5 w 77"/>
                  <a:gd name="T33" fmla="*/ 34 h 77"/>
                  <a:gd name="T34" fmla="*/ 16 w 77"/>
                  <a:gd name="T35" fmla="*/ 38 h 77"/>
                  <a:gd name="T36" fmla="*/ 22 w 77"/>
                  <a:gd name="T37" fmla="*/ 16 h 77"/>
                  <a:gd name="T38" fmla="*/ 38 w 77"/>
                  <a:gd name="T39" fmla="*/ 9 h 77"/>
                  <a:gd name="T40" fmla="*/ 39 w 77"/>
                  <a:gd name="T41" fmla="*/ 0 h 77"/>
                  <a:gd name="T42" fmla="*/ 40 w 77"/>
                  <a:gd name="T43" fmla="*/ 9 h 77"/>
                  <a:gd name="T44" fmla="*/ 55 w 77"/>
                  <a:gd name="T45" fmla="*/ 16 h 77"/>
                  <a:gd name="T46" fmla="*/ 61 w 77"/>
                  <a:gd name="T47" fmla="*/ 38 h 77"/>
                  <a:gd name="T48" fmla="*/ 72 w 77"/>
                  <a:gd name="T49" fmla="*/ 34 h 77"/>
                  <a:gd name="T50" fmla="*/ 39 w 77"/>
                  <a:gd name="T51" fmla="*/ 8 h 77"/>
                  <a:gd name="T52" fmla="*/ 39 w 77"/>
                  <a:gd name="T53" fmla="*/ 2 h 77"/>
                  <a:gd name="T54" fmla="*/ 39 w 77"/>
                  <a:gd name="T55" fmla="*/ 8 h 77"/>
                  <a:gd name="T56" fmla="*/ 5 w 77"/>
                  <a:gd name="T57" fmla="*/ 36 h 77"/>
                  <a:gd name="T58" fmla="*/ 5 w 77"/>
                  <a:gd name="T59" fmla="*/ 41 h 77"/>
                  <a:gd name="T60" fmla="*/ 39 w 77"/>
                  <a:gd name="T61" fmla="*/ 70 h 77"/>
                  <a:gd name="T62" fmla="*/ 39 w 77"/>
                  <a:gd name="T63" fmla="*/ 75 h 77"/>
                  <a:gd name="T64" fmla="*/ 39 w 77"/>
                  <a:gd name="T65" fmla="*/ 70 h 77"/>
                  <a:gd name="T66" fmla="*/ 52 w 77"/>
                  <a:gd name="T67" fmla="*/ 47 h 77"/>
                  <a:gd name="T68" fmla="*/ 42 w 77"/>
                  <a:gd name="T69" fmla="*/ 39 h 77"/>
                  <a:gd name="T70" fmla="*/ 46 w 77"/>
                  <a:gd name="T71" fmla="*/ 33 h 77"/>
                  <a:gd name="T72" fmla="*/ 45 w 77"/>
                  <a:gd name="T73" fmla="*/ 30 h 77"/>
                  <a:gd name="T74" fmla="*/ 32 w 77"/>
                  <a:gd name="T75" fmla="*/ 30 h 77"/>
                  <a:gd name="T76" fmla="*/ 31 w 77"/>
                  <a:gd name="T77" fmla="*/ 33 h 77"/>
                  <a:gd name="T78" fmla="*/ 35 w 77"/>
                  <a:gd name="T79" fmla="*/ 39 h 77"/>
                  <a:gd name="T80" fmla="*/ 25 w 77"/>
                  <a:gd name="T81" fmla="*/ 47 h 77"/>
                  <a:gd name="T82" fmla="*/ 55 w 77"/>
                  <a:gd name="T83" fmla="*/ 54 h 77"/>
                  <a:gd name="T84" fmla="*/ 72 w 77"/>
                  <a:gd name="T85" fmla="*/ 36 h 77"/>
                  <a:gd name="T86" fmla="*/ 72 w 77"/>
                  <a:gd name="T87" fmla="*/ 41 h 77"/>
                  <a:gd name="T88" fmla="*/ 71 w 77"/>
                  <a:gd name="T89" fmla="*/ 47 h 77"/>
                  <a:gd name="T90" fmla="*/ 47 w 77"/>
                  <a:gd name="T91" fmla="*/ 73 h 77"/>
                  <a:gd name="T92" fmla="*/ 74 w 77"/>
                  <a:gd name="T93" fmla="*/ 47 h 77"/>
                  <a:gd name="T94" fmla="*/ 71 w 77"/>
                  <a:gd name="T95" fmla="*/ 47 h 77"/>
                  <a:gd name="T96" fmla="*/ 5 w 77"/>
                  <a:gd name="T97" fmla="*/ 47 h 77"/>
                  <a:gd name="T98" fmla="*/ 30 w 77"/>
                  <a:gd name="T99" fmla="*/ 74 h 77"/>
                  <a:gd name="T100" fmla="*/ 30 w 77"/>
                  <a:gd name="T101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7" h="77">
                    <a:moveTo>
                      <a:pt x="5" y="30"/>
                    </a:moveTo>
                    <a:cubicBezTo>
                      <a:pt x="4" y="30"/>
                      <a:pt x="4" y="30"/>
                      <a:pt x="3" y="30"/>
                    </a:cubicBezTo>
                    <a:cubicBezTo>
                      <a:pt x="7" y="17"/>
                      <a:pt x="17" y="7"/>
                      <a:pt x="30" y="4"/>
                    </a:cubicBezTo>
                    <a:cubicBezTo>
                      <a:pt x="30" y="4"/>
                      <a:pt x="30" y="4"/>
                      <a:pt x="30" y="5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19" y="10"/>
                      <a:pt x="9" y="19"/>
                      <a:pt x="7" y="31"/>
                    </a:cubicBezTo>
                    <a:cubicBezTo>
                      <a:pt x="6" y="30"/>
                      <a:pt x="5" y="30"/>
                      <a:pt x="5" y="30"/>
                    </a:cubicBezTo>
                    <a:close/>
                    <a:moveTo>
                      <a:pt x="71" y="31"/>
                    </a:moveTo>
                    <a:cubicBezTo>
                      <a:pt x="71" y="30"/>
                      <a:pt x="72" y="30"/>
                      <a:pt x="72" y="30"/>
                    </a:cubicBezTo>
                    <a:cubicBezTo>
                      <a:pt x="73" y="30"/>
                      <a:pt x="73" y="30"/>
                      <a:pt x="74" y="30"/>
                    </a:cubicBezTo>
                    <a:cubicBezTo>
                      <a:pt x="70" y="17"/>
                      <a:pt x="60" y="7"/>
                      <a:pt x="47" y="4"/>
                    </a:cubicBezTo>
                    <a:cubicBezTo>
                      <a:pt x="47" y="4"/>
                      <a:pt x="47" y="4"/>
                      <a:pt x="47" y="5"/>
                    </a:cubicBezTo>
                    <a:cubicBezTo>
                      <a:pt x="47" y="5"/>
                      <a:pt x="47" y="6"/>
                      <a:pt x="47" y="7"/>
                    </a:cubicBezTo>
                    <a:cubicBezTo>
                      <a:pt x="58" y="10"/>
                      <a:pt x="68" y="19"/>
                      <a:pt x="71" y="31"/>
                    </a:cubicBezTo>
                    <a:close/>
                    <a:moveTo>
                      <a:pt x="77" y="39"/>
                    </a:moveTo>
                    <a:cubicBezTo>
                      <a:pt x="77" y="41"/>
                      <a:pt x="75" y="43"/>
                      <a:pt x="72" y="43"/>
                    </a:cubicBezTo>
                    <a:cubicBezTo>
                      <a:pt x="70" y="43"/>
                      <a:pt x="68" y="42"/>
                      <a:pt x="68" y="40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8"/>
                      <a:pt x="58" y="61"/>
                      <a:pt x="55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2" y="68"/>
                      <a:pt x="43" y="70"/>
                      <a:pt x="43" y="73"/>
                    </a:cubicBezTo>
                    <a:cubicBezTo>
                      <a:pt x="43" y="75"/>
                      <a:pt x="41" y="77"/>
                      <a:pt x="39" y="77"/>
                    </a:cubicBezTo>
                    <a:cubicBezTo>
                      <a:pt x="36" y="77"/>
                      <a:pt x="34" y="75"/>
                      <a:pt x="34" y="73"/>
                    </a:cubicBezTo>
                    <a:cubicBezTo>
                      <a:pt x="34" y="70"/>
                      <a:pt x="35" y="68"/>
                      <a:pt x="38" y="68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19" y="61"/>
                      <a:pt x="16" y="58"/>
                      <a:pt x="16" y="55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2"/>
                      <a:pt x="7" y="43"/>
                      <a:pt x="5" y="43"/>
                    </a:cubicBezTo>
                    <a:cubicBezTo>
                      <a:pt x="2" y="43"/>
                      <a:pt x="0" y="41"/>
                      <a:pt x="0" y="39"/>
                    </a:cubicBezTo>
                    <a:cubicBezTo>
                      <a:pt x="0" y="36"/>
                      <a:pt x="2" y="34"/>
                      <a:pt x="5" y="34"/>
                    </a:cubicBezTo>
                    <a:cubicBezTo>
                      <a:pt x="7" y="34"/>
                      <a:pt x="9" y="36"/>
                      <a:pt x="9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19"/>
                      <a:pt x="19" y="16"/>
                      <a:pt x="22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5" y="9"/>
                      <a:pt x="34" y="7"/>
                      <a:pt x="34" y="5"/>
                    </a:cubicBezTo>
                    <a:cubicBezTo>
                      <a:pt x="34" y="2"/>
                      <a:pt x="36" y="0"/>
                      <a:pt x="39" y="0"/>
                    </a:cubicBezTo>
                    <a:cubicBezTo>
                      <a:pt x="41" y="0"/>
                      <a:pt x="43" y="2"/>
                      <a:pt x="43" y="5"/>
                    </a:cubicBezTo>
                    <a:cubicBezTo>
                      <a:pt x="43" y="7"/>
                      <a:pt x="42" y="9"/>
                      <a:pt x="40" y="9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8" y="16"/>
                      <a:pt x="61" y="19"/>
                      <a:pt x="61" y="22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8" y="36"/>
                      <a:pt x="70" y="34"/>
                      <a:pt x="72" y="34"/>
                    </a:cubicBezTo>
                    <a:cubicBezTo>
                      <a:pt x="75" y="34"/>
                      <a:pt x="77" y="36"/>
                      <a:pt x="77" y="39"/>
                    </a:cubicBezTo>
                    <a:close/>
                    <a:moveTo>
                      <a:pt x="39" y="8"/>
                    </a:moveTo>
                    <a:cubicBezTo>
                      <a:pt x="40" y="8"/>
                      <a:pt x="41" y="6"/>
                      <a:pt x="41" y="5"/>
                    </a:cubicBezTo>
                    <a:cubicBezTo>
                      <a:pt x="41" y="3"/>
                      <a:pt x="40" y="2"/>
                      <a:pt x="39" y="2"/>
                    </a:cubicBezTo>
                    <a:cubicBezTo>
                      <a:pt x="37" y="2"/>
                      <a:pt x="36" y="3"/>
                      <a:pt x="36" y="5"/>
                    </a:cubicBezTo>
                    <a:cubicBezTo>
                      <a:pt x="36" y="6"/>
                      <a:pt x="37" y="8"/>
                      <a:pt x="39" y="8"/>
                    </a:cubicBezTo>
                    <a:close/>
                    <a:moveTo>
                      <a:pt x="7" y="39"/>
                    </a:moveTo>
                    <a:cubicBezTo>
                      <a:pt x="7" y="37"/>
                      <a:pt x="6" y="36"/>
                      <a:pt x="5" y="36"/>
                    </a:cubicBezTo>
                    <a:cubicBezTo>
                      <a:pt x="3" y="36"/>
                      <a:pt x="2" y="37"/>
                      <a:pt x="2" y="39"/>
                    </a:cubicBezTo>
                    <a:cubicBezTo>
                      <a:pt x="2" y="40"/>
                      <a:pt x="3" y="41"/>
                      <a:pt x="5" y="41"/>
                    </a:cubicBezTo>
                    <a:cubicBezTo>
                      <a:pt x="6" y="41"/>
                      <a:pt x="7" y="40"/>
                      <a:pt x="7" y="39"/>
                    </a:cubicBezTo>
                    <a:close/>
                    <a:moveTo>
                      <a:pt x="39" y="70"/>
                    </a:moveTo>
                    <a:cubicBezTo>
                      <a:pt x="37" y="70"/>
                      <a:pt x="36" y="71"/>
                      <a:pt x="36" y="73"/>
                    </a:cubicBezTo>
                    <a:cubicBezTo>
                      <a:pt x="36" y="74"/>
                      <a:pt x="37" y="75"/>
                      <a:pt x="39" y="75"/>
                    </a:cubicBezTo>
                    <a:cubicBezTo>
                      <a:pt x="40" y="75"/>
                      <a:pt x="41" y="74"/>
                      <a:pt x="41" y="73"/>
                    </a:cubicBezTo>
                    <a:cubicBezTo>
                      <a:pt x="41" y="71"/>
                      <a:pt x="40" y="70"/>
                      <a:pt x="39" y="70"/>
                    </a:cubicBezTo>
                    <a:close/>
                    <a:moveTo>
                      <a:pt x="55" y="54"/>
                    </a:moveTo>
                    <a:cubicBezTo>
                      <a:pt x="55" y="54"/>
                      <a:pt x="54" y="49"/>
                      <a:pt x="52" y="47"/>
                    </a:cubicBezTo>
                    <a:cubicBezTo>
                      <a:pt x="51" y="45"/>
                      <a:pt x="44" y="44"/>
                      <a:pt x="43" y="43"/>
                    </a:cubicBezTo>
                    <a:cubicBezTo>
                      <a:pt x="42" y="42"/>
                      <a:pt x="42" y="40"/>
                      <a:pt x="42" y="39"/>
                    </a:cubicBezTo>
                    <a:cubicBezTo>
                      <a:pt x="43" y="38"/>
                      <a:pt x="44" y="37"/>
                      <a:pt x="44" y="35"/>
                    </a:cubicBezTo>
                    <a:cubicBezTo>
                      <a:pt x="45" y="35"/>
                      <a:pt x="45" y="34"/>
                      <a:pt x="46" y="33"/>
                    </a:cubicBezTo>
                    <a:cubicBezTo>
                      <a:pt x="46" y="32"/>
                      <a:pt x="45" y="32"/>
                      <a:pt x="45" y="31"/>
                    </a:cubicBezTo>
                    <a:cubicBezTo>
                      <a:pt x="45" y="31"/>
                      <a:pt x="45" y="31"/>
                      <a:pt x="45" y="30"/>
                    </a:cubicBezTo>
                    <a:cubicBezTo>
                      <a:pt x="45" y="26"/>
                      <a:pt x="42" y="23"/>
                      <a:pt x="39" y="23"/>
                    </a:cubicBezTo>
                    <a:cubicBezTo>
                      <a:pt x="35" y="23"/>
                      <a:pt x="32" y="26"/>
                      <a:pt x="32" y="30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1" y="32"/>
                      <a:pt x="31" y="33"/>
                    </a:cubicBezTo>
                    <a:cubicBezTo>
                      <a:pt x="32" y="34"/>
                      <a:pt x="32" y="35"/>
                      <a:pt x="33" y="35"/>
                    </a:cubicBezTo>
                    <a:cubicBezTo>
                      <a:pt x="33" y="37"/>
                      <a:pt x="34" y="38"/>
                      <a:pt x="35" y="39"/>
                    </a:cubicBezTo>
                    <a:cubicBezTo>
                      <a:pt x="35" y="40"/>
                      <a:pt x="35" y="42"/>
                      <a:pt x="34" y="43"/>
                    </a:cubicBezTo>
                    <a:cubicBezTo>
                      <a:pt x="34" y="44"/>
                      <a:pt x="26" y="45"/>
                      <a:pt x="25" y="47"/>
                    </a:cubicBezTo>
                    <a:cubicBezTo>
                      <a:pt x="24" y="49"/>
                      <a:pt x="22" y="54"/>
                      <a:pt x="22" y="54"/>
                    </a:cubicBezTo>
                    <a:lnTo>
                      <a:pt x="55" y="54"/>
                    </a:lnTo>
                    <a:close/>
                    <a:moveTo>
                      <a:pt x="75" y="39"/>
                    </a:moveTo>
                    <a:cubicBezTo>
                      <a:pt x="75" y="37"/>
                      <a:pt x="74" y="36"/>
                      <a:pt x="72" y="36"/>
                    </a:cubicBezTo>
                    <a:cubicBezTo>
                      <a:pt x="71" y="36"/>
                      <a:pt x="70" y="37"/>
                      <a:pt x="70" y="39"/>
                    </a:cubicBezTo>
                    <a:cubicBezTo>
                      <a:pt x="70" y="40"/>
                      <a:pt x="71" y="41"/>
                      <a:pt x="72" y="41"/>
                    </a:cubicBezTo>
                    <a:cubicBezTo>
                      <a:pt x="74" y="41"/>
                      <a:pt x="75" y="40"/>
                      <a:pt x="75" y="39"/>
                    </a:cubicBezTo>
                    <a:close/>
                    <a:moveTo>
                      <a:pt x="71" y="47"/>
                    </a:moveTo>
                    <a:cubicBezTo>
                      <a:pt x="68" y="58"/>
                      <a:pt x="58" y="68"/>
                      <a:pt x="47" y="71"/>
                    </a:cubicBezTo>
                    <a:cubicBezTo>
                      <a:pt x="47" y="71"/>
                      <a:pt x="47" y="72"/>
                      <a:pt x="47" y="73"/>
                    </a:cubicBezTo>
                    <a:cubicBezTo>
                      <a:pt x="47" y="73"/>
                      <a:pt x="47" y="73"/>
                      <a:pt x="47" y="74"/>
                    </a:cubicBezTo>
                    <a:cubicBezTo>
                      <a:pt x="60" y="71"/>
                      <a:pt x="70" y="60"/>
                      <a:pt x="74" y="47"/>
                    </a:cubicBezTo>
                    <a:cubicBezTo>
                      <a:pt x="73" y="47"/>
                      <a:pt x="73" y="47"/>
                      <a:pt x="72" y="47"/>
                    </a:cubicBezTo>
                    <a:cubicBezTo>
                      <a:pt x="72" y="47"/>
                      <a:pt x="71" y="47"/>
                      <a:pt x="71" y="47"/>
                    </a:cubicBezTo>
                    <a:close/>
                    <a:moveTo>
                      <a:pt x="7" y="47"/>
                    </a:moveTo>
                    <a:cubicBezTo>
                      <a:pt x="6" y="47"/>
                      <a:pt x="5" y="47"/>
                      <a:pt x="5" y="47"/>
                    </a:cubicBezTo>
                    <a:cubicBezTo>
                      <a:pt x="4" y="47"/>
                      <a:pt x="4" y="47"/>
                      <a:pt x="3" y="47"/>
                    </a:cubicBezTo>
                    <a:cubicBezTo>
                      <a:pt x="7" y="60"/>
                      <a:pt x="17" y="71"/>
                      <a:pt x="30" y="74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2"/>
                      <a:pt x="30" y="71"/>
                      <a:pt x="30" y="71"/>
                    </a:cubicBezTo>
                    <a:cubicBezTo>
                      <a:pt x="19" y="68"/>
                      <a:pt x="9" y="58"/>
                      <a:pt x="7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/>
              </a:p>
            </p:txBody>
          </p:sp>
        </p:grp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05336943-42D8-4688-A8E2-1F7B43C8419D}"/>
                </a:ext>
              </a:extLst>
            </p:cNvPr>
            <p:cNvGrpSpPr/>
            <p:nvPr/>
          </p:nvGrpSpPr>
          <p:grpSpPr>
            <a:xfrm>
              <a:off x="2125382" y="3453137"/>
              <a:ext cx="1714047" cy="1714047"/>
              <a:chOff x="1594036" y="2589852"/>
              <a:chExt cx="1285535" cy="1285535"/>
            </a:xfrm>
          </p:grpSpPr>
          <p:sp>
            <p:nvSpPr>
              <p:cNvPr id="21" name="Oval 4">
                <a:extLst>
                  <a:ext uri="{FF2B5EF4-FFF2-40B4-BE49-F238E27FC236}">
                    <a16:creationId xmlns:a16="http://schemas.microsoft.com/office/drawing/2014/main" id="{28E5B7BA-5E2E-4E2E-93DF-FBDFD5D41BE9}"/>
                  </a:ext>
                </a:extLst>
              </p:cNvPr>
              <p:cNvSpPr/>
              <p:nvPr/>
            </p:nvSpPr>
            <p:spPr>
              <a:xfrm>
                <a:off x="1594036" y="2589852"/>
                <a:ext cx="1285535" cy="1285535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1"/>
              </a:p>
            </p:txBody>
          </p:sp>
          <p:sp>
            <p:nvSpPr>
              <p:cNvPr id="22" name="Freeform 205">
                <a:extLst>
                  <a:ext uri="{FF2B5EF4-FFF2-40B4-BE49-F238E27FC236}">
                    <a16:creationId xmlns:a16="http://schemas.microsoft.com/office/drawing/2014/main" id="{39EF8490-E065-4460-B8B7-88C1D4395F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5766" y="2953601"/>
                <a:ext cx="522074" cy="552989"/>
              </a:xfrm>
              <a:custGeom>
                <a:avLst/>
                <a:gdLst>
                  <a:gd name="T0" fmla="*/ 63 w 64"/>
                  <a:gd name="T1" fmla="*/ 10 h 66"/>
                  <a:gd name="T2" fmla="*/ 32 w 64"/>
                  <a:gd name="T3" fmla="*/ 0 h 66"/>
                  <a:gd name="T4" fmla="*/ 31 w 64"/>
                  <a:gd name="T5" fmla="*/ 0 h 66"/>
                  <a:gd name="T6" fmla="*/ 1 w 64"/>
                  <a:gd name="T7" fmla="*/ 10 h 66"/>
                  <a:gd name="T8" fmla="*/ 0 w 64"/>
                  <a:gd name="T9" fmla="*/ 12 h 66"/>
                  <a:gd name="T10" fmla="*/ 8 w 64"/>
                  <a:gd name="T11" fmla="*/ 49 h 66"/>
                  <a:gd name="T12" fmla="*/ 31 w 64"/>
                  <a:gd name="T13" fmla="*/ 66 h 66"/>
                  <a:gd name="T14" fmla="*/ 32 w 64"/>
                  <a:gd name="T15" fmla="*/ 66 h 66"/>
                  <a:gd name="T16" fmla="*/ 32 w 64"/>
                  <a:gd name="T17" fmla="*/ 66 h 66"/>
                  <a:gd name="T18" fmla="*/ 55 w 64"/>
                  <a:gd name="T19" fmla="*/ 49 h 66"/>
                  <a:gd name="T20" fmla="*/ 64 w 64"/>
                  <a:gd name="T21" fmla="*/ 12 h 66"/>
                  <a:gd name="T22" fmla="*/ 63 w 64"/>
                  <a:gd name="T23" fmla="*/ 10 h 66"/>
                  <a:gd name="T24" fmla="*/ 52 w 64"/>
                  <a:gd name="T25" fmla="*/ 47 h 66"/>
                  <a:gd name="T26" fmla="*/ 32 w 64"/>
                  <a:gd name="T27" fmla="*/ 63 h 66"/>
                  <a:gd name="T28" fmla="*/ 11 w 64"/>
                  <a:gd name="T29" fmla="*/ 47 h 66"/>
                  <a:gd name="T30" fmla="*/ 3 w 64"/>
                  <a:gd name="T31" fmla="*/ 12 h 66"/>
                  <a:gd name="T32" fmla="*/ 32 w 64"/>
                  <a:gd name="T33" fmla="*/ 3 h 66"/>
                  <a:gd name="T34" fmla="*/ 61 w 64"/>
                  <a:gd name="T35" fmla="*/ 12 h 66"/>
                  <a:gd name="T36" fmla="*/ 52 w 64"/>
                  <a:gd name="T37" fmla="*/ 47 h 66"/>
                  <a:gd name="T38" fmla="*/ 32 w 64"/>
                  <a:gd name="T39" fmla="*/ 7 h 66"/>
                  <a:gd name="T40" fmla="*/ 32 w 64"/>
                  <a:gd name="T41" fmla="*/ 7 h 66"/>
                  <a:gd name="T42" fmla="*/ 57 w 64"/>
                  <a:gd name="T43" fmla="*/ 15 h 66"/>
                  <a:gd name="T44" fmla="*/ 49 w 64"/>
                  <a:gd name="T45" fmla="*/ 46 h 66"/>
                  <a:gd name="T46" fmla="*/ 32 w 64"/>
                  <a:gd name="T47" fmla="*/ 60 h 66"/>
                  <a:gd name="T48" fmla="*/ 32 w 64"/>
                  <a:gd name="T49" fmla="*/ 60 h 66"/>
                  <a:gd name="T50" fmla="*/ 32 w 64"/>
                  <a:gd name="T51" fmla="*/ 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66">
                    <a:moveTo>
                      <a:pt x="63" y="1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1" y="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3"/>
                      <a:pt x="3" y="37"/>
                      <a:pt x="8" y="49"/>
                    </a:cubicBezTo>
                    <a:cubicBezTo>
                      <a:pt x="14" y="61"/>
                      <a:pt x="31" y="66"/>
                      <a:pt x="31" y="66"/>
                    </a:cubicBezTo>
                    <a:cubicBezTo>
                      <a:pt x="31" y="66"/>
                      <a:pt x="32" y="66"/>
                      <a:pt x="32" y="6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3" y="66"/>
                      <a:pt x="50" y="61"/>
                      <a:pt x="55" y="49"/>
                    </a:cubicBezTo>
                    <a:cubicBezTo>
                      <a:pt x="60" y="37"/>
                      <a:pt x="64" y="13"/>
                      <a:pt x="64" y="12"/>
                    </a:cubicBezTo>
                    <a:cubicBezTo>
                      <a:pt x="64" y="11"/>
                      <a:pt x="63" y="10"/>
                      <a:pt x="63" y="10"/>
                    </a:cubicBezTo>
                    <a:close/>
                    <a:moveTo>
                      <a:pt x="52" y="47"/>
                    </a:moveTo>
                    <a:cubicBezTo>
                      <a:pt x="48" y="57"/>
                      <a:pt x="34" y="62"/>
                      <a:pt x="32" y="63"/>
                    </a:cubicBezTo>
                    <a:cubicBezTo>
                      <a:pt x="29" y="62"/>
                      <a:pt x="15" y="57"/>
                      <a:pt x="11" y="47"/>
                    </a:cubicBezTo>
                    <a:cubicBezTo>
                      <a:pt x="7" y="38"/>
                      <a:pt x="4" y="18"/>
                      <a:pt x="3" y="12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0" y="18"/>
                      <a:pt x="57" y="38"/>
                      <a:pt x="52" y="47"/>
                    </a:cubicBezTo>
                    <a:close/>
                    <a:moveTo>
                      <a:pt x="32" y="7"/>
                    </a:moveTo>
                    <a:cubicBezTo>
                      <a:pt x="32" y="7"/>
                      <a:pt x="32" y="7"/>
                      <a:pt x="32" y="7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6" y="22"/>
                      <a:pt x="53" y="38"/>
                      <a:pt x="49" y="46"/>
                    </a:cubicBezTo>
                    <a:cubicBezTo>
                      <a:pt x="46" y="53"/>
                      <a:pt x="37" y="58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lnTo>
                      <a:pt x="32" y="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/>
              </a:p>
            </p:txBody>
          </p:sp>
        </p:grp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063F7269-8DE4-413C-9BBC-4F1E432C2FD0}"/>
              </a:ext>
            </a:extLst>
          </p:cNvPr>
          <p:cNvSpPr txBox="1"/>
          <p:nvPr/>
        </p:nvSpPr>
        <p:spPr>
          <a:xfrm>
            <a:off x="4714111" y="1430329"/>
            <a:ext cx="30176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以教材中每个单元的</a:t>
            </a:r>
            <a:r>
              <a:rPr lang="zh-CN" altLang="zh-CN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重难点</a:t>
            </a:r>
            <a:r>
              <a:rPr lang="zh-CN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为中心</a:t>
            </a:r>
            <a:r>
              <a:rPr lang="en-US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不必考虑当堂课的全部知识点</a:t>
            </a:r>
            <a:r>
              <a:rPr lang="en-US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使用新授课型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13FE97B-9D78-4DBC-B744-244F0541FE0E}"/>
              </a:ext>
            </a:extLst>
          </p:cNvPr>
          <p:cNvSpPr txBox="1"/>
          <p:nvPr/>
        </p:nvSpPr>
        <p:spPr>
          <a:xfrm>
            <a:off x="880907" y="5304191"/>
            <a:ext cx="3278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对单元作业和单元考试中存在的</a:t>
            </a:r>
            <a:r>
              <a:rPr lang="zh-CN" altLang="zh-CN" sz="18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zh-CN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进行</a:t>
            </a:r>
            <a:r>
              <a:rPr lang="zh-CN" altLang="en-US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讲</a:t>
            </a:r>
            <a:r>
              <a:rPr lang="zh-CN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评</a:t>
            </a:r>
            <a:r>
              <a:rPr lang="en-US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采取讲评课型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28E75D8-9A0E-4D33-A7DD-4C0E7FA8199A}"/>
              </a:ext>
            </a:extLst>
          </p:cNvPr>
          <p:cNvSpPr txBox="1"/>
          <p:nvPr/>
        </p:nvSpPr>
        <p:spPr>
          <a:xfrm>
            <a:off x="8475256" y="5240644"/>
            <a:ext cx="281715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l">
              <a:lnSpc>
                <a:spcPts val="2000"/>
              </a:lnSpc>
            </a:pP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单元知识的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归纳学习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 algn="l">
              <a:lnSpc>
                <a:spcPts val="2000"/>
              </a:lnSpc>
            </a:pPr>
            <a:r>
              <a:rPr lang="zh-CN" altLang="zh-CN" sz="18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学习技巧的介绍和历史材料的应用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使用复习课型</a:t>
            </a:r>
          </a:p>
        </p:txBody>
      </p:sp>
    </p:spTree>
    <p:extLst>
      <p:ext uri="{BB962C8B-B14F-4D97-AF65-F5344CB8AC3E}">
        <p14:creationId xmlns:p14="http://schemas.microsoft.com/office/powerpoint/2010/main" val="4028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  <p:bldP spid="29" grpId="0"/>
          <p:bldP spid="30" grpId="0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  <p:bldP spid="29" grpId="0"/>
          <p:bldP spid="30" grpId="0"/>
          <p:bldP spid="3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 bwMode="auto">
          <a:xfrm>
            <a:off x="1" y="0"/>
            <a:ext cx="7616504" cy="6858000"/>
          </a:xfrm>
          <a:custGeom>
            <a:avLst/>
            <a:gdLst>
              <a:gd name="connsiteX0" fmla="*/ 4626467 w 7616504"/>
              <a:gd name="connsiteY0" fmla="*/ 0 h 6858000"/>
              <a:gd name="connsiteX1" fmla="*/ 7616504 w 7616504"/>
              <a:gd name="connsiteY1" fmla="*/ 0 h 6858000"/>
              <a:gd name="connsiteX2" fmla="*/ 764866 w 7616504"/>
              <a:gd name="connsiteY2" fmla="*/ 6858000 h 6858000"/>
              <a:gd name="connsiteX3" fmla="*/ 0 w 7616504"/>
              <a:gd name="connsiteY3" fmla="*/ 6858000 h 6858000"/>
              <a:gd name="connsiteX4" fmla="*/ 0 w 7616504"/>
              <a:gd name="connsiteY4" fmla="*/ 46351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6504" h="6858000">
                <a:moveTo>
                  <a:pt x="4626467" y="0"/>
                </a:moveTo>
                <a:lnTo>
                  <a:pt x="7616504" y="0"/>
                </a:lnTo>
                <a:lnTo>
                  <a:pt x="764866" y="6858000"/>
                </a:lnTo>
                <a:lnTo>
                  <a:pt x="0" y="6858000"/>
                </a:lnTo>
                <a:lnTo>
                  <a:pt x="0" y="4635180"/>
                </a:lnTo>
                <a:close/>
              </a:path>
            </a:pathLst>
          </a:custGeom>
          <a:solidFill>
            <a:srgbClr val="1B2F4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 dirty="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22" name="任意多边形 21"/>
          <p:cNvSpPr/>
          <p:nvPr/>
        </p:nvSpPr>
        <p:spPr bwMode="auto">
          <a:xfrm>
            <a:off x="1" y="1"/>
            <a:ext cx="5218114" cy="5232675"/>
          </a:xfrm>
          <a:custGeom>
            <a:avLst/>
            <a:gdLst>
              <a:gd name="connsiteX0" fmla="*/ 2228076 w 5218114"/>
              <a:gd name="connsiteY0" fmla="*/ 0 h 5232675"/>
              <a:gd name="connsiteX1" fmla="*/ 5218114 w 5218114"/>
              <a:gd name="connsiteY1" fmla="*/ 0 h 5232675"/>
              <a:gd name="connsiteX2" fmla="*/ 0 w 5218114"/>
              <a:gd name="connsiteY2" fmla="*/ 5232675 h 5232675"/>
              <a:gd name="connsiteX3" fmla="*/ 0 w 5218114"/>
              <a:gd name="connsiteY3" fmla="*/ 2237834 h 523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8114" h="5232675">
                <a:moveTo>
                  <a:pt x="2228076" y="0"/>
                </a:moveTo>
                <a:lnTo>
                  <a:pt x="5218114" y="0"/>
                </a:lnTo>
                <a:lnTo>
                  <a:pt x="0" y="5232675"/>
                </a:lnTo>
                <a:lnTo>
                  <a:pt x="0" y="2237834"/>
                </a:lnTo>
                <a:close/>
              </a:path>
            </a:pathLst>
          </a:custGeom>
          <a:solidFill>
            <a:srgbClr val="9B1E2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1" y="0"/>
            <a:ext cx="4072994" cy="4077170"/>
          </a:xfrm>
          <a:custGeom>
            <a:avLst/>
            <a:gdLst>
              <a:gd name="connsiteX0" fmla="*/ 1082956 w 4072994"/>
              <a:gd name="connsiteY0" fmla="*/ 0 h 4077170"/>
              <a:gd name="connsiteX1" fmla="*/ 4072994 w 4072994"/>
              <a:gd name="connsiteY1" fmla="*/ 0 h 4077170"/>
              <a:gd name="connsiteX2" fmla="*/ 0 w 4072994"/>
              <a:gd name="connsiteY2" fmla="*/ 4077170 h 4077170"/>
              <a:gd name="connsiteX3" fmla="*/ 0 w 4072994"/>
              <a:gd name="connsiteY3" fmla="*/ 1082955 h 407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2994" h="4077170">
                <a:moveTo>
                  <a:pt x="1082956" y="0"/>
                </a:moveTo>
                <a:lnTo>
                  <a:pt x="4072994" y="0"/>
                </a:lnTo>
                <a:lnTo>
                  <a:pt x="0" y="4077170"/>
                </a:lnTo>
                <a:lnTo>
                  <a:pt x="0" y="1082955"/>
                </a:lnTo>
                <a:close/>
              </a:path>
            </a:pathLst>
          </a:custGeom>
          <a:solidFill>
            <a:srgbClr val="1B2F4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24" name="任意多边形 23"/>
          <p:cNvSpPr/>
          <p:nvPr/>
        </p:nvSpPr>
        <p:spPr bwMode="auto">
          <a:xfrm>
            <a:off x="2" y="0"/>
            <a:ext cx="2997851" cy="3012729"/>
          </a:xfrm>
          <a:custGeom>
            <a:avLst/>
            <a:gdLst>
              <a:gd name="connsiteX0" fmla="*/ 0 w 2997851"/>
              <a:gd name="connsiteY0" fmla="*/ 0 h 3012729"/>
              <a:gd name="connsiteX1" fmla="*/ 2997851 w 2997851"/>
              <a:gd name="connsiteY1" fmla="*/ 0 h 3012729"/>
              <a:gd name="connsiteX2" fmla="*/ 0 w 2997851"/>
              <a:gd name="connsiteY2" fmla="*/ 3012729 h 301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851" h="3012729">
                <a:moveTo>
                  <a:pt x="0" y="0"/>
                </a:moveTo>
                <a:lnTo>
                  <a:pt x="2997851" y="0"/>
                </a:lnTo>
                <a:lnTo>
                  <a:pt x="0" y="3012729"/>
                </a:lnTo>
                <a:close/>
              </a:path>
            </a:pathLst>
          </a:custGeom>
          <a:solidFill>
            <a:srgbClr val="9B1E2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>
            <a:off x="1" y="0"/>
            <a:ext cx="357714" cy="357714"/>
          </a:xfrm>
          <a:custGeom>
            <a:avLst/>
            <a:gdLst>
              <a:gd name="connsiteX0" fmla="*/ 0 w 357714"/>
              <a:gd name="connsiteY0" fmla="*/ 0 h 357714"/>
              <a:gd name="connsiteX1" fmla="*/ 357714 w 357714"/>
              <a:gd name="connsiteY1" fmla="*/ 0 h 357714"/>
              <a:gd name="connsiteX2" fmla="*/ 0 w 357714"/>
              <a:gd name="connsiteY2" fmla="*/ 357714 h 3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714" h="357714">
                <a:moveTo>
                  <a:pt x="0" y="0"/>
                </a:moveTo>
                <a:lnTo>
                  <a:pt x="357714" y="0"/>
                </a:lnTo>
                <a:lnTo>
                  <a:pt x="0" y="357714"/>
                </a:lnTo>
                <a:close/>
              </a:path>
            </a:pathLst>
          </a:custGeom>
          <a:solidFill>
            <a:srgbClr val="1B2F4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25" name="TextBox 59"/>
          <p:cNvSpPr txBox="1">
            <a:spLocks noChangeArrowheads="1"/>
          </p:cNvSpPr>
          <p:nvPr/>
        </p:nvSpPr>
        <p:spPr bwMode="auto">
          <a:xfrm flipH="1">
            <a:off x="167005" y="357505"/>
            <a:ext cx="4709795" cy="21837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8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目录</a:t>
            </a:r>
            <a:endParaRPr lang="en-US" altLang="zh-CN" sz="8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  <a:p>
            <a:pPr algn="ctr">
              <a:defRPr/>
            </a:pPr>
            <a:r>
              <a:rPr lang="en-US" altLang="zh-CN" sz="4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charset="0"/>
                <a:ea typeface="微软雅黑 Light" panose="020B0502040204020203" pitchFamily="34" charset="-122"/>
                <a:cs typeface="Andalus" panose="02020603050405020304" charset="0"/>
              </a:rPr>
              <a:t>CONTENTS</a:t>
            </a:r>
          </a:p>
        </p:txBody>
      </p:sp>
      <p:sp>
        <p:nvSpPr>
          <p:cNvPr id="26" name="平行四边形 25"/>
          <p:cNvSpPr/>
          <p:nvPr/>
        </p:nvSpPr>
        <p:spPr>
          <a:xfrm>
            <a:off x="5461517" y="1977246"/>
            <a:ext cx="1351174" cy="619355"/>
          </a:xfrm>
          <a:prstGeom prst="parallelogram">
            <a:avLst>
              <a:gd name="adj" fmla="val 48207"/>
            </a:avLst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spc="300" dirty="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01</a:t>
            </a:r>
            <a:endParaRPr lang="zh-CN" altLang="en-US" sz="2800" spc="300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平行四边形 26"/>
          <p:cNvSpPr/>
          <p:nvPr/>
        </p:nvSpPr>
        <p:spPr>
          <a:xfrm>
            <a:off x="6746956" y="1960616"/>
            <a:ext cx="5005674" cy="619355"/>
          </a:xfrm>
          <a:prstGeom prst="parallelogram">
            <a:avLst>
              <a:gd name="adj" fmla="val 48207"/>
            </a:avLst>
          </a:prstGeom>
          <a:noFill/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defRPr/>
            </a:pPr>
            <a:r>
              <a:rPr lang="zh-CN" altLang="en-US" sz="3200" spc="30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研究</a:t>
            </a:r>
            <a:r>
              <a:rPr lang="zh-CN" altLang="en-US" sz="3200" spc="3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</a:p>
        </p:txBody>
      </p:sp>
      <p:sp>
        <p:nvSpPr>
          <p:cNvPr id="28" name="平行四边形 27"/>
          <p:cNvSpPr/>
          <p:nvPr/>
        </p:nvSpPr>
        <p:spPr>
          <a:xfrm>
            <a:off x="5014477" y="3017119"/>
            <a:ext cx="1351174" cy="619355"/>
          </a:xfrm>
          <a:prstGeom prst="parallelogram">
            <a:avLst>
              <a:gd name="adj" fmla="val 48207"/>
            </a:avLst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300" dirty="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02</a:t>
            </a:r>
            <a:endParaRPr lang="zh-CN" altLang="en-US" sz="2800" spc="300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平行四边形 28"/>
          <p:cNvSpPr/>
          <p:nvPr/>
        </p:nvSpPr>
        <p:spPr>
          <a:xfrm>
            <a:off x="6299916" y="3000489"/>
            <a:ext cx="5005674" cy="619355"/>
          </a:xfrm>
          <a:prstGeom prst="parallelogram">
            <a:avLst>
              <a:gd name="adj" fmla="val 48207"/>
            </a:avLst>
          </a:prstGeom>
          <a:noFill/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zh-CN" altLang="en-US" sz="3200" spc="300" dirty="0">
                <a:solidFill>
                  <a:srgbClr val="1B2F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研究过程与方法</a:t>
            </a:r>
          </a:p>
        </p:txBody>
      </p:sp>
      <p:sp>
        <p:nvSpPr>
          <p:cNvPr id="30" name="平行四边形 29"/>
          <p:cNvSpPr/>
          <p:nvPr/>
        </p:nvSpPr>
        <p:spPr>
          <a:xfrm>
            <a:off x="4577597" y="4056992"/>
            <a:ext cx="1351174" cy="619355"/>
          </a:xfrm>
          <a:prstGeom prst="parallelogram">
            <a:avLst>
              <a:gd name="adj" fmla="val 48207"/>
            </a:avLst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300" dirty="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03</a:t>
            </a:r>
            <a:endParaRPr lang="zh-CN" altLang="en-US" sz="2800" spc="300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平行四边形 30"/>
          <p:cNvSpPr/>
          <p:nvPr/>
        </p:nvSpPr>
        <p:spPr>
          <a:xfrm>
            <a:off x="5863036" y="4040362"/>
            <a:ext cx="5005674" cy="619355"/>
          </a:xfrm>
          <a:prstGeom prst="parallelogram">
            <a:avLst>
              <a:gd name="adj" fmla="val 48207"/>
            </a:avLst>
          </a:prstGeom>
          <a:noFill/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defRPr/>
            </a:pPr>
            <a:r>
              <a:rPr lang="zh-CN" altLang="en-US" sz="3200" spc="3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收获与成果</a:t>
            </a:r>
          </a:p>
        </p:txBody>
      </p:sp>
      <p:sp>
        <p:nvSpPr>
          <p:cNvPr id="32" name="平行四边形 31"/>
          <p:cNvSpPr/>
          <p:nvPr/>
        </p:nvSpPr>
        <p:spPr>
          <a:xfrm>
            <a:off x="4161037" y="5096865"/>
            <a:ext cx="1351174" cy="619355"/>
          </a:xfrm>
          <a:prstGeom prst="parallelogram">
            <a:avLst>
              <a:gd name="adj" fmla="val 48207"/>
            </a:avLst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300" dirty="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04</a:t>
            </a:r>
            <a:endParaRPr lang="zh-CN" altLang="en-US" sz="2800" spc="300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平行四边形 32"/>
          <p:cNvSpPr/>
          <p:nvPr/>
        </p:nvSpPr>
        <p:spPr>
          <a:xfrm>
            <a:off x="5446476" y="5080235"/>
            <a:ext cx="5005674" cy="619355"/>
          </a:xfrm>
          <a:prstGeom prst="parallelogram">
            <a:avLst>
              <a:gd name="adj" fmla="val 48207"/>
            </a:avLst>
          </a:prstGeom>
          <a:noFill/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defRPr/>
            </a:pPr>
            <a:r>
              <a:rPr lang="zh-CN" altLang="en-US" sz="3200" spc="300" dirty="0">
                <a:solidFill>
                  <a:srgbClr val="1B2F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问题与展望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2" grpId="0" animBg="1"/>
      <p:bldP spid="18" grpId="0" animBg="1"/>
      <p:bldP spid="24" grpId="0" animBg="1"/>
      <p:bldP spid="16" grpId="0" animBg="1"/>
      <p:bldP spid="25" grpId="0"/>
      <p:bldP spid="25" grpId="1"/>
      <p:bldP spid="25" grpId="2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21">
            <a:extLst>
              <a:ext uri="{FF2B5EF4-FFF2-40B4-BE49-F238E27FC236}">
                <a16:creationId xmlns:a16="http://schemas.microsoft.com/office/drawing/2014/main" id="{FDCEEEB1-B730-492D-82D4-D4C1644E83E7}"/>
              </a:ext>
            </a:extLst>
          </p:cNvPr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: V 形 22">
            <a:extLst>
              <a:ext uri="{FF2B5EF4-FFF2-40B4-BE49-F238E27FC236}">
                <a16:creationId xmlns:a16="http://schemas.microsoft.com/office/drawing/2014/main" id="{726704A5-DD45-4A1D-9461-B377E918C661}"/>
              </a:ext>
            </a:extLst>
          </p:cNvPr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2807BF8-FA85-4A8F-9094-9F321F4B2148}"/>
              </a:ext>
            </a:extLst>
          </p:cNvPr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C5200C1-421F-495C-A32A-E338B08B9B30}"/>
                </a:ext>
              </a:extLst>
            </p:cNvPr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3FB8F7F8-525E-4C97-860A-0A7950826149}"/>
                </a:ext>
              </a:extLst>
            </p:cNvPr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D99F94E-A9AC-4167-99AA-8EDDA45012B0}"/>
                </a:ext>
              </a:extLst>
            </p:cNvPr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F89888C-2FFA-4EB7-8172-01E0FE0C91E6}"/>
              </a:ext>
            </a:extLst>
          </p:cNvPr>
          <p:cNvSpPr txBox="1"/>
          <p:nvPr/>
        </p:nvSpPr>
        <p:spPr>
          <a:xfrm>
            <a:off x="1189717" y="300521"/>
            <a:ext cx="56573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（二）研究过程及研究内容的展开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5C826-C97B-482A-9016-404F00B7774B}"/>
              </a:ext>
            </a:extLst>
          </p:cNvPr>
          <p:cNvSpPr/>
          <p:nvPr/>
        </p:nvSpPr>
        <p:spPr>
          <a:xfrm>
            <a:off x="-1" y="2630658"/>
            <a:ext cx="1808923" cy="211643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kumimoji="1"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应用效果研究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42960B0-35C2-4B8D-B072-9BA44F34C4B0}"/>
              </a:ext>
            </a:extLst>
          </p:cNvPr>
          <p:cNvSpPr txBox="1"/>
          <p:nvPr/>
        </p:nvSpPr>
        <p:spPr>
          <a:xfrm>
            <a:off x="2598696" y="896202"/>
            <a:ext cx="7978231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突破难点，以推恩令的实施为例</a:t>
            </a: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巩固延伸，以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军机处的设立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引入复习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导入历史复习课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构建历史框架图                                                    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易错题或答题技巧讲评                                                          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/>
          </a:p>
          <a:p>
            <a:endParaRPr lang="zh-CN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6942668-0BA6-4276-9ABF-B88B9FB95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922" y="2504320"/>
            <a:ext cx="4878229" cy="40531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F7BA1D3-828F-4174-A153-FC4033101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354" y="2481251"/>
            <a:ext cx="6057900" cy="41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2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  <p:bldP spid="1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/>
          <p:nvPr/>
        </p:nvSpPr>
        <p:spPr bwMode="auto">
          <a:xfrm flipV="1">
            <a:off x="11913048" y="-1"/>
            <a:ext cx="278952" cy="278952"/>
          </a:xfrm>
          <a:custGeom>
            <a:avLst/>
            <a:gdLst>
              <a:gd name="T0" fmla="*/ 43 w 43"/>
              <a:gd name="T1" fmla="*/ 0 h 43"/>
              <a:gd name="T2" fmla="*/ 0 w 43"/>
              <a:gd name="T3" fmla="*/ 43 h 43"/>
              <a:gd name="T4" fmla="*/ 43 w 43"/>
              <a:gd name="T5" fmla="*/ 43 h 43"/>
              <a:gd name="T6" fmla="*/ 43 w 43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43">
                <a:moveTo>
                  <a:pt x="43" y="0"/>
                </a:moveTo>
                <a:lnTo>
                  <a:pt x="0" y="43"/>
                </a:lnTo>
                <a:lnTo>
                  <a:pt x="43" y="43"/>
                </a:lnTo>
                <a:lnTo>
                  <a:pt x="43" y="0"/>
                </a:lnTo>
                <a:close/>
              </a:path>
            </a:pathLst>
          </a:custGeom>
          <a:solidFill>
            <a:srgbClr val="12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8"/>
          <p:cNvSpPr/>
          <p:nvPr/>
        </p:nvSpPr>
        <p:spPr bwMode="auto">
          <a:xfrm flipV="1">
            <a:off x="9480341" y="-1"/>
            <a:ext cx="2711655" cy="2731118"/>
          </a:xfrm>
          <a:custGeom>
            <a:avLst/>
            <a:gdLst>
              <a:gd name="T0" fmla="*/ 418 w 418"/>
              <a:gd name="T1" fmla="*/ 0 h 421"/>
              <a:gd name="T2" fmla="*/ 0 w 418"/>
              <a:gd name="T3" fmla="*/ 421 h 421"/>
              <a:gd name="T4" fmla="*/ 418 w 418"/>
              <a:gd name="T5" fmla="*/ 421 h 421"/>
              <a:gd name="T6" fmla="*/ 418 w 418"/>
              <a:gd name="T7" fmla="*/ 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8" h="421">
                <a:moveTo>
                  <a:pt x="418" y="0"/>
                </a:moveTo>
                <a:lnTo>
                  <a:pt x="0" y="421"/>
                </a:lnTo>
                <a:lnTo>
                  <a:pt x="418" y="421"/>
                </a:lnTo>
                <a:lnTo>
                  <a:pt x="418" y="0"/>
                </a:lnTo>
                <a:close/>
              </a:path>
            </a:pathLst>
          </a:custGeom>
          <a:solidFill>
            <a:srgbClr val="9B1E2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5" name="Freeform 9"/>
          <p:cNvSpPr/>
          <p:nvPr/>
        </p:nvSpPr>
        <p:spPr bwMode="auto">
          <a:xfrm flipV="1">
            <a:off x="8299669" y="3"/>
            <a:ext cx="3892327" cy="3905301"/>
          </a:xfrm>
          <a:custGeom>
            <a:avLst/>
            <a:gdLst>
              <a:gd name="T0" fmla="*/ 600 w 600"/>
              <a:gd name="T1" fmla="*/ 0 h 602"/>
              <a:gd name="T2" fmla="*/ 0 w 600"/>
              <a:gd name="T3" fmla="*/ 602 h 602"/>
              <a:gd name="T4" fmla="*/ 469 w 600"/>
              <a:gd name="T5" fmla="*/ 602 h 602"/>
              <a:gd name="T6" fmla="*/ 600 w 600"/>
              <a:gd name="T7" fmla="*/ 471 h 602"/>
              <a:gd name="T8" fmla="*/ 600 w 600"/>
              <a:gd name="T9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602">
                <a:moveTo>
                  <a:pt x="600" y="0"/>
                </a:moveTo>
                <a:lnTo>
                  <a:pt x="0" y="602"/>
                </a:lnTo>
                <a:lnTo>
                  <a:pt x="469" y="602"/>
                </a:lnTo>
                <a:lnTo>
                  <a:pt x="600" y="471"/>
                </a:lnTo>
                <a:lnTo>
                  <a:pt x="600" y="0"/>
                </a:lnTo>
                <a:close/>
              </a:path>
            </a:pathLst>
          </a:custGeom>
          <a:solidFill>
            <a:srgbClr val="1B2F4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6" name="Freeform 10"/>
          <p:cNvSpPr/>
          <p:nvPr/>
        </p:nvSpPr>
        <p:spPr bwMode="auto">
          <a:xfrm flipV="1">
            <a:off x="6340531" y="-1"/>
            <a:ext cx="5851465" cy="5883902"/>
          </a:xfrm>
          <a:custGeom>
            <a:avLst/>
            <a:gdLst>
              <a:gd name="T0" fmla="*/ 902 w 902"/>
              <a:gd name="T1" fmla="*/ 0 h 907"/>
              <a:gd name="T2" fmla="*/ 0 w 902"/>
              <a:gd name="T3" fmla="*/ 907 h 907"/>
              <a:gd name="T4" fmla="*/ 603 w 902"/>
              <a:gd name="T5" fmla="*/ 907 h 907"/>
              <a:gd name="T6" fmla="*/ 902 w 902"/>
              <a:gd name="T7" fmla="*/ 607 h 907"/>
              <a:gd name="T8" fmla="*/ 902 w 902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2" h="907">
                <a:moveTo>
                  <a:pt x="902" y="0"/>
                </a:moveTo>
                <a:lnTo>
                  <a:pt x="0" y="907"/>
                </a:lnTo>
                <a:lnTo>
                  <a:pt x="603" y="907"/>
                </a:lnTo>
                <a:lnTo>
                  <a:pt x="902" y="607"/>
                </a:lnTo>
                <a:lnTo>
                  <a:pt x="902" y="0"/>
                </a:lnTo>
                <a:close/>
              </a:path>
            </a:pathLst>
          </a:custGeom>
          <a:solidFill>
            <a:srgbClr val="9B1E2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4206240" y="3"/>
            <a:ext cx="7985760" cy="6850495"/>
          </a:xfrm>
          <a:custGeom>
            <a:avLst/>
            <a:gdLst>
              <a:gd name="T0" fmla="*/ 1231 w 1231"/>
              <a:gd name="T1" fmla="*/ 0 h 1056"/>
              <a:gd name="T2" fmla="*/ 1053 w 1231"/>
              <a:gd name="T3" fmla="*/ 0 h 1056"/>
              <a:gd name="T4" fmla="*/ 0 w 1231"/>
              <a:gd name="T5" fmla="*/ 1056 h 1056"/>
              <a:gd name="T6" fmla="*/ 624 w 1231"/>
              <a:gd name="T7" fmla="*/ 1056 h 1056"/>
              <a:gd name="T8" fmla="*/ 1231 w 1231"/>
              <a:gd name="T9" fmla="*/ 447 h 1056"/>
              <a:gd name="T10" fmla="*/ 1231 w 1231"/>
              <a:gd name="T1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1" h="1056">
                <a:moveTo>
                  <a:pt x="1231" y="0"/>
                </a:moveTo>
                <a:lnTo>
                  <a:pt x="1053" y="0"/>
                </a:lnTo>
                <a:lnTo>
                  <a:pt x="0" y="1056"/>
                </a:lnTo>
                <a:lnTo>
                  <a:pt x="624" y="1056"/>
                </a:lnTo>
                <a:lnTo>
                  <a:pt x="1231" y="447"/>
                </a:lnTo>
                <a:lnTo>
                  <a:pt x="1231" y="0"/>
                </a:lnTo>
                <a:close/>
              </a:path>
            </a:pathLst>
          </a:custGeom>
          <a:solidFill>
            <a:srgbClr val="1B2F4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13410" y="-46"/>
            <a:ext cx="2927778" cy="264604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bg1"/>
                </a:solidFill>
                <a:latin typeface="ＤＦ明朝体W5" panose="02010609010101010101" charset="-128"/>
                <a:ea typeface="ＤＦ明朝体W5" panose="02010609010101010101" charset="-128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933139" y="2956038"/>
            <a:ext cx="648145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8000" b="1" dirty="0">
                <a:solidFill>
                  <a:srgbClr val="9B1E23"/>
                </a:solidFill>
                <a:latin typeface="+mn-ea"/>
                <a:ea typeface="+mn-ea"/>
                <a:cs typeface="ＤＦ明朝体W5" panose="02010609010101010101" charset="-128"/>
              </a:rPr>
              <a:t>收获与成果</a:t>
            </a: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267791" y="4458904"/>
            <a:ext cx="386867" cy="386867"/>
            <a:chOff x="0" y="0"/>
            <a:chExt cx="965499" cy="965499"/>
          </a:xfrm>
          <a:solidFill>
            <a:schemeClr val="bg1"/>
          </a:solidFill>
          <a:effectLst/>
        </p:grpSpPr>
        <p:sp>
          <p:nvSpPr>
            <p:cNvPr id="17" name="AutoShape 17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endParaRPr lang="zh-CN" altLang="en-US" sz="9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18" name="AutoShape 18"/>
            <p:cNvSpPr/>
            <p:nvPr/>
          </p:nvSpPr>
          <p:spPr bwMode="auto">
            <a:xfrm>
              <a:off x="293778" y="265194"/>
              <a:ext cx="393822" cy="393822"/>
            </a:xfrm>
            <a:custGeom>
              <a:avLst/>
              <a:gdLst>
                <a:gd name="T0" fmla="*/ 196911 w 21600"/>
                <a:gd name="T1" fmla="*/ 196911 h 21600"/>
                <a:gd name="T2" fmla="*/ 196911 w 21600"/>
                <a:gd name="T3" fmla="*/ 196911 h 21600"/>
                <a:gd name="T4" fmla="*/ 196911 w 21600"/>
                <a:gd name="T5" fmla="*/ 196911 h 21600"/>
                <a:gd name="T6" fmla="*/ 196911 w 21600"/>
                <a:gd name="T7" fmla="*/ 19691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949"/>
                  </a:moveTo>
                  <a:cubicBezTo>
                    <a:pt x="21600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lnTo>
                    <a:pt x="21600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>
                <a:defRPr/>
              </a:pPr>
              <a:endParaRPr lang="zh-CN" altLang="en-US" sz="9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23287" y="4458904"/>
            <a:ext cx="386867" cy="386867"/>
            <a:chOff x="6316398" y="415834"/>
            <a:chExt cx="482600" cy="482600"/>
          </a:xfrm>
          <a:solidFill>
            <a:schemeClr val="bg1"/>
          </a:solidFill>
          <a:effectLst/>
        </p:grpSpPr>
        <p:sp>
          <p:nvSpPr>
            <p:cNvPr id="20" name="AutoShape 8" descr="tile_paper_medgray.jpeg"/>
            <p:cNvSpPr/>
            <p:nvPr/>
          </p:nvSpPr>
          <p:spPr bwMode="auto">
            <a:xfrm>
              <a:off x="6316398" y="415834"/>
              <a:ext cx="482600" cy="482600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1B2F4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>
                <a:solidFill>
                  <a:schemeClr val="lt1"/>
                </a:solidFill>
                <a:latin typeface="腾祥澜黑简" panose="01010104010101010101" pitchFamily="2" charset="-122"/>
                <a:ea typeface="腾祥澜黑简" panose="01010104010101010101" pitchFamily="2" charset="-122"/>
                <a:sym typeface="+mn-lt"/>
              </a:endParaRPr>
            </a:p>
          </p:txBody>
        </p:sp>
        <p:sp>
          <p:nvSpPr>
            <p:cNvPr id="21" name="AutoShape 82"/>
            <p:cNvSpPr/>
            <p:nvPr/>
          </p:nvSpPr>
          <p:spPr bwMode="auto">
            <a:xfrm>
              <a:off x="6457131" y="556567"/>
              <a:ext cx="201134" cy="201134"/>
            </a:xfrm>
            <a:custGeom>
              <a:avLst/>
              <a:gdLst>
                <a:gd name="T0" fmla="*/ 198438 w 21600"/>
                <a:gd name="T1" fmla="*/ 198438 h 21600"/>
                <a:gd name="T2" fmla="*/ 198438 w 21600"/>
                <a:gd name="T3" fmla="*/ 198438 h 21600"/>
                <a:gd name="T4" fmla="*/ 198438 w 21600"/>
                <a:gd name="T5" fmla="*/ 198438 h 21600"/>
                <a:gd name="T6" fmla="*/ 198438 w 21600"/>
                <a:gd name="T7" fmla="*/ 198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>
                <a:defRPr/>
              </a:pPr>
              <a:endParaRPr lang="zh-CN" altLang="en-US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71455" y="4458904"/>
            <a:ext cx="386867" cy="386867"/>
            <a:chOff x="7068981" y="415834"/>
            <a:chExt cx="482600" cy="482600"/>
          </a:xfrm>
          <a:solidFill>
            <a:schemeClr val="bg1"/>
          </a:solidFill>
          <a:effectLst/>
        </p:grpSpPr>
        <p:sp>
          <p:nvSpPr>
            <p:cNvPr id="23" name="AutoShape 8" descr="tile_paper_medgray.jpeg"/>
            <p:cNvSpPr/>
            <p:nvPr/>
          </p:nvSpPr>
          <p:spPr bwMode="auto">
            <a:xfrm>
              <a:off x="7068981" y="415834"/>
              <a:ext cx="482600" cy="482600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endParaRPr lang="zh-CN" altLang="en-US" sz="9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24" name="AutoShape 18"/>
            <p:cNvSpPr/>
            <p:nvPr/>
          </p:nvSpPr>
          <p:spPr bwMode="auto">
            <a:xfrm>
              <a:off x="7209714" y="556969"/>
              <a:ext cx="201134" cy="200330"/>
            </a:xfrm>
            <a:custGeom>
              <a:avLst/>
              <a:gdLst>
                <a:gd name="T0" fmla="*/ 198438 w 21600"/>
                <a:gd name="T1" fmla="*/ 197644 h 21600"/>
                <a:gd name="T2" fmla="*/ 198438 w 21600"/>
                <a:gd name="T3" fmla="*/ 197644 h 21600"/>
                <a:gd name="T4" fmla="*/ 198438 w 21600"/>
                <a:gd name="T5" fmla="*/ 197644 h 21600"/>
                <a:gd name="T6" fmla="*/ 198438 w 21600"/>
                <a:gd name="T7" fmla="*/ 1976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152"/>
                  </a:moveTo>
                  <a:lnTo>
                    <a:pt x="0" y="5936"/>
                  </a:lnTo>
                  <a:cubicBezTo>
                    <a:pt x="0" y="5498"/>
                    <a:pt x="132" y="5116"/>
                    <a:pt x="396" y="4796"/>
                  </a:cubicBezTo>
                  <a:cubicBezTo>
                    <a:pt x="663" y="4479"/>
                    <a:pt x="979" y="4317"/>
                    <a:pt x="1346" y="4317"/>
                  </a:cubicBezTo>
                  <a:lnTo>
                    <a:pt x="6316" y="4317"/>
                  </a:lnTo>
                  <a:lnTo>
                    <a:pt x="6316" y="1072"/>
                  </a:lnTo>
                  <a:cubicBezTo>
                    <a:pt x="6316" y="781"/>
                    <a:pt x="6399" y="528"/>
                    <a:pt x="6568" y="320"/>
                  </a:cubicBezTo>
                  <a:cubicBezTo>
                    <a:pt x="6737" y="108"/>
                    <a:pt x="6945" y="0"/>
                    <a:pt x="7195" y="0"/>
                  </a:cubicBezTo>
                  <a:lnTo>
                    <a:pt x="14402" y="0"/>
                  </a:lnTo>
                  <a:cubicBezTo>
                    <a:pt x="14661" y="0"/>
                    <a:pt x="14877" y="108"/>
                    <a:pt x="15053" y="320"/>
                  </a:cubicBezTo>
                  <a:cubicBezTo>
                    <a:pt x="15227" y="528"/>
                    <a:pt x="15318" y="781"/>
                    <a:pt x="15318" y="1072"/>
                  </a:cubicBezTo>
                  <a:lnTo>
                    <a:pt x="15318" y="4317"/>
                  </a:lnTo>
                  <a:lnTo>
                    <a:pt x="20263" y="4317"/>
                  </a:lnTo>
                  <a:cubicBezTo>
                    <a:pt x="20630" y="4317"/>
                    <a:pt x="20943" y="4479"/>
                    <a:pt x="21205" y="4796"/>
                  </a:cubicBezTo>
                  <a:cubicBezTo>
                    <a:pt x="21467" y="5116"/>
                    <a:pt x="21599" y="5498"/>
                    <a:pt x="21599" y="5936"/>
                  </a:cubicBezTo>
                  <a:lnTo>
                    <a:pt x="21599" y="11152"/>
                  </a:lnTo>
                  <a:lnTo>
                    <a:pt x="0" y="11152"/>
                  </a:lnTo>
                  <a:close/>
                  <a:moveTo>
                    <a:pt x="21599" y="12782"/>
                  </a:moveTo>
                  <a:lnTo>
                    <a:pt x="21599" y="19981"/>
                  </a:lnTo>
                  <a:cubicBezTo>
                    <a:pt x="21599" y="20425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38"/>
                    <a:pt x="396" y="21121"/>
                  </a:cubicBezTo>
                  <a:cubicBezTo>
                    <a:pt x="132" y="20801"/>
                    <a:pt x="0" y="20425"/>
                    <a:pt x="0" y="19981"/>
                  </a:cubicBezTo>
                  <a:lnTo>
                    <a:pt x="0" y="12782"/>
                  </a:lnTo>
                  <a:lnTo>
                    <a:pt x="8355" y="12782"/>
                  </a:lnTo>
                  <a:cubicBezTo>
                    <a:pt x="8340" y="12841"/>
                    <a:pt x="8333" y="12929"/>
                    <a:pt x="8333" y="13052"/>
                  </a:cubicBezTo>
                  <a:lnTo>
                    <a:pt x="8333" y="15199"/>
                  </a:lnTo>
                  <a:cubicBezTo>
                    <a:pt x="8333" y="15713"/>
                    <a:pt x="8482" y="16160"/>
                    <a:pt x="8783" y="16542"/>
                  </a:cubicBezTo>
                  <a:cubicBezTo>
                    <a:pt x="9085" y="16921"/>
                    <a:pt x="9462" y="17112"/>
                    <a:pt x="9914" y="17112"/>
                  </a:cubicBezTo>
                  <a:lnTo>
                    <a:pt x="11707" y="17112"/>
                  </a:lnTo>
                  <a:cubicBezTo>
                    <a:pt x="12137" y="17112"/>
                    <a:pt x="12507" y="16924"/>
                    <a:pt x="12816" y="16548"/>
                  </a:cubicBezTo>
                  <a:cubicBezTo>
                    <a:pt x="13124" y="16175"/>
                    <a:pt x="13278" y="15725"/>
                    <a:pt x="13278" y="15199"/>
                  </a:cubicBezTo>
                  <a:lnTo>
                    <a:pt x="13278" y="13052"/>
                  </a:lnTo>
                  <a:cubicBezTo>
                    <a:pt x="13278" y="12938"/>
                    <a:pt x="13266" y="12847"/>
                    <a:pt x="13242" y="12782"/>
                  </a:cubicBezTo>
                  <a:lnTo>
                    <a:pt x="21599" y="12782"/>
                  </a:lnTo>
                  <a:close/>
                  <a:moveTo>
                    <a:pt x="8108" y="4320"/>
                  </a:moveTo>
                  <a:lnTo>
                    <a:pt x="13511" y="4320"/>
                  </a:lnTo>
                  <a:lnTo>
                    <a:pt x="13511" y="2170"/>
                  </a:lnTo>
                  <a:lnTo>
                    <a:pt x="8108" y="2170"/>
                  </a:lnTo>
                  <a:lnTo>
                    <a:pt x="8108" y="4320"/>
                  </a:lnTo>
                  <a:close/>
                  <a:moveTo>
                    <a:pt x="11707" y="12782"/>
                  </a:moveTo>
                  <a:cubicBezTo>
                    <a:pt x="11849" y="12782"/>
                    <a:pt x="11922" y="12873"/>
                    <a:pt x="11929" y="13052"/>
                  </a:cubicBezTo>
                  <a:lnTo>
                    <a:pt x="11929" y="15199"/>
                  </a:lnTo>
                  <a:cubicBezTo>
                    <a:pt x="11929" y="15367"/>
                    <a:pt x="11856" y="15455"/>
                    <a:pt x="11707" y="15467"/>
                  </a:cubicBezTo>
                  <a:lnTo>
                    <a:pt x="9914" y="15467"/>
                  </a:lnTo>
                  <a:cubicBezTo>
                    <a:pt x="9758" y="15467"/>
                    <a:pt x="9675" y="15379"/>
                    <a:pt x="9667" y="15199"/>
                  </a:cubicBezTo>
                  <a:lnTo>
                    <a:pt x="9667" y="13052"/>
                  </a:lnTo>
                  <a:cubicBezTo>
                    <a:pt x="9667" y="12882"/>
                    <a:pt x="9750" y="12794"/>
                    <a:pt x="9914" y="12782"/>
                  </a:cubicBezTo>
                  <a:lnTo>
                    <a:pt x="11707" y="1278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>
                <a:defRPr/>
              </a:pPr>
              <a:endParaRPr lang="zh-CN" altLang="en-US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619623" y="4458904"/>
            <a:ext cx="386867" cy="386867"/>
            <a:chOff x="7821564" y="415834"/>
            <a:chExt cx="482600" cy="482600"/>
          </a:xfrm>
          <a:solidFill>
            <a:schemeClr val="bg1"/>
          </a:solidFill>
          <a:effectLst/>
        </p:grpSpPr>
        <p:sp>
          <p:nvSpPr>
            <p:cNvPr id="26" name="AutoShape 8" descr="tile_paper_medgray.jpeg"/>
            <p:cNvSpPr/>
            <p:nvPr/>
          </p:nvSpPr>
          <p:spPr bwMode="auto">
            <a:xfrm>
              <a:off x="7821564" y="415834"/>
              <a:ext cx="482600" cy="482600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1B2F4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>
                <a:solidFill>
                  <a:schemeClr val="lt1"/>
                </a:solidFill>
                <a:latin typeface="腾祥澜黑简" panose="01010104010101010101" pitchFamily="2" charset="-122"/>
                <a:ea typeface="腾祥澜黑简" panose="01010104010101010101" pitchFamily="2" charset="-122"/>
                <a:sym typeface="+mn-lt"/>
              </a:endParaRPr>
            </a:p>
          </p:txBody>
        </p:sp>
        <p:sp>
          <p:nvSpPr>
            <p:cNvPr id="27" name="AutoShape 20"/>
            <p:cNvSpPr/>
            <p:nvPr/>
          </p:nvSpPr>
          <p:spPr bwMode="auto">
            <a:xfrm>
              <a:off x="7962297" y="556969"/>
              <a:ext cx="201134" cy="200330"/>
            </a:xfrm>
            <a:custGeom>
              <a:avLst/>
              <a:gdLst>
                <a:gd name="T0" fmla="*/ 198438 w 21600"/>
                <a:gd name="T1" fmla="*/ 197644 h 21600"/>
                <a:gd name="T2" fmla="*/ 198438 w 21600"/>
                <a:gd name="T3" fmla="*/ 197644 h 21600"/>
                <a:gd name="T4" fmla="*/ 198438 w 21600"/>
                <a:gd name="T5" fmla="*/ 197644 h 21600"/>
                <a:gd name="T6" fmla="*/ 198438 w 21600"/>
                <a:gd name="T7" fmla="*/ 1976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599"/>
                    <a:pt x="19987" y="21599"/>
                  </a:cubicBezTo>
                  <a:lnTo>
                    <a:pt x="1612" y="21599"/>
                  </a:lnTo>
                  <a:cubicBezTo>
                    <a:pt x="1180" y="21599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>
                <a:defRPr/>
              </a:pPr>
              <a:endParaRPr lang="zh-CN" altLang="en-US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439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bldLvl="0" animBg="1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21"/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: V 形 22"/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>
            <a:stCxn id="9" idx="3"/>
          </p:cNvCxnSpPr>
          <p:nvPr/>
        </p:nvCxnSpPr>
        <p:spPr>
          <a:xfrm>
            <a:off x="3107230" y="562131"/>
            <a:ext cx="9868090" cy="32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1189717" y="300521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en-US" altLang="zh-CN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学生层面</a:t>
            </a:r>
            <a:endParaRPr lang="zh-CN" altLang="en-US" sz="2800" dirty="0">
              <a:solidFill>
                <a:srgbClr val="9B1E23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82651" y="1927192"/>
            <a:ext cx="2760980" cy="2971554"/>
            <a:chOff x="3947771" y="3898451"/>
            <a:chExt cx="2760980" cy="2971554"/>
          </a:xfrm>
        </p:grpSpPr>
        <p:grpSp>
          <p:nvGrpSpPr>
            <p:cNvPr id="18" name="组合 17"/>
            <p:cNvGrpSpPr/>
            <p:nvPr/>
          </p:nvGrpSpPr>
          <p:grpSpPr>
            <a:xfrm>
              <a:off x="4962070" y="3898451"/>
              <a:ext cx="733197" cy="733197"/>
              <a:chOff x="911063" y="1701800"/>
              <a:chExt cx="908182" cy="90818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911063" y="1701800"/>
                <a:ext cx="908182" cy="908182"/>
              </a:xfrm>
              <a:prstGeom prst="ellipse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3" name="statistics-on-laptop_82095"/>
              <p:cNvSpPr>
                <a:spLocks noChangeAspect="1"/>
              </p:cNvSpPr>
              <p:nvPr/>
            </p:nvSpPr>
            <p:spPr bwMode="auto">
              <a:xfrm>
                <a:off x="1130010" y="1899707"/>
                <a:ext cx="470287" cy="512367"/>
              </a:xfrm>
              <a:custGeom>
                <a:avLst/>
                <a:gdLst>
                  <a:gd name="connsiteX0" fmla="*/ 175170 w 301625"/>
                  <a:gd name="connsiteY0" fmla="*/ 203200 h 328613"/>
                  <a:gd name="connsiteX1" fmla="*/ 133078 w 301625"/>
                  <a:gd name="connsiteY1" fmla="*/ 207076 h 328613"/>
                  <a:gd name="connsiteX2" fmla="*/ 131763 w 301625"/>
                  <a:gd name="connsiteY2" fmla="*/ 208369 h 328613"/>
                  <a:gd name="connsiteX3" fmla="*/ 131763 w 301625"/>
                  <a:gd name="connsiteY3" fmla="*/ 311741 h 328613"/>
                  <a:gd name="connsiteX4" fmla="*/ 131763 w 301625"/>
                  <a:gd name="connsiteY4" fmla="*/ 313033 h 328613"/>
                  <a:gd name="connsiteX5" fmla="*/ 133078 w 301625"/>
                  <a:gd name="connsiteY5" fmla="*/ 314325 h 328613"/>
                  <a:gd name="connsiteX6" fmla="*/ 134394 w 301625"/>
                  <a:gd name="connsiteY6" fmla="*/ 313033 h 328613"/>
                  <a:gd name="connsiteX7" fmla="*/ 176486 w 301625"/>
                  <a:gd name="connsiteY7" fmla="*/ 297527 h 328613"/>
                  <a:gd name="connsiteX8" fmla="*/ 177801 w 301625"/>
                  <a:gd name="connsiteY8" fmla="*/ 296235 h 328613"/>
                  <a:gd name="connsiteX9" fmla="*/ 177801 w 301625"/>
                  <a:gd name="connsiteY9" fmla="*/ 205784 h 328613"/>
                  <a:gd name="connsiteX10" fmla="*/ 176486 w 301625"/>
                  <a:gd name="connsiteY10" fmla="*/ 204492 h 328613"/>
                  <a:gd name="connsiteX11" fmla="*/ 175170 w 301625"/>
                  <a:gd name="connsiteY11" fmla="*/ 203200 h 328613"/>
                  <a:gd name="connsiteX12" fmla="*/ 67595 w 301625"/>
                  <a:gd name="connsiteY12" fmla="*/ 203200 h 328613"/>
                  <a:gd name="connsiteX13" fmla="*/ 66341 w 301625"/>
                  <a:gd name="connsiteY13" fmla="*/ 204495 h 328613"/>
                  <a:gd name="connsiteX14" fmla="*/ 65088 w 301625"/>
                  <a:gd name="connsiteY14" fmla="*/ 205790 h 328613"/>
                  <a:gd name="connsiteX15" fmla="*/ 65088 w 301625"/>
                  <a:gd name="connsiteY15" fmla="*/ 244643 h 328613"/>
                  <a:gd name="connsiteX16" fmla="*/ 66341 w 301625"/>
                  <a:gd name="connsiteY16" fmla="*/ 245938 h 328613"/>
                  <a:gd name="connsiteX17" fmla="*/ 86394 w 301625"/>
                  <a:gd name="connsiteY17" fmla="*/ 252413 h 328613"/>
                  <a:gd name="connsiteX18" fmla="*/ 88901 w 301625"/>
                  <a:gd name="connsiteY18" fmla="*/ 251118 h 328613"/>
                  <a:gd name="connsiteX19" fmla="*/ 88901 w 301625"/>
                  <a:gd name="connsiteY19" fmla="*/ 249823 h 328613"/>
                  <a:gd name="connsiteX20" fmla="*/ 88901 w 301625"/>
                  <a:gd name="connsiteY20" fmla="*/ 207085 h 328613"/>
                  <a:gd name="connsiteX21" fmla="*/ 87648 w 301625"/>
                  <a:gd name="connsiteY21" fmla="*/ 205790 h 328613"/>
                  <a:gd name="connsiteX22" fmla="*/ 67595 w 301625"/>
                  <a:gd name="connsiteY22" fmla="*/ 203200 h 328613"/>
                  <a:gd name="connsiteX23" fmla="*/ 33111 w 301625"/>
                  <a:gd name="connsiteY23" fmla="*/ 201613 h 328613"/>
                  <a:gd name="connsiteX24" fmla="*/ 31750 w 301625"/>
                  <a:gd name="connsiteY24" fmla="*/ 202893 h 328613"/>
                  <a:gd name="connsiteX25" fmla="*/ 31750 w 301625"/>
                  <a:gd name="connsiteY25" fmla="*/ 236180 h 328613"/>
                  <a:gd name="connsiteX26" fmla="*/ 33111 w 301625"/>
                  <a:gd name="connsiteY26" fmla="*/ 237460 h 328613"/>
                  <a:gd name="connsiteX27" fmla="*/ 49439 w 301625"/>
                  <a:gd name="connsiteY27" fmla="*/ 241301 h 328613"/>
                  <a:gd name="connsiteX28" fmla="*/ 50800 w 301625"/>
                  <a:gd name="connsiteY28" fmla="*/ 241301 h 328613"/>
                  <a:gd name="connsiteX29" fmla="*/ 50800 w 301625"/>
                  <a:gd name="connsiteY29" fmla="*/ 240021 h 328613"/>
                  <a:gd name="connsiteX30" fmla="*/ 50800 w 301625"/>
                  <a:gd name="connsiteY30" fmla="*/ 205454 h 328613"/>
                  <a:gd name="connsiteX31" fmla="*/ 49439 w 301625"/>
                  <a:gd name="connsiteY31" fmla="*/ 202893 h 328613"/>
                  <a:gd name="connsiteX32" fmla="*/ 34471 w 301625"/>
                  <a:gd name="connsiteY32" fmla="*/ 201613 h 328613"/>
                  <a:gd name="connsiteX33" fmla="*/ 33111 w 301625"/>
                  <a:gd name="connsiteY33" fmla="*/ 201613 h 328613"/>
                  <a:gd name="connsiteX34" fmla="*/ 225690 w 301625"/>
                  <a:gd name="connsiteY34" fmla="*/ 200025 h 328613"/>
                  <a:gd name="connsiteX35" fmla="*/ 196586 w 301625"/>
                  <a:gd name="connsiteY35" fmla="*/ 201313 h 328613"/>
                  <a:gd name="connsiteX36" fmla="*/ 195263 w 301625"/>
                  <a:gd name="connsiteY36" fmla="*/ 203890 h 328613"/>
                  <a:gd name="connsiteX37" fmla="*/ 195263 w 301625"/>
                  <a:gd name="connsiteY37" fmla="*/ 286348 h 328613"/>
                  <a:gd name="connsiteX38" fmla="*/ 196586 w 301625"/>
                  <a:gd name="connsiteY38" fmla="*/ 287637 h 328613"/>
                  <a:gd name="connsiteX39" fmla="*/ 196586 w 301625"/>
                  <a:gd name="connsiteY39" fmla="*/ 288925 h 328613"/>
                  <a:gd name="connsiteX40" fmla="*/ 197909 w 301625"/>
                  <a:gd name="connsiteY40" fmla="*/ 288925 h 328613"/>
                  <a:gd name="connsiteX41" fmla="*/ 225690 w 301625"/>
                  <a:gd name="connsiteY41" fmla="*/ 278618 h 328613"/>
                  <a:gd name="connsiteX42" fmla="*/ 227013 w 301625"/>
                  <a:gd name="connsiteY42" fmla="*/ 276041 h 328613"/>
                  <a:gd name="connsiteX43" fmla="*/ 227013 w 301625"/>
                  <a:gd name="connsiteY43" fmla="*/ 201313 h 328613"/>
                  <a:gd name="connsiteX44" fmla="*/ 227013 w 301625"/>
                  <a:gd name="connsiteY44" fmla="*/ 200025 h 328613"/>
                  <a:gd name="connsiteX45" fmla="*/ 225690 w 301625"/>
                  <a:gd name="connsiteY45" fmla="*/ 200025 h 328613"/>
                  <a:gd name="connsiteX46" fmla="*/ 10824 w 301625"/>
                  <a:gd name="connsiteY46" fmla="*/ 198438 h 328613"/>
                  <a:gd name="connsiteX47" fmla="*/ 9525 w 301625"/>
                  <a:gd name="connsiteY47" fmla="*/ 199732 h 328613"/>
                  <a:gd name="connsiteX48" fmla="*/ 9525 w 301625"/>
                  <a:gd name="connsiteY48" fmla="*/ 201025 h 328613"/>
                  <a:gd name="connsiteX49" fmla="*/ 9525 w 301625"/>
                  <a:gd name="connsiteY49" fmla="*/ 229482 h 328613"/>
                  <a:gd name="connsiteX50" fmla="*/ 10824 w 301625"/>
                  <a:gd name="connsiteY50" fmla="*/ 230776 h 328613"/>
                  <a:gd name="connsiteX51" fmla="*/ 21215 w 301625"/>
                  <a:gd name="connsiteY51" fmla="*/ 233363 h 328613"/>
                  <a:gd name="connsiteX52" fmla="*/ 22514 w 301625"/>
                  <a:gd name="connsiteY52" fmla="*/ 233363 h 328613"/>
                  <a:gd name="connsiteX53" fmla="*/ 23813 w 301625"/>
                  <a:gd name="connsiteY53" fmla="*/ 232070 h 328613"/>
                  <a:gd name="connsiteX54" fmla="*/ 23813 w 301625"/>
                  <a:gd name="connsiteY54" fmla="*/ 201025 h 328613"/>
                  <a:gd name="connsiteX55" fmla="*/ 22514 w 301625"/>
                  <a:gd name="connsiteY55" fmla="*/ 199732 h 328613"/>
                  <a:gd name="connsiteX56" fmla="*/ 10824 w 301625"/>
                  <a:gd name="connsiteY56" fmla="*/ 198438 h 328613"/>
                  <a:gd name="connsiteX57" fmla="*/ 277495 w 301625"/>
                  <a:gd name="connsiteY57" fmla="*/ 196850 h 328613"/>
                  <a:gd name="connsiteX58" fmla="*/ 276225 w 301625"/>
                  <a:gd name="connsiteY58" fmla="*/ 198135 h 328613"/>
                  <a:gd name="connsiteX59" fmla="*/ 276225 w 301625"/>
                  <a:gd name="connsiteY59" fmla="*/ 222553 h 328613"/>
                  <a:gd name="connsiteX60" fmla="*/ 276225 w 301625"/>
                  <a:gd name="connsiteY60" fmla="*/ 223838 h 328613"/>
                  <a:gd name="connsiteX61" fmla="*/ 277495 w 301625"/>
                  <a:gd name="connsiteY61" fmla="*/ 223838 h 328613"/>
                  <a:gd name="connsiteX62" fmla="*/ 287655 w 301625"/>
                  <a:gd name="connsiteY62" fmla="*/ 222553 h 328613"/>
                  <a:gd name="connsiteX63" fmla="*/ 288925 w 301625"/>
                  <a:gd name="connsiteY63" fmla="*/ 219983 h 328613"/>
                  <a:gd name="connsiteX64" fmla="*/ 288925 w 301625"/>
                  <a:gd name="connsiteY64" fmla="*/ 198135 h 328613"/>
                  <a:gd name="connsiteX65" fmla="*/ 288925 w 301625"/>
                  <a:gd name="connsiteY65" fmla="*/ 196850 h 328613"/>
                  <a:gd name="connsiteX66" fmla="*/ 287655 w 301625"/>
                  <a:gd name="connsiteY66" fmla="*/ 196850 h 328613"/>
                  <a:gd name="connsiteX67" fmla="*/ 277495 w 301625"/>
                  <a:gd name="connsiteY67" fmla="*/ 196850 h 328613"/>
                  <a:gd name="connsiteX68" fmla="*/ 253736 w 301625"/>
                  <a:gd name="connsiteY68" fmla="*/ 196850 h 328613"/>
                  <a:gd name="connsiteX69" fmla="*/ 252413 w 301625"/>
                  <a:gd name="connsiteY69" fmla="*/ 199496 h 328613"/>
                  <a:gd name="connsiteX70" fmla="*/ 252413 w 301625"/>
                  <a:gd name="connsiteY70" fmla="*/ 225954 h 328613"/>
                  <a:gd name="connsiteX71" fmla="*/ 253736 w 301625"/>
                  <a:gd name="connsiteY71" fmla="*/ 227277 h 328613"/>
                  <a:gd name="connsiteX72" fmla="*/ 255059 w 301625"/>
                  <a:gd name="connsiteY72" fmla="*/ 228600 h 328613"/>
                  <a:gd name="connsiteX73" fmla="*/ 255059 w 301625"/>
                  <a:gd name="connsiteY73" fmla="*/ 227277 h 328613"/>
                  <a:gd name="connsiteX74" fmla="*/ 266965 w 301625"/>
                  <a:gd name="connsiteY74" fmla="*/ 225954 h 328613"/>
                  <a:gd name="connsiteX75" fmla="*/ 268288 w 301625"/>
                  <a:gd name="connsiteY75" fmla="*/ 223308 h 328613"/>
                  <a:gd name="connsiteX76" fmla="*/ 268288 w 301625"/>
                  <a:gd name="connsiteY76" fmla="*/ 198173 h 328613"/>
                  <a:gd name="connsiteX77" fmla="*/ 268288 w 301625"/>
                  <a:gd name="connsiteY77" fmla="*/ 196850 h 328613"/>
                  <a:gd name="connsiteX78" fmla="*/ 266965 w 301625"/>
                  <a:gd name="connsiteY78" fmla="*/ 196850 h 328613"/>
                  <a:gd name="connsiteX79" fmla="*/ 253736 w 301625"/>
                  <a:gd name="connsiteY79" fmla="*/ 196850 h 328613"/>
                  <a:gd name="connsiteX80" fmla="*/ 276225 w 301625"/>
                  <a:gd name="connsiteY80" fmla="*/ 149225 h 328613"/>
                  <a:gd name="connsiteX81" fmla="*/ 276225 w 301625"/>
                  <a:gd name="connsiteY81" fmla="*/ 150510 h 328613"/>
                  <a:gd name="connsiteX82" fmla="*/ 276225 w 301625"/>
                  <a:gd name="connsiteY82" fmla="*/ 173643 h 328613"/>
                  <a:gd name="connsiteX83" fmla="*/ 277495 w 301625"/>
                  <a:gd name="connsiteY83" fmla="*/ 176213 h 328613"/>
                  <a:gd name="connsiteX84" fmla="*/ 287655 w 301625"/>
                  <a:gd name="connsiteY84" fmla="*/ 176213 h 328613"/>
                  <a:gd name="connsiteX85" fmla="*/ 288925 w 301625"/>
                  <a:gd name="connsiteY85" fmla="*/ 176213 h 328613"/>
                  <a:gd name="connsiteX86" fmla="*/ 288925 w 301625"/>
                  <a:gd name="connsiteY86" fmla="*/ 174928 h 328613"/>
                  <a:gd name="connsiteX87" fmla="*/ 288925 w 301625"/>
                  <a:gd name="connsiteY87" fmla="*/ 153080 h 328613"/>
                  <a:gd name="connsiteX88" fmla="*/ 287655 w 301625"/>
                  <a:gd name="connsiteY88" fmla="*/ 150510 h 328613"/>
                  <a:gd name="connsiteX89" fmla="*/ 277495 w 301625"/>
                  <a:gd name="connsiteY89" fmla="*/ 149225 h 328613"/>
                  <a:gd name="connsiteX90" fmla="*/ 276225 w 301625"/>
                  <a:gd name="connsiteY90" fmla="*/ 149225 h 328613"/>
                  <a:gd name="connsiteX91" fmla="*/ 253736 w 301625"/>
                  <a:gd name="connsiteY91" fmla="*/ 145720 h 328613"/>
                  <a:gd name="connsiteX92" fmla="*/ 252413 w 301625"/>
                  <a:gd name="connsiteY92" fmla="*/ 146977 h 328613"/>
                  <a:gd name="connsiteX93" fmla="*/ 252413 w 301625"/>
                  <a:gd name="connsiteY93" fmla="*/ 172112 h 328613"/>
                  <a:gd name="connsiteX94" fmla="*/ 253736 w 301625"/>
                  <a:gd name="connsiteY94" fmla="*/ 174626 h 328613"/>
                  <a:gd name="connsiteX95" fmla="*/ 266965 w 301625"/>
                  <a:gd name="connsiteY95" fmla="*/ 174626 h 328613"/>
                  <a:gd name="connsiteX96" fmla="*/ 268288 w 301625"/>
                  <a:gd name="connsiteY96" fmla="*/ 174626 h 328613"/>
                  <a:gd name="connsiteX97" fmla="*/ 268288 w 301625"/>
                  <a:gd name="connsiteY97" fmla="*/ 173369 h 328613"/>
                  <a:gd name="connsiteX98" fmla="*/ 268288 w 301625"/>
                  <a:gd name="connsiteY98" fmla="*/ 149490 h 328613"/>
                  <a:gd name="connsiteX99" fmla="*/ 266965 w 301625"/>
                  <a:gd name="connsiteY99" fmla="*/ 146977 h 328613"/>
                  <a:gd name="connsiteX100" fmla="*/ 255059 w 301625"/>
                  <a:gd name="connsiteY100" fmla="*/ 145720 h 328613"/>
                  <a:gd name="connsiteX101" fmla="*/ 253736 w 301625"/>
                  <a:gd name="connsiteY101" fmla="*/ 145720 h 328613"/>
                  <a:gd name="connsiteX102" fmla="*/ 21215 w 301625"/>
                  <a:gd name="connsiteY102" fmla="*/ 139700 h 328613"/>
                  <a:gd name="connsiteX103" fmla="*/ 10824 w 301625"/>
                  <a:gd name="connsiteY103" fmla="*/ 142287 h 328613"/>
                  <a:gd name="connsiteX104" fmla="*/ 9525 w 301625"/>
                  <a:gd name="connsiteY104" fmla="*/ 144874 h 328613"/>
                  <a:gd name="connsiteX105" fmla="*/ 9525 w 301625"/>
                  <a:gd name="connsiteY105" fmla="*/ 173332 h 328613"/>
                  <a:gd name="connsiteX106" fmla="*/ 9525 w 301625"/>
                  <a:gd name="connsiteY106" fmla="*/ 174625 h 328613"/>
                  <a:gd name="connsiteX107" fmla="*/ 10824 w 301625"/>
                  <a:gd name="connsiteY107" fmla="*/ 174625 h 328613"/>
                  <a:gd name="connsiteX108" fmla="*/ 22514 w 301625"/>
                  <a:gd name="connsiteY108" fmla="*/ 173332 h 328613"/>
                  <a:gd name="connsiteX109" fmla="*/ 23813 w 301625"/>
                  <a:gd name="connsiteY109" fmla="*/ 172038 h 328613"/>
                  <a:gd name="connsiteX110" fmla="*/ 23813 w 301625"/>
                  <a:gd name="connsiteY110" fmla="*/ 140993 h 328613"/>
                  <a:gd name="connsiteX111" fmla="*/ 23813 w 301625"/>
                  <a:gd name="connsiteY111" fmla="*/ 139700 h 328613"/>
                  <a:gd name="connsiteX112" fmla="*/ 21215 w 301625"/>
                  <a:gd name="connsiteY112" fmla="*/ 139700 h 328613"/>
                  <a:gd name="connsiteX113" fmla="*/ 216893 w 301625"/>
                  <a:gd name="connsiteY113" fmla="*/ 138113 h 328613"/>
                  <a:gd name="connsiteX114" fmla="*/ 214313 w 301625"/>
                  <a:gd name="connsiteY114" fmla="*/ 139417 h 328613"/>
                  <a:gd name="connsiteX115" fmla="*/ 214313 w 301625"/>
                  <a:gd name="connsiteY115" fmla="*/ 140721 h 328613"/>
                  <a:gd name="connsiteX116" fmla="*/ 214313 w 301625"/>
                  <a:gd name="connsiteY116" fmla="*/ 172018 h 328613"/>
                  <a:gd name="connsiteX117" fmla="*/ 215603 w 301625"/>
                  <a:gd name="connsiteY117" fmla="*/ 173322 h 328613"/>
                  <a:gd name="connsiteX118" fmla="*/ 232371 w 301625"/>
                  <a:gd name="connsiteY118" fmla="*/ 174626 h 328613"/>
                  <a:gd name="connsiteX119" fmla="*/ 233661 w 301625"/>
                  <a:gd name="connsiteY119" fmla="*/ 173322 h 328613"/>
                  <a:gd name="connsiteX120" fmla="*/ 234951 w 301625"/>
                  <a:gd name="connsiteY120" fmla="*/ 172018 h 328613"/>
                  <a:gd name="connsiteX121" fmla="*/ 234951 w 301625"/>
                  <a:gd name="connsiteY121" fmla="*/ 143329 h 328613"/>
                  <a:gd name="connsiteX122" fmla="*/ 232371 w 301625"/>
                  <a:gd name="connsiteY122" fmla="*/ 142025 h 328613"/>
                  <a:gd name="connsiteX123" fmla="*/ 216893 w 301625"/>
                  <a:gd name="connsiteY123" fmla="*/ 138113 h 328613"/>
                  <a:gd name="connsiteX124" fmla="*/ 49439 w 301625"/>
                  <a:gd name="connsiteY124" fmla="*/ 131763 h 328613"/>
                  <a:gd name="connsiteX125" fmla="*/ 33111 w 301625"/>
                  <a:gd name="connsiteY125" fmla="*/ 135632 h 328613"/>
                  <a:gd name="connsiteX126" fmla="*/ 31750 w 301625"/>
                  <a:gd name="connsiteY126" fmla="*/ 138212 h 328613"/>
                  <a:gd name="connsiteX127" fmla="*/ 31750 w 301625"/>
                  <a:gd name="connsiteY127" fmla="*/ 170458 h 328613"/>
                  <a:gd name="connsiteX128" fmla="*/ 33111 w 301625"/>
                  <a:gd name="connsiteY128" fmla="*/ 171748 h 328613"/>
                  <a:gd name="connsiteX129" fmla="*/ 34471 w 301625"/>
                  <a:gd name="connsiteY129" fmla="*/ 173038 h 328613"/>
                  <a:gd name="connsiteX130" fmla="*/ 49439 w 301625"/>
                  <a:gd name="connsiteY130" fmla="*/ 171748 h 328613"/>
                  <a:gd name="connsiteX131" fmla="*/ 50800 w 301625"/>
                  <a:gd name="connsiteY131" fmla="*/ 169169 h 328613"/>
                  <a:gd name="connsiteX132" fmla="*/ 50800 w 301625"/>
                  <a:gd name="connsiteY132" fmla="*/ 134343 h 328613"/>
                  <a:gd name="connsiteX133" fmla="*/ 50800 w 301625"/>
                  <a:gd name="connsiteY133" fmla="*/ 133053 h 328613"/>
                  <a:gd name="connsiteX134" fmla="*/ 49439 w 301625"/>
                  <a:gd name="connsiteY134" fmla="*/ 131763 h 328613"/>
                  <a:gd name="connsiteX135" fmla="*/ 174308 w 301625"/>
                  <a:gd name="connsiteY135" fmla="*/ 130175 h 328613"/>
                  <a:gd name="connsiteX136" fmla="*/ 173038 w 301625"/>
                  <a:gd name="connsiteY136" fmla="*/ 131474 h 328613"/>
                  <a:gd name="connsiteX137" fmla="*/ 173038 w 301625"/>
                  <a:gd name="connsiteY137" fmla="*/ 132773 h 328613"/>
                  <a:gd name="connsiteX138" fmla="*/ 173038 w 301625"/>
                  <a:gd name="connsiteY138" fmla="*/ 169141 h 328613"/>
                  <a:gd name="connsiteX139" fmla="*/ 174308 w 301625"/>
                  <a:gd name="connsiteY139" fmla="*/ 170440 h 328613"/>
                  <a:gd name="connsiteX140" fmla="*/ 195898 w 301625"/>
                  <a:gd name="connsiteY140" fmla="*/ 173038 h 328613"/>
                  <a:gd name="connsiteX141" fmla="*/ 197168 w 301625"/>
                  <a:gd name="connsiteY141" fmla="*/ 171739 h 328613"/>
                  <a:gd name="connsiteX142" fmla="*/ 198438 w 301625"/>
                  <a:gd name="connsiteY142" fmla="*/ 170440 h 328613"/>
                  <a:gd name="connsiteX143" fmla="*/ 198438 w 301625"/>
                  <a:gd name="connsiteY143" fmla="*/ 136669 h 328613"/>
                  <a:gd name="connsiteX144" fmla="*/ 197168 w 301625"/>
                  <a:gd name="connsiteY144" fmla="*/ 135370 h 328613"/>
                  <a:gd name="connsiteX145" fmla="*/ 174308 w 301625"/>
                  <a:gd name="connsiteY145" fmla="*/ 130175 h 328613"/>
                  <a:gd name="connsiteX146" fmla="*/ 86394 w 301625"/>
                  <a:gd name="connsiteY146" fmla="*/ 120650 h 328613"/>
                  <a:gd name="connsiteX147" fmla="*/ 66341 w 301625"/>
                  <a:gd name="connsiteY147" fmla="*/ 127086 h 328613"/>
                  <a:gd name="connsiteX148" fmla="*/ 65088 w 301625"/>
                  <a:gd name="connsiteY148" fmla="*/ 128373 h 328613"/>
                  <a:gd name="connsiteX149" fmla="*/ 65088 w 301625"/>
                  <a:gd name="connsiteY149" fmla="*/ 166988 h 328613"/>
                  <a:gd name="connsiteX150" fmla="*/ 66341 w 301625"/>
                  <a:gd name="connsiteY150" fmla="*/ 168275 h 328613"/>
                  <a:gd name="connsiteX151" fmla="*/ 67595 w 301625"/>
                  <a:gd name="connsiteY151" fmla="*/ 168275 h 328613"/>
                  <a:gd name="connsiteX152" fmla="*/ 87648 w 301625"/>
                  <a:gd name="connsiteY152" fmla="*/ 166988 h 328613"/>
                  <a:gd name="connsiteX153" fmla="*/ 88901 w 301625"/>
                  <a:gd name="connsiteY153" fmla="*/ 165701 h 328613"/>
                  <a:gd name="connsiteX154" fmla="*/ 88901 w 301625"/>
                  <a:gd name="connsiteY154" fmla="*/ 123224 h 328613"/>
                  <a:gd name="connsiteX155" fmla="*/ 88901 w 301625"/>
                  <a:gd name="connsiteY155" fmla="*/ 121937 h 328613"/>
                  <a:gd name="connsiteX156" fmla="*/ 86394 w 301625"/>
                  <a:gd name="connsiteY156" fmla="*/ 120650 h 328613"/>
                  <a:gd name="connsiteX157" fmla="*/ 114300 w 301625"/>
                  <a:gd name="connsiteY157" fmla="*/ 119063 h 328613"/>
                  <a:gd name="connsiteX158" fmla="*/ 114300 w 301625"/>
                  <a:gd name="connsiteY158" fmla="*/ 121653 h 328613"/>
                  <a:gd name="connsiteX159" fmla="*/ 114300 w 301625"/>
                  <a:gd name="connsiteY159" fmla="*/ 164391 h 328613"/>
                  <a:gd name="connsiteX160" fmla="*/ 115593 w 301625"/>
                  <a:gd name="connsiteY160" fmla="*/ 166981 h 328613"/>
                  <a:gd name="connsiteX161" fmla="*/ 147931 w 301625"/>
                  <a:gd name="connsiteY161" fmla="*/ 168276 h 328613"/>
                  <a:gd name="connsiteX162" fmla="*/ 149225 w 301625"/>
                  <a:gd name="connsiteY162" fmla="*/ 168276 h 328613"/>
                  <a:gd name="connsiteX163" fmla="*/ 149225 w 301625"/>
                  <a:gd name="connsiteY163" fmla="*/ 166981 h 328613"/>
                  <a:gd name="connsiteX164" fmla="*/ 149225 w 301625"/>
                  <a:gd name="connsiteY164" fmla="*/ 126833 h 328613"/>
                  <a:gd name="connsiteX165" fmla="*/ 147931 w 301625"/>
                  <a:gd name="connsiteY165" fmla="*/ 125538 h 328613"/>
                  <a:gd name="connsiteX166" fmla="*/ 115593 w 301625"/>
                  <a:gd name="connsiteY166" fmla="*/ 119063 h 328613"/>
                  <a:gd name="connsiteX167" fmla="*/ 114300 w 301625"/>
                  <a:gd name="connsiteY167" fmla="*/ 119063 h 328613"/>
                  <a:gd name="connsiteX168" fmla="*/ 21215 w 301625"/>
                  <a:gd name="connsiteY168" fmla="*/ 77788 h 328613"/>
                  <a:gd name="connsiteX169" fmla="*/ 9525 w 301625"/>
                  <a:gd name="connsiteY169" fmla="*/ 84403 h 328613"/>
                  <a:gd name="connsiteX170" fmla="*/ 9525 w 301625"/>
                  <a:gd name="connsiteY170" fmla="*/ 87049 h 328613"/>
                  <a:gd name="connsiteX171" fmla="*/ 9525 w 301625"/>
                  <a:gd name="connsiteY171" fmla="*/ 116153 h 328613"/>
                  <a:gd name="connsiteX172" fmla="*/ 9525 w 301625"/>
                  <a:gd name="connsiteY172" fmla="*/ 117476 h 328613"/>
                  <a:gd name="connsiteX173" fmla="*/ 10824 w 301625"/>
                  <a:gd name="connsiteY173" fmla="*/ 117476 h 328613"/>
                  <a:gd name="connsiteX174" fmla="*/ 12123 w 301625"/>
                  <a:gd name="connsiteY174" fmla="*/ 117476 h 328613"/>
                  <a:gd name="connsiteX175" fmla="*/ 22514 w 301625"/>
                  <a:gd name="connsiteY175" fmla="*/ 112184 h 328613"/>
                  <a:gd name="connsiteX176" fmla="*/ 23813 w 301625"/>
                  <a:gd name="connsiteY176" fmla="*/ 110861 h 328613"/>
                  <a:gd name="connsiteX177" fmla="*/ 23813 w 301625"/>
                  <a:gd name="connsiteY177" fmla="*/ 79111 h 328613"/>
                  <a:gd name="connsiteX178" fmla="*/ 22514 w 301625"/>
                  <a:gd name="connsiteY178" fmla="*/ 77788 h 328613"/>
                  <a:gd name="connsiteX179" fmla="*/ 21215 w 301625"/>
                  <a:gd name="connsiteY179" fmla="*/ 77788 h 328613"/>
                  <a:gd name="connsiteX180" fmla="*/ 215603 w 301625"/>
                  <a:gd name="connsiteY180" fmla="*/ 76200 h 328613"/>
                  <a:gd name="connsiteX181" fmla="*/ 214313 w 301625"/>
                  <a:gd name="connsiteY181" fmla="*/ 78760 h 328613"/>
                  <a:gd name="connsiteX182" fmla="*/ 214313 w 301625"/>
                  <a:gd name="connsiteY182" fmla="*/ 109487 h 328613"/>
                  <a:gd name="connsiteX183" fmla="*/ 215603 w 301625"/>
                  <a:gd name="connsiteY183" fmla="*/ 110767 h 328613"/>
                  <a:gd name="connsiteX184" fmla="*/ 232371 w 301625"/>
                  <a:gd name="connsiteY184" fmla="*/ 115888 h 328613"/>
                  <a:gd name="connsiteX185" fmla="*/ 233661 w 301625"/>
                  <a:gd name="connsiteY185" fmla="*/ 115888 h 328613"/>
                  <a:gd name="connsiteX186" fmla="*/ 234951 w 301625"/>
                  <a:gd name="connsiteY186" fmla="*/ 114608 h 328613"/>
                  <a:gd name="connsiteX187" fmla="*/ 234951 w 301625"/>
                  <a:gd name="connsiteY187" fmla="*/ 85162 h 328613"/>
                  <a:gd name="connsiteX188" fmla="*/ 233661 w 301625"/>
                  <a:gd name="connsiteY188" fmla="*/ 83882 h 328613"/>
                  <a:gd name="connsiteX189" fmla="*/ 216893 w 301625"/>
                  <a:gd name="connsiteY189" fmla="*/ 76200 h 328613"/>
                  <a:gd name="connsiteX190" fmla="*/ 215603 w 301625"/>
                  <a:gd name="connsiteY190" fmla="*/ 76200 h 328613"/>
                  <a:gd name="connsiteX191" fmla="*/ 48079 w 301625"/>
                  <a:gd name="connsiteY191" fmla="*/ 61604 h 328613"/>
                  <a:gd name="connsiteX192" fmla="*/ 33111 w 301625"/>
                  <a:gd name="connsiteY192" fmla="*/ 70556 h 328613"/>
                  <a:gd name="connsiteX193" fmla="*/ 31750 w 301625"/>
                  <a:gd name="connsiteY193" fmla="*/ 71834 h 328613"/>
                  <a:gd name="connsiteX194" fmla="*/ 31750 w 301625"/>
                  <a:gd name="connsiteY194" fmla="*/ 103805 h 328613"/>
                  <a:gd name="connsiteX195" fmla="*/ 33111 w 301625"/>
                  <a:gd name="connsiteY195" fmla="*/ 106363 h 328613"/>
                  <a:gd name="connsiteX196" fmla="*/ 34471 w 301625"/>
                  <a:gd name="connsiteY196" fmla="*/ 106363 h 328613"/>
                  <a:gd name="connsiteX197" fmla="*/ 50800 w 301625"/>
                  <a:gd name="connsiteY197" fmla="*/ 99969 h 328613"/>
                  <a:gd name="connsiteX198" fmla="*/ 50800 w 301625"/>
                  <a:gd name="connsiteY198" fmla="*/ 97411 h 328613"/>
                  <a:gd name="connsiteX199" fmla="*/ 50800 w 301625"/>
                  <a:gd name="connsiteY199" fmla="*/ 62883 h 328613"/>
                  <a:gd name="connsiteX200" fmla="*/ 50800 w 301625"/>
                  <a:gd name="connsiteY200" fmla="*/ 61604 h 328613"/>
                  <a:gd name="connsiteX201" fmla="*/ 48079 w 301625"/>
                  <a:gd name="connsiteY201" fmla="*/ 61604 h 328613"/>
                  <a:gd name="connsiteX202" fmla="*/ 175578 w 301625"/>
                  <a:gd name="connsiteY202" fmla="*/ 57150 h 328613"/>
                  <a:gd name="connsiteX203" fmla="*/ 173038 w 301625"/>
                  <a:gd name="connsiteY203" fmla="*/ 58437 h 328613"/>
                  <a:gd name="connsiteX204" fmla="*/ 173038 w 301625"/>
                  <a:gd name="connsiteY204" fmla="*/ 59724 h 328613"/>
                  <a:gd name="connsiteX205" fmla="*/ 173038 w 301625"/>
                  <a:gd name="connsiteY205" fmla="*/ 95765 h 328613"/>
                  <a:gd name="connsiteX206" fmla="*/ 174308 w 301625"/>
                  <a:gd name="connsiteY206" fmla="*/ 97052 h 328613"/>
                  <a:gd name="connsiteX207" fmla="*/ 195898 w 301625"/>
                  <a:gd name="connsiteY207" fmla="*/ 104775 h 328613"/>
                  <a:gd name="connsiteX208" fmla="*/ 197168 w 301625"/>
                  <a:gd name="connsiteY208" fmla="*/ 103488 h 328613"/>
                  <a:gd name="connsiteX209" fmla="*/ 198438 w 301625"/>
                  <a:gd name="connsiteY209" fmla="*/ 102201 h 328613"/>
                  <a:gd name="connsiteX210" fmla="*/ 198438 w 301625"/>
                  <a:gd name="connsiteY210" fmla="*/ 68734 h 328613"/>
                  <a:gd name="connsiteX211" fmla="*/ 197168 w 301625"/>
                  <a:gd name="connsiteY211" fmla="*/ 67447 h 328613"/>
                  <a:gd name="connsiteX212" fmla="*/ 175578 w 301625"/>
                  <a:gd name="connsiteY212" fmla="*/ 57150 h 328613"/>
                  <a:gd name="connsiteX213" fmla="*/ 86394 w 301625"/>
                  <a:gd name="connsiteY213" fmla="*/ 36513 h 328613"/>
                  <a:gd name="connsiteX214" fmla="*/ 66341 w 301625"/>
                  <a:gd name="connsiteY214" fmla="*/ 49435 h 328613"/>
                  <a:gd name="connsiteX215" fmla="*/ 65088 w 301625"/>
                  <a:gd name="connsiteY215" fmla="*/ 50727 h 328613"/>
                  <a:gd name="connsiteX216" fmla="*/ 65088 w 301625"/>
                  <a:gd name="connsiteY216" fmla="*/ 89492 h 328613"/>
                  <a:gd name="connsiteX217" fmla="*/ 66341 w 301625"/>
                  <a:gd name="connsiteY217" fmla="*/ 92076 h 328613"/>
                  <a:gd name="connsiteX218" fmla="*/ 67595 w 301625"/>
                  <a:gd name="connsiteY218" fmla="*/ 92076 h 328613"/>
                  <a:gd name="connsiteX219" fmla="*/ 87648 w 301625"/>
                  <a:gd name="connsiteY219" fmla="*/ 81739 h 328613"/>
                  <a:gd name="connsiteX220" fmla="*/ 88901 w 301625"/>
                  <a:gd name="connsiteY220" fmla="*/ 80447 h 328613"/>
                  <a:gd name="connsiteX221" fmla="*/ 88901 w 301625"/>
                  <a:gd name="connsiteY221" fmla="*/ 37805 h 328613"/>
                  <a:gd name="connsiteX222" fmla="*/ 87648 w 301625"/>
                  <a:gd name="connsiteY222" fmla="*/ 36513 h 328613"/>
                  <a:gd name="connsiteX223" fmla="*/ 86394 w 301625"/>
                  <a:gd name="connsiteY223" fmla="*/ 36513 h 328613"/>
                  <a:gd name="connsiteX224" fmla="*/ 114300 w 301625"/>
                  <a:gd name="connsiteY224" fmla="*/ 33338 h 328613"/>
                  <a:gd name="connsiteX225" fmla="*/ 114300 w 301625"/>
                  <a:gd name="connsiteY225" fmla="*/ 34637 h 328613"/>
                  <a:gd name="connsiteX226" fmla="*/ 114300 w 301625"/>
                  <a:gd name="connsiteY226" fmla="*/ 78798 h 328613"/>
                  <a:gd name="connsiteX227" fmla="*/ 115593 w 301625"/>
                  <a:gd name="connsiteY227" fmla="*/ 80097 h 328613"/>
                  <a:gd name="connsiteX228" fmla="*/ 146638 w 301625"/>
                  <a:gd name="connsiteY228" fmla="*/ 90488 h 328613"/>
                  <a:gd name="connsiteX229" fmla="*/ 147931 w 301625"/>
                  <a:gd name="connsiteY229" fmla="*/ 90488 h 328613"/>
                  <a:gd name="connsiteX230" fmla="*/ 149225 w 301625"/>
                  <a:gd name="connsiteY230" fmla="*/ 90488 h 328613"/>
                  <a:gd name="connsiteX231" fmla="*/ 149225 w 301625"/>
                  <a:gd name="connsiteY231" fmla="*/ 87890 h 328613"/>
                  <a:gd name="connsiteX232" fmla="*/ 149225 w 301625"/>
                  <a:gd name="connsiteY232" fmla="*/ 48924 h 328613"/>
                  <a:gd name="connsiteX233" fmla="*/ 147931 w 301625"/>
                  <a:gd name="connsiteY233" fmla="*/ 47625 h 328613"/>
                  <a:gd name="connsiteX234" fmla="*/ 116887 w 301625"/>
                  <a:gd name="connsiteY234" fmla="*/ 33338 h 328613"/>
                  <a:gd name="connsiteX235" fmla="*/ 114300 w 301625"/>
                  <a:gd name="connsiteY235" fmla="*/ 33338 h 328613"/>
                  <a:gd name="connsiteX236" fmla="*/ 103562 w 301625"/>
                  <a:gd name="connsiteY236" fmla="*/ 0 h 328613"/>
                  <a:gd name="connsiteX237" fmla="*/ 106151 w 301625"/>
                  <a:gd name="connsiteY237" fmla="*/ 0 h 328613"/>
                  <a:gd name="connsiteX238" fmla="*/ 243371 w 301625"/>
                  <a:gd name="connsiteY238" fmla="*/ 68840 h 328613"/>
                  <a:gd name="connsiteX239" fmla="*/ 245960 w 301625"/>
                  <a:gd name="connsiteY239" fmla="*/ 74035 h 328613"/>
                  <a:gd name="connsiteX240" fmla="*/ 245960 w 301625"/>
                  <a:gd name="connsiteY240" fmla="*/ 111702 h 328613"/>
                  <a:gd name="connsiteX241" fmla="*/ 297741 w 301625"/>
                  <a:gd name="connsiteY241" fmla="*/ 127289 h 328613"/>
                  <a:gd name="connsiteX242" fmla="*/ 301625 w 301625"/>
                  <a:gd name="connsiteY242" fmla="*/ 132484 h 328613"/>
                  <a:gd name="connsiteX243" fmla="*/ 301625 w 301625"/>
                  <a:gd name="connsiteY243" fmla="*/ 249382 h 328613"/>
                  <a:gd name="connsiteX244" fmla="*/ 297741 w 301625"/>
                  <a:gd name="connsiteY244" fmla="*/ 255877 h 328613"/>
                  <a:gd name="connsiteX245" fmla="*/ 243371 w 301625"/>
                  <a:gd name="connsiteY245" fmla="*/ 276658 h 328613"/>
                  <a:gd name="connsiteX246" fmla="*/ 104857 w 301625"/>
                  <a:gd name="connsiteY246" fmla="*/ 328613 h 328613"/>
                  <a:gd name="connsiteX247" fmla="*/ 103562 w 301625"/>
                  <a:gd name="connsiteY247" fmla="*/ 328613 h 328613"/>
                  <a:gd name="connsiteX248" fmla="*/ 100973 w 301625"/>
                  <a:gd name="connsiteY248" fmla="*/ 328613 h 328613"/>
                  <a:gd name="connsiteX249" fmla="*/ 2589 w 301625"/>
                  <a:gd name="connsiteY249" fmla="*/ 274061 h 328613"/>
                  <a:gd name="connsiteX250" fmla="*/ 0 w 301625"/>
                  <a:gd name="connsiteY250" fmla="*/ 268865 h 328613"/>
                  <a:gd name="connsiteX251" fmla="*/ 0 w 301625"/>
                  <a:gd name="connsiteY251" fmla="*/ 75334 h 328613"/>
                  <a:gd name="connsiteX252" fmla="*/ 2589 w 301625"/>
                  <a:gd name="connsiteY252" fmla="*/ 71438 h 328613"/>
                  <a:gd name="connsiteX253" fmla="*/ 99679 w 301625"/>
                  <a:gd name="connsiteY253" fmla="*/ 1299 h 328613"/>
                  <a:gd name="connsiteX254" fmla="*/ 103562 w 301625"/>
                  <a:gd name="connsiteY254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301625" h="328613">
                    <a:moveTo>
                      <a:pt x="175170" y="203200"/>
                    </a:moveTo>
                    <a:cubicBezTo>
                      <a:pt x="175170" y="203200"/>
                      <a:pt x="175170" y="203200"/>
                      <a:pt x="133078" y="207076"/>
                    </a:cubicBezTo>
                    <a:cubicBezTo>
                      <a:pt x="131763" y="207076"/>
                      <a:pt x="131763" y="207076"/>
                      <a:pt x="131763" y="208369"/>
                    </a:cubicBezTo>
                    <a:cubicBezTo>
                      <a:pt x="131763" y="208369"/>
                      <a:pt x="131763" y="208369"/>
                      <a:pt x="131763" y="311741"/>
                    </a:cubicBezTo>
                    <a:cubicBezTo>
                      <a:pt x="131763" y="313033"/>
                      <a:pt x="131763" y="313033"/>
                      <a:pt x="131763" y="313033"/>
                    </a:cubicBezTo>
                    <a:cubicBezTo>
                      <a:pt x="131763" y="313033"/>
                      <a:pt x="133078" y="314325"/>
                      <a:pt x="133078" y="314325"/>
                    </a:cubicBezTo>
                    <a:cubicBezTo>
                      <a:pt x="133078" y="314325"/>
                      <a:pt x="133078" y="314325"/>
                      <a:pt x="134394" y="313033"/>
                    </a:cubicBezTo>
                    <a:cubicBezTo>
                      <a:pt x="134394" y="313033"/>
                      <a:pt x="134394" y="313033"/>
                      <a:pt x="176486" y="297527"/>
                    </a:cubicBezTo>
                    <a:cubicBezTo>
                      <a:pt x="176486" y="297527"/>
                      <a:pt x="177801" y="296235"/>
                      <a:pt x="177801" y="296235"/>
                    </a:cubicBezTo>
                    <a:lnTo>
                      <a:pt x="177801" y="205784"/>
                    </a:lnTo>
                    <a:cubicBezTo>
                      <a:pt x="177801" y="204492"/>
                      <a:pt x="176486" y="204492"/>
                      <a:pt x="176486" y="204492"/>
                    </a:cubicBezTo>
                    <a:cubicBezTo>
                      <a:pt x="176486" y="204492"/>
                      <a:pt x="175170" y="203200"/>
                      <a:pt x="175170" y="203200"/>
                    </a:cubicBezTo>
                    <a:close/>
                    <a:moveTo>
                      <a:pt x="67595" y="203200"/>
                    </a:moveTo>
                    <a:cubicBezTo>
                      <a:pt x="66341" y="203200"/>
                      <a:pt x="66341" y="203200"/>
                      <a:pt x="66341" y="204495"/>
                    </a:cubicBezTo>
                    <a:cubicBezTo>
                      <a:pt x="65088" y="204495"/>
                      <a:pt x="65088" y="204495"/>
                      <a:pt x="65088" y="205790"/>
                    </a:cubicBezTo>
                    <a:cubicBezTo>
                      <a:pt x="65088" y="205790"/>
                      <a:pt x="65088" y="205790"/>
                      <a:pt x="65088" y="244643"/>
                    </a:cubicBezTo>
                    <a:cubicBezTo>
                      <a:pt x="65088" y="244643"/>
                      <a:pt x="66341" y="245938"/>
                      <a:pt x="66341" y="245938"/>
                    </a:cubicBezTo>
                    <a:cubicBezTo>
                      <a:pt x="68848" y="247233"/>
                      <a:pt x="82634" y="252413"/>
                      <a:pt x="86394" y="252413"/>
                    </a:cubicBezTo>
                    <a:cubicBezTo>
                      <a:pt x="87648" y="252413"/>
                      <a:pt x="87648" y="252413"/>
                      <a:pt x="88901" y="251118"/>
                    </a:cubicBezTo>
                    <a:cubicBezTo>
                      <a:pt x="88901" y="251118"/>
                      <a:pt x="88901" y="251118"/>
                      <a:pt x="88901" y="249823"/>
                    </a:cubicBezTo>
                    <a:cubicBezTo>
                      <a:pt x="88901" y="248528"/>
                      <a:pt x="88901" y="208380"/>
                      <a:pt x="88901" y="207085"/>
                    </a:cubicBezTo>
                    <a:cubicBezTo>
                      <a:pt x="88901" y="207085"/>
                      <a:pt x="88901" y="205790"/>
                      <a:pt x="87648" y="205790"/>
                    </a:cubicBezTo>
                    <a:cubicBezTo>
                      <a:pt x="87648" y="205790"/>
                      <a:pt x="87648" y="205790"/>
                      <a:pt x="67595" y="203200"/>
                    </a:cubicBezTo>
                    <a:close/>
                    <a:moveTo>
                      <a:pt x="33111" y="201613"/>
                    </a:moveTo>
                    <a:cubicBezTo>
                      <a:pt x="31750" y="202893"/>
                      <a:pt x="31750" y="202893"/>
                      <a:pt x="31750" y="202893"/>
                    </a:cubicBezTo>
                    <a:cubicBezTo>
                      <a:pt x="31750" y="202893"/>
                      <a:pt x="31750" y="202893"/>
                      <a:pt x="31750" y="236180"/>
                    </a:cubicBezTo>
                    <a:cubicBezTo>
                      <a:pt x="31750" y="236180"/>
                      <a:pt x="31750" y="237460"/>
                      <a:pt x="33111" y="237460"/>
                    </a:cubicBezTo>
                    <a:cubicBezTo>
                      <a:pt x="33111" y="237460"/>
                      <a:pt x="33111" y="237460"/>
                      <a:pt x="49439" y="241301"/>
                    </a:cubicBezTo>
                    <a:cubicBezTo>
                      <a:pt x="49439" y="241301"/>
                      <a:pt x="50800" y="241301"/>
                      <a:pt x="50800" y="241301"/>
                    </a:cubicBezTo>
                    <a:cubicBezTo>
                      <a:pt x="50800" y="241301"/>
                      <a:pt x="50800" y="240021"/>
                      <a:pt x="50800" y="240021"/>
                    </a:cubicBezTo>
                    <a:lnTo>
                      <a:pt x="50800" y="205454"/>
                    </a:lnTo>
                    <a:cubicBezTo>
                      <a:pt x="50800" y="204174"/>
                      <a:pt x="50800" y="202893"/>
                      <a:pt x="49439" y="202893"/>
                    </a:cubicBezTo>
                    <a:cubicBezTo>
                      <a:pt x="49439" y="202893"/>
                      <a:pt x="49439" y="202893"/>
                      <a:pt x="34471" y="201613"/>
                    </a:cubicBezTo>
                    <a:cubicBezTo>
                      <a:pt x="33111" y="201613"/>
                      <a:pt x="33111" y="201613"/>
                      <a:pt x="33111" y="201613"/>
                    </a:cubicBezTo>
                    <a:close/>
                    <a:moveTo>
                      <a:pt x="225690" y="200025"/>
                    </a:moveTo>
                    <a:cubicBezTo>
                      <a:pt x="225690" y="200025"/>
                      <a:pt x="225690" y="200025"/>
                      <a:pt x="196586" y="201313"/>
                    </a:cubicBezTo>
                    <a:cubicBezTo>
                      <a:pt x="196586" y="201313"/>
                      <a:pt x="195263" y="202602"/>
                      <a:pt x="195263" y="203890"/>
                    </a:cubicBezTo>
                    <a:cubicBezTo>
                      <a:pt x="195263" y="203890"/>
                      <a:pt x="195263" y="203890"/>
                      <a:pt x="195263" y="286348"/>
                    </a:cubicBezTo>
                    <a:cubicBezTo>
                      <a:pt x="195263" y="287637"/>
                      <a:pt x="195263" y="287637"/>
                      <a:pt x="196586" y="287637"/>
                    </a:cubicBezTo>
                    <a:cubicBezTo>
                      <a:pt x="196586" y="288925"/>
                      <a:pt x="196586" y="288925"/>
                      <a:pt x="196586" y="288925"/>
                    </a:cubicBezTo>
                    <a:cubicBezTo>
                      <a:pt x="197909" y="288925"/>
                      <a:pt x="197909" y="288925"/>
                      <a:pt x="197909" y="288925"/>
                    </a:cubicBezTo>
                    <a:cubicBezTo>
                      <a:pt x="197909" y="288925"/>
                      <a:pt x="197909" y="288925"/>
                      <a:pt x="225690" y="278618"/>
                    </a:cubicBezTo>
                    <a:cubicBezTo>
                      <a:pt x="227013" y="277329"/>
                      <a:pt x="227013" y="277329"/>
                      <a:pt x="227013" y="276041"/>
                    </a:cubicBezTo>
                    <a:lnTo>
                      <a:pt x="227013" y="201313"/>
                    </a:lnTo>
                    <a:cubicBezTo>
                      <a:pt x="227013" y="201313"/>
                      <a:pt x="227013" y="200025"/>
                      <a:pt x="227013" y="200025"/>
                    </a:cubicBezTo>
                    <a:cubicBezTo>
                      <a:pt x="227013" y="200025"/>
                      <a:pt x="225690" y="200025"/>
                      <a:pt x="225690" y="200025"/>
                    </a:cubicBezTo>
                    <a:close/>
                    <a:moveTo>
                      <a:pt x="10824" y="198438"/>
                    </a:moveTo>
                    <a:cubicBezTo>
                      <a:pt x="10824" y="198438"/>
                      <a:pt x="9525" y="198438"/>
                      <a:pt x="9525" y="199732"/>
                    </a:cubicBezTo>
                    <a:cubicBezTo>
                      <a:pt x="9525" y="199732"/>
                      <a:pt x="9525" y="199732"/>
                      <a:pt x="9525" y="201025"/>
                    </a:cubicBezTo>
                    <a:cubicBezTo>
                      <a:pt x="9525" y="201025"/>
                      <a:pt x="9525" y="201025"/>
                      <a:pt x="9525" y="229482"/>
                    </a:cubicBezTo>
                    <a:cubicBezTo>
                      <a:pt x="9525" y="229482"/>
                      <a:pt x="9525" y="230776"/>
                      <a:pt x="10824" y="230776"/>
                    </a:cubicBezTo>
                    <a:cubicBezTo>
                      <a:pt x="10824" y="230776"/>
                      <a:pt x="10824" y="230776"/>
                      <a:pt x="21215" y="233363"/>
                    </a:cubicBezTo>
                    <a:cubicBezTo>
                      <a:pt x="21215" y="233363"/>
                      <a:pt x="21215" y="233363"/>
                      <a:pt x="22514" y="233363"/>
                    </a:cubicBezTo>
                    <a:cubicBezTo>
                      <a:pt x="23813" y="233363"/>
                      <a:pt x="23813" y="232070"/>
                      <a:pt x="23813" y="232070"/>
                    </a:cubicBezTo>
                    <a:lnTo>
                      <a:pt x="23813" y="201025"/>
                    </a:lnTo>
                    <a:cubicBezTo>
                      <a:pt x="23813" y="201025"/>
                      <a:pt x="23813" y="199732"/>
                      <a:pt x="22514" y="199732"/>
                    </a:cubicBezTo>
                    <a:cubicBezTo>
                      <a:pt x="22514" y="199732"/>
                      <a:pt x="22514" y="199732"/>
                      <a:pt x="10824" y="198438"/>
                    </a:cubicBezTo>
                    <a:close/>
                    <a:moveTo>
                      <a:pt x="277495" y="196850"/>
                    </a:moveTo>
                    <a:cubicBezTo>
                      <a:pt x="276225" y="196850"/>
                      <a:pt x="276225" y="198135"/>
                      <a:pt x="276225" y="198135"/>
                    </a:cubicBezTo>
                    <a:cubicBezTo>
                      <a:pt x="276225" y="198135"/>
                      <a:pt x="276225" y="198135"/>
                      <a:pt x="276225" y="222553"/>
                    </a:cubicBezTo>
                    <a:cubicBezTo>
                      <a:pt x="276225" y="222553"/>
                      <a:pt x="276225" y="223838"/>
                      <a:pt x="276225" y="223838"/>
                    </a:cubicBezTo>
                    <a:cubicBezTo>
                      <a:pt x="276225" y="223838"/>
                      <a:pt x="277495" y="223838"/>
                      <a:pt x="277495" y="223838"/>
                    </a:cubicBezTo>
                    <a:cubicBezTo>
                      <a:pt x="277495" y="223838"/>
                      <a:pt x="277495" y="223838"/>
                      <a:pt x="287655" y="222553"/>
                    </a:cubicBezTo>
                    <a:cubicBezTo>
                      <a:pt x="288925" y="221268"/>
                      <a:pt x="288925" y="221268"/>
                      <a:pt x="288925" y="219983"/>
                    </a:cubicBezTo>
                    <a:lnTo>
                      <a:pt x="288925" y="198135"/>
                    </a:lnTo>
                    <a:cubicBezTo>
                      <a:pt x="288925" y="198135"/>
                      <a:pt x="288925" y="196850"/>
                      <a:pt x="288925" y="196850"/>
                    </a:cubicBezTo>
                    <a:cubicBezTo>
                      <a:pt x="287655" y="196850"/>
                      <a:pt x="287655" y="196850"/>
                      <a:pt x="287655" y="196850"/>
                    </a:cubicBezTo>
                    <a:cubicBezTo>
                      <a:pt x="287655" y="196850"/>
                      <a:pt x="287655" y="196850"/>
                      <a:pt x="277495" y="196850"/>
                    </a:cubicBezTo>
                    <a:close/>
                    <a:moveTo>
                      <a:pt x="253736" y="196850"/>
                    </a:moveTo>
                    <a:cubicBezTo>
                      <a:pt x="253736" y="196850"/>
                      <a:pt x="252413" y="198173"/>
                      <a:pt x="252413" y="199496"/>
                    </a:cubicBezTo>
                    <a:cubicBezTo>
                      <a:pt x="252413" y="199496"/>
                      <a:pt x="252413" y="199496"/>
                      <a:pt x="252413" y="225954"/>
                    </a:cubicBezTo>
                    <a:cubicBezTo>
                      <a:pt x="252413" y="225954"/>
                      <a:pt x="252413" y="227277"/>
                      <a:pt x="253736" y="227277"/>
                    </a:cubicBezTo>
                    <a:cubicBezTo>
                      <a:pt x="253736" y="227277"/>
                      <a:pt x="253736" y="228600"/>
                      <a:pt x="255059" y="228600"/>
                    </a:cubicBezTo>
                    <a:cubicBezTo>
                      <a:pt x="255059" y="228600"/>
                      <a:pt x="255059" y="228600"/>
                      <a:pt x="255059" y="227277"/>
                    </a:cubicBezTo>
                    <a:cubicBezTo>
                      <a:pt x="255059" y="227277"/>
                      <a:pt x="255059" y="227277"/>
                      <a:pt x="266965" y="225954"/>
                    </a:cubicBezTo>
                    <a:cubicBezTo>
                      <a:pt x="268288" y="225954"/>
                      <a:pt x="268288" y="224631"/>
                      <a:pt x="268288" y="223308"/>
                    </a:cubicBezTo>
                    <a:lnTo>
                      <a:pt x="268288" y="198173"/>
                    </a:lnTo>
                    <a:cubicBezTo>
                      <a:pt x="268288" y="198173"/>
                      <a:pt x="268288" y="196850"/>
                      <a:pt x="268288" y="196850"/>
                    </a:cubicBezTo>
                    <a:cubicBezTo>
                      <a:pt x="268288" y="196850"/>
                      <a:pt x="266965" y="196850"/>
                      <a:pt x="266965" y="196850"/>
                    </a:cubicBezTo>
                    <a:cubicBezTo>
                      <a:pt x="266965" y="196850"/>
                      <a:pt x="266965" y="196850"/>
                      <a:pt x="253736" y="196850"/>
                    </a:cubicBezTo>
                    <a:close/>
                    <a:moveTo>
                      <a:pt x="276225" y="149225"/>
                    </a:moveTo>
                    <a:cubicBezTo>
                      <a:pt x="276225" y="150510"/>
                      <a:pt x="276225" y="150510"/>
                      <a:pt x="276225" y="150510"/>
                    </a:cubicBezTo>
                    <a:cubicBezTo>
                      <a:pt x="276225" y="150510"/>
                      <a:pt x="276225" y="150510"/>
                      <a:pt x="276225" y="173643"/>
                    </a:cubicBezTo>
                    <a:cubicBezTo>
                      <a:pt x="276225" y="174928"/>
                      <a:pt x="276225" y="176213"/>
                      <a:pt x="277495" y="176213"/>
                    </a:cubicBezTo>
                    <a:cubicBezTo>
                      <a:pt x="277495" y="176213"/>
                      <a:pt x="277495" y="176213"/>
                      <a:pt x="287655" y="176213"/>
                    </a:cubicBezTo>
                    <a:cubicBezTo>
                      <a:pt x="287655" y="176213"/>
                      <a:pt x="287655" y="176213"/>
                      <a:pt x="288925" y="176213"/>
                    </a:cubicBezTo>
                    <a:cubicBezTo>
                      <a:pt x="288925" y="176213"/>
                      <a:pt x="288925" y="174928"/>
                      <a:pt x="288925" y="174928"/>
                    </a:cubicBezTo>
                    <a:lnTo>
                      <a:pt x="288925" y="153080"/>
                    </a:lnTo>
                    <a:cubicBezTo>
                      <a:pt x="288925" y="151795"/>
                      <a:pt x="288925" y="150510"/>
                      <a:pt x="287655" y="150510"/>
                    </a:cubicBezTo>
                    <a:cubicBezTo>
                      <a:pt x="287655" y="150510"/>
                      <a:pt x="287655" y="150510"/>
                      <a:pt x="277495" y="149225"/>
                    </a:cubicBezTo>
                    <a:cubicBezTo>
                      <a:pt x="277495" y="149225"/>
                      <a:pt x="277495" y="149225"/>
                      <a:pt x="276225" y="149225"/>
                    </a:cubicBezTo>
                    <a:close/>
                    <a:moveTo>
                      <a:pt x="253736" y="145720"/>
                    </a:moveTo>
                    <a:cubicBezTo>
                      <a:pt x="252413" y="145720"/>
                      <a:pt x="252413" y="146977"/>
                      <a:pt x="252413" y="146977"/>
                    </a:cubicBezTo>
                    <a:cubicBezTo>
                      <a:pt x="252413" y="146977"/>
                      <a:pt x="252413" y="146977"/>
                      <a:pt x="252413" y="172112"/>
                    </a:cubicBezTo>
                    <a:cubicBezTo>
                      <a:pt x="252413" y="173369"/>
                      <a:pt x="253736" y="174626"/>
                      <a:pt x="253736" y="174626"/>
                    </a:cubicBezTo>
                    <a:cubicBezTo>
                      <a:pt x="253736" y="174626"/>
                      <a:pt x="253736" y="174626"/>
                      <a:pt x="266965" y="174626"/>
                    </a:cubicBezTo>
                    <a:cubicBezTo>
                      <a:pt x="266965" y="174626"/>
                      <a:pt x="268288" y="174626"/>
                      <a:pt x="268288" y="174626"/>
                    </a:cubicBezTo>
                    <a:cubicBezTo>
                      <a:pt x="268288" y="174626"/>
                      <a:pt x="268288" y="173369"/>
                      <a:pt x="268288" y="173369"/>
                    </a:cubicBezTo>
                    <a:lnTo>
                      <a:pt x="268288" y="149490"/>
                    </a:lnTo>
                    <a:cubicBezTo>
                      <a:pt x="268288" y="148233"/>
                      <a:pt x="268288" y="146977"/>
                      <a:pt x="266965" y="146977"/>
                    </a:cubicBezTo>
                    <a:cubicBezTo>
                      <a:pt x="266965" y="146977"/>
                      <a:pt x="266965" y="146977"/>
                      <a:pt x="255059" y="145720"/>
                    </a:cubicBezTo>
                    <a:cubicBezTo>
                      <a:pt x="253736" y="144463"/>
                      <a:pt x="253736" y="145720"/>
                      <a:pt x="253736" y="145720"/>
                    </a:cubicBezTo>
                    <a:close/>
                    <a:moveTo>
                      <a:pt x="21215" y="139700"/>
                    </a:moveTo>
                    <a:cubicBezTo>
                      <a:pt x="21215" y="139700"/>
                      <a:pt x="21215" y="139700"/>
                      <a:pt x="10824" y="142287"/>
                    </a:cubicBezTo>
                    <a:cubicBezTo>
                      <a:pt x="9525" y="142287"/>
                      <a:pt x="9525" y="143581"/>
                      <a:pt x="9525" y="144874"/>
                    </a:cubicBezTo>
                    <a:cubicBezTo>
                      <a:pt x="9525" y="144874"/>
                      <a:pt x="9525" y="144874"/>
                      <a:pt x="9525" y="173332"/>
                    </a:cubicBezTo>
                    <a:cubicBezTo>
                      <a:pt x="9525" y="173332"/>
                      <a:pt x="9525" y="173332"/>
                      <a:pt x="9525" y="174625"/>
                    </a:cubicBezTo>
                    <a:cubicBezTo>
                      <a:pt x="9525" y="174625"/>
                      <a:pt x="10824" y="174625"/>
                      <a:pt x="10824" y="174625"/>
                    </a:cubicBezTo>
                    <a:cubicBezTo>
                      <a:pt x="10824" y="174625"/>
                      <a:pt x="10824" y="174625"/>
                      <a:pt x="22514" y="173332"/>
                    </a:cubicBezTo>
                    <a:cubicBezTo>
                      <a:pt x="22514" y="173332"/>
                      <a:pt x="23813" y="173332"/>
                      <a:pt x="23813" y="172038"/>
                    </a:cubicBezTo>
                    <a:lnTo>
                      <a:pt x="23813" y="140993"/>
                    </a:lnTo>
                    <a:cubicBezTo>
                      <a:pt x="23813" y="140993"/>
                      <a:pt x="23813" y="139700"/>
                      <a:pt x="23813" y="139700"/>
                    </a:cubicBezTo>
                    <a:cubicBezTo>
                      <a:pt x="22514" y="139700"/>
                      <a:pt x="22514" y="139700"/>
                      <a:pt x="21215" y="139700"/>
                    </a:cubicBezTo>
                    <a:close/>
                    <a:moveTo>
                      <a:pt x="216893" y="138113"/>
                    </a:moveTo>
                    <a:cubicBezTo>
                      <a:pt x="215603" y="138113"/>
                      <a:pt x="215603" y="138113"/>
                      <a:pt x="214313" y="139417"/>
                    </a:cubicBezTo>
                    <a:cubicBezTo>
                      <a:pt x="214313" y="139417"/>
                      <a:pt x="214313" y="139417"/>
                      <a:pt x="214313" y="140721"/>
                    </a:cubicBezTo>
                    <a:cubicBezTo>
                      <a:pt x="214313" y="140721"/>
                      <a:pt x="214313" y="140721"/>
                      <a:pt x="214313" y="172018"/>
                    </a:cubicBezTo>
                    <a:cubicBezTo>
                      <a:pt x="214313" y="172018"/>
                      <a:pt x="214313" y="173322"/>
                      <a:pt x="215603" y="173322"/>
                    </a:cubicBezTo>
                    <a:cubicBezTo>
                      <a:pt x="215603" y="173322"/>
                      <a:pt x="215603" y="173322"/>
                      <a:pt x="232371" y="174626"/>
                    </a:cubicBezTo>
                    <a:cubicBezTo>
                      <a:pt x="233661" y="174626"/>
                      <a:pt x="233661" y="174626"/>
                      <a:pt x="233661" y="173322"/>
                    </a:cubicBezTo>
                    <a:cubicBezTo>
                      <a:pt x="233661" y="173322"/>
                      <a:pt x="234951" y="173322"/>
                      <a:pt x="234951" y="172018"/>
                    </a:cubicBezTo>
                    <a:lnTo>
                      <a:pt x="234951" y="143329"/>
                    </a:lnTo>
                    <a:cubicBezTo>
                      <a:pt x="234951" y="142025"/>
                      <a:pt x="233661" y="142025"/>
                      <a:pt x="232371" y="142025"/>
                    </a:cubicBezTo>
                    <a:cubicBezTo>
                      <a:pt x="232371" y="142025"/>
                      <a:pt x="232371" y="142025"/>
                      <a:pt x="216893" y="138113"/>
                    </a:cubicBezTo>
                    <a:close/>
                    <a:moveTo>
                      <a:pt x="49439" y="131763"/>
                    </a:moveTo>
                    <a:cubicBezTo>
                      <a:pt x="49439" y="131763"/>
                      <a:pt x="49439" y="131763"/>
                      <a:pt x="33111" y="135632"/>
                    </a:cubicBezTo>
                    <a:cubicBezTo>
                      <a:pt x="31750" y="136922"/>
                      <a:pt x="31750" y="136922"/>
                      <a:pt x="31750" y="138212"/>
                    </a:cubicBezTo>
                    <a:cubicBezTo>
                      <a:pt x="31750" y="138212"/>
                      <a:pt x="31750" y="138212"/>
                      <a:pt x="31750" y="170458"/>
                    </a:cubicBezTo>
                    <a:cubicBezTo>
                      <a:pt x="31750" y="170458"/>
                      <a:pt x="31750" y="171748"/>
                      <a:pt x="33111" y="171748"/>
                    </a:cubicBezTo>
                    <a:cubicBezTo>
                      <a:pt x="33111" y="171748"/>
                      <a:pt x="33111" y="173038"/>
                      <a:pt x="34471" y="173038"/>
                    </a:cubicBezTo>
                    <a:cubicBezTo>
                      <a:pt x="34471" y="173038"/>
                      <a:pt x="34471" y="173038"/>
                      <a:pt x="49439" y="171748"/>
                    </a:cubicBezTo>
                    <a:cubicBezTo>
                      <a:pt x="50800" y="171748"/>
                      <a:pt x="50800" y="170458"/>
                      <a:pt x="50800" y="169169"/>
                    </a:cubicBezTo>
                    <a:lnTo>
                      <a:pt x="50800" y="134343"/>
                    </a:lnTo>
                    <a:cubicBezTo>
                      <a:pt x="50800" y="133053"/>
                      <a:pt x="50800" y="133053"/>
                      <a:pt x="50800" y="133053"/>
                    </a:cubicBezTo>
                    <a:cubicBezTo>
                      <a:pt x="50800" y="131763"/>
                      <a:pt x="49439" y="131763"/>
                      <a:pt x="49439" y="131763"/>
                    </a:cubicBezTo>
                    <a:close/>
                    <a:moveTo>
                      <a:pt x="174308" y="130175"/>
                    </a:moveTo>
                    <a:cubicBezTo>
                      <a:pt x="174308" y="130175"/>
                      <a:pt x="174308" y="130175"/>
                      <a:pt x="173038" y="131474"/>
                    </a:cubicBezTo>
                    <a:cubicBezTo>
                      <a:pt x="173038" y="131474"/>
                      <a:pt x="173038" y="131474"/>
                      <a:pt x="173038" y="132773"/>
                    </a:cubicBezTo>
                    <a:lnTo>
                      <a:pt x="173038" y="169141"/>
                    </a:lnTo>
                    <a:cubicBezTo>
                      <a:pt x="173038" y="170440"/>
                      <a:pt x="173038" y="170440"/>
                      <a:pt x="174308" y="170440"/>
                    </a:cubicBezTo>
                    <a:cubicBezTo>
                      <a:pt x="174308" y="170440"/>
                      <a:pt x="174308" y="170440"/>
                      <a:pt x="195898" y="173038"/>
                    </a:cubicBezTo>
                    <a:cubicBezTo>
                      <a:pt x="197168" y="173038"/>
                      <a:pt x="197168" y="171739"/>
                      <a:pt x="197168" y="171739"/>
                    </a:cubicBezTo>
                    <a:cubicBezTo>
                      <a:pt x="198438" y="171739"/>
                      <a:pt x="198438" y="170440"/>
                      <a:pt x="198438" y="170440"/>
                    </a:cubicBezTo>
                    <a:cubicBezTo>
                      <a:pt x="198438" y="170440"/>
                      <a:pt x="198438" y="170440"/>
                      <a:pt x="198438" y="136669"/>
                    </a:cubicBezTo>
                    <a:cubicBezTo>
                      <a:pt x="198438" y="135370"/>
                      <a:pt x="197168" y="135370"/>
                      <a:pt x="197168" y="135370"/>
                    </a:cubicBezTo>
                    <a:cubicBezTo>
                      <a:pt x="197168" y="135370"/>
                      <a:pt x="197168" y="135370"/>
                      <a:pt x="174308" y="130175"/>
                    </a:cubicBezTo>
                    <a:close/>
                    <a:moveTo>
                      <a:pt x="86394" y="120650"/>
                    </a:moveTo>
                    <a:cubicBezTo>
                      <a:pt x="86394" y="120650"/>
                      <a:pt x="86394" y="120650"/>
                      <a:pt x="66341" y="127086"/>
                    </a:cubicBezTo>
                    <a:cubicBezTo>
                      <a:pt x="66341" y="127086"/>
                      <a:pt x="65088" y="127086"/>
                      <a:pt x="65088" y="128373"/>
                    </a:cubicBezTo>
                    <a:cubicBezTo>
                      <a:pt x="65088" y="128373"/>
                      <a:pt x="65088" y="128373"/>
                      <a:pt x="65088" y="166988"/>
                    </a:cubicBezTo>
                    <a:cubicBezTo>
                      <a:pt x="65088" y="166988"/>
                      <a:pt x="65088" y="168275"/>
                      <a:pt x="66341" y="168275"/>
                    </a:cubicBezTo>
                    <a:cubicBezTo>
                      <a:pt x="66341" y="168275"/>
                      <a:pt x="66341" y="168275"/>
                      <a:pt x="67595" y="168275"/>
                    </a:cubicBezTo>
                    <a:cubicBezTo>
                      <a:pt x="67595" y="168275"/>
                      <a:pt x="67595" y="168275"/>
                      <a:pt x="87648" y="166988"/>
                    </a:cubicBezTo>
                    <a:cubicBezTo>
                      <a:pt x="88901" y="166988"/>
                      <a:pt x="88901" y="165701"/>
                      <a:pt x="88901" y="165701"/>
                    </a:cubicBezTo>
                    <a:lnTo>
                      <a:pt x="88901" y="123224"/>
                    </a:lnTo>
                    <a:cubicBezTo>
                      <a:pt x="88901" y="121937"/>
                      <a:pt x="88901" y="121937"/>
                      <a:pt x="88901" y="121937"/>
                    </a:cubicBezTo>
                    <a:cubicBezTo>
                      <a:pt x="87648" y="120650"/>
                      <a:pt x="87648" y="120650"/>
                      <a:pt x="86394" y="120650"/>
                    </a:cubicBezTo>
                    <a:close/>
                    <a:moveTo>
                      <a:pt x="114300" y="119063"/>
                    </a:moveTo>
                    <a:cubicBezTo>
                      <a:pt x="114300" y="120358"/>
                      <a:pt x="114300" y="120358"/>
                      <a:pt x="114300" y="121653"/>
                    </a:cubicBezTo>
                    <a:cubicBezTo>
                      <a:pt x="114300" y="121653"/>
                      <a:pt x="114300" y="121653"/>
                      <a:pt x="114300" y="164391"/>
                    </a:cubicBezTo>
                    <a:cubicBezTo>
                      <a:pt x="114300" y="165686"/>
                      <a:pt x="114300" y="166981"/>
                      <a:pt x="115593" y="166981"/>
                    </a:cubicBezTo>
                    <a:cubicBezTo>
                      <a:pt x="115593" y="166981"/>
                      <a:pt x="115593" y="166981"/>
                      <a:pt x="147931" y="168276"/>
                    </a:cubicBezTo>
                    <a:cubicBezTo>
                      <a:pt x="147931" y="168276"/>
                      <a:pt x="147931" y="168276"/>
                      <a:pt x="149225" y="168276"/>
                    </a:cubicBezTo>
                    <a:cubicBezTo>
                      <a:pt x="149225" y="166981"/>
                      <a:pt x="149225" y="166981"/>
                      <a:pt x="149225" y="166981"/>
                    </a:cubicBezTo>
                    <a:cubicBezTo>
                      <a:pt x="149225" y="166981"/>
                      <a:pt x="149225" y="166981"/>
                      <a:pt x="149225" y="126833"/>
                    </a:cubicBezTo>
                    <a:cubicBezTo>
                      <a:pt x="149225" y="125538"/>
                      <a:pt x="149225" y="125538"/>
                      <a:pt x="147931" y="125538"/>
                    </a:cubicBezTo>
                    <a:cubicBezTo>
                      <a:pt x="147931" y="125538"/>
                      <a:pt x="147931" y="125538"/>
                      <a:pt x="115593" y="119063"/>
                    </a:cubicBezTo>
                    <a:cubicBezTo>
                      <a:pt x="115593" y="119063"/>
                      <a:pt x="115593" y="119063"/>
                      <a:pt x="114300" y="119063"/>
                    </a:cubicBezTo>
                    <a:close/>
                    <a:moveTo>
                      <a:pt x="21215" y="77788"/>
                    </a:moveTo>
                    <a:cubicBezTo>
                      <a:pt x="21215" y="77788"/>
                      <a:pt x="21215" y="77788"/>
                      <a:pt x="9525" y="84403"/>
                    </a:cubicBezTo>
                    <a:cubicBezTo>
                      <a:pt x="9525" y="85726"/>
                      <a:pt x="9525" y="85726"/>
                      <a:pt x="9525" y="87049"/>
                    </a:cubicBezTo>
                    <a:cubicBezTo>
                      <a:pt x="9525" y="87049"/>
                      <a:pt x="9525" y="87049"/>
                      <a:pt x="9525" y="116153"/>
                    </a:cubicBezTo>
                    <a:cubicBezTo>
                      <a:pt x="9525" y="116153"/>
                      <a:pt x="9525" y="117476"/>
                      <a:pt x="9525" y="117476"/>
                    </a:cubicBezTo>
                    <a:cubicBezTo>
                      <a:pt x="9525" y="117476"/>
                      <a:pt x="10824" y="117476"/>
                      <a:pt x="10824" y="117476"/>
                    </a:cubicBezTo>
                    <a:cubicBezTo>
                      <a:pt x="10824" y="117476"/>
                      <a:pt x="10824" y="117476"/>
                      <a:pt x="12123" y="117476"/>
                    </a:cubicBezTo>
                    <a:cubicBezTo>
                      <a:pt x="12123" y="117476"/>
                      <a:pt x="12123" y="117476"/>
                      <a:pt x="22514" y="112184"/>
                    </a:cubicBezTo>
                    <a:cubicBezTo>
                      <a:pt x="23813" y="112184"/>
                      <a:pt x="23813" y="110861"/>
                      <a:pt x="23813" y="110861"/>
                    </a:cubicBezTo>
                    <a:lnTo>
                      <a:pt x="23813" y="79111"/>
                    </a:lnTo>
                    <a:cubicBezTo>
                      <a:pt x="23813" y="79111"/>
                      <a:pt x="23813" y="77788"/>
                      <a:pt x="22514" y="77788"/>
                    </a:cubicBezTo>
                    <a:cubicBezTo>
                      <a:pt x="22514" y="77788"/>
                      <a:pt x="21215" y="77788"/>
                      <a:pt x="21215" y="77788"/>
                    </a:cubicBezTo>
                    <a:close/>
                    <a:moveTo>
                      <a:pt x="215603" y="76200"/>
                    </a:moveTo>
                    <a:cubicBezTo>
                      <a:pt x="214313" y="77480"/>
                      <a:pt x="214313" y="77480"/>
                      <a:pt x="214313" y="78760"/>
                    </a:cubicBezTo>
                    <a:cubicBezTo>
                      <a:pt x="214313" y="78760"/>
                      <a:pt x="214313" y="78760"/>
                      <a:pt x="214313" y="109487"/>
                    </a:cubicBezTo>
                    <a:cubicBezTo>
                      <a:pt x="214313" y="109487"/>
                      <a:pt x="214313" y="110767"/>
                      <a:pt x="215603" y="110767"/>
                    </a:cubicBezTo>
                    <a:cubicBezTo>
                      <a:pt x="215603" y="110767"/>
                      <a:pt x="215603" y="110767"/>
                      <a:pt x="232371" y="115888"/>
                    </a:cubicBezTo>
                    <a:cubicBezTo>
                      <a:pt x="232371" y="115888"/>
                      <a:pt x="233661" y="115888"/>
                      <a:pt x="233661" y="115888"/>
                    </a:cubicBezTo>
                    <a:cubicBezTo>
                      <a:pt x="233661" y="115888"/>
                      <a:pt x="234951" y="114608"/>
                      <a:pt x="234951" y="114608"/>
                    </a:cubicBezTo>
                    <a:lnTo>
                      <a:pt x="234951" y="85162"/>
                    </a:lnTo>
                    <a:cubicBezTo>
                      <a:pt x="234951" y="85162"/>
                      <a:pt x="233661" y="83882"/>
                      <a:pt x="233661" y="83882"/>
                    </a:cubicBezTo>
                    <a:cubicBezTo>
                      <a:pt x="233661" y="83882"/>
                      <a:pt x="233661" y="83882"/>
                      <a:pt x="216893" y="76200"/>
                    </a:cubicBezTo>
                    <a:cubicBezTo>
                      <a:pt x="215603" y="76200"/>
                      <a:pt x="215603" y="76200"/>
                      <a:pt x="215603" y="76200"/>
                    </a:cubicBezTo>
                    <a:close/>
                    <a:moveTo>
                      <a:pt x="48079" y="61604"/>
                    </a:moveTo>
                    <a:cubicBezTo>
                      <a:pt x="48079" y="61604"/>
                      <a:pt x="48079" y="61604"/>
                      <a:pt x="33111" y="70556"/>
                    </a:cubicBezTo>
                    <a:cubicBezTo>
                      <a:pt x="31750" y="70556"/>
                      <a:pt x="31750" y="71834"/>
                      <a:pt x="31750" y="71834"/>
                    </a:cubicBezTo>
                    <a:cubicBezTo>
                      <a:pt x="31750" y="71834"/>
                      <a:pt x="31750" y="71834"/>
                      <a:pt x="31750" y="103805"/>
                    </a:cubicBezTo>
                    <a:cubicBezTo>
                      <a:pt x="31750" y="105084"/>
                      <a:pt x="31750" y="105084"/>
                      <a:pt x="33111" y="106363"/>
                    </a:cubicBezTo>
                    <a:cubicBezTo>
                      <a:pt x="33111" y="106363"/>
                      <a:pt x="33111" y="106363"/>
                      <a:pt x="34471" y="106363"/>
                    </a:cubicBezTo>
                    <a:cubicBezTo>
                      <a:pt x="34471" y="106363"/>
                      <a:pt x="34471" y="106363"/>
                      <a:pt x="50800" y="99969"/>
                    </a:cubicBezTo>
                    <a:cubicBezTo>
                      <a:pt x="50800" y="98690"/>
                      <a:pt x="50800" y="98690"/>
                      <a:pt x="50800" y="97411"/>
                    </a:cubicBezTo>
                    <a:lnTo>
                      <a:pt x="50800" y="62883"/>
                    </a:lnTo>
                    <a:cubicBezTo>
                      <a:pt x="50800" y="61604"/>
                      <a:pt x="50800" y="61604"/>
                      <a:pt x="50800" y="61604"/>
                    </a:cubicBezTo>
                    <a:cubicBezTo>
                      <a:pt x="49439" y="60325"/>
                      <a:pt x="49439" y="60325"/>
                      <a:pt x="48079" y="61604"/>
                    </a:cubicBezTo>
                    <a:close/>
                    <a:moveTo>
                      <a:pt x="175578" y="57150"/>
                    </a:moveTo>
                    <a:cubicBezTo>
                      <a:pt x="174308" y="57150"/>
                      <a:pt x="174308" y="57150"/>
                      <a:pt x="173038" y="58437"/>
                    </a:cubicBezTo>
                    <a:cubicBezTo>
                      <a:pt x="173038" y="58437"/>
                      <a:pt x="173038" y="58437"/>
                      <a:pt x="173038" y="59724"/>
                    </a:cubicBezTo>
                    <a:lnTo>
                      <a:pt x="173038" y="95765"/>
                    </a:lnTo>
                    <a:cubicBezTo>
                      <a:pt x="173038" y="95765"/>
                      <a:pt x="173038" y="97052"/>
                      <a:pt x="174308" y="97052"/>
                    </a:cubicBezTo>
                    <a:cubicBezTo>
                      <a:pt x="174308" y="97052"/>
                      <a:pt x="174308" y="97052"/>
                      <a:pt x="195898" y="104775"/>
                    </a:cubicBezTo>
                    <a:cubicBezTo>
                      <a:pt x="197168" y="104775"/>
                      <a:pt x="197168" y="103488"/>
                      <a:pt x="197168" y="103488"/>
                    </a:cubicBezTo>
                    <a:cubicBezTo>
                      <a:pt x="198438" y="103488"/>
                      <a:pt x="198438" y="103488"/>
                      <a:pt x="198438" y="102201"/>
                    </a:cubicBezTo>
                    <a:cubicBezTo>
                      <a:pt x="198438" y="102201"/>
                      <a:pt x="198438" y="102201"/>
                      <a:pt x="198438" y="68734"/>
                    </a:cubicBezTo>
                    <a:cubicBezTo>
                      <a:pt x="198438" y="68734"/>
                      <a:pt x="198438" y="67447"/>
                      <a:pt x="197168" y="67447"/>
                    </a:cubicBezTo>
                    <a:cubicBezTo>
                      <a:pt x="197168" y="67447"/>
                      <a:pt x="197168" y="67447"/>
                      <a:pt x="175578" y="57150"/>
                    </a:cubicBezTo>
                    <a:close/>
                    <a:moveTo>
                      <a:pt x="86394" y="36513"/>
                    </a:moveTo>
                    <a:cubicBezTo>
                      <a:pt x="86394" y="36513"/>
                      <a:pt x="86394" y="36513"/>
                      <a:pt x="66341" y="49435"/>
                    </a:cubicBezTo>
                    <a:cubicBezTo>
                      <a:pt x="65088" y="49435"/>
                      <a:pt x="65088" y="50727"/>
                      <a:pt x="65088" y="50727"/>
                    </a:cubicBezTo>
                    <a:cubicBezTo>
                      <a:pt x="65088" y="50727"/>
                      <a:pt x="65088" y="50727"/>
                      <a:pt x="65088" y="89492"/>
                    </a:cubicBezTo>
                    <a:cubicBezTo>
                      <a:pt x="65088" y="90784"/>
                      <a:pt x="65088" y="90784"/>
                      <a:pt x="66341" y="92076"/>
                    </a:cubicBezTo>
                    <a:cubicBezTo>
                      <a:pt x="66341" y="92076"/>
                      <a:pt x="66341" y="92076"/>
                      <a:pt x="67595" y="92076"/>
                    </a:cubicBezTo>
                    <a:cubicBezTo>
                      <a:pt x="67595" y="92076"/>
                      <a:pt x="67595" y="92076"/>
                      <a:pt x="87648" y="81739"/>
                    </a:cubicBezTo>
                    <a:cubicBezTo>
                      <a:pt x="88901" y="81739"/>
                      <a:pt x="88901" y="81739"/>
                      <a:pt x="88901" y="80447"/>
                    </a:cubicBezTo>
                    <a:lnTo>
                      <a:pt x="88901" y="37805"/>
                    </a:lnTo>
                    <a:cubicBezTo>
                      <a:pt x="88901" y="37805"/>
                      <a:pt x="88901" y="36513"/>
                      <a:pt x="87648" y="36513"/>
                    </a:cubicBezTo>
                    <a:cubicBezTo>
                      <a:pt x="87648" y="36513"/>
                      <a:pt x="86394" y="36513"/>
                      <a:pt x="86394" y="36513"/>
                    </a:cubicBezTo>
                    <a:close/>
                    <a:moveTo>
                      <a:pt x="114300" y="33338"/>
                    </a:moveTo>
                    <a:cubicBezTo>
                      <a:pt x="114300" y="33338"/>
                      <a:pt x="114300" y="34637"/>
                      <a:pt x="114300" y="34637"/>
                    </a:cubicBezTo>
                    <a:cubicBezTo>
                      <a:pt x="114300" y="34637"/>
                      <a:pt x="114300" y="34637"/>
                      <a:pt x="114300" y="78798"/>
                    </a:cubicBezTo>
                    <a:cubicBezTo>
                      <a:pt x="114300" y="80097"/>
                      <a:pt x="114300" y="80097"/>
                      <a:pt x="115593" y="80097"/>
                    </a:cubicBezTo>
                    <a:cubicBezTo>
                      <a:pt x="115593" y="80097"/>
                      <a:pt x="115593" y="80097"/>
                      <a:pt x="146638" y="90488"/>
                    </a:cubicBezTo>
                    <a:cubicBezTo>
                      <a:pt x="146638" y="90488"/>
                      <a:pt x="147931" y="90488"/>
                      <a:pt x="147931" y="90488"/>
                    </a:cubicBezTo>
                    <a:cubicBezTo>
                      <a:pt x="147931" y="90488"/>
                      <a:pt x="147931" y="90488"/>
                      <a:pt x="149225" y="90488"/>
                    </a:cubicBezTo>
                    <a:cubicBezTo>
                      <a:pt x="149225" y="89189"/>
                      <a:pt x="149225" y="89189"/>
                      <a:pt x="149225" y="87890"/>
                    </a:cubicBezTo>
                    <a:cubicBezTo>
                      <a:pt x="149225" y="87890"/>
                      <a:pt x="149225" y="87890"/>
                      <a:pt x="149225" y="48924"/>
                    </a:cubicBezTo>
                    <a:cubicBezTo>
                      <a:pt x="149225" y="47625"/>
                      <a:pt x="149225" y="47625"/>
                      <a:pt x="147931" y="47625"/>
                    </a:cubicBezTo>
                    <a:cubicBezTo>
                      <a:pt x="147931" y="47625"/>
                      <a:pt x="147931" y="47625"/>
                      <a:pt x="116887" y="33338"/>
                    </a:cubicBezTo>
                    <a:cubicBezTo>
                      <a:pt x="115593" y="33338"/>
                      <a:pt x="115593" y="33338"/>
                      <a:pt x="114300" y="33338"/>
                    </a:cubicBezTo>
                    <a:close/>
                    <a:moveTo>
                      <a:pt x="103562" y="0"/>
                    </a:moveTo>
                    <a:cubicBezTo>
                      <a:pt x="104857" y="0"/>
                      <a:pt x="106151" y="0"/>
                      <a:pt x="106151" y="0"/>
                    </a:cubicBezTo>
                    <a:cubicBezTo>
                      <a:pt x="106151" y="0"/>
                      <a:pt x="106151" y="0"/>
                      <a:pt x="243371" y="68840"/>
                    </a:cubicBezTo>
                    <a:cubicBezTo>
                      <a:pt x="244666" y="70139"/>
                      <a:pt x="245960" y="71438"/>
                      <a:pt x="245960" y="74035"/>
                    </a:cubicBezTo>
                    <a:cubicBezTo>
                      <a:pt x="245960" y="74035"/>
                      <a:pt x="245960" y="74035"/>
                      <a:pt x="245960" y="111702"/>
                    </a:cubicBezTo>
                    <a:cubicBezTo>
                      <a:pt x="245960" y="111702"/>
                      <a:pt x="245960" y="111702"/>
                      <a:pt x="297741" y="127289"/>
                    </a:cubicBezTo>
                    <a:cubicBezTo>
                      <a:pt x="299036" y="128588"/>
                      <a:pt x="301625" y="131185"/>
                      <a:pt x="301625" y="132484"/>
                    </a:cubicBezTo>
                    <a:cubicBezTo>
                      <a:pt x="301625" y="132484"/>
                      <a:pt x="301625" y="132484"/>
                      <a:pt x="301625" y="249382"/>
                    </a:cubicBezTo>
                    <a:cubicBezTo>
                      <a:pt x="301625" y="251980"/>
                      <a:pt x="300331" y="254578"/>
                      <a:pt x="297741" y="255877"/>
                    </a:cubicBezTo>
                    <a:cubicBezTo>
                      <a:pt x="297741" y="255877"/>
                      <a:pt x="297741" y="255877"/>
                      <a:pt x="243371" y="276658"/>
                    </a:cubicBezTo>
                    <a:cubicBezTo>
                      <a:pt x="243371" y="276658"/>
                      <a:pt x="243371" y="276658"/>
                      <a:pt x="104857" y="328613"/>
                    </a:cubicBezTo>
                    <a:cubicBezTo>
                      <a:pt x="104857" y="328613"/>
                      <a:pt x="104857" y="328613"/>
                      <a:pt x="103562" y="328613"/>
                    </a:cubicBezTo>
                    <a:cubicBezTo>
                      <a:pt x="102268" y="328613"/>
                      <a:pt x="100973" y="328613"/>
                      <a:pt x="100973" y="328613"/>
                    </a:cubicBezTo>
                    <a:cubicBezTo>
                      <a:pt x="100973" y="328613"/>
                      <a:pt x="100973" y="328613"/>
                      <a:pt x="2589" y="274061"/>
                    </a:cubicBezTo>
                    <a:cubicBezTo>
                      <a:pt x="1294" y="274061"/>
                      <a:pt x="0" y="271463"/>
                      <a:pt x="0" y="268865"/>
                    </a:cubicBezTo>
                    <a:cubicBezTo>
                      <a:pt x="0" y="268865"/>
                      <a:pt x="0" y="268865"/>
                      <a:pt x="0" y="75334"/>
                    </a:cubicBezTo>
                    <a:cubicBezTo>
                      <a:pt x="0" y="74035"/>
                      <a:pt x="0" y="72736"/>
                      <a:pt x="2589" y="71438"/>
                    </a:cubicBezTo>
                    <a:cubicBezTo>
                      <a:pt x="2589" y="71438"/>
                      <a:pt x="2589" y="71438"/>
                      <a:pt x="99679" y="1299"/>
                    </a:cubicBezTo>
                    <a:cubicBezTo>
                      <a:pt x="99679" y="1299"/>
                      <a:pt x="100973" y="0"/>
                      <a:pt x="103562" y="0"/>
                    </a:cubicBezTo>
                    <a:close/>
                  </a:path>
                </a:pathLst>
              </a:custGeom>
              <a:solidFill>
                <a:srgbClr val="9B1E23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3947771" y="4962303"/>
              <a:ext cx="2760980" cy="1907702"/>
              <a:chOff x="5706396" y="4501684"/>
              <a:chExt cx="2760980" cy="1907702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5969921" y="4832989"/>
                <a:ext cx="2246768" cy="349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706396" y="4501684"/>
                <a:ext cx="2760980" cy="1907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>
                  <a:lnSpc>
                    <a:spcPct val="120000"/>
                  </a:lnSpc>
                </a:pPr>
                <a:r>
                  <a:rPr lang="zh-CN" altLang="zh-CN" sz="2000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微课改变着学生学习历史的方式</a:t>
                </a:r>
                <a:r>
                  <a:rPr lang="zh-CN" altLang="en-US" sz="2000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r>
                  <a:rPr lang="zh-CN" altLang="zh-CN" sz="2000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由微课引发的课堂深度思考和辩论，使得学生能够透过现象看本质。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204481" y="1927192"/>
            <a:ext cx="3709035" cy="3623222"/>
            <a:chOff x="5911361" y="3898451"/>
            <a:chExt cx="3709035" cy="3623222"/>
          </a:xfrm>
        </p:grpSpPr>
        <p:grpSp>
          <p:nvGrpSpPr>
            <p:cNvPr id="25" name="组合 24"/>
            <p:cNvGrpSpPr/>
            <p:nvPr/>
          </p:nvGrpSpPr>
          <p:grpSpPr>
            <a:xfrm>
              <a:off x="7311570" y="3898451"/>
              <a:ext cx="733197" cy="733197"/>
              <a:chOff x="911063" y="1701800"/>
              <a:chExt cx="908182" cy="908182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911063" y="1701800"/>
                <a:ext cx="908182" cy="908182"/>
              </a:xfrm>
              <a:prstGeom prst="ellipse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0" name="statistics-on-laptop_82095"/>
              <p:cNvSpPr>
                <a:spLocks noChangeAspect="1"/>
              </p:cNvSpPr>
              <p:nvPr/>
            </p:nvSpPr>
            <p:spPr bwMode="auto">
              <a:xfrm>
                <a:off x="1108970" y="1900910"/>
                <a:ext cx="512367" cy="509960"/>
              </a:xfrm>
              <a:custGeom>
                <a:avLst/>
                <a:gdLst>
                  <a:gd name="connsiteX0" fmla="*/ 75248 w 338138"/>
                  <a:gd name="connsiteY0" fmla="*/ 171450 h 336550"/>
                  <a:gd name="connsiteX1" fmla="*/ 72708 w 338138"/>
                  <a:gd name="connsiteY1" fmla="*/ 177403 h 336550"/>
                  <a:gd name="connsiteX2" fmla="*/ 80328 w 338138"/>
                  <a:gd name="connsiteY2" fmla="*/ 180975 h 336550"/>
                  <a:gd name="connsiteX3" fmla="*/ 84138 w 338138"/>
                  <a:gd name="connsiteY3" fmla="*/ 178594 h 336550"/>
                  <a:gd name="connsiteX4" fmla="*/ 81598 w 338138"/>
                  <a:gd name="connsiteY4" fmla="*/ 173831 h 336550"/>
                  <a:gd name="connsiteX5" fmla="*/ 76518 w 338138"/>
                  <a:gd name="connsiteY5" fmla="*/ 171450 h 336550"/>
                  <a:gd name="connsiteX6" fmla="*/ 75248 w 338138"/>
                  <a:gd name="connsiteY6" fmla="*/ 171450 h 336550"/>
                  <a:gd name="connsiteX7" fmla="*/ 46038 w 338138"/>
                  <a:gd name="connsiteY7" fmla="*/ 158750 h 336550"/>
                  <a:gd name="connsiteX8" fmla="*/ 55761 w 338138"/>
                  <a:gd name="connsiteY8" fmla="*/ 164395 h 336550"/>
                  <a:gd name="connsiteX9" fmla="*/ 57150 w 338138"/>
                  <a:gd name="connsiteY9" fmla="*/ 164395 h 336550"/>
                  <a:gd name="connsiteX10" fmla="*/ 66874 w 338138"/>
                  <a:gd name="connsiteY10" fmla="*/ 171450 h 336550"/>
                  <a:gd name="connsiteX11" fmla="*/ 68263 w 338138"/>
                  <a:gd name="connsiteY11" fmla="*/ 168628 h 336550"/>
                  <a:gd name="connsiteX12" fmla="*/ 65485 w 338138"/>
                  <a:gd name="connsiteY12" fmla="*/ 165806 h 336550"/>
                  <a:gd name="connsiteX13" fmla="*/ 62359 w 338138"/>
                  <a:gd name="connsiteY13" fmla="*/ 162454 h 336550"/>
                  <a:gd name="connsiteX14" fmla="*/ 57150 w 338138"/>
                  <a:gd name="connsiteY14" fmla="*/ 164395 h 336550"/>
                  <a:gd name="connsiteX15" fmla="*/ 52983 w 338138"/>
                  <a:gd name="connsiteY15" fmla="*/ 158750 h 336550"/>
                  <a:gd name="connsiteX16" fmla="*/ 46038 w 338138"/>
                  <a:gd name="connsiteY16" fmla="*/ 158750 h 336550"/>
                  <a:gd name="connsiteX17" fmla="*/ 296334 w 338138"/>
                  <a:gd name="connsiteY17" fmla="*/ 109538 h 336550"/>
                  <a:gd name="connsiteX18" fmla="*/ 272522 w 338138"/>
                  <a:gd name="connsiteY18" fmla="*/ 118735 h 336550"/>
                  <a:gd name="connsiteX19" fmla="*/ 272522 w 338138"/>
                  <a:gd name="connsiteY19" fmla="*/ 120049 h 336550"/>
                  <a:gd name="connsiteX20" fmla="*/ 272522 w 338138"/>
                  <a:gd name="connsiteY20" fmla="*/ 121362 h 336550"/>
                  <a:gd name="connsiteX21" fmla="*/ 271199 w 338138"/>
                  <a:gd name="connsiteY21" fmla="*/ 122676 h 336550"/>
                  <a:gd name="connsiteX22" fmla="*/ 269876 w 338138"/>
                  <a:gd name="connsiteY22" fmla="*/ 122676 h 336550"/>
                  <a:gd name="connsiteX23" fmla="*/ 268553 w 338138"/>
                  <a:gd name="connsiteY23" fmla="*/ 122676 h 336550"/>
                  <a:gd name="connsiteX24" fmla="*/ 246063 w 338138"/>
                  <a:gd name="connsiteY24" fmla="*/ 164718 h 336550"/>
                  <a:gd name="connsiteX25" fmla="*/ 250032 w 338138"/>
                  <a:gd name="connsiteY25" fmla="*/ 168659 h 336550"/>
                  <a:gd name="connsiteX26" fmla="*/ 250032 w 338138"/>
                  <a:gd name="connsiteY26" fmla="*/ 190993 h 336550"/>
                  <a:gd name="connsiteX27" fmla="*/ 277813 w 338138"/>
                  <a:gd name="connsiteY27" fmla="*/ 212014 h 336550"/>
                  <a:gd name="connsiteX28" fmla="*/ 280459 w 338138"/>
                  <a:gd name="connsiteY28" fmla="*/ 208073 h 336550"/>
                  <a:gd name="connsiteX29" fmla="*/ 298980 w 338138"/>
                  <a:gd name="connsiteY29" fmla="*/ 202818 h 336550"/>
                  <a:gd name="connsiteX30" fmla="*/ 316178 w 338138"/>
                  <a:gd name="connsiteY30" fmla="*/ 223838 h 336550"/>
                  <a:gd name="connsiteX31" fmla="*/ 325438 w 338138"/>
                  <a:gd name="connsiteY31" fmla="*/ 168659 h 336550"/>
                  <a:gd name="connsiteX32" fmla="*/ 314855 w 338138"/>
                  <a:gd name="connsiteY32" fmla="*/ 110852 h 336550"/>
                  <a:gd name="connsiteX33" fmla="*/ 312209 w 338138"/>
                  <a:gd name="connsiteY33" fmla="*/ 112166 h 336550"/>
                  <a:gd name="connsiteX34" fmla="*/ 310886 w 338138"/>
                  <a:gd name="connsiteY34" fmla="*/ 118735 h 336550"/>
                  <a:gd name="connsiteX35" fmla="*/ 296334 w 338138"/>
                  <a:gd name="connsiteY35" fmla="*/ 109538 h 336550"/>
                  <a:gd name="connsiteX36" fmla="*/ 147638 w 338138"/>
                  <a:gd name="connsiteY36" fmla="*/ 101600 h 336550"/>
                  <a:gd name="connsiteX37" fmla="*/ 152174 w 338138"/>
                  <a:gd name="connsiteY37" fmla="*/ 109538 h 336550"/>
                  <a:gd name="connsiteX38" fmla="*/ 155576 w 338138"/>
                  <a:gd name="connsiteY38" fmla="*/ 103187 h 336550"/>
                  <a:gd name="connsiteX39" fmla="*/ 84455 w 338138"/>
                  <a:gd name="connsiteY39" fmla="*/ 93067 h 336550"/>
                  <a:gd name="connsiteX40" fmla="*/ 92393 w 338138"/>
                  <a:gd name="connsiteY40" fmla="*/ 94721 h 336550"/>
                  <a:gd name="connsiteX41" fmla="*/ 100013 w 338138"/>
                  <a:gd name="connsiteY41" fmla="*/ 107950 h 336550"/>
                  <a:gd name="connsiteX42" fmla="*/ 83503 w 338138"/>
                  <a:gd name="connsiteY42" fmla="*/ 114565 h 336550"/>
                  <a:gd name="connsiteX43" fmla="*/ 86043 w 338138"/>
                  <a:gd name="connsiteY43" fmla="*/ 106627 h 336550"/>
                  <a:gd name="connsiteX44" fmla="*/ 89853 w 338138"/>
                  <a:gd name="connsiteY44" fmla="*/ 103981 h 336550"/>
                  <a:gd name="connsiteX45" fmla="*/ 88583 w 338138"/>
                  <a:gd name="connsiteY45" fmla="*/ 103981 h 336550"/>
                  <a:gd name="connsiteX46" fmla="*/ 84773 w 338138"/>
                  <a:gd name="connsiteY46" fmla="*/ 105304 h 336550"/>
                  <a:gd name="connsiteX47" fmla="*/ 79693 w 338138"/>
                  <a:gd name="connsiteY47" fmla="*/ 109273 h 336550"/>
                  <a:gd name="connsiteX48" fmla="*/ 74613 w 338138"/>
                  <a:gd name="connsiteY48" fmla="*/ 113242 h 336550"/>
                  <a:gd name="connsiteX49" fmla="*/ 84773 w 338138"/>
                  <a:gd name="connsiteY49" fmla="*/ 101335 h 336550"/>
                  <a:gd name="connsiteX50" fmla="*/ 78423 w 338138"/>
                  <a:gd name="connsiteY50" fmla="*/ 97367 h 336550"/>
                  <a:gd name="connsiteX51" fmla="*/ 84455 w 338138"/>
                  <a:gd name="connsiteY51" fmla="*/ 93067 h 336550"/>
                  <a:gd name="connsiteX52" fmla="*/ 265113 w 338138"/>
                  <a:gd name="connsiteY52" fmla="*/ 77788 h 336550"/>
                  <a:gd name="connsiteX53" fmla="*/ 265113 w 338138"/>
                  <a:gd name="connsiteY53" fmla="*/ 81598 h 336550"/>
                  <a:gd name="connsiteX54" fmla="*/ 261938 w 338138"/>
                  <a:gd name="connsiteY54" fmla="*/ 84138 h 336550"/>
                  <a:gd name="connsiteX55" fmla="*/ 265113 w 338138"/>
                  <a:gd name="connsiteY55" fmla="*/ 77788 h 336550"/>
                  <a:gd name="connsiteX56" fmla="*/ 249873 w 338138"/>
                  <a:gd name="connsiteY56" fmla="*/ 73025 h 336550"/>
                  <a:gd name="connsiteX57" fmla="*/ 246063 w 338138"/>
                  <a:gd name="connsiteY57" fmla="*/ 78669 h 336550"/>
                  <a:gd name="connsiteX58" fmla="*/ 247333 w 338138"/>
                  <a:gd name="connsiteY58" fmla="*/ 78669 h 336550"/>
                  <a:gd name="connsiteX59" fmla="*/ 247333 w 338138"/>
                  <a:gd name="connsiteY59" fmla="*/ 80080 h 336550"/>
                  <a:gd name="connsiteX60" fmla="*/ 247333 w 338138"/>
                  <a:gd name="connsiteY60" fmla="*/ 81491 h 336550"/>
                  <a:gd name="connsiteX61" fmla="*/ 248603 w 338138"/>
                  <a:gd name="connsiteY61" fmla="*/ 82903 h 336550"/>
                  <a:gd name="connsiteX62" fmla="*/ 248603 w 338138"/>
                  <a:gd name="connsiteY62" fmla="*/ 84314 h 336550"/>
                  <a:gd name="connsiteX63" fmla="*/ 249873 w 338138"/>
                  <a:gd name="connsiteY63" fmla="*/ 85725 h 336550"/>
                  <a:gd name="connsiteX64" fmla="*/ 252413 w 338138"/>
                  <a:gd name="connsiteY64" fmla="*/ 80080 h 336550"/>
                  <a:gd name="connsiteX65" fmla="*/ 222427 w 338138"/>
                  <a:gd name="connsiteY65" fmla="*/ 57150 h 336550"/>
                  <a:gd name="connsiteX66" fmla="*/ 217488 w 338138"/>
                  <a:gd name="connsiteY66" fmla="*/ 58737 h 336550"/>
                  <a:gd name="connsiteX67" fmla="*/ 221192 w 338138"/>
                  <a:gd name="connsiteY67" fmla="*/ 61913 h 336550"/>
                  <a:gd name="connsiteX68" fmla="*/ 228601 w 338138"/>
                  <a:gd name="connsiteY68" fmla="*/ 57150 h 336550"/>
                  <a:gd name="connsiteX69" fmla="*/ 222427 w 338138"/>
                  <a:gd name="connsiteY69" fmla="*/ 57150 h 336550"/>
                  <a:gd name="connsiteX70" fmla="*/ 261938 w 338138"/>
                  <a:gd name="connsiteY70" fmla="*/ 50536 h 336550"/>
                  <a:gd name="connsiteX71" fmla="*/ 262997 w 338138"/>
                  <a:gd name="connsiteY71" fmla="*/ 53182 h 336550"/>
                  <a:gd name="connsiteX72" fmla="*/ 265113 w 338138"/>
                  <a:gd name="connsiteY72" fmla="*/ 57151 h 336550"/>
                  <a:gd name="connsiteX73" fmla="*/ 261938 w 338138"/>
                  <a:gd name="connsiteY73" fmla="*/ 50536 h 336550"/>
                  <a:gd name="connsiteX74" fmla="*/ 149309 w 338138"/>
                  <a:gd name="connsiteY74" fmla="*/ 44450 h 336550"/>
                  <a:gd name="connsiteX75" fmla="*/ 143961 w 338138"/>
                  <a:gd name="connsiteY75" fmla="*/ 47149 h 336550"/>
                  <a:gd name="connsiteX76" fmla="*/ 146635 w 338138"/>
                  <a:gd name="connsiteY76" fmla="*/ 51197 h 336550"/>
                  <a:gd name="connsiteX77" fmla="*/ 154656 w 338138"/>
                  <a:gd name="connsiteY77" fmla="*/ 53896 h 336550"/>
                  <a:gd name="connsiteX78" fmla="*/ 147972 w 338138"/>
                  <a:gd name="connsiteY78" fmla="*/ 63341 h 336550"/>
                  <a:gd name="connsiteX79" fmla="*/ 141288 w 338138"/>
                  <a:gd name="connsiteY79" fmla="*/ 64691 h 336550"/>
                  <a:gd name="connsiteX80" fmla="*/ 147972 w 338138"/>
                  <a:gd name="connsiteY80" fmla="*/ 66040 h 336550"/>
                  <a:gd name="connsiteX81" fmla="*/ 151982 w 338138"/>
                  <a:gd name="connsiteY81" fmla="*/ 71438 h 336550"/>
                  <a:gd name="connsiteX82" fmla="*/ 164014 w 338138"/>
                  <a:gd name="connsiteY82" fmla="*/ 66040 h 336550"/>
                  <a:gd name="connsiteX83" fmla="*/ 166688 w 338138"/>
                  <a:gd name="connsiteY83" fmla="*/ 60643 h 336550"/>
                  <a:gd name="connsiteX84" fmla="*/ 164014 w 338138"/>
                  <a:gd name="connsiteY84" fmla="*/ 55245 h 336550"/>
                  <a:gd name="connsiteX85" fmla="*/ 161340 w 338138"/>
                  <a:gd name="connsiteY85" fmla="*/ 49847 h 336550"/>
                  <a:gd name="connsiteX86" fmla="*/ 158667 w 338138"/>
                  <a:gd name="connsiteY86" fmla="*/ 49847 h 336550"/>
                  <a:gd name="connsiteX87" fmla="*/ 154656 w 338138"/>
                  <a:gd name="connsiteY87" fmla="*/ 48498 h 336550"/>
                  <a:gd name="connsiteX88" fmla="*/ 153319 w 338138"/>
                  <a:gd name="connsiteY88" fmla="*/ 45799 h 336550"/>
                  <a:gd name="connsiteX89" fmla="*/ 149309 w 338138"/>
                  <a:gd name="connsiteY89" fmla="*/ 48498 h 336550"/>
                  <a:gd name="connsiteX90" fmla="*/ 149309 w 338138"/>
                  <a:gd name="connsiteY90" fmla="*/ 44450 h 336550"/>
                  <a:gd name="connsiteX91" fmla="*/ 121016 w 338138"/>
                  <a:gd name="connsiteY91" fmla="*/ 38100 h 336550"/>
                  <a:gd name="connsiteX92" fmla="*/ 118330 w 338138"/>
                  <a:gd name="connsiteY92" fmla="*/ 41996 h 336550"/>
                  <a:gd name="connsiteX93" fmla="*/ 118330 w 338138"/>
                  <a:gd name="connsiteY93" fmla="*/ 44594 h 336550"/>
                  <a:gd name="connsiteX94" fmla="*/ 118330 w 338138"/>
                  <a:gd name="connsiteY94" fmla="*/ 47192 h 336550"/>
                  <a:gd name="connsiteX95" fmla="*/ 114300 w 338138"/>
                  <a:gd name="connsiteY95" fmla="*/ 47192 h 336550"/>
                  <a:gd name="connsiteX96" fmla="*/ 131763 w 338138"/>
                  <a:gd name="connsiteY96" fmla="*/ 45893 h 336550"/>
                  <a:gd name="connsiteX97" fmla="*/ 131763 w 338138"/>
                  <a:gd name="connsiteY97" fmla="*/ 44594 h 336550"/>
                  <a:gd name="connsiteX98" fmla="*/ 127733 w 338138"/>
                  <a:gd name="connsiteY98" fmla="*/ 41996 h 336550"/>
                  <a:gd name="connsiteX99" fmla="*/ 125046 w 338138"/>
                  <a:gd name="connsiteY99" fmla="*/ 43295 h 336550"/>
                  <a:gd name="connsiteX100" fmla="*/ 122360 w 338138"/>
                  <a:gd name="connsiteY100" fmla="*/ 40698 h 336550"/>
                  <a:gd name="connsiteX101" fmla="*/ 121016 w 338138"/>
                  <a:gd name="connsiteY101" fmla="*/ 38100 h 336550"/>
                  <a:gd name="connsiteX102" fmla="*/ 144463 w 338138"/>
                  <a:gd name="connsiteY102" fmla="*/ 34925 h 336550"/>
                  <a:gd name="connsiteX103" fmla="*/ 141287 w 338138"/>
                  <a:gd name="connsiteY103" fmla="*/ 36116 h 336550"/>
                  <a:gd name="connsiteX104" fmla="*/ 139700 w 338138"/>
                  <a:gd name="connsiteY104" fmla="*/ 39688 h 336550"/>
                  <a:gd name="connsiteX105" fmla="*/ 144463 w 338138"/>
                  <a:gd name="connsiteY105" fmla="*/ 37306 h 336550"/>
                  <a:gd name="connsiteX106" fmla="*/ 144463 w 338138"/>
                  <a:gd name="connsiteY106" fmla="*/ 34925 h 336550"/>
                  <a:gd name="connsiteX107" fmla="*/ 89343 w 338138"/>
                  <a:gd name="connsiteY107" fmla="*/ 34925 h 336550"/>
                  <a:gd name="connsiteX108" fmla="*/ 64325 w 338138"/>
                  <a:gd name="connsiteY108" fmla="*/ 53360 h 336550"/>
                  <a:gd name="connsiteX109" fmla="*/ 68275 w 338138"/>
                  <a:gd name="connsiteY109" fmla="*/ 53360 h 336550"/>
                  <a:gd name="connsiteX110" fmla="*/ 43257 w 338138"/>
                  <a:gd name="connsiteY110" fmla="*/ 77063 h 336550"/>
                  <a:gd name="connsiteX111" fmla="*/ 14288 w 338138"/>
                  <a:gd name="connsiteY111" fmla="*/ 161340 h 336550"/>
                  <a:gd name="connsiteX112" fmla="*/ 51157 w 338138"/>
                  <a:gd name="connsiteY112" fmla="*/ 207429 h 336550"/>
                  <a:gd name="connsiteX113" fmla="*/ 59058 w 338138"/>
                  <a:gd name="connsiteY113" fmla="*/ 248250 h 336550"/>
                  <a:gd name="connsiteX114" fmla="*/ 60375 w 338138"/>
                  <a:gd name="connsiteY114" fmla="*/ 256151 h 336550"/>
                  <a:gd name="connsiteX115" fmla="*/ 88027 w 338138"/>
                  <a:gd name="connsiteY115" fmla="*/ 274587 h 336550"/>
                  <a:gd name="connsiteX116" fmla="*/ 114362 w 338138"/>
                  <a:gd name="connsiteY116" fmla="*/ 314091 h 336550"/>
                  <a:gd name="connsiteX117" fmla="*/ 138064 w 338138"/>
                  <a:gd name="connsiteY117" fmla="*/ 320675 h 336550"/>
                  <a:gd name="connsiteX118" fmla="*/ 138064 w 338138"/>
                  <a:gd name="connsiteY118" fmla="*/ 316725 h 336550"/>
                  <a:gd name="connsiteX119" fmla="*/ 132797 w 338138"/>
                  <a:gd name="connsiteY119" fmla="*/ 315408 h 336550"/>
                  <a:gd name="connsiteX120" fmla="*/ 142014 w 338138"/>
                  <a:gd name="connsiteY120" fmla="*/ 315408 h 336550"/>
                  <a:gd name="connsiteX121" fmla="*/ 140697 w 338138"/>
                  <a:gd name="connsiteY121" fmla="*/ 311457 h 336550"/>
                  <a:gd name="connsiteX122" fmla="*/ 151232 w 338138"/>
                  <a:gd name="connsiteY122" fmla="*/ 307507 h 336550"/>
                  <a:gd name="connsiteX123" fmla="*/ 153865 w 338138"/>
                  <a:gd name="connsiteY123" fmla="*/ 308824 h 336550"/>
                  <a:gd name="connsiteX124" fmla="*/ 156499 w 338138"/>
                  <a:gd name="connsiteY124" fmla="*/ 306190 h 336550"/>
                  <a:gd name="connsiteX125" fmla="*/ 155182 w 338138"/>
                  <a:gd name="connsiteY125" fmla="*/ 294339 h 336550"/>
                  <a:gd name="connsiteX126" fmla="*/ 172300 w 338138"/>
                  <a:gd name="connsiteY126" fmla="*/ 275903 h 336550"/>
                  <a:gd name="connsiteX127" fmla="*/ 184151 w 338138"/>
                  <a:gd name="connsiteY127" fmla="*/ 254834 h 336550"/>
                  <a:gd name="connsiteX128" fmla="*/ 184151 w 338138"/>
                  <a:gd name="connsiteY128" fmla="*/ 252201 h 336550"/>
                  <a:gd name="connsiteX129" fmla="*/ 142014 w 338138"/>
                  <a:gd name="connsiteY129" fmla="*/ 236399 h 336550"/>
                  <a:gd name="connsiteX130" fmla="*/ 130163 w 338138"/>
                  <a:gd name="connsiteY130" fmla="*/ 241666 h 336550"/>
                  <a:gd name="connsiteX131" fmla="*/ 126213 w 338138"/>
                  <a:gd name="connsiteY131" fmla="*/ 237716 h 336550"/>
                  <a:gd name="connsiteX132" fmla="*/ 130163 w 338138"/>
                  <a:gd name="connsiteY132" fmla="*/ 233765 h 336550"/>
                  <a:gd name="connsiteX133" fmla="*/ 116996 w 338138"/>
                  <a:gd name="connsiteY133" fmla="*/ 220597 h 336550"/>
                  <a:gd name="connsiteX134" fmla="*/ 105145 w 338138"/>
                  <a:gd name="connsiteY134" fmla="*/ 211379 h 336550"/>
                  <a:gd name="connsiteX135" fmla="*/ 102511 w 338138"/>
                  <a:gd name="connsiteY135" fmla="*/ 208746 h 336550"/>
                  <a:gd name="connsiteX136" fmla="*/ 81443 w 338138"/>
                  <a:gd name="connsiteY136" fmla="*/ 198211 h 336550"/>
                  <a:gd name="connsiteX137" fmla="*/ 77493 w 338138"/>
                  <a:gd name="connsiteY137" fmla="*/ 198211 h 336550"/>
                  <a:gd name="connsiteX138" fmla="*/ 66958 w 338138"/>
                  <a:gd name="connsiteY138" fmla="*/ 191627 h 336550"/>
                  <a:gd name="connsiteX139" fmla="*/ 45890 w 338138"/>
                  <a:gd name="connsiteY139" fmla="*/ 187676 h 336550"/>
                  <a:gd name="connsiteX140" fmla="*/ 35356 w 338138"/>
                  <a:gd name="connsiteY140" fmla="*/ 177142 h 336550"/>
                  <a:gd name="connsiteX141" fmla="*/ 34039 w 338138"/>
                  <a:gd name="connsiteY141" fmla="*/ 174508 h 336550"/>
                  <a:gd name="connsiteX142" fmla="*/ 35356 w 338138"/>
                  <a:gd name="connsiteY142" fmla="*/ 165290 h 336550"/>
                  <a:gd name="connsiteX143" fmla="*/ 39306 w 338138"/>
                  <a:gd name="connsiteY143" fmla="*/ 158706 h 336550"/>
                  <a:gd name="connsiteX144" fmla="*/ 30089 w 338138"/>
                  <a:gd name="connsiteY144" fmla="*/ 163974 h 336550"/>
                  <a:gd name="connsiteX145" fmla="*/ 26139 w 338138"/>
                  <a:gd name="connsiteY145" fmla="*/ 161340 h 336550"/>
                  <a:gd name="connsiteX146" fmla="*/ 24822 w 338138"/>
                  <a:gd name="connsiteY146" fmla="*/ 144221 h 336550"/>
                  <a:gd name="connsiteX147" fmla="*/ 32722 w 338138"/>
                  <a:gd name="connsiteY147" fmla="*/ 132370 h 336550"/>
                  <a:gd name="connsiteX148" fmla="*/ 48524 w 338138"/>
                  <a:gd name="connsiteY148" fmla="*/ 137637 h 336550"/>
                  <a:gd name="connsiteX149" fmla="*/ 53791 w 338138"/>
                  <a:gd name="connsiteY149" fmla="*/ 133687 h 336550"/>
                  <a:gd name="connsiteX150" fmla="*/ 55108 w 338138"/>
                  <a:gd name="connsiteY150" fmla="*/ 138954 h 336550"/>
                  <a:gd name="connsiteX151" fmla="*/ 60375 w 338138"/>
                  <a:gd name="connsiteY151" fmla="*/ 137637 h 336550"/>
                  <a:gd name="connsiteX152" fmla="*/ 60375 w 338138"/>
                  <a:gd name="connsiteY152" fmla="*/ 157390 h 336550"/>
                  <a:gd name="connsiteX153" fmla="*/ 68275 w 338138"/>
                  <a:gd name="connsiteY153" fmla="*/ 152122 h 336550"/>
                  <a:gd name="connsiteX154" fmla="*/ 65642 w 338138"/>
                  <a:gd name="connsiteY154" fmla="*/ 146855 h 336550"/>
                  <a:gd name="connsiteX155" fmla="*/ 70909 w 338138"/>
                  <a:gd name="connsiteY155" fmla="*/ 136320 h 336550"/>
                  <a:gd name="connsiteX156" fmla="*/ 69592 w 338138"/>
                  <a:gd name="connsiteY156" fmla="*/ 140271 h 336550"/>
                  <a:gd name="connsiteX157" fmla="*/ 80126 w 338138"/>
                  <a:gd name="connsiteY157" fmla="*/ 135004 h 336550"/>
                  <a:gd name="connsiteX158" fmla="*/ 86710 w 338138"/>
                  <a:gd name="connsiteY158" fmla="*/ 136320 h 336550"/>
                  <a:gd name="connsiteX159" fmla="*/ 97244 w 338138"/>
                  <a:gd name="connsiteY159" fmla="*/ 124469 h 336550"/>
                  <a:gd name="connsiteX160" fmla="*/ 140697 w 338138"/>
                  <a:gd name="connsiteY160" fmla="*/ 111301 h 336550"/>
                  <a:gd name="connsiteX161" fmla="*/ 135430 w 338138"/>
                  <a:gd name="connsiteY161" fmla="*/ 108667 h 336550"/>
                  <a:gd name="connsiteX162" fmla="*/ 139381 w 338138"/>
                  <a:gd name="connsiteY162" fmla="*/ 103399 h 336550"/>
                  <a:gd name="connsiteX163" fmla="*/ 124896 w 338138"/>
                  <a:gd name="connsiteY163" fmla="*/ 106033 h 336550"/>
                  <a:gd name="connsiteX164" fmla="*/ 149915 w 338138"/>
                  <a:gd name="connsiteY164" fmla="*/ 100766 h 336550"/>
                  <a:gd name="connsiteX165" fmla="*/ 164399 w 338138"/>
                  <a:gd name="connsiteY165" fmla="*/ 91548 h 336550"/>
                  <a:gd name="connsiteX166" fmla="*/ 156499 w 338138"/>
                  <a:gd name="connsiteY166" fmla="*/ 94182 h 336550"/>
                  <a:gd name="connsiteX167" fmla="*/ 157815 w 338138"/>
                  <a:gd name="connsiteY167" fmla="*/ 88914 h 336550"/>
                  <a:gd name="connsiteX168" fmla="*/ 155182 w 338138"/>
                  <a:gd name="connsiteY168" fmla="*/ 83647 h 336550"/>
                  <a:gd name="connsiteX169" fmla="*/ 157815 w 338138"/>
                  <a:gd name="connsiteY169" fmla="*/ 79697 h 336550"/>
                  <a:gd name="connsiteX170" fmla="*/ 147281 w 338138"/>
                  <a:gd name="connsiteY170" fmla="*/ 78380 h 336550"/>
                  <a:gd name="connsiteX171" fmla="*/ 139381 w 338138"/>
                  <a:gd name="connsiteY171" fmla="*/ 69162 h 336550"/>
                  <a:gd name="connsiteX172" fmla="*/ 139381 w 338138"/>
                  <a:gd name="connsiteY172" fmla="*/ 74429 h 336550"/>
                  <a:gd name="connsiteX173" fmla="*/ 134114 w 338138"/>
                  <a:gd name="connsiteY173" fmla="*/ 74429 h 336550"/>
                  <a:gd name="connsiteX174" fmla="*/ 113045 w 338138"/>
                  <a:gd name="connsiteY174" fmla="*/ 94182 h 336550"/>
                  <a:gd name="connsiteX175" fmla="*/ 106461 w 338138"/>
                  <a:gd name="connsiteY175" fmla="*/ 74429 h 336550"/>
                  <a:gd name="connsiteX176" fmla="*/ 114362 w 338138"/>
                  <a:gd name="connsiteY176" fmla="*/ 71796 h 336550"/>
                  <a:gd name="connsiteX177" fmla="*/ 119629 w 338138"/>
                  <a:gd name="connsiteY177" fmla="*/ 69162 h 336550"/>
                  <a:gd name="connsiteX178" fmla="*/ 142014 w 338138"/>
                  <a:gd name="connsiteY178" fmla="*/ 61261 h 336550"/>
                  <a:gd name="connsiteX179" fmla="*/ 145965 w 338138"/>
                  <a:gd name="connsiteY179" fmla="*/ 57311 h 336550"/>
                  <a:gd name="connsiteX180" fmla="*/ 145965 w 338138"/>
                  <a:gd name="connsiteY180" fmla="*/ 53360 h 336550"/>
                  <a:gd name="connsiteX181" fmla="*/ 139381 w 338138"/>
                  <a:gd name="connsiteY181" fmla="*/ 55994 h 336550"/>
                  <a:gd name="connsiteX182" fmla="*/ 138064 w 338138"/>
                  <a:gd name="connsiteY182" fmla="*/ 44142 h 336550"/>
                  <a:gd name="connsiteX183" fmla="*/ 123579 w 338138"/>
                  <a:gd name="connsiteY183" fmla="*/ 55994 h 336550"/>
                  <a:gd name="connsiteX184" fmla="*/ 123579 w 338138"/>
                  <a:gd name="connsiteY184" fmla="*/ 54677 h 336550"/>
                  <a:gd name="connsiteX185" fmla="*/ 116996 w 338138"/>
                  <a:gd name="connsiteY185" fmla="*/ 53360 h 336550"/>
                  <a:gd name="connsiteX186" fmla="*/ 111729 w 338138"/>
                  <a:gd name="connsiteY186" fmla="*/ 54677 h 336550"/>
                  <a:gd name="connsiteX187" fmla="*/ 113045 w 338138"/>
                  <a:gd name="connsiteY187" fmla="*/ 53360 h 336550"/>
                  <a:gd name="connsiteX188" fmla="*/ 109095 w 338138"/>
                  <a:gd name="connsiteY188" fmla="*/ 53360 h 336550"/>
                  <a:gd name="connsiteX189" fmla="*/ 109095 w 338138"/>
                  <a:gd name="connsiteY189" fmla="*/ 49410 h 336550"/>
                  <a:gd name="connsiteX190" fmla="*/ 93294 w 338138"/>
                  <a:gd name="connsiteY190" fmla="*/ 54677 h 336550"/>
                  <a:gd name="connsiteX191" fmla="*/ 107778 w 338138"/>
                  <a:gd name="connsiteY191" fmla="*/ 49410 h 336550"/>
                  <a:gd name="connsiteX192" fmla="*/ 103828 w 338138"/>
                  <a:gd name="connsiteY192" fmla="*/ 48093 h 336550"/>
                  <a:gd name="connsiteX193" fmla="*/ 105145 w 338138"/>
                  <a:gd name="connsiteY193" fmla="*/ 45459 h 336550"/>
                  <a:gd name="connsiteX194" fmla="*/ 101194 w 338138"/>
                  <a:gd name="connsiteY194" fmla="*/ 44142 h 336550"/>
                  <a:gd name="connsiteX195" fmla="*/ 93294 w 338138"/>
                  <a:gd name="connsiteY195" fmla="*/ 44142 h 336550"/>
                  <a:gd name="connsiteX196" fmla="*/ 97244 w 338138"/>
                  <a:gd name="connsiteY196" fmla="*/ 38875 h 336550"/>
                  <a:gd name="connsiteX197" fmla="*/ 88027 w 338138"/>
                  <a:gd name="connsiteY197" fmla="*/ 40192 h 336550"/>
                  <a:gd name="connsiteX198" fmla="*/ 89343 w 338138"/>
                  <a:gd name="connsiteY198" fmla="*/ 37558 h 336550"/>
                  <a:gd name="connsiteX199" fmla="*/ 88027 w 338138"/>
                  <a:gd name="connsiteY199" fmla="*/ 36242 h 336550"/>
                  <a:gd name="connsiteX200" fmla="*/ 89343 w 338138"/>
                  <a:gd name="connsiteY200" fmla="*/ 34925 h 336550"/>
                  <a:gd name="connsiteX201" fmla="*/ 131057 w 338138"/>
                  <a:gd name="connsiteY201" fmla="*/ 33338 h 336550"/>
                  <a:gd name="connsiteX202" fmla="*/ 125413 w 338138"/>
                  <a:gd name="connsiteY202" fmla="*/ 35984 h 336550"/>
                  <a:gd name="connsiteX203" fmla="*/ 131057 w 338138"/>
                  <a:gd name="connsiteY203" fmla="*/ 37307 h 336550"/>
                  <a:gd name="connsiteX204" fmla="*/ 128235 w 338138"/>
                  <a:gd name="connsiteY204" fmla="*/ 38630 h 336550"/>
                  <a:gd name="connsiteX205" fmla="*/ 132468 w 338138"/>
                  <a:gd name="connsiteY205" fmla="*/ 41276 h 336550"/>
                  <a:gd name="connsiteX206" fmla="*/ 135291 w 338138"/>
                  <a:gd name="connsiteY206" fmla="*/ 41276 h 336550"/>
                  <a:gd name="connsiteX207" fmla="*/ 138113 w 338138"/>
                  <a:gd name="connsiteY207" fmla="*/ 38630 h 336550"/>
                  <a:gd name="connsiteX208" fmla="*/ 133879 w 338138"/>
                  <a:gd name="connsiteY208" fmla="*/ 39953 h 336550"/>
                  <a:gd name="connsiteX209" fmla="*/ 133879 w 338138"/>
                  <a:gd name="connsiteY209" fmla="*/ 37307 h 336550"/>
                  <a:gd name="connsiteX210" fmla="*/ 135291 w 338138"/>
                  <a:gd name="connsiteY210" fmla="*/ 34661 h 336550"/>
                  <a:gd name="connsiteX211" fmla="*/ 131057 w 338138"/>
                  <a:gd name="connsiteY211" fmla="*/ 34661 h 336550"/>
                  <a:gd name="connsiteX212" fmla="*/ 131057 w 338138"/>
                  <a:gd name="connsiteY212" fmla="*/ 33338 h 336550"/>
                  <a:gd name="connsiteX213" fmla="*/ 242094 w 338138"/>
                  <a:gd name="connsiteY213" fmla="*/ 31750 h 336550"/>
                  <a:gd name="connsiteX214" fmla="*/ 238125 w 338138"/>
                  <a:gd name="connsiteY214" fmla="*/ 34387 h 336550"/>
                  <a:gd name="connsiteX215" fmla="*/ 250032 w 338138"/>
                  <a:gd name="connsiteY215" fmla="*/ 48895 h 336550"/>
                  <a:gd name="connsiteX216" fmla="*/ 256646 w 338138"/>
                  <a:gd name="connsiteY216" fmla="*/ 59446 h 336550"/>
                  <a:gd name="connsiteX217" fmla="*/ 257969 w 338138"/>
                  <a:gd name="connsiteY217" fmla="*/ 58127 h 336550"/>
                  <a:gd name="connsiteX218" fmla="*/ 255323 w 338138"/>
                  <a:gd name="connsiteY218" fmla="*/ 52851 h 336550"/>
                  <a:gd name="connsiteX219" fmla="*/ 259292 w 338138"/>
                  <a:gd name="connsiteY219" fmla="*/ 56808 h 336550"/>
                  <a:gd name="connsiteX220" fmla="*/ 260615 w 338138"/>
                  <a:gd name="connsiteY220" fmla="*/ 58127 h 336550"/>
                  <a:gd name="connsiteX221" fmla="*/ 261938 w 338138"/>
                  <a:gd name="connsiteY221" fmla="*/ 58127 h 336550"/>
                  <a:gd name="connsiteX222" fmla="*/ 254000 w 338138"/>
                  <a:gd name="connsiteY222" fmla="*/ 42301 h 336550"/>
                  <a:gd name="connsiteX223" fmla="*/ 256646 w 338138"/>
                  <a:gd name="connsiteY223" fmla="*/ 42301 h 336550"/>
                  <a:gd name="connsiteX224" fmla="*/ 261938 w 338138"/>
                  <a:gd name="connsiteY224" fmla="*/ 48895 h 336550"/>
                  <a:gd name="connsiteX225" fmla="*/ 264584 w 338138"/>
                  <a:gd name="connsiteY225" fmla="*/ 48895 h 336550"/>
                  <a:gd name="connsiteX226" fmla="*/ 266420 w 338138"/>
                  <a:gd name="connsiteY226" fmla="*/ 47979 h 336550"/>
                  <a:gd name="connsiteX227" fmla="*/ 267977 w 338138"/>
                  <a:gd name="connsiteY227" fmla="*/ 49120 h 336550"/>
                  <a:gd name="connsiteX228" fmla="*/ 274175 w 338138"/>
                  <a:gd name="connsiteY228" fmla="*/ 61919 h 336550"/>
                  <a:gd name="connsiteX229" fmla="*/ 275167 w 338138"/>
                  <a:gd name="connsiteY229" fmla="*/ 67359 h 336550"/>
                  <a:gd name="connsiteX230" fmla="*/ 271198 w 338138"/>
                  <a:gd name="connsiteY230" fmla="*/ 64721 h 336550"/>
                  <a:gd name="connsiteX231" fmla="*/ 269875 w 338138"/>
                  <a:gd name="connsiteY231" fmla="*/ 68677 h 336550"/>
                  <a:gd name="connsiteX232" fmla="*/ 263261 w 338138"/>
                  <a:gd name="connsiteY232" fmla="*/ 62083 h 336550"/>
                  <a:gd name="connsiteX233" fmla="*/ 267230 w 338138"/>
                  <a:gd name="connsiteY233" fmla="*/ 68677 h 336550"/>
                  <a:gd name="connsiteX234" fmla="*/ 265907 w 338138"/>
                  <a:gd name="connsiteY234" fmla="*/ 71315 h 336550"/>
                  <a:gd name="connsiteX235" fmla="*/ 265907 w 338138"/>
                  <a:gd name="connsiteY235" fmla="*/ 76591 h 336550"/>
                  <a:gd name="connsiteX236" fmla="*/ 256646 w 338138"/>
                  <a:gd name="connsiteY236" fmla="*/ 72634 h 336550"/>
                  <a:gd name="connsiteX237" fmla="*/ 255323 w 338138"/>
                  <a:gd name="connsiteY237" fmla="*/ 71315 h 336550"/>
                  <a:gd name="connsiteX238" fmla="*/ 254000 w 338138"/>
                  <a:gd name="connsiteY238" fmla="*/ 69996 h 336550"/>
                  <a:gd name="connsiteX239" fmla="*/ 252677 w 338138"/>
                  <a:gd name="connsiteY239" fmla="*/ 68677 h 336550"/>
                  <a:gd name="connsiteX240" fmla="*/ 252677 w 338138"/>
                  <a:gd name="connsiteY240" fmla="*/ 67359 h 336550"/>
                  <a:gd name="connsiteX241" fmla="*/ 251355 w 338138"/>
                  <a:gd name="connsiteY241" fmla="*/ 67359 h 336550"/>
                  <a:gd name="connsiteX242" fmla="*/ 251355 w 338138"/>
                  <a:gd name="connsiteY242" fmla="*/ 66040 h 336550"/>
                  <a:gd name="connsiteX243" fmla="*/ 248709 w 338138"/>
                  <a:gd name="connsiteY243" fmla="*/ 68677 h 336550"/>
                  <a:gd name="connsiteX244" fmla="*/ 256646 w 338138"/>
                  <a:gd name="connsiteY244" fmla="*/ 76591 h 336550"/>
                  <a:gd name="connsiteX245" fmla="*/ 256646 w 338138"/>
                  <a:gd name="connsiteY245" fmla="*/ 81866 h 336550"/>
                  <a:gd name="connsiteX246" fmla="*/ 259292 w 338138"/>
                  <a:gd name="connsiteY246" fmla="*/ 84504 h 336550"/>
                  <a:gd name="connsiteX247" fmla="*/ 259292 w 338138"/>
                  <a:gd name="connsiteY247" fmla="*/ 85822 h 336550"/>
                  <a:gd name="connsiteX248" fmla="*/ 268553 w 338138"/>
                  <a:gd name="connsiteY248" fmla="*/ 96373 h 336550"/>
                  <a:gd name="connsiteX249" fmla="*/ 255323 w 338138"/>
                  <a:gd name="connsiteY249" fmla="*/ 99011 h 336550"/>
                  <a:gd name="connsiteX250" fmla="*/ 261938 w 338138"/>
                  <a:gd name="connsiteY250" fmla="*/ 112200 h 336550"/>
                  <a:gd name="connsiteX251" fmla="*/ 260615 w 338138"/>
                  <a:gd name="connsiteY251" fmla="*/ 112200 h 336550"/>
                  <a:gd name="connsiteX252" fmla="*/ 260615 w 338138"/>
                  <a:gd name="connsiteY252" fmla="*/ 113519 h 336550"/>
                  <a:gd name="connsiteX253" fmla="*/ 261938 w 338138"/>
                  <a:gd name="connsiteY253" fmla="*/ 114838 h 336550"/>
                  <a:gd name="connsiteX254" fmla="*/ 261938 w 338138"/>
                  <a:gd name="connsiteY254" fmla="*/ 116156 h 336550"/>
                  <a:gd name="connsiteX255" fmla="*/ 261938 w 338138"/>
                  <a:gd name="connsiteY255" fmla="*/ 117475 h 336550"/>
                  <a:gd name="connsiteX256" fmla="*/ 279136 w 338138"/>
                  <a:gd name="connsiteY256" fmla="*/ 110881 h 336550"/>
                  <a:gd name="connsiteX257" fmla="*/ 275167 w 338138"/>
                  <a:gd name="connsiteY257" fmla="*/ 104286 h 336550"/>
                  <a:gd name="connsiteX258" fmla="*/ 280459 w 338138"/>
                  <a:gd name="connsiteY258" fmla="*/ 91098 h 336550"/>
                  <a:gd name="connsiteX259" fmla="*/ 284428 w 338138"/>
                  <a:gd name="connsiteY259" fmla="*/ 89779 h 336550"/>
                  <a:gd name="connsiteX260" fmla="*/ 292034 w 338138"/>
                  <a:gd name="connsiteY260" fmla="*/ 97033 h 336550"/>
                  <a:gd name="connsiteX261" fmla="*/ 296839 w 338138"/>
                  <a:gd name="connsiteY261" fmla="*/ 96469 h 336550"/>
                  <a:gd name="connsiteX262" fmla="*/ 300303 w 338138"/>
                  <a:gd name="connsiteY262" fmla="*/ 101649 h 336550"/>
                  <a:gd name="connsiteX263" fmla="*/ 297657 w 338138"/>
                  <a:gd name="connsiteY263" fmla="*/ 96373 h 336550"/>
                  <a:gd name="connsiteX264" fmla="*/ 296839 w 338138"/>
                  <a:gd name="connsiteY264" fmla="*/ 96469 h 336550"/>
                  <a:gd name="connsiteX265" fmla="*/ 292365 w 338138"/>
                  <a:gd name="connsiteY265" fmla="*/ 89779 h 336550"/>
                  <a:gd name="connsiteX266" fmla="*/ 292365 w 338138"/>
                  <a:gd name="connsiteY266" fmla="*/ 91098 h 336550"/>
                  <a:gd name="connsiteX267" fmla="*/ 288396 w 338138"/>
                  <a:gd name="connsiteY267" fmla="*/ 88460 h 336550"/>
                  <a:gd name="connsiteX268" fmla="*/ 289719 w 338138"/>
                  <a:gd name="connsiteY268" fmla="*/ 87141 h 336550"/>
                  <a:gd name="connsiteX269" fmla="*/ 308240 w 338138"/>
                  <a:gd name="connsiteY269" fmla="*/ 100330 h 336550"/>
                  <a:gd name="connsiteX270" fmla="*/ 308240 w 338138"/>
                  <a:gd name="connsiteY270" fmla="*/ 97692 h 336550"/>
                  <a:gd name="connsiteX271" fmla="*/ 308240 w 338138"/>
                  <a:gd name="connsiteY271" fmla="*/ 96373 h 336550"/>
                  <a:gd name="connsiteX272" fmla="*/ 302949 w 338138"/>
                  <a:gd name="connsiteY272" fmla="*/ 88460 h 336550"/>
                  <a:gd name="connsiteX273" fmla="*/ 278474 w 338138"/>
                  <a:gd name="connsiteY273" fmla="*/ 56808 h 336550"/>
                  <a:gd name="connsiteX274" fmla="*/ 267977 w 338138"/>
                  <a:gd name="connsiteY274" fmla="*/ 49120 h 336550"/>
                  <a:gd name="connsiteX275" fmla="*/ 267230 w 338138"/>
                  <a:gd name="connsiteY275" fmla="*/ 47576 h 336550"/>
                  <a:gd name="connsiteX276" fmla="*/ 266420 w 338138"/>
                  <a:gd name="connsiteY276" fmla="*/ 47979 h 336550"/>
                  <a:gd name="connsiteX277" fmla="*/ 246062 w 338138"/>
                  <a:gd name="connsiteY277" fmla="*/ 33069 h 336550"/>
                  <a:gd name="connsiteX278" fmla="*/ 242094 w 338138"/>
                  <a:gd name="connsiteY278" fmla="*/ 31750 h 336550"/>
                  <a:gd name="connsiteX279" fmla="*/ 173336 w 338138"/>
                  <a:gd name="connsiteY279" fmla="*/ 26988 h 336550"/>
                  <a:gd name="connsiteX280" fmla="*/ 172046 w 338138"/>
                  <a:gd name="connsiteY280" fmla="*/ 28287 h 336550"/>
                  <a:gd name="connsiteX281" fmla="*/ 166887 w 338138"/>
                  <a:gd name="connsiteY281" fmla="*/ 28287 h 336550"/>
                  <a:gd name="connsiteX282" fmla="*/ 163017 w 338138"/>
                  <a:gd name="connsiteY282" fmla="*/ 28287 h 336550"/>
                  <a:gd name="connsiteX283" fmla="*/ 165597 w 338138"/>
                  <a:gd name="connsiteY283" fmla="*/ 33482 h 336550"/>
                  <a:gd name="connsiteX284" fmla="*/ 153988 w 338138"/>
                  <a:gd name="connsiteY284" fmla="*/ 39977 h 336550"/>
                  <a:gd name="connsiteX285" fmla="*/ 156568 w 338138"/>
                  <a:gd name="connsiteY285" fmla="*/ 41276 h 336550"/>
                  <a:gd name="connsiteX286" fmla="*/ 164307 w 338138"/>
                  <a:gd name="connsiteY286" fmla="*/ 37379 h 336550"/>
                  <a:gd name="connsiteX287" fmla="*/ 166887 w 338138"/>
                  <a:gd name="connsiteY287" fmla="*/ 38678 h 336550"/>
                  <a:gd name="connsiteX288" fmla="*/ 169466 w 338138"/>
                  <a:gd name="connsiteY288" fmla="*/ 34781 h 336550"/>
                  <a:gd name="connsiteX289" fmla="*/ 174626 w 338138"/>
                  <a:gd name="connsiteY289" fmla="*/ 29586 h 336550"/>
                  <a:gd name="connsiteX290" fmla="*/ 173336 w 338138"/>
                  <a:gd name="connsiteY290" fmla="*/ 26988 h 336550"/>
                  <a:gd name="connsiteX291" fmla="*/ 147638 w 338138"/>
                  <a:gd name="connsiteY291" fmla="*/ 26988 h 336550"/>
                  <a:gd name="connsiteX292" fmla="*/ 139700 w 338138"/>
                  <a:gd name="connsiteY292" fmla="*/ 31751 h 336550"/>
                  <a:gd name="connsiteX293" fmla="*/ 144992 w 338138"/>
                  <a:gd name="connsiteY293" fmla="*/ 30163 h 336550"/>
                  <a:gd name="connsiteX294" fmla="*/ 144992 w 338138"/>
                  <a:gd name="connsiteY294" fmla="*/ 31751 h 336550"/>
                  <a:gd name="connsiteX295" fmla="*/ 146315 w 338138"/>
                  <a:gd name="connsiteY295" fmla="*/ 30163 h 336550"/>
                  <a:gd name="connsiteX296" fmla="*/ 147638 w 338138"/>
                  <a:gd name="connsiteY296" fmla="*/ 26988 h 336550"/>
                  <a:gd name="connsiteX297" fmla="*/ 195455 w 338138"/>
                  <a:gd name="connsiteY297" fmla="*/ 23813 h 336550"/>
                  <a:gd name="connsiteX298" fmla="*/ 194108 w 338138"/>
                  <a:gd name="connsiteY298" fmla="*/ 25136 h 336550"/>
                  <a:gd name="connsiteX299" fmla="*/ 192761 w 338138"/>
                  <a:gd name="connsiteY299" fmla="*/ 25136 h 336550"/>
                  <a:gd name="connsiteX300" fmla="*/ 191414 w 338138"/>
                  <a:gd name="connsiteY300" fmla="*/ 25136 h 336550"/>
                  <a:gd name="connsiteX301" fmla="*/ 190067 w 338138"/>
                  <a:gd name="connsiteY301" fmla="*/ 29104 h 336550"/>
                  <a:gd name="connsiteX302" fmla="*/ 187373 w 338138"/>
                  <a:gd name="connsiteY302" fmla="*/ 27782 h 336550"/>
                  <a:gd name="connsiteX303" fmla="*/ 184679 w 338138"/>
                  <a:gd name="connsiteY303" fmla="*/ 27782 h 336550"/>
                  <a:gd name="connsiteX304" fmla="*/ 179292 w 338138"/>
                  <a:gd name="connsiteY304" fmla="*/ 26459 h 336550"/>
                  <a:gd name="connsiteX305" fmla="*/ 179292 w 338138"/>
                  <a:gd name="connsiteY305" fmla="*/ 29104 h 336550"/>
                  <a:gd name="connsiteX306" fmla="*/ 176598 w 338138"/>
                  <a:gd name="connsiteY306" fmla="*/ 27782 h 336550"/>
                  <a:gd name="connsiteX307" fmla="*/ 169863 w 338138"/>
                  <a:gd name="connsiteY307" fmla="*/ 37042 h 336550"/>
                  <a:gd name="connsiteX308" fmla="*/ 173904 w 338138"/>
                  <a:gd name="connsiteY308" fmla="*/ 38365 h 336550"/>
                  <a:gd name="connsiteX309" fmla="*/ 179292 w 338138"/>
                  <a:gd name="connsiteY309" fmla="*/ 44979 h 336550"/>
                  <a:gd name="connsiteX310" fmla="*/ 179292 w 338138"/>
                  <a:gd name="connsiteY310" fmla="*/ 48948 h 336550"/>
                  <a:gd name="connsiteX311" fmla="*/ 181985 w 338138"/>
                  <a:gd name="connsiteY311" fmla="*/ 52917 h 336550"/>
                  <a:gd name="connsiteX312" fmla="*/ 179292 w 338138"/>
                  <a:gd name="connsiteY312" fmla="*/ 59532 h 336550"/>
                  <a:gd name="connsiteX313" fmla="*/ 177945 w 338138"/>
                  <a:gd name="connsiteY313" fmla="*/ 60854 h 336550"/>
                  <a:gd name="connsiteX314" fmla="*/ 180639 w 338138"/>
                  <a:gd name="connsiteY314" fmla="*/ 68792 h 336550"/>
                  <a:gd name="connsiteX315" fmla="*/ 187373 w 338138"/>
                  <a:gd name="connsiteY315" fmla="*/ 71438 h 336550"/>
                  <a:gd name="connsiteX316" fmla="*/ 188720 w 338138"/>
                  <a:gd name="connsiteY316" fmla="*/ 67469 h 336550"/>
                  <a:gd name="connsiteX317" fmla="*/ 214313 w 338138"/>
                  <a:gd name="connsiteY317" fmla="*/ 50271 h 336550"/>
                  <a:gd name="connsiteX318" fmla="*/ 208925 w 338138"/>
                  <a:gd name="connsiteY318" fmla="*/ 47625 h 336550"/>
                  <a:gd name="connsiteX319" fmla="*/ 214313 w 338138"/>
                  <a:gd name="connsiteY319" fmla="*/ 46302 h 336550"/>
                  <a:gd name="connsiteX320" fmla="*/ 210272 w 338138"/>
                  <a:gd name="connsiteY320" fmla="*/ 41011 h 336550"/>
                  <a:gd name="connsiteX321" fmla="*/ 214313 w 338138"/>
                  <a:gd name="connsiteY321" fmla="*/ 42334 h 336550"/>
                  <a:gd name="connsiteX322" fmla="*/ 212966 w 338138"/>
                  <a:gd name="connsiteY322" fmla="*/ 38365 h 336550"/>
                  <a:gd name="connsiteX323" fmla="*/ 204884 w 338138"/>
                  <a:gd name="connsiteY323" fmla="*/ 26459 h 336550"/>
                  <a:gd name="connsiteX324" fmla="*/ 199496 w 338138"/>
                  <a:gd name="connsiteY324" fmla="*/ 27782 h 336550"/>
                  <a:gd name="connsiteX325" fmla="*/ 198149 w 338138"/>
                  <a:gd name="connsiteY325" fmla="*/ 26459 h 336550"/>
                  <a:gd name="connsiteX326" fmla="*/ 200843 w 338138"/>
                  <a:gd name="connsiteY326" fmla="*/ 25136 h 336550"/>
                  <a:gd name="connsiteX327" fmla="*/ 196802 w 338138"/>
                  <a:gd name="connsiteY327" fmla="*/ 23813 h 336550"/>
                  <a:gd name="connsiteX328" fmla="*/ 195455 w 338138"/>
                  <a:gd name="connsiteY328" fmla="*/ 23813 h 336550"/>
                  <a:gd name="connsiteX329" fmla="*/ 169069 w 338138"/>
                  <a:gd name="connsiteY329" fmla="*/ 0 h 336550"/>
                  <a:gd name="connsiteX330" fmla="*/ 338138 w 338138"/>
                  <a:gd name="connsiteY330" fmla="*/ 168275 h 336550"/>
                  <a:gd name="connsiteX331" fmla="*/ 169069 w 338138"/>
                  <a:gd name="connsiteY331" fmla="*/ 336550 h 336550"/>
                  <a:gd name="connsiteX332" fmla="*/ 0 w 338138"/>
                  <a:gd name="connsiteY332" fmla="*/ 168275 h 336550"/>
                  <a:gd name="connsiteX333" fmla="*/ 169069 w 338138"/>
                  <a:gd name="connsiteY33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</a:cxnLst>
                <a:rect l="l" t="t" r="r" b="b"/>
                <a:pathLst>
                  <a:path w="338138" h="336550">
                    <a:moveTo>
                      <a:pt x="75248" y="171450"/>
                    </a:moveTo>
                    <a:cubicBezTo>
                      <a:pt x="72708" y="172641"/>
                      <a:pt x="71438" y="172641"/>
                      <a:pt x="72708" y="177403"/>
                    </a:cubicBezTo>
                    <a:cubicBezTo>
                      <a:pt x="76518" y="176213"/>
                      <a:pt x="76518" y="176213"/>
                      <a:pt x="80328" y="180975"/>
                    </a:cubicBezTo>
                    <a:cubicBezTo>
                      <a:pt x="84138" y="178594"/>
                      <a:pt x="84138" y="178594"/>
                      <a:pt x="84138" y="178594"/>
                    </a:cubicBezTo>
                    <a:lnTo>
                      <a:pt x="81598" y="173831"/>
                    </a:lnTo>
                    <a:cubicBezTo>
                      <a:pt x="76518" y="171450"/>
                      <a:pt x="76518" y="171450"/>
                      <a:pt x="76518" y="171450"/>
                    </a:cubicBezTo>
                    <a:cubicBezTo>
                      <a:pt x="75248" y="171450"/>
                      <a:pt x="75248" y="171450"/>
                      <a:pt x="75248" y="171450"/>
                    </a:cubicBezTo>
                    <a:close/>
                    <a:moveTo>
                      <a:pt x="46038" y="158750"/>
                    </a:moveTo>
                    <a:cubicBezTo>
                      <a:pt x="47427" y="160161"/>
                      <a:pt x="48816" y="162984"/>
                      <a:pt x="55761" y="164395"/>
                    </a:cubicBezTo>
                    <a:cubicBezTo>
                      <a:pt x="57150" y="164395"/>
                      <a:pt x="57150" y="164395"/>
                      <a:pt x="57150" y="164395"/>
                    </a:cubicBezTo>
                    <a:cubicBezTo>
                      <a:pt x="59928" y="170039"/>
                      <a:pt x="59928" y="170039"/>
                      <a:pt x="66874" y="171450"/>
                    </a:cubicBezTo>
                    <a:cubicBezTo>
                      <a:pt x="68263" y="168628"/>
                      <a:pt x="68263" y="168628"/>
                      <a:pt x="68263" y="168628"/>
                    </a:cubicBezTo>
                    <a:cubicBezTo>
                      <a:pt x="68263" y="168628"/>
                      <a:pt x="66874" y="168628"/>
                      <a:pt x="65485" y="165806"/>
                    </a:cubicBezTo>
                    <a:cubicBezTo>
                      <a:pt x="64096" y="163689"/>
                      <a:pt x="63401" y="162631"/>
                      <a:pt x="62359" y="162454"/>
                    </a:cubicBezTo>
                    <a:cubicBezTo>
                      <a:pt x="61318" y="162278"/>
                      <a:pt x="59929" y="162984"/>
                      <a:pt x="57150" y="164395"/>
                    </a:cubicBezTo>
                    <a:cubicBezTo>
                      <a:pt x="57150" y="162984"/>
                      <a:pt x="57150" y="158750"/>
                      <a:pt x="52983" y="158750"/>
                    </a:cubicBezTo>
                    <a:cubicBezTo>
                      <a:pt x="50205" y="158750"/>
                      <a:pt x="48816" y="158750"/>
                      <a:pt x="46038" y="158750"/>
                    </a:cubicBezTo>
                    <a:close/>
                    <a:moveTo>
                      <a:pt x="296334" y="109538"/>
                    </a:moveTo>
                    <a:cubicBezTo>
                      <a:pt x="292365" y="110852"/>
                      <a:pt x="284428" y="116107"/>
                      <a:pt x="272522" y="118735"/>
                    </a:cubicBezTo>
                    <a:cubicBezTo>
                      <a:pt x="272522" y="120049"/>
                      <a:pt x="272522" y="120049"/>
                      <a:pt x="272522" y="120049"/>
                    </a:cubicBezTo>
                    <a:cubicBezTo>
                      <a:pt x="272522" y="120049"/>
                      <a:pt x="272522" y="121362"/>
                      <a:pt x="272522" y="121362"/>
                    </a:cubicBezTo>
                    <a:cubicBezTo>
                      <a:pt x="271199" y="122676"/>
                      <a:pt x="271199" y="122676"/>
                      <a:pt x="271199" y="122676"/>
                    </a:cubicBezTo>
                    <a:cubicBezTo>
                      <a:pt x="269876" y="122676"/>
                      <a:pt x="269876" y="122676"/>
                      <a:pt x="269876" y="122676"/>
                    </a:cubicBezTo>
                    <a:cubicBezTo>
                      <a:pt x="268553" y="122676"/>
                      <a:pt x="268553" y="122676"/>
                      <a:pt x="268553" y="122676"/>
                    </a:cubicBezTo>
                    <a:cubicBezTo>
                      <a:pt x="264584" y="134500"/>
                      <a:pt x="259292" y="146324"/>
                      <a:pt x="246063" y="164718"/>
                    </a:cubicBezTo>
                    <a:cubicBezTo>
                      <a:pt x="250032" y="168659"/>
                      <a:pt x="250032" y="168659"/>
                      <a:pt x="250032" y="168659"/>
                    </a:cubicBezTo>
                    <a:cubicBezTo>
                      <a:pt x="252678" y="185738"/>
                      <a:pt x="252678" y="185738"/>
                      <a:pt x="250032" y="190993"/>
                    </a:cubicBezTo>
                    <a:cubicBezTo>
                      <a:pt x="272522" y="210700"/>
                      <a:pt x="272522" y="210700"/>
                      <a:pt x="277813" y="212014"/>
                    </a:cubicBezTo>
                    <a:cubicBezTo>
                      <a:pt x="277813" y="210700"/>
                      <a:pt x="279136" y="209387"/>
                      <a:pt x="280459" y="208073"/>
                    </a:cubicBezTo>
                    <a:cubicBezTo>
                      <a:pt x="287074" y="205445"/>
                      <a:pt x="293688" y="204131"/>
                      <a:pt x="298980" y="202818"/>
                    </a:cubicBezTo>
                    <a:cubicBezTo>
                      <a:pt x="316178" y="197562"/>
                      <a:pt x="317501" y="196249"/>
                      <a:pt x="316178" y="223838"/>
                    </a:cubicBezTo>
                    <a:cubicBezTo>
                      <a:pt x="322792" y="206759"/>
                      <a:pt x="325438" y="188366"/>
                      <a:pt x="325438" y="168659"/>
                    </a:cubicBezTo>
                    <a:cubicBezTo>
                      <a:pt x="325438" y="148952"/>
                      <a:pt x="321469" y="129245"/>
                      <a:pt x="314855" y="110852"/>
                    </a:cubicBezTo>
                    <a:cubicBezTo>
                      <a:pt x="313532" y="112166"/>
                      <a:pt x="312209" y="112166"/>
                      <a:pt x="312209" y="112166"/>
                    </a:cubicBezTo>
                    <a:cubicBezTo>
                      <a:pt x="312209" y="114793"/>
                      <a:pt x="312209" y="116107"/>
                      <a:pt x="310886" y="118735"/>
                    </a:cubicBezTo>
                    <a:cubicBezTo>
                      <a:pt x="305594" y="118735"/>
                      <a:pt x="296334" y="109538"/>
                      <a:pt x="296334" y="109538"/>
                    </a:cubicBezTo>
                    <a:close/>
                    <a:moveTo>
                      <a:pt x="147638" y="101600"/>
                    </a:moveTo>
                    <a:cubicBezTo>
                      <a:pt x="147638" y="101600"/>
                      <a:pt x="152174" y="106363"/>
                      <a:pt x="152174" y="109538"/>
                    </a:cubicBezTo>
                    <a:cubicBezTo>
                      <a:pt x="155576" y="103187"/>
                      <a:pt x="155576" y="103187"/>
                      <a:pt x="155576" y="103187"/>
                    </a:cubicBezTo>
                    <a:close/>
                    <a:moveTo>
                      <a:pt x="84455" y="93067"/>
                    </a:moveTo>
                    <a:cubicBezTo>
                      <a:pt x="86360" y="92736"/>
                      <a:pt x="88583" y="93398"/>
                      <a:pt x="92393" y="94721"/>
                    </a:cubicBezTo>
                    <a:cubicBezTo>
                      <a:pt x="93663" y="101335"/>
                      <a:pt x="94933" y="105304"/>
                      <a:pt x="100013" y="107950"/>
                    </a:cubicBezTo>
                    <a:cubicBezTo>
                      <a:pt x="93663" y="109273"/>
                      <a:pt x="89853" y="115888"/>
                      <a:pt x="83503" y="114565"/>
                    </a:cubicBezTo>
                    <a:cubicBezTo>
                      <a:pt x="83503" y="111919"/>
                      <a:pt x="86043" y="110596"/>
                      <a:pt x="86043" y="106627"/>
                    </a:cubicBezTo>
                    <a:cubicBezTo>
                      <a:pt x="89853" y="103981"/>
                      <a:pt x="89853" y="103981"/>
                      <a:pt x="89853" y="103981"/>
                    </a:cubicBezTo>
                    <a:cubicBezTo>
                      <a:pt x="88583" y="103981"/>
                      <a:pt x="88583" y="103981"/>
                      <a:pt x="88583" y="103981"/>
                    </a:cubicBezTo>
                    <a:cubicBezTo>
                      <a:pt x="87313" y="103981"/>
                      <a:pt x="86043" y="103981"/>
                      <a:pt x="84773" y="105304"/>
                    </a:cubicBezTo>
                    <a:cubicBezTo>
                      <a:pt x="84773" y="105304"/>
                      <a:pt x="82233" y="106627"/>
                      <a:pt x="79693" y="109273"/>
                    </a:cubicBezTo>
                    <a:cubicBezTo>
                      <a:pt x="78423" y="110596"/>
                      <a:pt x="77153" y="111919"/>
                      <a:pt x="74613" y="113242"/>
                    </a:cubicBezTo>
                    <a:cubicBezTo>
                      <a:pt x="75883" y="109273"/>
                      <a:pt x="77153" y="105304"/>
                      <a:pt x="84773" y="101335"/>
                    </a:cubicBezTo>
                    <a:cubicBezTo>
                      <a:pt x="82233" y="100012"/>
                      <a:pt x="80963" y="97367"/>
                      <a:pt x="78423" y="97367"/>
                    </a:cubicBezTo>
                    <a:cubicBezTo>
                      <a:pt x="80963" y="94721"/>
                      <a:pt x="82550" y="93398"/>
                      <a:pt x="84455" y="93067"/>
                    </a:cubicBezTo>
                    <a:close/>
                    <a:moveTo>
                      <a:pt x="265113" y="77788"/>
                    </a:moveTo>
                    <a:cubicBezTo>
                      <a:pt x="265113" y="77788"/>
                      <a:pt x="265113" y="77788"/>
                      <a:pt x="265113" y="81598"/>
                    </a:cubicBezTo>
                    <a:cubicBezTo>
                      <a:pt x="265113" y="81598"/>
                      <a:pt x="265113" y="81598"/>
                      <a:pt x="261938" y="84138"/>
                    </a:cubicBezTo>
                    <a:cubicBezTo>
                      <a:pt x="261938" y="81598"/>
                      <a:pt x="264055" y="80328"/>
                      <a:pt x="265113" y="77788"/>
                    </a:cubicBezTo>
                    <a:close/>
                    <a:moveTo>
                      <a:pt x="249873" y="73025"/>
                    </a:moveTo>
                    <a:cubicBezTo>
                      <a:pt x="248603" y="74436"/>
                      <a:pt x="247333" y="75847"/>
                      <a:pt x="246063" y="78669"/>
                    </a:cubicBezTo>
                    <a:cubicBezTo>
                      <a:pt x="247333" y="78669"/>
                      <a:pt x="247333" y="78669"/>
                      <a:pt x="247333" y="78669"/>
                    </a:cubicBezTo>
                    <a:cubicBezTo>
                      <a:pt x="247333" y="80080"/>
                      <a:pt x="247333" y="80080"/>
                      <a:pt x="247333" y="80080"/>
                    </a:cubicBezTo>
                    <a:cubicBezTo>
                      <a:pt x="247333" y="81491"/>
                      <a:pt x="247333" y="81491"/>
                      <a:pt x="247333" y="81491"/>
                    </a:cubicBezTo>
                    <a:cubicBezTo>
                      <a:pt x="248603" y="82903"/>
                      <a:pt x="248603" y="82903"/>
                      <a:pt x="248603" y="82903"/>
                    </a:cubicBezTo>
                    <a:cubicBezTo>
                      <a:pt x="248603" y="84314"/>
                      <a:pt x="248603" y="84314"/>
                      <a:pt x="248603" y="84314"/>
                    </a:cubicBezTo>
                    <a:cubicBezTo>
                      <a:pt x="249873" y="85725"/>
                      <a:pt x="249873" y="85725"/>
                      <a:pt x="249873" y="85725"/>
                    </a:cubicBezTo>
                    <a:cubicBezTo>
                      <a:pt x="249873" y="81491"/>
                      <a:pt x="251143" y="80080"/>
                      <a:pt x="252413" y="80080"/>
                    </a:cubicBezTo>
                    <a:close/>
                    <a:moveTo>
                      <a:pt x="222427" y="57150"/>
                    </a:moveTo>
                    <a:cubicBezTo>
                      <a:pt x="219957" y="57150"/>
                      <a:pt x="218723" y="58737"/>
                      <a:pt x="217488" y="58737"/>
                    </a:cubicBezTo>
                    <a:cubicBezTo>
                      <a:pt x="218723" y="60325"/>
                      <a:pt x="219957" y="61913"/>
                      <a:pt x="221192" y="61913"/>
                    </a:cubicBezTo>
                    <a:cubicBezTo>
                      <a:pt x="228601" y="60325"/>
                      <a:pt x="228601" y="58737"/>
                      <a:pt x="228601" y="57150"/>
                    </a:cubicBezTo>
                    <a:cubicBezTo>
                      <a:pt x="226131" y="57150"/>
                      <a:pt x="223662" y="57150"/>
                      <a:pt x="222427" y="57150"/>
                    </a:cubicBezTo>
                    <a:close/>
                    <a:moveTo>
                      <a:pt x="261938" y="50536"/>
                    </a:moveTo>
                    <a:cubicBezTo>
                      <a:pt x="261938" y="50536"/>
                      <a:pt x="261938" y="51859"/>
                      <a:pt x="262997" y="53182"/>
                    </a:cubicBezTo>
                    <a:cubicBezTo>
                      <a:pt x="265113" y="55828"/>
                      <a:pt x="265113" y="57151"/>
                      <a:pt x="265113" y="57151"/>
                    </a:cubicBezTo>
                    <a:cubicBezTo>
                      <a:pt x="265113" y="57151"/>
                      <a:pt x="264055" y="53182"/>
                      <a:pt x="261938" y="50536"/>
                    </a:cubicBezTo>
                    <a:close/>
                    <a:moveTo>
                      <a:pt x="149309" y="44450"/>
                    </a:moveTo>
                    <a:cubicBezTo>
                      <a:pt x="146635" y="45799"/>
                      <a:pt x="146635" y="45799"/>
                      <a:pt x="143961" y="47149"/>
                    </a:cubicBezTo>
                    <a:cubicBezTo>
                      <a:pt x="143961" y="47149"/>
                      <a:pt x="143961" y="47149"/>
                      <a:pt x="146635" y="51197"/>
                    </a:cubicBezTo>
                    <a:cubicBezTo>
                      <a:pt x="149309" y="49847"/>
                      <a:pt x="154656" y="51197"/>
                      <a:pt x="154656" y="53896"/>
                    </a:cubicBezTo>
                    <a:cubicBezTo>
                      <a:pt x="151982" y="57944"/>
                      <a:pt x="150646" y="60643"/>
                      <a:pt x="147972" y="63341"/>
                    </a:cubicBezTo>
                    <a:cubicBezTo>
                      <a:pt x="145298" y="63341"/>
                      <a:pt x="143961" y="64691"/>
                      <a:pt x="141288" y="64691"/>
                    </a:cubicBezTo>
                    <a:cubicBezTo>
                      <a:pt x="143961" y="64691"/>
                      <a:pt x="146635" y="64691"/>
                      <a:pt x="147972" y="66040"/>
                    </a:cubicBezTo>
                    <a:cubicBezTo>
                      <a:pt x="151982" y="71438"/>
                      <a:pt x="151982" y="71438"/>
                      <a:pt x="151982" y="71438"/>
                    </a:cubicBezTo>
                    <a:cubicBezTo>
                      <a:pt x="157330" y="60643"/>
                      <a:pt x="160004" y="61992"/>
                      <a:pt x="164014" y="66040"/>
                    </a:cubicBezTo>
                    <a:cubicBezTo>
                      <a:pt x="165351" y="64691"/>
                      <a:pt x="166688" y="63341"/>
                      <a:pt x="166688" y="60643"/>
                    </a:cubicBezTo>
                    <a:cubicBezTo>
                      <a:pt x="164014" y="60643"/>
                      <a:pt x="164014" y="56594"/>
                      <a:pt x="164014" y="55245"/>
                    </a:cubicBezTo>
                    <a:cubicBezTo>
                      <a:pt x="162677" y="53896"/>
                      <a:pt x="161340" y="52546"/>
                      <a:pt x="161340" y="49847"/>
                    </a:cubicBezTo>
                    <a:cubicBezTo>
                      <a:pt x="161340" y="49847"/>
                      <a:pt x="160004" y="49847"/>
                      <a:pt x="158667" y="49847"/>
                    </a:cubicBezTo>
                    <a:cubicBezTo>
                      <a:pt x="155993" y="48498"/>
                      <a:pt x="154656" y="48498"/>
                      <a:pt x="154656" y="48498"/>
                    </a:cubicBezTo>
                    <a:cubicBezTo>
                      <a:pt x="153319" y="47149"/>
                      <a:pt x="153319" y="45799"/>
                      <a:pt x="153319" y="45799"/>
                    </a:cubicBezTo>
                    <a:cubicBezTo>
                      <a:pt x="151982" y="45799"/>
                      <a:pt x="150646" y="47149"/>
                      <a:pt x="149309" y="48498"/>
                    </a:cubicBezTo>
                    <a:cubicBezTo>
                      <a:pt x="149309" y="48498"/>
                      <a:pt x="149309" y="47149"/>
                      <a:pt x="149309" y="44450"/>
                    </a:cubicBezTo>
                    <a:close/>
                    <a:moveTo>
                      <a:pt x="121016" y="38100"/>
                    </a:moveTo>
                    <a:cubicBezTo>
                      <a:pt x="121016" y="39399"/>
                      <a:pt x="118330" y="40698"/>
                      <a:pt x="118330" y="41996"/>
                    </a:cubicBezTo>
                    <a:cubicBezTo>
                      <a:pt x="118330" y="43295"/>
                      <a:pt x="119673" y="44594"/>
                      <a:pt x="118330" y="44594"/>
                    </a:cubicBezTo>
                    <a:cubicBezTo>
                      <a:pt x="118330" y="45893"/>
                      <a:pt x="118330" y="45893"/>
                      <a:pt x="118330" y="47192"/>
                    </a:cubicBezTo>
                    <a:cubicBezTo>
                      <a:pt x="118330" y="47192"/>
                      <a:pt x="115643" y="47192"/>
                      <a:pt x="114300" y="47192"/>
                    </a:cubicBezTo>
                    <a:cubicBezTo>
                      <a:pt x="116986" y="51089"/>
                      <a:pt x="123703" y="52388"/>
                      <a:pt x="131763" y="45893"/>
                    </a:cubicBezTo>
                    <a:cubicBezTo>
                      <a:pt x="131763" y="44594"/>
                      <a:pt x="131763" y="44594"/>
                      <a:pt x="131763" y="44594"/>
                    </a:cubicBezTo>
                    <a:cubicBezTo>
                      <a:pt x="129076" y="44594"/>
                      <a:pt x="129076" y="43295"/>
                      <a:pt x="127733" y="41996"/>
                    </a:cubicBezTo>
                    <a:cubicBezTo>
                      <a:pt x="127733" y="41996"/>
                      <a:pt x="126390" y="43295"/>
                      <a:pt x="125046" y="43295"/>
                    </a:cubicBezTo>
                    <a:cubicBezTo>
                      <a:pt x="123703" y="43295"/>
                      <a:pt x="122360" y="41996"/>
                      <a:pt x="122360" y="40698"/>
                    </a:cubicBezTo>
                    <a:cubicBezTo>
                      <a:pt x="122360" y="39399"/>
                      <a:pt x="122360" y="39399"/>
                      <a:pt x="121016" y="38100"/>
                    </a:cubicBezTo>
                    <a:close/>
                    <a:moveTo>
                      <a:pt x="144463" y="34925"/>
                    </a:moveTo>
                    <a:cubicBezTo>
                      <a:pt x="142875" y="36116"/>
                      <a:pt x="141287" y="36116"/>
                      <a:pt x="141287" y="36116"/>
                    </a:cubicBezTo>
                    <a:cubicBezTo>
                      <a:pt x="141287" y="37306"/>
                      <a:pt x="139700" y="38497"/>
                      <a:pt x="139700" y="39688"/>
                    </a:cubicBezTo>
                    <a:cubicBezTo>
                      <a:pt x="139700" y="39688"/>
                      <a:pt x="141287" y="39688"/>
                      <a:pt x="144463" y="37306"/>
                    </a:cubicBezTo>
                    <a:cubicBezTo>
                      <a:pt x="144463" y="37306"/>
                      <a:pt x="144463" y="36116"/>
                      <a:pt x="144463" y="34925"/>
                    </a:cubicBezTo>
                    <a:close/>
                    <a:moveTo>
                      <a:pt x="89343" y="34925"/>
                    </a:moveTo>
                    <a:cubicBezTo>
                      <a:pt x="80126" y="40192"/>
                      <a:pt x="72226" y="45459"/>
                      <a:pt x="64325" y="53360"/>
                    </a:cubicBezTo>
                    <a:cubicBezTo>
                      <a:pt x="65642" y="53360"/>
                      <a:pt x="68275" y="53360"/>
                      <a:pt x="68275" y="53360"/>
                    </a:cubicBezTo>
                    <a:cubicBezTo>
                      <a:pt x="57741" y="63895"/>
                      <a:pt x="49840" y="71796"/>
                      <a:pt x="43257" y="77063"/>
                    </a:cubicBezTo>
                    <a:cubicBezTo>
                      <a:pt x="26139" y="100766"/>
                      <a:pt x="15605" y="129736"/>
                      <a:pt x="14288" y="161340"/>
                    </a:cubicBezTo>
                    <a:cubicBezTo>
                      <a:pt x="39306" y="177142"/>
                      <a:pt x="51157" y="207429"/>
                      <a:pt x="51157" y="207429"/>
                    </a:cubicBezTo>
                    <a:cubicBezTo>
                      <a:pt x="34039" y="235082"/>
                      <a:pt x="48524" y="242983"/>
                      <a:pt x="59058" y="248250"/>
                    </a:cubicBezTo>
                    <a:cubicBezTo>
                      <a:pt x="59058" y="250884"/>
                      <a:pt x="60375" y="253517"/>
                      <a:pt x="60375" y="256151"/>
                    </a:cubicBezTo>
                    <a:cubicBezTo>
                      <a:pt x="64325" y="260102"/>
                      <a:pt x="77493" y="270636"/>
                      <a:pt x="88027" y="274587"/>
                    </a:cubicBezTo>
                    <a:cubicBezTo>
                      <a:pt x="91977" y="290388"/>
                      <a:pt x="99878" y="303557"/>
                      <a:pt x="114362" y="314091"/>
                    </a:cubicBezTo>
                    <a:cubicBezTo>
                      <a:pt x="122263" y="316725"/>
                      <a:pt x="130163" y="319358"/>
                      <a:pt x="138064" y="320675"/>
                    </a:cubicBezTo>
                    <a:cubicBezTo>
                      <a:pt x="136747" y="319358"/>
                      <a:pt x="136747" y="318042"/>
                      <a:pt x="138064" y="316725"/>
                    </a:cubicBezTo>
                    <a:cubicBezTo>
                      <a:pt x="132797" y="315408"/>
                      <a:pt x="132797" y="315408"/>
                      <a:pt x="132797" y="315408"/>
                    </a:cubicBezTo>
                    <a:cubicBezTo>
                      <a:pt x="136747" y="315408"/>
                      <a:pt x="138064" y="314091"/>
                      <a:pt x="142014" y="315408"/>
                    </a:cubicBezTo>
                    <a:cubicBezTo>
                      <a:pt x="142014" y="314091"/>
                      <a:pt x="140697" y="312774"/>
                      <a:pt x="140697" y="311457"/>
                    </a:cubicBezTo>
                    <a:cubicBezTo>
                      <a:pt x="143331" y="310141"/>
                      <a:pt x="147281" y="310141"/>
                      <a:pt x="151232" y="307507"/>
                    </a:cubicBezTo>
                    <a:cubicBezTo>
                      <a:pt x="151232" y="307507"/>
                      <a:pt x="152548" y="307507"/>
                      <a:pt x="153865" y="308824"/>
                    </a:cubicBezTo>
                    <a:cubicBezTo>
                      <a:pt x="156499" y="306190"/>
                      <a:pt x="156499" y="306190"/>
                      <a:pt x="156499" y="306190"/>
                    </a:cubicBezTo>
                    <a:cubicBezTo>
                      <a:pt x="156499" y="298289"/>
                      <a:pt x="156499" y="298289"/>
                      <a:pt x="155182" y="294339"/>
                    </a:cubicBezTo>
                    <a:cubicBezTo>
                      <a:pt x="174933" y="282487"/>
                      <a:pt x="174933" y="282487"/>
                      <a:pt x="172300" y="275903"/>
                    </a:cubicBezTo>
                    <a:cubicBezTo>
                      <a:pt x="184151" y="262735"/>
                      <a:pt x="184151" y="262735"/>
                      <a:pt x="184151" y="254834"/>
                    </a:cubicBezTo>
                    <a:cubicBezTo>
                      <a:pt x="184151" y="254834"/>
                      <a:pt x="184151" y="253517"/>
                      <a:pt x="184151" y="252201"/>
                    </a:cubicBezTo>
                    <a:cubicBezTo>
                      <a:pt x="184151" y="252201"/>
                      <a:pt x="157815" y="250884"/>
                      <a:pt x="142014" y="236399"/>
                    </a:cubicBezTo>
                    <a:cubicBezTo>
                      <a:pt x="139381" y="236399"/>
                      <a:pt x="136747" y="236399"/>
                      <a:pt x="130163" y="241666"/>
                    </a:cubicBezTo>
                    <a:cubicBezTo>
                      <a:pt x="128847" y="240349"/>
                      <a:pt x="127530" y="239032"/>
                      <a:pt x="126213" y="237716"/>
                    </a:cubicBezTo>
                    <a:cubicBezTo>
                      <a:pt x="130163" y="233765"/>
                      <a:pt x="130163" y="233765"/>
                      <a:pt x="130163" y="233765"/>
                    </a:cubicBezTo>
                    <a:cubicBezTo>
                      <a:pt x="123579" y="221914"/>
                      <a:pt x="122263" y="221914"/>
                      <a:pt x="116996" y="220597"/>
                    </a:cubicBezTo>
                    <a:cubicBezTo>
                      <a:pt x="107778" y="219280"/>
                      <a:pt x="107778" y="219280"/>
                      <a:pt x="105145" y="211379"/>
                    </a:cubicBezTo>
                    <a:cubicBezTo>
                      <a:pt x="102511" y="208746"/>
                      <a:pt x="102511" y="208746"/>
                      <a:pt x="102511" y="208746"/>
                    </a:cubicBezTo>
                    <a:cubicBezTo>
                      <a:pt x="97244" y="203478"/>
                      <a:pt x="89343" y="200845"/>
                      <a:pt x="81443" y="198211"/>
                    </a:cubicBezTo>
                    <a:cubicBezTo>
                      <a:pt x="77493" y="198211"/>
                      <a:pt x="77493" y="198211"/>
                      <a:pt x="77493" y="198211"/>
                    </a:cubicBezTo>
                    <a:cubicBezTo>
                      <a:pt x="72226" y="195577"/>
                      <a:pt x="70909" y="194260"/>
                      <a:pt x="66958" y="191627"/>
                    </a:cubicBezTo>
                    <a:cubicBezTo>
                      <a:pt x="60375" y="196894"/>
                      <a:pt x="57741" y="196894"/>
                      <a:pt x="45890" y="187676"/>
                    </a:cubicBezTo>
                    <a:cubicBezTo>
                      <a:pt x="45890" y="186360"/>
                      <a:pt x="41940" y="181092"/>
                      <a:pt x="35356" y="177142"/>
                    </a:cubicBezTo>
                    <a:cubicBezTo>
                      <a:pt x="34039" y="174508"/>
                      <a:pt x="34039" y="174508"/>
                      <a:pt x="34039" y="174508"/>
                    </a:cubicBezTo>
                    <a:cubicBezTo>
                      <a:pt x="34039" y="170558"/>
                      <a:pt x="34039" y="167924"/>
                      <a:pt x="35356" y="165290"/>
                    </a:cubicBezTo>
                    <a:cubicBezTo>
                      <a:pt x="37990" y="162657"/>
                      <a:pt x="37990" y="161340"/>
                      <a:pt x="39306" y="158706"/>
                    </a:cubicBezTo>
                    <a:cubicBezTo>
                      <a:pt x="35356" y="158706"/>
                      <a:pt x="34039" y="160023"/>
                      <a:pt x="30089" y="163974"/>
                    </a:cubicBezTo>
                    <a:cubicBezTo>
                      <a:pt x="28772" y="162657"/>
                      <a:pt x="27455" y="162657"/>
                      <a:pt x="26139" y="161340"/>
                    </a:cubicBezTo>
                    <a:cubicBezTo>
                      <a:pt x="24822" y="160023"/>
                      <a:pt x="23505" y="152122"/>
                      <a:pt x="24822" y="144221"/>
                    </a:cubicBezTo>
                    <a:cubicBezTo>
                      <a:pt x="27455" y="142905"/>
                      <a:pt x="27455" y="142905"/>
                      <a:pt x="32722" y="132370"/>
                    </a:cubicBezTo>
                    <a:cubicBezTo>
                      <a:pt x="43257" y="132370"/>
                      <a:pt x="43257" y="132370"/>
                      <a:pt x="48524" y="137637"/>
                    </a:cubicBezTo>
                    <a:cubicBezTo>
                      <a:pt x="49840" y="136320"/>
                      <a:pt x="52474" y="135004"/>
                      <a:pt x="53791" y="133687"/>
                    </a:cubicBezTo>
                    <a:cubicBezTo>
                      <a:pt x="55108" y="138954"/>
                      <a:pt x="55108" y="138954"/>
                      <a:pt x="55108" y="138954"/>
                    </a:cubicBezTo>
                    <a:cubicBezTo>
                      <a:pt x="57741" y="138954"/>
                      <a:pt x="57741" y="138954"/>
                      <a:pt x="60375" y="137637"/>
                    </a:cubicBezTo>
                    <a:cubicBezTo>
                      <a:pt x="59058" y="144221"/>
                      <a:pt x="60375" y="150805"/>
                      <a:pt x="60375" y="157390"/>
                    </a:cubicBezTo>
                    <a:cubicBezTo>
                      <a:pt x="63008" y="156073"/>
                      <a:pt x="65642" y="153439"/>
                      <a:pt x="68275" y="152122"/>
                    </a:cubicBezTo>
                    <a:cubicBezTo>
                      <a:pt x="65642" y="146855"/>
                      <a:pt x="65642" y="146855"/>
                      <a:pt x="65642" y="146855"/>
                    </a:cubicBezTo>
                    <a:cubicBezTo>
                      <a:pt x="66958" y="142905"/>
                      <a:pt x="66958" y="141588"/>
                      <a:pt x="70909" y="136320"/>
                    </a:cubicBezTo>
                    <a:cubicBezTo>
                      <a:pt x="69592" y="137637"/>
                      <a:pt x="69592" y="138954"/>
                      <a:pt x="69592" y="140271"/>
                    </a:cubicBezTo>
                    <a:cubicBezTo>
                      <a:pt x="72226" y="137637"/>
                      <a:pt x="76176" y="137637"/>
                      <a:pt x="80126" y="135004"/>
                    </a:cubicBezTo>
                    <a:cubicBezTo>
                      <a:pt x="82760" y="135004"/>
                      <a:pt x="85393" y="135004"/>
                      <a:pt x="86710" y="136320"/>
                    </a:cubicBezTo>
                    <a:cubicBezTo>
                      <a:pt x="94611" y="127103"/>
                      <a:pt x="94611" y="127103"/>
                      <a:pt x="97244" y="124469"/>
                    </a:cubicBezTo>
                    <a:cubicBezTo>
                      <a:pt x="109095" y="119202"/>
                      <a:pt x="109095" y="119202"/>
                      <a:pt x="140697" y="111301"/>
                    </a:cubicBezTo>
                    <a:cubicBezTo>
                      <a:pt x="136747" y="111301"/>
                      <a:pt x="136747" y="111301"/>
                      <a:pt x="135430" y="108667"/>
                    </a:cubicBezTo>
                    <a:cubicBezTo>
                      <a:pt x="136747" y="107350"/>
                      <a:pt x="138064" y="104716"/>
                      <a:pt x="139381" y="103399"/>
                    </a:cubicBezTo>
                    <a:cubicBezTo>
                      <a:pt x="138064" y="103399"/>
                      <a:pt x="138064" y="103399"/>
                      <a:pt x="124896" y="106033"/>
                    </a:cubicBezTo>
                    <a:cubicBezTo>
                      <a:pt x="131480" y="100766"/>
                      <a:pt x="138064" y="100766"/>
                      <a:pt x="149915" y="100766"/>
                    </a:cubicBezTo>
                    <a:cubicBezTo>
                      <a:pt x="152548" y="100766"/>
                      <a:pt x="152548" y="100766"/>
                      <a:pt x="164399" y="91548"/>
                    </a:cubicBezTo>
                    <a:cubicBezTo>
                      <a:pt x="161766" y="91548"/>
                      <a:pt x="160449" y="91548"/>
                      <a:pt x="156499" y="94182"/>
                    </a:cubicBezTo>
                    <a:cubicBezTo>
                      <a:pt x="156499" y="91548"/>
                      <a:pt x="156499" y="91548"/>
                      <a:pt x="157815" y="88914"/>
                    </a:cubicBezTo>
                    <a:cubicBezTo>
                      <a:pt x="156499" y="87598"/>
                      <a:pt x="156499" y="84964"/>
                      <a:pt x="155182" y="83647"/>
                    </a:cubicBezTo>
                    <a:cubicBezTo>
                      <a:pt x="156499" y="82330"/>
                      <a:pt x="156499" y="82330"/>
                      <a:pt x="157815" y="79697"/>
                    </a:cubicBezTo>
                    <a:cubicBezTo>
                      <a:pt x="153865" y="77063"/>
                      <a:pt x="151232" y="77063"/>
                      <a:pt x="147281" y="78380"/>
                    </a:cubicBezTo>
                    <a:cubicBezTo>
                      <a:pt x="142014" y="70479"/>
                      <a:pt x="142014" y="70479"/>
                      <a:pt x="139381" y="69162"/>
                    </a:cubicBezTo>
                    <a:cubicBezTo>
                      <a:pt x="139381" y="70479"/>
                      <a:pt x="139381" y="73113"/>
                      <a:pt x="139381" y="74429"/>
                    </a:cubicBezTo>
                    <a:cubicBezTo>
                      <a:pt x="136747" y="74429"/>
                      <a:pt x="135430" y="74429"/>
                      <a:pt x="134114" y="74429"/>
                    </a:cubicBezTo>
                    <a:cubicBezTo>
                      <a:pt x="127530" y="81013"/>
                      <a:pt x="119629" y="87598"/>
                      <a:pt x="113045" y="94182"/>
                    </a:cubicBezTo>
                    <a:cubicBezTo>
                      <a:pt x="109095" y="90231"/>
                      <a:pt x="107778" y="78380"/>
                      <a:pt x="106461" y="74429"/>
                    </a:cubicBezTo>
                    <a:cubicBezTo>
                      <a:pt x="109095" y="73113"/>
                      <a:pt x="111729" y="71796"/>
                      <a:pt x="114362" y="71796"/>
                    </a:cubicBezTo>
                    <a:cubicBezTo>
                      <a:pt x="119629" y="69162"/>
                      <a:pt x="119629" y="69162"/>
                      <a:pt x="119629" y="69162"/>
                    </a:cubicBezTo>
                    <a:cubicBezTo>
                      <a:pt x="135430" y="58628"/>
                      <a:pt x="135430" y="58628"/>
                      <a:pt x="142014" y="61261"/>
                    </a:cubicBezTo>
                    <a:cubicBezTo>
                      <a:pt x="143331" y="59944"/>
                      <a:pt x="144648" y="58628"/>
                      <a:pt x="145965" y="57311"/>
                    </a:cubicBezTo>
                    <a:cubicBezTo>
                      <a:pt x="145965" y="53360"/>
                      <a:pt x="145965" y="53360"/>
                      <a:pt x="145965" y="53360"/>
                    </a:cubicBezTo>
                    <a:cubicBezTo>
                      <a:pt x="142014" y="54677"/>
                      <a:pt x="140697" y="55994"/>
                      <a:pt x="139381" y="55994"/>
                    </a:cubicBezTo>
                    <a:cubicBezTo>
                      <a:pt x="136747" y="52043"/>
                      <a:pt x="138064" y="48093"/>
                      <a:pt x="138064" y="44142"/>
                    </a:cubicBezTo>
                    <a:cubicBezTo>
                      <a:pt x="131480" y="55994"/>
                      <a:pt x="131480" y="55994"/>
                      <a:pt x="123579" y="55994"/>
                    </a:cubicBezTo>
                    <a:cubicBezTo>
                      <a:pt x="123579" y="55994"/>
                      <a:pt x="123579" y="54677"/>
                      <a:pt x="123579" y="54677"/>
                    </a:cubicBezTo>
                    <a:cubicBezTo>
                      <a:pt x="119629" y="54677"/>
                      <a:pt x="119629" y="54677"/>
                      <a:pt x="116996" y="53360"/>
                    </a:cubicBezTo>
                    <a:cubicBezTo>
                      <a:pt x="115679" y="53360"/>
                      <a:pt x="113045" y="54677"/>
                      <a:pt x="111729" y="54677"/>
                    </a:cubicBezTo>
                    <a:cubicBezTo>
                      <a:pt x="111729" y="54677"/>
                      <a:pt x="111729" y="54677"/>
                      <a:pt x="113045" y="53360"/>
                    </a:cubicBezTo>
                    <a:cubicBezTo>
                      <a:pt x="111729" y="53360"/>
                      <a:pt x="110412" y="53360"/>
                      <a:pt x="109095" y="53360"/>
                    </a:cubicBezTo>
                    <a:cubicBezTo>
                      <a:pt x="109095" y="52043"/>
                      <a:pt x="109095" y="50727"/>
                      <a:pt x="109095" y="49410"/>
                    </a:cubicBezTo>
                    <a:cubicBezTo>
                      <a:pt x="94611" y="55994"/>
                      <a:pt x="94611" y="55994"/>
                      <a:pt x="93294" y="54677"/>
                    </a:cubicBezTo>
                    <a:cubicBezTo>
                      <a:pt x="99878" y="53360"/>
                      <a:pt x="99878" y="52043"/>
                      <a:pt x="107778" y="49410"/>
                    </a:cubicBezTo>
                    <a:cubicBezTo>
                      <a:pt x="106461" y="49410"/>
                      <a:pt x="105145" y="48093"/>
                      <a:pt x="103828" y="48093"/>
                    </a:cubicBezTo>
                    <a:cubicBezTo>
                      <a:pt x="105145" y="45459"/>
                      <a:pt x="105145" y="45459"/>
                      <a:pt x="105145" y="45459"/>
                    </a:cubicBezTo>
                    <a:cubicBezTo>
                      <a:pt x="103828" y="44142"/>
                      <a:pt x="102511" y="44142"/>
                      <a:pt x="101194" y="44142"/>
                    </a:cubicBezTo>
                    <a:cubicBezTo>
                      <a:pt x="97244" y="45459"/>
                      <a:pt x="95927" y="45459"/>
                      <a:pt x="93294" y="44142"/>
                    </a:cubicBezTo>
                    <a:cubicBezTo>
                      <a:pt x="94611" y="42826"/>
                      <a:pt x="95927" y="40192"/>
                      <a:pt x="97244" y="38875"/>
                    </a:cubicBezTo>
                    <a:cubicBezTo>
                      <a:pt x="94611" y="38875"/>
                      <a:pt x="93294" y="38875"/>
                      <a:pt x="88027" y="40192"/>
                    </a:cubicBezTo>
                    <a:cubicBezTo>
                      <a:pt x="88027" y="38875"/>
                      <a:pt x="89343" y="37558"/>
                      <a:pt x="89343" y="37558"/>
                    </a:cubicBezTo>
                    <a:cubicBezTo>
                      <a:pt x="89343" y="36242"/>
                      <a:pt x="88027" y="36242"/>
                      <a:pt x="88027" y="36242"/>
                    </a:cubicBezTo>
                    <a:cubicBezTo>
                      <a:pt x="88027" y="36242"/>
                      <a:pt x="89343" y="34925"/>
                      <a:pt x="89343" y="34925"/>
                    </a:cubicBezTo>
                    <a:close/>
                    <a:moveTo>
                      <a:pt x="131057" y="33338"/>
                    </a:moveTo>
                    <a:cubicBezTo>
                      <a:pt x="128235" y="34661"/>
                      <a:pt x="126824" y="34661"/>
                      <a:pt x="125413" y="35984"/>
                    </a:cubicBezTo>
                    <a:cubicBezTo>
                      <a:pt x="131057" y="35984"/>
                      <a:pt x="131057" y="35984"/>
                      <a:pt x="131057" y="37307"/>
                    </a:cubicBezTo>
                    <a:cubicBezTo>
                      <a:pt x="129646" y="37307"/>
                      <a:pt x="128235" y="38630"/>
                      <a:pt x="128235" y="38630"/>
                    </a:cubicBezTo>
                    <a:cubicBezTo>
                      <a:pt x="129646" y="38630"/>
                      <a:pt x="129646" y="41276"/>
                      <a:pt x="132468" y="41276"/>
                    </a:cubicBezTo>
                    <a:cubicBezTo>
                      <a:pt x="132468" y="41276"/>
                      <a:pt x="133879" y="41276"/>
                      <a:pt x="135291" y="41276"/>
                    </a:cubicBezTo>
                    <a:cubicBezTo>
                      <a:pt x="135291" y="39953"/>
                      <a:pt x="136702" y="39953"/>
                      <a:pt x="138113" y="38630"/>
                    </a:cubicBezTo>
                    <a:cubicBezTo>
                      <a:pt x="136702" y="38630"/>
                      <a:pt x="135291" y="38630"/>
                      <a:pt x="133879" y="39953"/>
                    </a:cubicBezTo>
                    <a:cubicBezTo>
                      <a:pt x="133879" y="38630"/>
                      <a:pt x="133879" y="37307"/>
                      <a:pt x="133879" y="37307"/>
                    </a:cubicBezTo>
                    <a:cubicBezTo>
                      <a:pt x="133879" y="35984"/>
                      <a:pt x="133879" y="35984"/>
                      <a:pt x="135291" y="34661"/>
                    </a:cubicBezTo>
                    <a:cubicBezTo>
                      <a:pt x="133879" y="34661"/>
                      <a:pt x="132468" y="34661"/>
                      <a:pt x="131057" y="34661"/>
                    </a:cubicBezTo>
                    <a:cubicBezTo>
                      <a:pt x="131057" y="34661"/>
                      <a:pt x="131057" y="33338"/>
                      <a:pt x="131057" y="33338"/>
                    </a:cubicBezTo>
                    <a:close/>
                    <a:moveTo>
                      <a:pt x="242094" y="31750"/>
                    </a:moveTo>
                    <a:cubicBezTo>
                      <a:pt x="240771" y="33069"/>
                      <a:pt x="240771" y="33069"/>
                      <a:pt x="238125" y="34387"/>
                    </a:cubicBezTo>
                    <a:cubicBezTo>
                      <a:pt x="246062" y="42301"/>
                      <a:pt x="246062" y="42301"/>
                      <a:pt x="250032" y="48895"/>
                    </a:cubicBezTo>
                    <a:cubicBezTo>
                      <a:pt x="248709" y="52851"/>
                      <a:pt x="248709" y="52851"/>
                      <a:pt x="256646" y="59446"/>
                    </a:cubicBezTo>
                    <a:cubicBezTo>
                      <a:pt x="257969" y="59446"/>
                      <a:pt x="257969" y="59446"/>
                      <a:pt x="257969" y="58127"/>
                    </a:cubicBezTo>
                    <a:cubicBezTo>
                      <a:pt x="257969" y="56808"/>
                      <a:pt x="257969" y="56808"/>
                      <a:pt x="255323" y="52851"/>
                    </a:cubicBezTo>
                    <a:cubicBezTo>
                      <a:pt x="259292" y="56808"/>
                      <a:pt x="259292" y="56808"/>
                      <a:pt x="259292" y="56808"/>
                    </a:cubicBezTo>
                    <a:cubicBezTo>
                      <a:pt x="260615" y="58127"/>
                      <a:pt x="260615" y="58127"/>
                      <a:pt x="260615" y="58127"/>
                    </a:cubicBezTo>
                    <a:cubicBezTo>
                      <a:pt x="261938" y="58127"/>
                      <a:pt x="261938" y="58127"/>
                      <a:pt x="261938" y="58127"/>
                    </a:cubicBezTo>
                    <a:cubicBezTo>
                      <a:pt x="263261" y="54170"/>
                      <a:pt x="263261" y="54170"/>
                      <a:pt x="254000" y="42301"/>
                    </a:cubicBezTo>
                    <a:cubicBezTo>
                      <a:pt x="256646" y="42301"/>
                      <a:pt x="256646" y="42301"/>
                      <a:pt x="256646" y="42301"/>
                    </a:cubicBezTo>
                    <a:cubicBezTo>
                      <a:pt x="261938" y="48895"/>
                      <a:pt x="261938" y="48895"/>
                      <a:pt x="261938" y="48895"/>
                    </a:cubicBezTo>
                    <a:cubicBezTo>
                      <a:pt x="263261" y="48895"/>
                      <a:pt x="264584" y="48895"/>
                      <a:pt x="264584" y="48895"/>
                    </a:cubicBezTo>
                    <a:lnTo>
                      <a:pt x="266420" y="47979"/>
                    </a:lnTo>
                    <a:lnTo>
                      <a:pt x="267977" y="49120"/>
                    </a:lnTo>
                    <a:lnTo>
                      <a:pt x="274175" y="61919"/>
                    </a:lnTo>
                    <a:cubicBezTo>
                      <a:pt x="275167" y="64391"/>
                      <a:pt x="275167" y="65381"/>
                      <a:pt x="275167" y="67359"/>
                    </a:cubicBezTo>
                    <a:cubicBezTo>
                      <a:pt x="273844" y="66040"/>
                      <a:pt x="273844" y="66040"/>
                      <a:pt x="271198" y="64721"/>
                    </a:cubicBezTo>
                    <a:cubicBezTo>
                      <a:pt x="271198" y="66040"/>
                      <a:pt x="269875" y="67359"/>
                      <a:pt x="269875" y="68677"/>
                    </a:cubicBezTo>
                    <a:cubicBezTo>
                      <a:pt x="268553" y="67359"/>
                      <a:pt x="267230" y="67359"/>
                      <a:pt x="263261" y="62083"/>
                    </a:cubicBezTo>
                    <a:cubicBezTo>
                      <a:pt x="263261" y="63402"/>
                      <a:pt x="263261" y="63402"/>
                      <a:pt x="267230" y="68677"/>
                    </a:cubicBezTo>
                    <a:cubicBezTo>
                      <a:pt x="267230" y="69996"/>
                      <a:pt x="265907" y="71315"/>
                      <a:pt x="265907" y="71315"/>
                    </a:cubicBezTo>
                    <a:cubicBezTo>
                      <a:pt x="265907" y="72634"/>
                      <a:pt x="265907" y="75272"/>
                      <a:pt x="265907" y="76591"/>
                    </a:cubicBezTo>
                    <a:cubicBezTo>
                      <a:pt x="259292" y="73953"/>
                      <a:pt x="259292" y="73953"/>
                      <a:pt x="256646" y="72634"/>
                    </a:cubicBezTo>
                    <a:cubicBezTo>
                      <a:pt x="255323" y="72634"/>
                      <a:pt x="255323" y="71315"/>
                      <a:pt x="255323" y="71315"/>
                    </a:cubicBezTo>
                    <a:cubicBezTo>
                      <a:pt x="254000" y="69996"/>
                      <a:pt x="254000" y="69996"/>
                      <a:pt x="254000" y="69996"/>
                    </a:cubicBezTo>
                    <a:cubicBezTo>
                      <a:pt x="252677" y="68677"/>
                      <a:pt x="252677" y="68677"/>
                      <a:pt x="252677" y="68677"/>
                    </a:cubicBezTo>
                    <a:cubicBezTo>
                      <a:pt x="252677" y="67359"/>
                      <a:pt x="252677" y="67359"/>
                      <a:pt x="252677" y="67359"/>
                    </a:cubicBezTo>
                    <a:cubicBezTo>
                      <a:pt x="251355" y="67359"/>
                      <a:pt x="251355" y="67359"/>
                      <a:pt x="251355" y="67359"/>
                    </a:cubicBezTo>
                    <a:cubicBezTo>
                      <a:pt x="251355" y="66040"/>
                      <a:pt x="251355" y="66040"/>
                      <a:pt x="251355" y="66040"/>
                    </a:cubicBezTo>
                    <a:cubicBezTo>
                      <a:pt x="250032" y="66040"/>
                      <a:pt x="250032" y="67359"/>
                      <a:pt x="248709" y="68677"/>
                    </a:cubicBezTo>
                    <a:cubicBezTo>
                      <a:pt x="248709" y="69996"/>
                      <a:pt x="250032" y="71315"/>
                      <a:pt x="256646" y="76591"/>
                    </a:cubicBezTo>
                    <a:cubicBezTo>
                      <a:pt x="256646" y="77909"/>
                      <a:pt x="256646" y="80547"/>
                      <a:pt x="256646" y="81866"/>
                    </a:cubicBezTo>
                    <a:cubicBezTo>
                      <a:pt x="257969" y="83185"/>
                      <a:pt x="259292" y="83185"/>
                      <a:pt x="259292" y="84504"/>
                    </a:cubicBezTo>
                    <a:cubicBezTo>
                      <a:pt x="259292" y="85822"/>
                      <a:pt x="259292" y="85822"/>
                      <a:pt x="259292" y="85822"/>
                    </a:cubicBezTo>
                    <a:cubicBezTo>
                      <a:pt x="261938" y="85822"/>
                      <a:pt x="261938" y="85822"/>
                      <a:pt x="268553" y="96373"/>
                    </a:cubicBezTo>
                    <a:cubicBezTo>
                      <a:pt x="268553" y="97692"/>
                      <a:pt x="267230" y="97692"/>
                      <a:pt x="255323" y="99011"/>
                    </a:cubicBezTo>
                    <a:cubicBezTo>
                      <a:pt x="256646" y="102967"/>
                      <a:pt x="259292" y="106924"/>
                      <a:pt x="261938" y="112200"/>
                    </a:cubicBezTo>
                    <a:cubicBezTo>
                      <a:pt x="260615" y="112200"/>
                      <a:pt x="260615" y="112200"/>
                      <a:pt x="260615" y="112200"/>
                    </a:cubicBezTo>
                    <a:cubicBezTo>
                      <a:pt x="260615" y="113519"/>
                      <a:pt x="260615" y="113519"/>
                      <a:pt x="260615" y="113519"/>
                    </a:cubicBezTo>
                    <a:cubicBezTo>
                      <a:pt x="261938" y="114838"/>
                      <a:pt x="261938" y="114838"/>
                      <a:pt x="261938" y="114838"/>
                    </a:cubicBezTo>
                    <a:cubicBezTo>
                      <a:pt x="261938" y="116156"/>
                      <a:pt x="261938" y="116156"/>
                      <a:pt x="261938" y="116156"/>
                    </a:cubicBezTo>
                    <a:cubicBezTo>
                      <a:pt x="261938" y="117475"/>
                      <a:pt x="261938" y="117475"/>
                      <a:pt x="261938" y="117475"/>
                    </a:cubicBezTo>
                    <a:cubicBezTo>
                      <a:pt x="272521" y="113519"/>
                      <a:pt x="273844" y="113519"/>
                      <a:pt x="279136" y="110881"/>
                    </a:cubicBezTo>
                    <a:cubicBezTo>
                      <a:pt x="277813" y="108243"/>
                      <a:pt x="276490" y="106924"/>
                      <a:pt x="275167" y="104286"/>
                    </a:cubicBezTo>
                    <a:cubicBezTo>
                      <a:pt x="279136" y="100330"/>
                      <a:pt x="277813" y="95054"/>
                      <a:pt x="280459" y="91098"/>
                    </a:cubicBezTo>
                    <a:cubicBezTo>
                      <a:pt x="281782" y="91098"/>
                      <a:pt x="283105" y="89779"/>
                      <a:pt x="284428" y="89779"/>
                    </a:cubicBezTo>
                    <a:cubicBezTo>
                      <a:pt x="288397" y="93736"/>
                      <a:pt x="290381" y="96044"/>
                      <a:pt x="292034" y="97033"/>
                    </a:cubicBezTo>
                    <a:lnTo>
                      <a:pt x="296839" y="96469"/>
                    </a:lnTo>
                    <a:lnTo>
                      <a:pt x="300303" y="101649"/>
                    </a:lnTo>
                    <a:cubicBezTo>
                      <a:pt x="298980" y="99011"/>
                      <a:pt x="298980" y="99011"/>
                      <a:pt x="297657" y="96373"/>
                    </a:cubicBezTo>
                    <a:lnTo>
                      <a:pt x="296839" y="96469"/>
                    </a:lnTo>
                    <a:lnTo>
                      <a:pt x="292365" y="89779"/>
                    </a:lnTo>
                    <a:cubicBezTo>
                      <a:pt x="292365" y="89779"/>
                      <a:pt x="292365" y="91098"/>
                      <a:pt x="292365" y="91098"/>
                    </a:cubicBezTo>
                    <a:cubicBezTo>
                      <a:pt x="291042" y="91098"/>
                      <a:pt x="291042" y="91098"/>
                      <a:pt x="288396" y="88460"/>
                    </a:cubicBezTo>
                    <a:cubicBezTo>
                      <a:pt x="288396" y="88460"/>
                      <a:pt x="288396" y="87141"/>
                      <a:pt x="289719" y="87141"/>
                    </a:cubicBezTo>
                    <a:cubicBezTo>
                      <a:pt x="292365" y="87141"/>
                      <a:pt x="292365" y="87141"/>
                      <a:pt x="308240" y="100330"/>
                    </a:cubicBezTo>
                    <a:cubicBezTo>
                      <a:pt x="309563" y="99011"/>
                      <a:pt x="308240" y="97692"/>
                      <a:pt x="308240" y="97692"/>
                    </a:cubicBezTo>
                    <a:cubicBezTo>
                      <a:pt x="308240" y="96373"/>
                      <a:pt x="308240" y="96373"/>
                      <a:pt x="308240" y="96373"/>
                    </a:cubicBezTo>
                    <a:cubicBezTo>
                      <a:pt x="306917" y="93736"/>
                      <a:pt x="304272" y="91098"/>
                      <a:pt x="302949" y="88460"/>
                    </a:cubicBezTo>
                    <a:cubicBezTo>
                      <a:pt x="296334" y="76591"/>
                      <a:pt x="288066" y="66040"/>
                      <a:pt x="278474" y="56808"/>
                    </a:cubicBezTo>
                    <a:lnTo>
                      <a:pt x="267977" y="49120"/>
                    </a:lnTo>
                    <a:lnTo>
                      <a:pt x="267230" y="47576"/>
                    </a:lnTo>
                    <a:lnTo>
                      <a:pt x="266420" y="47979"/>
                    </a:lnTo>
                    <a:lnTo>
                      <a:pt x="246062" y="33069"/>
                    </a:lnTo>
                    <a:cubicBezTo>
                      <a:pt x="244739" y="33069"/>
                      <a:pt x="243416" y="31750"/>
                      <a:pt x="242094" y="31750"/>
                    </a:cubicBezTo>
                    <a:close/>
                    <a:moveTo>
                      <a:pt x="173336" y="26988"/>
                    </a:moveTo>
                    <a:cubicBezTo>
                      <a:pt x="173336" y="26988"/>
                      <a:pt x="173336" y="26988"/>
                      <a:pt x="172046" y="28287"/>
                    </a:cubicBezTo>
                    <a:cubicBezTo>
                      <a:pt x="170756" y="26988"/>
                      <a:pt x="169466" y="28287"/>
                      <a:pt x="166887" y="28287"/>
                    </a:cubicBezTo>
                    <a:cubicBezTo>
                      <a:pt x="164307" y="28287"/>
                      <a:pt x="164307" y="28287"/>
                      <a:pt x="163017" y="28287"/>
                    </a:cubicBezTo>
                    <a:cubicBezTo>
                      <a:pt x="163017" y="30884"/>
                      <a:pt x="164307" y="30884"/>
                      <a:pt x="165597" y="33482"/>
                    </a:cubicBezTo>
                    <a:cubicBezTo>
                      <a:pt x="159147" y="38678"/>
                      <a:pt x="157857" y="39977"/>
                      <a:pt x="153988" y="39977"/>
                    </a:cubicBezTo>
                    <a:cubicBezTo>
                      <a:pt x="153988" y="39977"/>
                      <a:pt x="155278" y="39977"/>
                      <a:pt x="156568" y="41276"/>
                    </a:cubicBezTo>
                    <a:cubicBezTo>
                      <a:pt x="161727" y="38678"/>
                      <a:pt x="163017" y="38678"/>
                      <a:pt x="164307" y="37379"/>
                    </a:cubicBezTo>
                    <a:cubicBezTo>
                      <a:pt x="164307" y="37379"/>
                      <a:pt x="165597" y="37379"/>
                      <a:pt x="166887" y="38678"/>
                    </a:cubicBezTo>
                    <a:cubicBezTo>
                      <a:pt x="166887" y="37379"/>
                      <a:pt x="168176" y="36080"/>
                      <a:pt x="169466" y="34781"/>
                    </a:cubicBezTo>
                    <a:cubicBezTo>
                      <a:pt x="172046" y="34781"/>
                      <a:pt x="173336" y="33482"/>
                      <a:pt x="174626" y="29586"/>
                    </a:cubicBezTo>
                    <a:cubicBezTo>
                      <a:pt x="174626" y="28287"/>
                      <a:pt x="173336" y="26988"/>
                      <a:pt x="173336" y="26988"/>
                    </a:cubicBezTo>
                    <a:close/>
                    <a:moveTo>
                      <a:pt x="147638" y="26988"/>
                    </a:moveTo>
                    <a:cubicBezTo>
                      <a:pt x="141023" y="31751"/>
                      <a:pt x="141023" y="31751"/>
                      <a:pt x="139700" y="31751"/>
                    </a:cubicBezTo>
                    <a:cubicBezTo>
                      <a:pt x="143669" y="31751"/>
                      <a:pt x="143669" y="31751"/>
                      <a:pt x="144992" y="30163"/>
                    </a:cubicBezTo>
                    <a:cubicBezTo>
                      <a:pt x="143669" y="31751"/>
                      <a:pt x="143669" y="31751"/>
                      <a:pt x="144992" y="31751"/>
                    </a:cubicBezTo>
                    <a:cubicBezTo>
                      <a:pt x="144992" y="31751"/>
                      <a:pt x="144992" y="31751"/>
                      <a:pt x="146315" y="30163"/>
                    </a:cubicBezTo>
                    <a:cubicBezTo>
                      <a:pt x="147638" y="30163"/>
                      <a:pt x="147638" y="30163"/>
                      <a:pt x="147638" y="26988"/>
                    </a:cubicBezTo>
                    <a:close/>
                    <a:moveTo>
                      <a:pt x="195455" y="23813"/>
                    </a:moveTo>
                    <a:cubicBezTo>
                      <a:pt x="195455" y="25136"/>
                      <a:pt x="194108" y="25136"/>
                      <a:pt x="194108" y="25136"/>
                    </a:cubicBezTo>
                    <a:cubicBezTo>
                      <a:pt x="192761" y="25136"/>
                      <a:pt x="192761" y="25136"/>
                      <a:pt x="192761" y="25136"/>
                    </a:cubicBezTo>
                    <a:cubicBezTo>
                      <a:pt x="192761" y="25136"/>
                      <a:pt x="191414" y="25136"/>
                      <a:pt x="191414" y="25136"/>
                    </a:cubicBezTo>
                    <a:cubicBezTo>
                      <a:pt x="190067" y="26459"/>
                      <a:pt x="190067" y="27782"/>
                      <a:pt x="190067" y="29104"/>
                    </a:cubicBezTo>
                    <a:cubicBezTo>
                      <a:pt x="190067" y="29104"/>
                      <a:pt x="188720" y="27782"/>
                      <a:pt x="187373" y="27782"/>
                    </a:cubicBezTo>
                    <a:cubicBezTo>
                      <a:pt x="186026" y="27782"/>
                      <a:pt x="184679" y="27782"/>
                      <a:pt x="184679" y="27782"/>
                    </a:cubicBezTo>
                    <a:cubicBezTo>
                      <a:pt x="183332" y="27782"/>
                      <a:pt x="181985" y="26459"/>
                      <a:pt x="179292" y="26459"/>
                    </a:cubicBezTo>
                    <a:cubicBezTo>
                      <a:pt x="179292" y="26459"/>
                      <a:pt x="179292" y="29104"/>
                      <a:pt x="179292" y="29104"/>
                    </a:cubicBezTo>
                    <a:cubicBezTo>
                      <a:pt x="179292" y="29104"/>
                      <a:pt x="177945" y="29104"/>
                      <a:pt x="176598" y="27782"/>
                    </a:cubicBezTo>
                    <a:cubicBezTo>
                      <a:pt x="175251" y="31750"/>
                      <a:pt x="172557" y="33073"/>
                      <a:pt x="169863" y="37042"/>
                    </a:cubicBezTo>
                    <a:cubicBezTo>
                      <a:pt x="171210" y="37042"/>
                      <a:pt x="173904" y="38365"/>
                      <a:pt x="173904" y="38365"/>
                    </a:cubicBezTo>
                    <a:cubicBezTo>
                      <a:pt x="176598" y="39688"/>
                      <a:pt x="177945" y="43657"/>
                      <a:pt x="179292" y="44979"/>
                    </a:cubicBezTo>
                    <a:cubicBezTo>
                      <a:pt x="179292" y="46302"/>
                      <a:pt x="179292" y="47625"/>
                      <a:pt x="179292" y="48948"/>
                    </a:cubicBezTo>
                    <a:cubicBezTo>
                      <a:pt x="180639" y="50271"/>
                      <a:pt x="180639" y="51594"/>
                      <a:pt x="181985" y="52917"/>
                    </a:cubicBezTo>
                    <a:cubicBezTo>
                      <a:pt x="180639" y="55563"/>
                      <a:pt x="179292" y="56886"/>
                      <a:pt x="179292" y="59532"/>
                    </a:cubicBezTo>
                    <a:cubicBezTo>
                      <a:pt x="177945" y="60854"/>
                      <a:pt x="177945" y="60854"/>
                      <a:pt x="177945" y="60854"/>
                    </a:cubicBezTo>
                    <a:cubicBezTo>
                      <a:pt x="177945" y="63500"/>
                      <a:pt x="180639" y="64823"/>
                      <a:pt x="180639" y="68792"/>
                    </a:cubicBezTo>
                    <a:cubicBezTo>
                      <a:pt x="183332" y="68792"/>
                      <a:pt x="184679" y="71438"/>
                      <a:pt x="187373" y="71438"/>
                    </a:cubicBezTo>
                    <a:cubicBezTo>
                      <a:pt x="190067" y="71438"/>
                      <a:pt x="190067" y="70115"/>
                      <a:pt x="188720" y="67469"/>
                    </a:cubicBezTo>
                    <a:cubicBezTo>
                      <a:pt x="192761" y="67469"/>
                      <a:pt x="204884" y="60854"/>
                      <a:pt x="214313" y="50271"/>
                    </a:cubicBezTo>
                    <a:cubicBezTo>
                      <a:pt x="212966" y="50271"/>
                      <a:pt x="208925" y="47625"/>
                      <a:pt x="208925" y="47625"/>
                    </a:cubicBezTo>
                    <a:cubicBezTo>
                      <a:pt x="208925" y="46302"/>
                      <a:pt x="210272" y="46302"/>
                      <a:pt x="214313" y="46302"/>
                    </a:cubicBezTo>
                    <a:cubicBezTo>
                      <a:pt x="212966" y="44979"/>
                      <a:pt x="211619" y="42334"/>
                      <a:pt x="210272" y="41011"/>
                    </a:cubicBezTo>
                    <a:cubicBezTo>
                      <a:pt x="211619" y="41011"/>
                      <a:pt x="211619" y="41011"/>
                      <a:pt x="214313" y="42334"/>
                    </a:cubicBezTo>
                    <a:cubicBezTo>
                      <a:pt x="212966" y="41011"/>
                      <a:pt x="212966" y="39688"/>
                      <a:pt x="212966" y="38365"/>
                    </a:cubicBezTo>
                    <a:cubicBezTo>
                      <a:pt x="206231" y="33073"/>
                      <a:pt x="204884" y="26459"/>
                      <a:pt x="204884" y="26459"/>
                    </a:cubicBezTo>
                    <a:cubicBezTo>
                      <a:pt x="202190" y="29104"/>
                      <a:pt x="200843" y="29104"/>
                      <a:pt x="199496" y="27782"/>
                    </a:cubicBezTo>
                    <a:cubicBezTo>
                      <a:pt x="199496" y="27782"/>
                      <a:pt x="198149" y="26459"/>
                      <a:pt x="198149" y="26459"/>
                    </a:cubicBezTo>
                    <a:cubicBezTo>
                      <a:pt x="198149" y="26459"/>
                      <a:pt x="199496" y="26459"/>
                      <a:pt x="200843" y="25136"/>
                    </a:cubicBezTo>
                    <a:cubicBezTo>
                      <a:pt x="196802" y="23813"/>
                      <a:pt x="196802" y="23813"/>
                      <a:pt x="196802" y="23813"/>
                    </a:cubicBezTo>
                    <a:cubicBezTo>
                      <a:pt x="195455" y="23813"/>
                      <a:pt x="195455" y="23813"/>
                      <a:pt x="195455" y="23813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339"/>
                      <a:pt x="338138" y="168275"/>
                    </a:cubicBezTo>
                    <a:cubicBezTo>
                      <a:pt x="338138" y="261211"/>
                      <a:pt x="262443" y="336550"/>
                      <a:pt x="169069" y="336550"/>
                    </a:cubicBezTo>
                    <a:cubicBezTo>
                      <a:pt x="75695" y="336550"/>
                      <a:pt x="0" y="261211"/>
                      <a:pt x="0" y="168275"/>
                    </a:cubicBezTo>
                    <a:cubicBezTo>
                      <a:pt x="0" y="75339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rgbClr val="9B1E23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911361" y="4875308"/>
              <a:ext cx="3709035" cy="2646365"/>
              <a:chOff x="5323491" y="4414689"/>
              <a:chExt cx="3709035" cy="2646365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969921" y="4832989"/>
                <a:ext cx="2246768" cy="349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323491" y="4414689"/>
                <a:ext cx="3709035" cy="2646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>
                  <a:lnSpc>
                    <a:spcPct val="120000"/>
                  </a:lnSpc>
                </a:pPr>
                <a:r>
                  <a:rPr lang="zh-CN" altLang="zh-CN" sz="2000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利用微课的重复性掌握知识，帮助学困生解决问题</a:t>
                </a:r>
                <a:r>
                  <a:rPr lang="zh-CN" altLang="en-US" sz="2000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zh-CN" sz="2000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学生自己掌握学习内容、时间，他们理解不清楚可多放几遍，遇到的不懂的地方可以反复播放，直到理解明白。</a:t>
                </a:r>
              </a:p>
              <a:p>
                <a:pPr indent="266700">
                  <a:lnSpc>
                    <a:spcPct val="120000"/>
                  </a:lnSpc>
                </a:pPr>
                <a:endParaRPr lang="zh-CN" altLang="zh-CN" sz="2000" dirty="0">
                  <a:solidFill>
                    <a:srgbClr val="9B1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8247059" y="1927192"/>
            <a:ext cx="3316605" cy="3223411"/>
            <a:chOff x="8341674" y="3898451"/>
            <a:chExt cx="3316605" cy="3223411"/>
          </a:xfrm>
        </p:grpSpPr>
        <p:grpSp>
          <p:nvGrpSpPr>
            <p:cNvPr id="32" name="组合 31"/>
            <p:cNvGrpSpPr/>
            <p:nvPr/>
          </p:nvGrpSpPr>
          <p:grpSpPr>
            <a:xfrm>
              <a:off x="9661070" y="3898451"/>
              <a:ext cx="733197" cy="733197"/>
              <a:chOff x="911063" y="1701800"/>
              <a:chExt cx="908182" cy="90818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911063" y="1701800"/>
                <a:ext cx="908182" cy="908182"/>
              </a:xfrm>
              <a:prstGeom prst="ellipse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statistics-on-laptop_82095"/>
              <p:cNvSpPr>
                <a:spLocks noChangeAspect="1"/>
              </p:cNvSpPr>
              <p:nvPr/>
            </p:nvSpPr>
            <p:spPr bwMode="auto">
              <a:xfrm>
                <a:off x="1108970" y="1965858"/>
                <a:ext cx="512367" cy="380065"/>
              </a:xfrm>
              <a:custGeom>
                <a:avLst/>
                <a:gdLst>
                  <a:gd name="connsiteX0" fmla="*/ 9246 w 338138"/>
                  <a:gd name="connsiteY0" fmla="*/ 217487 h 250825"/>
                  <a:gd name="connsiteX1" fmla="*/ 328892 w 338138"/>
                  <a:gd name="connsiteY1" fmla="*/ 217487 h 250825"/>
                  <a:gd name="connsiteX2" fmla="*/ 338138 w 338138"/>
                  <a:gd name="connsiteY2" fmla="*/ 226822 h 250825"/>
                  <a:gd name="connsiteX3" fmla="*/ 314363 w 338138"/>
                  <a:gd name="connsiteY3" fmla="*/ 250825 h 250825"/>
                  <a:gd name="connsiteX4" fmla="*/ 23775 w 338138"/>
                  <a:gd name="connsiteY4" fmla="*/ 250825 h 250825"/>
                  <a:gd name="connsiteX5" fmla="*/ 0 w 338138"/>
                  <a:gd name="connsiteY5" fmla="*/ 226822 h 250825"/>
                  <a:gd name="connsiteX6" fmla="*/ 9246 w 338138"/>
                  <a:gd name="connsiteY6" fmla="*/ 217487 h 250825"/>
                  <a:gd name="connsiteX7" fmla="*/ 100182 w 338138"/>
                  <a:gd name="connsiteY7" fmla="*/ 100012 h 250825"/>
                  <a:gd name="connsiteX8" fmla="*/ 123655 w 338138"/>
                  <a:gd name="connsiteY8" fmla="*/ 100012 h 250825"/>
                  <a:gd name="connsiteX9" fmla="*/ 130175 w 338138"/>
                  <a:gd name="connsiteY9" fmla="*/ 106705 h 250825"/>
                  <a:gd name="connsiteX10" fmla="*/ 130175 w 338138"/>
                  <a:gd name="connsiteY10" fmla="*/ 161583 h 250825"/>
                  <a:gd name="connsiteX11" fmla="*/ 123655 w 338138"/>
                  <a:gd name="connsiteY11" fmla="*/ 168275 h 250825"/>
                  <a:gd name="connsiteX12" fmla="*/ 100182 w 338138"/>
                  <a:gd name="connsiteY12" fmla="*/ 168275 h 250825"/>
                  <a:gd name="connsiteX13" fmla="*/ 93662 w 338138"/>
                  <a:gd name="connsiteY13" fmla="*/ 161583 h 250825"/>
                  <a:gd name="connsiteX14" fmla="*/ 93662 w 338138"/>
                  <a:gd name="connsiteY14" fmla="*/ 106705 h 250825"/>
                  <a:gd name="connsiteX15" fmla="*/ 100182 w 338138"/>
                  <a:gd name="connsiteY15" fmla="*/ 100012 h 250825"/>
                  <a:gd name="connsiteX16" fmla="*/ 157332 w 338138"/>
                  <a:gd name="connsiteY16" fmla="*/ 77787 h 250825"/>
                  <a:gd name="connsiteX17" fmla="*/ 180805 w 338138"/>
                  <a:gd name="connsiteY17" fmla="*/ 77787 h 250825"/>
                  <a:gd name="connsiteX18" fmla="*/ 187325 w 338138"/>
                  <a:gd name="connsiteY18" fmla="*/ 84441 h 250825"/>
                  <a:gd name="connsiteX19" fmla="*/ 187325 w 338138"/>
                  <a:gd name="connsiteY19" fmla="*/ 161622 h 250825"/>
                  <a:gd name="connsiteX20" fmla="*/ 180805 w 338138"/>
                  <a:gd name="connsiteY20" fmla="*/ 168275 h 250825"/>
                  <a:gd name="connsiteX21" fmla="*/ 157332 w 338138"/>
                  <a:gd name="connsiteY21" fmla="*/ 168275 h 250825"/>
                  <a:gd name="connsiteX22" fmla="*/ 150812 w 338138"/>
                  <a:gd name="connsiteY22" fmla="*/ 161622 h 250825"/>
                  <a:gd name="connsiteX23" fmla="*/ 150812 w 338138"/>
                  <a:gd name="connsiteY23" fmla="*/ 84441 h 250825"/>
                  <a:gd name="connsiteX24" fmla="*/ 157332 w 338138"/>
                  <a:gd name="connsiteY24" fmla="*/ 77787 h 250825"/>
                  <a:gd name="connsiteX25" fmla="*/ 216070 w 338138"/>
                  <a:gd name="connsiteY25" fmla="*/ 49212 h 250825"/>
                  <a:gd name="connsiteX26" fmla="*/ 239543 w 338138"/>
                  <a:gd name="connsiteY26" fmla="*/ 49212 h 250825"/>
                  <a:gd name="connsiteX27" fmla="*/ 246063 w 338138"/>
                  <a:gd name="connsiteY27" fmla="*/ 55827 h 250825"/>
                  <a:gd name="connsiteX28" fmla="*/ 246063 w 338138"/>
                  <a:gd name="connsiteY28" fmla="*/ 161661 h 250825"/>
                  <a:gd name="connsiteX29" fmla="*/ 239543 w 338138"/>
                  <a:gd name="connsiteY29" fmla="*/ 168275 h 250825"/>
                  <a:gd name="connsiteX30" fmla="*/ 216070 w 338138"/>
                  <a:gd name="connsiteY30" fmla="*/ 168275 h 250825"/>
                  <a:gd name="connsiteX31" fmla="*/ 209550 w 338138"/>
                  <a:gd name="connsiteY31" fmla="*/ 161661 h 250825"/>
                  <a:gd name="connsiteX32" fmla="*/ 209550 w 338138"/>
                  <a:gd name="connsiteY32" fmla="*/ 55827 h 250825"/>
                  <a:gd name="connsiteX33" fmla="*/ 216070 w 338138"/>
                  <a:gd name="connsiteY33" fmla="*/ 49212 h 250825"/>
                  <a:gd name="connsiteX34" fmla="*/ 53428 w 338138"/>
                  <a:gd name="connsiteY34" fmla="*/ 22225 h 250825"/>
                  <a:gd name="connsiteX35" fmla="*/ 50800 w 338138"/>
                  <a:gd name="connsiteY35" fmla="*/ 24858 h 250825"/>
                  <a:gd name="connsiteX36" fmla="*/ 50800 w 338138"/>
                  <a:gd name="connsiteY36" fmla="*/ 182834 h 250825"/>
                  <a:gd name="connsiteX37" fmla="*/ 53428 w 338138"/>
                  <a:gd name="connsiteY37" fmla="*/ 184150 h 250825"/>
                  <a:gd name="connsiteX38" fmla="*/ 284710 w 338138"/>
                  <a:gd name="connsiteY38" fmla="*/ 184150 h 250825"/>
                  <a:gd name="connsiteX39" fmla="*/ 287338 w 338138"/>
                  <a:gd name="connsiteY39" fmla="*/ 182834 h 250825"/>
                  <a:gd name="connsiteX40" fmla="*/ 287338 w 338138"/>
                  <a:gd name="connsiteY40" fmla="*/ 24858 h 250825"/>
                  <a:gd name="connsiteX41" fmla="*/ 284710 w 338138"/>
                  <a:gd name="connsiteY41" fmla="*/ 22225 h 250825"/>
                  <a:gd name="connsiteX42" fmla="*/ 53428 w 338138"/>
                  <a:gd name="connsiteY42" fmla="*/ 22225 h 250825"/>
                  <a:gd name="connsiteX43" fmla="*/ 53663 w 338138"/>
                  <a:gd name="connsiteY43" fmla="*/ 0 h 250825"/>
                  <a:gd name="connsiteX44" fmla="*/ 286062 w 338138"/>
                  <a:gd name="connsiteY44" fmla="*/ 0 h 250825"/>
                  <a:gd name="connsiteX45" fmla="*/ 311150 w 338138"/>
                  <a:gd name="connsiteY45" fmla="*/ 25008 h 250825"/>
                  <a:gd name="connsiteX46" fmla="*/ 311150 w 338138"/>
                  <a:gd name="connsiteY46" fmla="*/ 182955 h 250825"/>
                  <a:gd name="connsiteX47" fmla="*/ 286062 w 338138"/>
                  <a:gd name="connsiteY47" fmla="*/ 207963 h 250825"/>
                  <a:gd name="connsiteX48" fmla="*/ 53663 w 338138"/>
                  <a:gd name="connsiteY48" fmla="*/ 207963 h 250825"/>
                  <a:gd name="connsiteX49" fmla="*/ 28575 w 338138"/>
                  <a:gd name="connsiteY49" fmla="*/ 182955 h 250825"/>
                  <a:gd name="connsiteX50" fmla="*/ 28575 w 338138"/>
                  <a:gd name="connsiteY50" fmla="*/ 25008 h 250825"/>
                  <a:gd name="connsiteX51" fmla="*/ 53663 w 338138"/>
                  <a:gd name="connsiteY51" fmla="*/ 0 h 2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250825">
                    <a:moveTo>
                      <a:pt x="9246" y="217487"/>
                    </a:moveTo>
                    <a:cubicBezTo>
                      <a:pt x="9246" y="217487"/>
                      <a:pt x="9246" y="217487"/>
                      <a:pt x="328892" y="217487"/>
                    </a:cubicBezTo>
                    <a:cubicBezTo>
                      <a:pt x="334176" y="217487"/>
                      <a:pt x="338138" y="221488"/>
                      <a:pt x="338138" y="226822"/>
                    </a:cubicBezTo>
                    <a:cubicBezTo>
                      <a:pt x="338138" y="240157"/>
                      <a:pt x="327571" y="250825"/>
                      <a:pt x="314363" y="250825"/>
                    </a:cubicBezTo>
                    <a:cubicBezTo>
                      <a:pt x="314363" y="250825"/>
                      <a:pt x="314363" y="250825"/>
                      <a:pt x="23775" y="250825"/>
                    </a:cubicBezTo>
                    <a:cubicBezTo>
                      <a:pt x="10567" y="250825"/>
                      <a:pt x="0" y="240157"/>
                      <a:pt x="0" y="226822"/>
                    </a:cubicBezTo>
                    <a:cubicBezTo>
                      <a:pt x="0" y="221488"/>
                      <a:pt x="3962" y="217487"/>
                      <a:pt x="9246" y="217487"/>
                    </a:cubicBezTo>
                    <a:close/>
                    <a:moveTo>
                      <a:pt x="100182" y="100012"/>
                    </a:moveTo>
                    <a:cubicBezTo>
                      <a:pt x="100182" y="100012"/>
                      <a:pt x="100182" y="100012"/>
                      <a:pt x="123655" y="100012"/>
                    </a:cubicBezTo>
                    <a:cubicBezTo>
                      <a:pt x="127567" y="100012"/>
                      <a:pt x="130175" y="102689"/>
                      <a:pt x="130175" y="106705"/>
                    </a:cubicBezTo>
                    <a:cubicBezTo>
                      <a:pt x="130175" y="106705"/>
                      <a:pt x="130175" y="106705"/>
                      <a:pt x="130175" y="161583"/>
                    </a:cubicBezTo>
                    <a:cubicBezTo>
                      <a:pt x="130175" y="165598"/>
                      <a:pt x="127567" y="168275"/>
                      <a:pt x="123655" y="168275"/>
                    </a:cubicBezTo>
                    <a:cubicBezTo>
                      <a:pt x="123655" y="168275"/>
                      <a:pt x="123655" y="168275"/>
                      <a:pt x="100182" y="168275"/>
                    </a:cubicBezTo>
                    <a:cubicBezTo>
                      <a:pt x="96270" y="168275"/>
                      <a:pt x="93662" y="165598"/>
                      <a:pt x="93662" y="161583"/>
                    </a:cubicBezTo>
                    <a:cubicBezTo>
                      <a:pt x="93662" y="161583"/>
                      <a:pt x="93662" y="161583"/>
                      <a:pt x="93662" y="106705"/>
                    </a:cubicBezTo>
                    <a:cubicBezTo>
                      <a:pt x="93662" y="102689"/>
                      <a:pt x="96270" y="100012"/>
                      <a:pt x="100182" y="100012"/>
                    </a:cubicBezTo>
                    <a:close/>
                    <a:moveTo>
                      <a:pt x="157332" y="77787"/>
                    </a:moveTo>
                    <a:cubicBezTo>
                      <a:pt x="157332" y="77787"/>
                      <a:pt x="157332" y="77787"/>
                      <a:pt x="180805" y="77787"/>
                    </a:cubicBezTo>
                    <a:cubicBezTo>
                      <a:pt x="184717" y="77787"/>
                      <a:pt x="187325" y="81779"/>
                      <a:pt x="187325" y="84441"/>
                    </a:cubicBezTo>
                    <a:cubicBezTo>
                      <a:pt x="187325" y="84441"/>
                      <a:pt x="187325" y="84441"/>
                      <a:pt x="187325" y="161622"/>
                    </a:cubicBezTo>
                    <a:cubicBezTo>
                      <a:pt x="187325" y="165614"/>
                      <a:pt x="184717" y="168275"/>
                      <a:pt x="180805" y="168275"/>
                    </a:cubicBezTo>
                    <a:cubicBezTo>
                      <a:pt x="180805" y="168275"/>
                      <a:pt x="180805" y="168275"/>
                      <a:pt x="157332" y="168275"/>
                    </a:cubicBezTo>
                    <a:cubicBezTo>
                      <a:pt x="153420" y="168275"/>
                      <a:pt x="150812" y="165614"/>
                      <a:pt x="150812" y="161622"/>
                    </a:cubicBezTo>
                    <a:cubicBezTo>
                      <a:pt x="150812" y="161622"/>
                      <a:pt x="150812" y="161622"/>
                      <a:pt x="150812" y="84441"/>
                    </a:cubicBezTo>
                    <a:cubicBezTo>
                      <a:pt x="150812" y="81779"/>
                      <a:pt x="153420" y="77787"/>
                      <a:pt x="157332" y="77787"/>
                    </a:cubicBezTo>
                    <a:close/>
                    <a:moveTo>
                      <a:pt x="216070" y="49212"/>
                    </a:moveTo>
                    <a:cubicBezTo>
                      <a:pt x="216070" y="49212"/>
                      <a:pt x="216070" y="49212"/>
                      <a:pt x="239543" y="49212"/>
                    </a:cubicBezTo>
                    <a:cubicBezTo>
                      <a:pt x="243455" y="49212"/>
                      <a:pt x="246063" y="51858"/>
                      <a:pt x="246063" y="55827"/>
                    </a:cubicBezTo>
                    <a:cubicBezTo>
                      <a:pt x="246063" y="55827"/>
                      <a:pt x="246063" y="55827"/>
                      <a:pt x="246063" y="161661"/>
                    </a:cubicBezTo>
                    <a:cubicBezTo>
                      <a:pt x="246063" y="165629"/>
                      <a:pt x="243455" y="168275"/>
                      <a:pt x="239543" y="168275"/>
                    </a:cubicBezTo>
                    <a:cubicBezTo>
                      <a:pt x="239543" y="168275"/>
                      <a:pt x="239543" y="168275"/>
                      <a:pt x="216070" y="168275"/>
                    </a:cubicBezTo>
                    <a:cubicBezTo>
                      <a:pt x="212158" y="168275"/>
                      <a:pt x="209550" y="165629"/>
                      <a:pt x="209550" y="161661"/>
                    </a:cubicBezTo>
                    <a:cubicBezTo>
                      <a:pt x="209550" y="161661"/>
                      <a:pt x="209550" y="161661"/>
                      <a:pt x="209550" y="55827"/>
                    </a:cubicBezTo>
                    <a:cubicBezTo>
                      <a:pt x="209550" y="51858"/>
                      <a:pt x="212158" y="49212"/>
                      <a:pt x="216070" y="49212"/>
                    </a:cubicBezTo>
                    <a:close/>
                    <a:moveTo>
                      <a:pt x="53428" y="22225"/>
                    </a:moveTo>
                    <a:cubicBezTo>
                      <a:pt x="52114" y="22225"/>
                      <a:pt x="50800" y="23541"/>
                      <a:pt x="50800" y="24858"/>
                    </a:cubicBezTo>
                    <a:lnTo>
                      <a:pt x="50800" y="182834"/>
                    </a:lnTo>
                    <a:cubicBezTo>
                      <a:pt x="50800" y="184150"/>
                      <a:pt x="52114" y="184150"/>
                      <a:pt x="53428" y="184150"/>
                    </a:cubicBezTo>
                    <a:cubicBezTo>
                      <a:pt x="53428" y="184150"/>
                      <a:pt x="53428" y="184150"/>
                      <a:pt x="284710" y="184150"/>
                    </a:cubicBezTo>
                    <a:cubicBezTo>
                      <a:pt x="286024" y="184150"/>
                      <a:pt x="287338" y="184150"/>
                      <a:pt x="287338" y="182834"/>
                    </a:cubicBezTo>
                    <a:cubicBezTo>
                      <a:pt x="287338" y="182834"/>
                      <a:pt x="287338" y="182834"/>
                      <a:pt x="287338" y="24858"/>
                    </a:cubicBezTo>
                    <a:cubicBezTo>
                      <a:pt x="287338" y="23541"/>
                      <a:pt x="286024" y="22225"/>
                      <a:pt x="284710" y="22225"/>
                    </a:cubicBezTo>
                    <a:cubicBezTo>
                      <a:pt x="284710" y="22225"/>
                      <a:pt x="284710" y="22225"/>
                      <a:pt x="53428" y="22225"/>
                    </a:cubicBezTo>
                    <a:close/>
                    <a:moveTo>
                      <a:pt x="53663" y="0"/>
                    </a:moveTo>
                    <a:cubicBezTo>
                      <a:pt x="53663" y="0"/>
                      <a:pt x="53663" y="0"/>
                      <a:pt x="286062" y="0"/>
                    </a:cubicBezTo>
                    <a:cubicBezTo>
                      <a:pt x="300587" y="0"/>
                      <a:pt x="311150" y="10530"/>
                      <a:pt x="311150" y="25008"/>
                    </a:cubicBezTo>
                    <a:cubicBezTo>
                      <a:pt x="311150" y="25008"/>
                      <a:pt x="311150" y="25008"/>
                      <a:pt x="311150" y="182955"/>
                    </a:cubicBezTo>
                    <a:cubicBezTo>
                      <a:pt x="311150" y="196117"/>
                      <a:pt x="300587" y="207963"/>
                      <a:pt x="286062" y="207963"/>
                    </a:cubicBezTo>
                    <a:cubicBezTo>
                      <a:pt x="286062" y="207963"/>
                      <a:pt x="286062" y="207963"/>
                      <a:pt x="53663" y="207963"/>
                    </a:cubicBezTo>
                    <a:cubicBezTo>
                      <a:pt x="39138" y="207963"/>
                      <a:pt x="28575" y="196117"/>
                      <a:pt x="28575" y="182955"/>
                    </a:cubicBezTo>
                    <a:cubicBezTo>
                      <a:pt x="28575" y="182955"/>
                      <a:pt x="28575" y="182955"/>
                      <a:pt x="28575" y="25008"/>
                    </a:cubicBezTo>
                    <a:cubicBezTo>
                      <a:pt x="28575" y="10530"/>
                      <a:pt x="39138" y="0"/>
                      <a:pt x="53663" y="0"/>
                    </a:cubicBezTo>
                    <a:close/>
                  </a:path>
                </a:pathLst>
              </a:custGeom>
              <a:solidFill>
                <a:srgbClr val="9B1E23"/>
              </a:solidFill>
              <a:ln>
                <a:noFill/>
              </a:ln>
            </p:spPr>
          </p:sp>
        </p:grpSp>
        <p:grpSp>
          <p:nvGrpSpPr>
            <p:cNvPr id="33" name="组合 32"/>
            <p:cNvGrpSpPr/>
            <p:nvPr/>
          </p:nvGrpSpPr>
          <p:grpSpPr>
            <a:xfrm>
              <a:off x="8341674" y="4844828"/>
              <a:ext cx="3316605" cy="2277034"/>
              <a:chOff x="5407311" y="4384209"/>
              <a:chExt cx="3316605" cy="2277034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5969921" y="4832989"/>
                <a:ext cx="2246768" cy="349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407311" y="4384209"/>
                <a:ext cx="3316605" cy="2277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>
                  <a:lnSpc>
                    <a:spcPct val="120000"/>
                  </a:lnSpc>
                </a:pPr>
                <a:r>
                  <a:rPr lang="zh-CN" altLang="zh-CN" sz="2000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教师使用微课讲有代表性的一题，然后呈现一系列类似的题目，教师呈现题目的内在联系性，让学生形成对比，帮助学生突破难点，让学生能完全掌握一类题。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9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21"/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: V 形 22"/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>
            <a:stCxn id="9" idx="3"/>
          </p:cNvCxnSpPr>
          <p:nvPr/>
        </p:nvCxnSpPr>
        <p:spPr>
          <a:xfrm>
            <a:off x="3107230" y="562131"/>
            <a:ext cx="10415460" cy="32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1189717" y="300521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en-US" altLang="zh-CN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教师层面</a:t>
            </a:r>
            <a:endParaRPr lang="zh-CN" altLang="en-US" sz="2800" dirty="0">
              <a:solidFill>
                <a:srgbClr val="9B1E23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15938" y="1803400"/>
            <a:ext cx="3236384" cy="3949700"/>
            <a:chOff x="515938" y="1803400"/>
            <a:chExt cx="3236384" cy="3949700"/>
          </a:xfrm>
        </p:grpSpPr>
        <p:sp>
          <p:nvSpPr>
            <p:cNvPr id="11" name="矩形 10"/>
            <p:cNvSpPr/>
            <p:nvPr/>
          </p:nvSpPr>
          <p:spPr>
            <a:xfrm>
              <a:off x="515938" y="1803400"/>
              <a:ext cx="3236384" cy="3949700"/>
            </a:xfrm>
            <a:prstGeom prst="rect">
              <a:avLst/>
            </a:prstGeom>
            <a:solidFill>
              <a:srgbClr val="9B1E23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15938" y="2028319"/>
              <a:ext cx="3236384" cy="3483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statistics-on-laptop_82095"/>
            <p:cNvSpPr>
              <a:spLocks noChangeAspect="1"/>
            </p:cNvSpPr>
            <p:nvPr/>
          </p:nvSpPr>
          <p:spPr bwMode="auto">
            <a:xfrm>
              <a:off x="1768250" y="2233866"/>
              <a:ext cx="731998" cy="760704"/>
            </a:xfrm>
            <a:custGeom>
              <a:avLst/>
              <a:gdLst>
                <a:gd name="connsiteX0" fmla="*/ 141287 w 323850"/>
                <a:gd name="connsiteY0" fmla="*/ 307975 h 336550"/>
                <a:gd name="connsiteX1" fmla="*/ 141287 w 323850"/>
                <a:gd name="connsiteY1" fmla="*/ 310833 h 336550"/>
                <a:gd name="connsiteX2" fmla="*/ 159808 w 323850"/>
                <a:gd name="connsiteY2" fmla="*/ 322263 h 336550"/>
                <a:gd name="connsiteX3" fmla="*/ 162454 w 323850"/>
                <a:gd name="connsiteY3" fmla="*/ 322263 h 336550"/>
                <a:gd name="connsiteX4" fmla="*/ 180975 w 323850"/>
                <a:gd name="connsiteY4" fmla="*/ 310833 h 336550"/>
                <a:gd name="connsiteX5" fmla="*/ 180975 w 323850"/>
                <a:gd name="connsiteY5" fmla="*/ 307975 h 336550"/>
                <a:gd name="connsiteX6" fmla="*/ 141287 w 323850"/>
                <a:gd name="connsiteY6" fmla="*/ 307975 h 336550"/>
                <a:gd name="connsiteX7" fmla="*/ 123871 w 323850"/>
                <a:gd name="connsiteY7" fmla="*/ 277813 h 336550"/>
                <a:gd name="connsiteX8" fmla="*/ 115887 w 323850"/>
                <a:gd name="connsiteY8" fmla="*/ 286361 h 336550"/>
                <a:gd name="connsiteX9" fmla="*/ 123871 w 323850"/>
                <a:gd name="connsiteY9" fmla="*/ 293688 h 336550"/>
                <a:gd name="connsiteX10" fmla="*/ 198391 w 323850"/>
                <a:gd name="connsiteY10" fmla="*/ 293688 h 336550"/>
                <a:gd name="connsiteX11" fmla="*/ 206375 w 323850"/>
                <a:gd name="connsiteY11" fmla="*/ 286361 h 336550"/>
                <a:gd name="connsiteX12" fmla="*/ 198391 w 323850"/>
                <a:gd name="connsiteY12" fmla="*/ 277813 h 336550"/>
                <a:gd name="connsiteX13" fmla="*/ 123871 w 323850"/>
                <a:gd name="connsiteY13" fmla="*/ 277813 h 336550"/>
                <a:gd name="connsiteX14" fmla="*/ 123871 w 323850"/>
                <a:gd name="connsiteY14" fmla="*/ 246063 h 336550"/>
                <a:gd name="connsiteX15" fmla="*/ 115887 w 323850"/>
                <a:gd name="connsiteY15" fmla="*/ 254123 h 336550"/>
                <a:gd name="connsiteX16" fmla="*/ 123871 w 323850"/>
                <a:gd name="connsiteY16" fmla="*/ 263526 h 336550"/>
                <a:gd name="connsiteX17" fmla="*/ 198391 w 323850"/>
                <a:gd name="connsiteY17" fmla="*/ 263526 h 336550"/>
                <a:gd name="connsiteX18" fmla="*/ 206375 w 323850"/>
                <a:gd name="connsiteY18" fmla="*/ 254123 h 336550"/>
                <a:gd name="connsiteX19" fmla="*/ 198391 w 323850"/>
                <a:gd name="connsiteY19" fmla="*/ 246063 h 336550"/>
                <a:gd name="connsiteX20" fmla="*/ 123871 w 323850"/>
                <a:gd name="connsiteY20" fmla="*/ 246063 h 336550"/>
                <a:gd name="connsiteX21" fmla="*/ 146050 w 323850"/>
                <a:gd name="connsiteY21" fmla="*/ 182563 h 336550"/>
                <a:gd name="connsiteX22" fmla="*/ 159279 w 323850"/>
                <a:gd name="connsiteY22" fmla="*/ 231776 h 336550"/>
                <a:gd name="connsiteX23" fmla="*/ 164571 w 323850"/>
                <a:gd name="connsiteY23" fmla="*/ 231776 h 336550"/>
                <a:gd name="connsiteX24" fmla="*/ 177800 w 323850"/>
                <a:gd name="connsiteY24" fmla="*/ 182563 h 336550"/>
                <a:gd name="connsiteX25" fmla="*/ 146050 w 323850"/>
                <a:gd name="connsiteY25" fmla="*/ 182563 h 336550"/>
                <a:gd name="connsiteX26" fmla="*/ 286135 w 323850"/>
                <a:gd name="connsiteY26" fmla="*/ 147638 h 336550"/>
                <a:gd name="connsiteX27" fmla="*/ 317115 w 323850"/>
                <a:gd name="connsiteY27" fmla="*/ 147638 h 336550"/>
                <a:gd name="connsiteX28" fmla="*/ 323850 w 323850"/>
                <a:gd name="connsiteY28" fmla="*/ 154133 h 336550"/>
                <a:gd name="connsiteX29" fmla="*/ 317115 w 323850"/>
                <a:gd name="connsiteY29" fmla="*/ 161926 h 336550"/>
                <a:gd name="connsiteX30" fmla="*/ 286135 w 323850"/>
                <a:gd name="connsiteY30" fmla="*/ 161926 h 336550"/>
                <a:gd name="connsiteX31" fmla="*/ 279400 w 323850"/>
                <a:gd name="connsiteY31" fmla="*/ 154133 h 336550"/>
                <a:gd name="connsiteX32" fmla="*/ 286135 w 323850"/>
                <a:gd name="connsiteY32" fmla="*/ 147638 h 336550"/>
                <a:gd name="connsiteX33" fmla="*/ 6494 w 323850"/>
                <a:gd name="connsiteY33" fmla="*/ 147638 h 336550"/>
                <a:gd name="connsiteX34" fmla="*/ 36368 w 323850"/>
                <a:gd name="connsiteY34" fmla="*/ 147638 h 336550"/>
                <a:gd name="connsiteX35" fmla="*/ 42863 w 323850"/>
                <a:gd name="connsiteY35" fmla="*/ 154133 h 336550"/>
                <a:gd name="connsiteX36" fmla="*/ 36368 w 323850"/>
                <a:gd name="connsiteY36" fmla="*/ 161926 h 336550"/>
                <a:gd name="connsiteX37" fmla="*/ 6494 w 323850"/>
                <a:gd name="connsiteY37" fmla="*/ 161926 h 336550"/>
                <a:gd name="connsiteX38" fmla="*/ 0 w 323850"/>
                <a:gd name="connsiteY38" fmla="*/ 154133 h 336550"/>
                <a:gd name="connsiteX39" fmla="*/ 6494 w 323850"/>
                <a:gd name="connsiteY39" fmla="*/ 147638 h 336550"/>
                <a:gd name="connsiteX40" fmla="*/ 161131 w 323850"/>
                <a:gd name="connsiteY40" fmla="*/ 76200 h 336550"/>
                <a:gd name="connsiteX41" fmla="*/ 79375 w 323850"/>
                <a:gd name="connsiteY41" fmla="*/ 159261 h 336550"/>
                <a:gd name="connsiteX42" fmla="*/ 124209 w 323850"/>
                <a:gd name="connsiteY42" fmla="*/ 231775 h 336550"/>
                <a:gd name="connsiteX43" fmla="*/ 143989 w 323850"/>
                <a:gd name="connsiteY43" fmla="*/ 231775 h 336550"/>
                <a:gd name="connsiteX44" fmla="*/ 128165 w 323850"/>
                <a:gd name="connsiteY44" fmla="*/ 179038 h 336550"/>
                <a:gd name="connsiteX45" fmla="*/ 128165 w 323850"/>
                <a:gd name="connsiteY45" fmla="*/ 172446 h 336550"/>
                <a:gd name="connsiteX46" fmla="*/ 133440 w 323850"/>
                <a:gd name="connsiteY46" fmla="*/ 168491 h 336550"/>
                <a:gd name="connsiteX47" fmla="*/ 188823 w 323850"/>
                <a:gd name="connsiteY47" fmla="*/ 168491 h 336550"/>
                <a:gd name="connsiteX48" fmla="*/ 194098 w 323850"/>
                <a:gd name="connsiteY48" fmla="*/ 172446 h 336550"/>
                <a:gd name="connsiteX49" fmla="*/ 194098 w 323850"/>
                <a:gd name="connsiteY49" fmla="*/ 179038 h 336550"/>
                <a:gd name="connsiteX50" fmla="*/ 178274 w 323850"/>
                <a:gd name="connsiteY50" fmla="*/ 231775 h 336550"/>
                <a:gd name="connsiteX51" fmla="*/ 198054 w 323850"/>
                <a:gd name="connsiteY51" fmla="*/ 231775 h 336550"/>
                <a:gd name="connsiteX52" fmla="*/ 242888 w 323850"/>
                <a:gd name="connsiteY52" fmla="*/ 159261 h 336550"/>
                <a:gd name="connsiteX53" fmla="*/ 161131 w 323850"/>
                <a:gd name="connsiteY53" fmla="*/ 76200 h 336550"/>
                <a:gd name="connsiteX54" fmla="*/ 161131 w 323850"/>
                <a:gd name="connsiteY54" fmla="*/ 63500 h 336550"/>
                <a:gd name="connsiteX55" fmla="*/ 257175 w 323850"/>
                <a:gd name="connsiteY55" fmla="*/ 159793 h 336550"/>
                <a:gd name="connsiteX56" fmla="*/ 241387 w 323850"/>
                <a:gd name="connsiteY56" fmla="*/ 211237 h 336550"/>
                <a:gd name="connsiteX57" fmla="*/ 213758 w 323850"/>
                <a:gd name="connsiteY57" fmla="*/ 238938 h 336550"/>
                <a:gd name="connsiteX58" fmla="*/ 220336 w 323850"/>
                <a:gd name="connsiteY58" fmla="*/ 254767 h 336550"/>
                <a:gd name="connsiteX59" fmla="*/ 213758 w 323850"/>
                <a:gd name="connsiteY59" fmla="*/ 270596 h 336550"/>
                <a:gd name="connsiteX60" fmla="*/ 220336 w 323850"/>
                <a:gd name="connsiteY60" fmla="*/ 286425 h 336550"/>
                <a:gd name="connsiteX61" fmla="*/ 197970 w 323850"/>
                <a:gd name="connsiteY61" fmla="*/ 308850 h 336550"/>
                <a:gd name="connsiteX62" fmla="*/ 195338 w 323850"/>
                <a:gd name="connsiteY62" fmla="*/ 308850 h 336550"/>
                <a:gd name="connsiteX63" fmla="*/ 195338 w 323850"/>
                <a:gd name="connsiteY63" fmla="*/ 311488 h 336550"/>
                <a:gd name="connsiteX64" fmla="*/ 162446 w 323850"/>
                <a:gd name="connsiteY64" fmla="*/ 336550 h 336550"/>
                <a:gd name="connsiteX65" fmla="*/ 159815 w 323850"/>
                <a:gd name="connsiteY65" fmla="*/ 336550 h 336550"/>
                <a:gd name="connsiteX66" fmla="*/ 126923 w 323850"/>
                <a:gd name="connsiteY66" fmla="*/ 311488 h 336550"/>
                <a:gd name="connsiteX67" fmla="*/ 126923 w 323850"/>
                <a:gd name="connsiteY67" fmla="*/ 308850 h 336550"/>
                <a:gd name="connsiteX68" fmla="*/ 124292 w 323850"/>
                <a:gd name="connsiteY68" fmla="*/ 308850 h 336550"/>
                <a:gd name="connsiteX69" fmla="*/ 101926 w 323850"/>
                <a:gd name="connsiteY69" fmla="*/ 286425 h 336550"/>
                <a:gd name="connsiteX70" fmla="*/ 108504 w 323850"/>
                <a:gd name="connsiteY70" fmla="*/ 270596 h 336550"/>
                <a:gd name="connsiteX71" fmla="*/ 101926 w 323850"/>
                <a:gd name="connsiteY71" fmla="*/ 254767 h 336550"/>
                <a:gd name="connsiteX72" fmla="*/ 108504 w 323850"/>
                <a:gd name="connsiteY72" fmla="*/ 240257 h 336550"/>
                <a:gd name="connsiteX73" fmla="*/ 80875 w 323850"/>
                <a:gd name="connsiteY73" fmla="*/ 211237 h 336550"/>
                <a:gd name="connsiteX74" fmla="*/ 65087 w 323850"/>
                <a:gd name="connsiteY74" fmla="*/ 159793 h 336550"/>
                <a:gd name="connsiteX75" fmla="*/ 161131 w 323850"/>
                <a:gd name="connsiteY75" fmla="*/ 63500 h 336550"/>
                <a:gd name="connsiteX76" fmla="*/ 266359 w 323850"/>
                <a:gd name="connsiteY76" fmla="*/ 47037 h 336550"/>
                <a:gd name="connsiteX77" fmla="*/ 275488 w 323850"/>
                <a:gd name="connsiteY77" fmla="*/ 47037 h 336550"/>
                <a:gd name="connsiteX78" fmla="*/ 275488 w 323850"/>
                <a:gd name="connsiteY78" fmla="*/ 57385 h 336550"/>
                <a:gd name="connsiteX79" fmla="*/ 254623 w 323850"/>
                <a:gd name="connsiteY79" fmla="*/ 78081 h 336550"/>
                <a:gd name="connsiteX80" fmla="*/ 250711 w 323850"/>
                <a:gd name="connsiteY80" fmla="*/ 79375 h 336550"/>
                <a:gd name="connsiteX81" fmla="*/ 245495 w 323850"/>
                <a:gd name="connsiteY81" fmla="*/ 78081 h 336550"/>
                <a:gd name="connsiteX82" fmla="*/ 245495 w 323850"/>
                <a:gd name="connsiteY82" fmla="*/ 67733 h 336550"/>
                <a:gd name="connsiteX83" fmla="*/ 266359 w 323850"/>
                <a:gd name="connsiteY83" fmla="*/ 47037 h 336550"/>
                <a:gd name="connsiteX84" fmla="*/ 47037 w 323850"/>
                <a:gd name="connsiteY84" fmla="*/ 47037 h 336550"/>
                <a:gd name="connsiteX85" fmla="*/ 56091 w 323850"/>
                <a:gd name="connsiteY85" fmla="*/ 47037 h 336550"/>
                <a:gd name="connsiteX86" fmla="*/ 76788 w 323850"/>
                <a:gd name="connsiteY86" fmla="*/ 67733 h 336550"/>
                <a:gd name="connsiteX87" fmla="*/ 76788 w 323850"/>
                <a:gd name="connsiteY87" fmla="*/ 78081 h 336550"/>
                <a:gd name="connsiteX88" fmla="*/ 71614 w 323850"/>
                <a:gd name="connsiteY88" fmla="*/ 79375 h 336550"/>
                <a:gd name="connsiteX89" fmla="*/ 67733 w 323850"/>
                <a:gd name="connsiteY89" fmla="*/ 78081 h 336550"/>
                <a:gd name="connsiteX90" fmla="*/ 47037 w 323850"/>
                <a:gd name="connsiteY90" fmla="*/ 57385 h 336550"/>
                <a:gd name="connsiteX91" fmla="*/ 47037 w 323850"/>
                <a:gd name="connsiteY91" fmla="*/ 47037 h 336550"/>
                <a:gd name="connsiteX92" fmla="*/ 161925 w 323850"/>
                <a:gd name="connsiteY92" fmla="*/ 0 h 336550"/>
                <a:gd name="connsiteX93" fmla="*/ 168275 w 323850"/>
                <a:gd name="connsiteY93" fmla="*/ 6494 h 336550"/>
                <a:gd name="connsiteX94" fmla="*/ 168275 w 323850"/>
                <a:gd name="connsiteY94" fmla="*/ 36368 h 336550"/>
                <a:gd name="connsiteX95" fmla="*/ 161925 w 323850"/>
                <a:gd name="connsiteY95" fmla="*/ 42863 h 336550"/>
                <a:gd name="connsiteX96" fmla="*/ 155575 w 323850"/>
                <a:gd name="connsiteY96" fmla="*/ 36368 h 336550"/>
                <a:gd name="connsiteX97" fmla="*/ 155575 w 323850"/>
                <a:gd name="connsiteY97" fmla="*/ 6494 h 336550"/>
                <a:gd name="connsiteX98" fmla="*/ 161925 w 323850"/>
                <a:gd name="connsiteY9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23850" h="336550">
                  <a:moveTo>
                    <a:pt x="141287" y="307975"/>
                  </a:moveTo>
                  <a:cubicBezTo>
                    <a:pt x="141287" y="307975"/>
                    <a:pt x="141287" y="307975"/>
                    <a:pt x="141287" y="310833"/>
                  </a:cubicBezTo>
                  <a:cubicBezTo>
                    <a:pt x="141287" y="316548"/>
                    <a:pt x="149224" y="322263"/>
                    <a:pt x="159808" y="322263"/>
                  </a:cubicBezTo>
                  <a:cubicBezTo>
                    <a:pt x="159808" y="322263"/>
                    <a:pt x="159808" y="322263"/>
                    <a:pt x="162454" y="322263"/>
                  </a:cubicBezTo>
                  <a:cubicBezTo>
                    <a:pt x="173037" y="322263"/>
                    <a:pt x="180975" y="316548"/>
                    <a:pt x="180975" y="310833"/>
                  </a:cubicBezTo>
                  <a:lnTo>
                    <a:pt x="180975" y="307975"/>
                  </a:lnTo>
                  <a:cubicBezTo>
                    <a:pt x="180975" y="307975"/>
                    <a:pt x="180975" y="307975"/>
                    <a:pt x="141287" y="307975"/>
                  </a:cubicBezTo>
                  <a:close/>
                  <a:moveTo>
                    <a:pt x="123871" y="277813"/>
                  </a:moveTo>
                  <a:cubicBezTo>
                    <a:pt x="118548" y="277813"/>
                    <a:pt x="115887" y="281477"/>
                    <a:pt x="115887" y="286361"/>
                  </a:cubicBezTo>
                  <a:cubicBezTo>
                    <a:pt x="115887" y="290025"/>
                    <a:pt x="118548" y="293688"/>
                    <a:pt x="123871" y="293688"/>
                  </a:cubicBezTo>
                  <a:cubicBezTo>
                    <a:pt x="123871" y="293688"/>
                    <a:pt x="123871" y="293688"/>
                    <a:pt x="198391" y="293688"/>
                  </a:cubicBezTo>
                  <a:cubicBezTo>
                    <a:pt x="203713" y="293688"/>
                    <a:pt x="206375" y="290025"/>
                    <a:pt x="206375" y="286361"/>
                  </a:cubicBezTo>
                  <a:cubicBezTo>
                    <a:pt x="206375" y="281477"/>
                    <a:pt x="203713" y="277813"/>
                    <a:pt x="198391" y="277813"/>
                  </a:cubicBezTo>
                  <a:cubicBezTo>
                    <a:pt x="198391" y="277813"/>
                    <a:pt x="198391" y="277813"/>
                    <a:pt x="123871" y="277813"/>
                  </a:cubicBezTo>
                  <a:close/>
                  <a:moveTo>
                    <a:pt x="123871" y="246063"/>
                  </a:moveTo>
                  <a:cubicBezTo>
                    <a:pt x="118548" y="246063"/>
                    <a:pt x="115887" y="250093"/>
                    <a:pt x="115887" y="254123"/>
                  </a:cubicBezTo>
                  <a:cubicBezTo>
                    <a:pt x="115887" y="259496"/>
                    <a:pt x="118548" y="263526"/>
                    <a:pt x="123871" y="263526"/>
                  </a:cubicBezTo>
                  <a:cubicBezTo>
                    <a:pt x="123871" y="263526"/>
                    <a:pt x="123871" y="263526"/>
                    <a:pt x="198391" y="263526"/>
                  </a:cubicBezTo>
                  <a:cubicBezTo>
                    <a:pt x="203713" y="263526"/>
                    <a:pt x="206375" y="259496"/>
                    <a:pt x="206375" y="254123"/>
                  </a:cubicBezTo>
                  <a:cubicBezTo>
                    <a:pt x="206375" y="250093"/>
                    <a:pt x="203713" y="246063"/>
                    <a:pt x="198391" y="246063"/>
                  </a:cubicBezTo>
                  <a:cubicBezTo>
                    <a:pt x="198391" y="246063"/>
                    <a:pt x="198391" y="246063"/>
                    <a:pt x="123871" y="246063"/>
                  </a:cubicBezTo>
                  <a:close/>
                  <a:moveTo>
                    <a:pt x="146050" y="182563"/>
                  </a:moveTo>
                  <a:cubicBezTo>
                    <a:pt x="152664" y="200694"/>
                    <a:pt x="156633" y="221416"/>
                    <a:pt x="159279" y="231776"/>
                  </a:cubicBezTo>
                  <a:cubicBezTo>
                    <a:pt x="159279" y="231776"/>
                    <a:pt x="159279" y="231776"/>
                    <a:pt x="164571" y="231776"/>
                  </a:cubicBezTo>
                  <a:cubicBezTo>
                    <a:pt x="167216" y="221416"/>
                    <a:pt x="171185" y="200694"/>
                    <a:pt x="177800" y="182563"/>
                  </a:cubicBezTo>
                  <a:cubicBezTo>
                    <a:pt x="177800" y="182563"/>
                    <a:pt x="177800" y="182563"/>
                    <a:pt x="146050" y="182563"/>
                  </a:cubicBezTo>
                  <a:close/>
                  <a:moveTo>
                    <a:pt x="286135" y="147638"/>
                  </a:moveTo>
                  <a:cubicBezTo>
                    <a:pt x="317115" y="147638"/>
                    <a:pt x="317115" y="147638"/>
                    <a:pt x="317115" y="147638"/>
                  </a:cubicBezTo>
                  <a:cubicBezTo>
                    <a:pt x="321156" y="147638"/>
                    <a:pt x="323850" y="150236"/>
                    <a:pt x="323850" y="154133"/>
                  </a:cubicBezTo>
                  <a:cubicBezTo>
                    <a:pt x="323850" y="158030"/>
                    <a:pt x="321156" y="161926"/>
                    <a:pt x="317115" y="161926"/>
                  </a:cubicBezTo>
                  <a:cubicBezTo>
                    <a:pt x="286135" y="161926"/>
                    <a:pt x="286135" y="161926"/>
                    <a:pt x="286135" y="161926"/>
                  </a:cubicBezTo>
                  <a:cubicBezTo>
                    <a:pt x="282094" y="161926"/>
                    <a:pt x="279400" y="158030"/>
                    <a:pt x="279400" y="154133"/>
                  </a:cubicBezTo>
                  <a:cubicBezTo>
                    <a:pt x="279400" y="150236"/>
                    <a:pt x="282094" y="147638"/>
                    <a:pt x="286135" y="147638"/>
                  </a:cubicBezTo>
                  <a:close/>
                  <a:moveTo>
                    <a:pt x="6494" y="147638"/>
                  </a:moveTo>
                  <a:cubicBezTo>
                    <a:pt x="36368" y="147638"/>
                    <a:pt x="36368" y="147638"/>
                    <a:pt x="36368" y="147638"/>
                  </a:cubicBezTo>
                  <a:cubicBezTo>
                    <a:pt x="40265" y="147638"/>
                    <a:pt x="42863" y="150236"/>
                    <a:pt x="42863" y="154133"/>
                  </a:cubicBezTo>
                  <a:cubicBezTo>
                    <a:pt x="42863" y="158030"/>
                    <a:pt x="40265" y="161926"/>
                    <a:pt x="36368" y="161926"/>
                  </a:cubicBezTo>
                  <a:cubicBezTo>
                    <a:pt x="6494" y="161926"/>
                    <a:pt x="6494" y="161926"/>
                    <a:pt x="6494" y="161926"/>
                  </a:cubicBezTo>
                  <a:cubicBezTo>
                    <a:pt x="2598" y="161926"/>
                    <a:pt x="0" y="158030"/>
                    <a:pt x="0" y="154133"/>
                  </a:cubicBezTo>
                  <a:cubicBezTo>
                    <a:pt x="0" y="150236"/>
                    <a:pt x="2598" y="147638"/>
                    <a:pt x="6494" y="147638"/>
                  </a:cubicBezTo>
                  <a:close/>
                  <a:moveTo>
                    <a:pt x="161131" y="76200"/>
                  </a:moveTo>
                  <a:cubicBezTo>
                    <a:pt x="116297" y="76200"/>
                    <a:pt x="79375" y="113116"/>
                    <a:pt x="79375" y="159261"/>
                  </a:cubicBezTo>
                  <a:cubicBezTo>
                    <a:pt x="79375" y="189585"/>
                    <a:pt x="96517" y="218591"/>
                    <a:pt x="124209" y="231775"/>
                  </a:cubicBezTo>
                  <a:cubicBezTo>
                    <a:pt x="124209" y="231775"/>
                    <a:pt x="124209" y="231775"/>
                    <a:pt x="143989" y="231775"/>
                  </a:cubicBezTo>
                  <a:cubicBezTo>
                    <a:pt x="141351" y="219909"/>
                    <a:pt x="136077" y="193541"/>
                    <a:pt x="128165" y="179038"/>
                  </a:cubicBezTo>
                  <a:cubicBezTo>
                    <a:pt x="126846" y="176401"/>
                    <a:pt x="126846" y="173764"/>
                    <a:pt x="128165" y="172446"/>
                  </a:cubicBezTo>
                  <a:cubicBezTo>
                    <a:pt x="129484" y="169809"/>
                    <a:pt x="130802" y="168491"/>
                    <a:pt x="133440" y="168491"/>
                  </a:cubicBezTo>
                  <a:cubicBezTo>
                    <a:pt x="133440" y="168491"/>
                    <a:pt x="133440" y="168491"/>
                    <a:pt x="188823" y="168491"/>
                  </a:cubicBezTo>
                  <a:cubicBezTo>
                    <a:pt x="191460" y="168491"/>
                    <a:pt x="192779" y="169809"/>
                    <a:pt x="194098" y="172446"/>
                  </a:cubicBezTo>
                  <a:cubicBezTo>
                    <a:pt x="195416" y="173764"/>
                    <a:pt x="195416" y="176401"/>
                    <a:pt x="194098" y="179038"/>
                  </a:cubicBezTo>
                  <a:cubicBezTo>
                    <a:pt x="186186" y="193541"/>
                    <a:pt x="180911" y="219909"/>
                    <a:pt x="178274" y="231775"/>
                  </a:cubicBezTo>
                  <a:cubicBezTo>
                    <a:pt x="178274" y="231775"/>
                    <a:pt x="178274" y="231775"/>
                    <a:pt x="198054" y="231775"/>
                  </a:cubicBezTo>
                  <a:cubicBezTo>
                    <a:pt x="225745" y="218591"/>
                    <a:pt x="242888" y="189585"/>
                    <a:pt x="242888" y="159261"/>
                  </a:cubicBezTo>
                  <a:cubicBezTo>
                    <a:pt x="242888" y="113116"/>
                    <a:pt x="205965" y="76200"/>
                    <a:pt x="161131" y="76200"/>
                  </a:cubicBezTo>
                  <a:close/>
                  <a:moveTo>
                    <a:pt x="161131" y="63500"/>
                  </a:moveTo>
                  <a:cubicBezTo>
                    <a:pt x="213758" y="63500"/>
                    <a:pt x="257175" y="105710"/>
                    <a:pt x="257175" y="159793"/>
                  </a:cubicBezTo>
                  <a:cubicBezTo>
                    <a:pt x="257175" y="178260"/>
                    <a:pt x="251912" y="195408"/>
                    <a:pt x="241387" y="211237"/>
                  </a:cubicBezTo>
                  <a:cubicBezTo>
                    <a:pt x="234808" y="223109"/>
                    <a:pt x="225599" y="232343"/>
                    <a:pt x="213758" y="238938"/>
                  </a:cubicBezTo>
                  <a:cubicBezTo>
                    <a:pt x="217705" y="244214"/>
                    <a:pt x="220336" y="249491"/>
                    <a:pt x="220336" y="254767"/>
                  </a:cubicBezTo>
                  <a:cubicBezTo>
                    <a:pt x="220336" y="261363"/>
                    <a:pt x="217705" y="266639"/>
                    <a:pt x="213758" y="270596"/>
                  </a:cubicBezTo>
                  <a:cubicBezTo>
                    <a:pt x="217705" y="274553"/>
                    <a:pt x="220336" y="279830"/>
                    <a:pt x="220336" y="286425"/>
                  </a:cubicBezTo>
                  <a:cubicBezTo>
                    <a:pt x="220336" y="298297"/>
                    <a:pt x="209811" y="308850"/>
                    <a:pt x="197970" y="308850"/>
                  </a:cubicBezTo>
                  <a:cubicBezTo>
                    <a:pt x="197970" y="308850"/>
                    <a:pt x="197970" y="308850"/>
                    <a:pt x="195338" y="308850"/>
                  </a:cubicBezTo>
                  <a:cubicBezTo>
                    <a:pt x="195338" y="308850"/>
                    <a:pt x="195338" y="308850"/>
                    <a:pt x="195338" y="311488"/>
                  </a:cubicBezTo>
                  <a:cubicBezTo>
                    <a:pt x="195338" y="325998"/>
                    <a:pt x="180866" y="336550"/>
                    <a:pt x="162446" y="336550"/>
                  </a:cubicBezTo>
                  <a:cubicBezTo>
                    <a:pt x="162446" y="336550"/>
                    <a:pt x="162446" y="336550"/>
                    <a:pt x="159815" y="336550"/>
                  </a:cubicBezTo>
                  <a:cubicBezTo>
                    <a:pt x="141396" y="336550"/>
                    <a:pt x="126923" y="325998"/>
                    <a:pt x="126923" y="311488"/>
                  </a:cubicBezTo>
                  <a:cubicBezTo>
                    <a:pt x="126923" y="311488"/>
                    <a:pt x="126923" y="311488"/>
                    <a:pt x="126923" y="308850"/>
                  </a:cubicBezTo>
                  <a:cubicBezTo>
                    <a:pt x="126923" y="308850"/>
                    <a:pt x="126923" y="308850"/>
                    <a:pt x="124292" y="308850"/>
                  </a:cubicBezTo>
                  <a:cubicBezTo>
                    <a:pt x="112451" y="308850"/>
                    <a:pt x="101926" y="298297"/>
                    <a:pt x="101926" y="286425"/>
                  </a:cubicBezTo>
                  <a:cubicBezTo>
                    <a:pt x="101926" y="279830"/>
                    <a:pt x="104557" y="274553"/>
                    <a:pt x="108504" y="270596"/>
                  </a:cubicBezTo>
                  <a:cubicBezTo>
                    <a:pt x="104557" y="266639"/>
                    <a:pt x="101926" y="261363"/>
                    <a:pt x="101926" y="254767"/>
                  </a:cubicBezTo>
                  <a:cubicBezTo>
                    <a:pt x="101926" y="249491"/>
                    <a:pt x="104557" y="244214"/>
                    <a:pt x="108504" y="240257"/>
                  </a:cubicBezTo>
                  <a:cubicBezTo>
                    <a:pt x="96663" y="232343"/>
                    <a:pt x="87453" y="223109"/>
                    <a:pt x="80875" y="211237"/>
                  </a:cubicBezTo>
                  <a:cubicBezTo>
                    <a:pt x="70349" y="195408"/>
                    <a:pt x="65087" y="178260"/>
                    <a:pt x="65087" y="159793"/>
                  </a:cubicBezTo>
                  <a:cubicBezTo>
                    <a:pt x="65087" y="105710"/>
                    <a:pt x="108504" y="63500"/>
                    <a:pt x="161131" y="63500"/>
                  </a:cubicBezTo>
                  <a:close/>
                  <a:moveTo>
                    <a:pt x="266359" y="47037"/>
                  </a:moveTo>
                  <a:cubicBezTo>
                    <a:pt x="268967" y="44450"/>
                    <a:pt x="272880" y="44450"/>
                    <a:pt x="275488" y="47037"/>
                  </a:cubicBezTo>
                  <a:cubicBezTo>
                    <a:pt x="279400" y="49624"/>
                    <a:pt x="279400" y="54798"/>
                    <a:pt x="275488" y="57385"/>
                  </a:cubicBezTo>
                  <a:cubicBezTo>
                    <a:pt x="254623" y="78081"/>
                    <a:pt x="254623" y="78081"/>
                    <a:pt x="254623" y="78081"/>
                  </a:cubicBezTo>
                  <a:cubicBezTo>
                    <a:pt x="253319" y="79375"/>
                    <a:pt x="252015" y="79375"/>
                    <a:pt x="250711" y="79375"/>
                  </a:cubicBezTo>
                  <a:cubicBezTo>
                    <a:pt x="248103" y="79375"/>
                    <a:pt x="246799" y="79375"/>
                    <a:pt x="245495" y="78081"/>
                  </a:cubicBezTo>
                  <a:cubicBezTo>
                    <a:pt x="242887" y="75494"/>
                    <a:pt x="242887" y="70320"/>
                    <a:pt x="245495" y="67733"/>
                  </a:cubicBezTo>
                  <a:cubicBezTo>
                    <a:pt x="266359" y="47037"/>
                    <a:pt x="266359" y="47037"/>
                    <a:pt x="266359" y="47037"/>
                  </a:cubicBezTo>
                  <a:close/>
                  <a:moveTo>
                    <a:pt x="47037" y="47037"/>
                  </a:moveTo>
                  <a:cubicBezTo>
                    <a:pt x="49624" y="44450"/>
                    <a:pt x="53504" y="44450"/>
                    <a:pt x="56091" y="47037"/>
                  </a:cubicBezTo>
                  <a:cubicBezTo>
                    <a:pt x="76788" y="67733"/>
                    <a:pt x="76788" y="67733"/>
                    <a:pt x="76788" y="67733"/>
                  </a:cubicBezTo>
                  <a:cubicBezTo>
                    <a:pt x="79375" y="70320"/>
                    <a:pt x="79375" y="75494"/>
                    <a:pt x="76788" y="78081"/>
                  </a:cubicBezTo>
                  <a:cubicBezTo>
                    <a:pt x="75494" y="79375"/>
                    <a:pt x="74201" y="79375"/>
                    <a:pt x="71614" y="79375"/>
                  </a:cubicBezTo>
                  <a:cubicBezTo>
                    <a:pt x="70320" y="79375"/>
                    <a:pt x="69027" y="79375"/>
                    <a:pt x="67733" y="78081"/>
                  </a:cubicBezTo>
                  <a:cubicBezTo>
                    <a:pt x="47037" y="57385"/>
                    <a:pt x="47037" y="57385"/>
                    <a:pt x="47037" y="57385"/>
                  </a:cubicBezTo>
                  <a:cubicBezTo>
                    <a:pt x="44450" y="54798"/>
                    <a:pt x="44450" y="49624"/>
                    <a:pt x="47037" y="47037"/>
                  </a:cubicBezTo>
                  <a:close/>
                  <a:moveTo>
                    <a:pt x="161925" y="0"/>
                  </a:moveTo>
                  <a:cubicBezTo>
                    <a:pt x="165735" y="0"/>
                    <a:pt x="168275" y="2598"/>
                    <a:pt x="168275" y="6494"/>
                  </a:cubicBezTo>
                  <a:cubicBezTo>
                    <a:pt x="168275" y="36368"/>
                    <a:pt x="168275" y="36368"/>
                    <a:pt x="168275" y="36368"/>
                  </a:cubicBezTo>
                  <a:cubicBezTo>
                    <a:pt x="168275" y="40265"/>
                    <a:pt x="165735" y="42863"/>
                    <a:pt x="161925" y="42863"/>
                  </a:cubicBezTo>
                  <a:cubicBezTo>
                    <a:pt x="158115" y="42863"/>
                    <a:pt x="155575" y="40265"/>
                    <a:pt x="155575" y="36368"/>
                  </a:cubicBezTo>
                  <a:cubicBezTo>
                    <a:pt x="155575" y="6494"/>
                    <a:pt x="155575" y="6494"/>
                    <a:pt x="155575" y="6494"/>
                  </a:cubicBezTo>
                  <a:cubicBezTo>
                    <a:pt x="155575" y="2598"/>
                    <a:pt x="158115" y="0"/>
                    <a:pt x="161925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21516" y="3539534"/>
              <a:ext cx="2748280" cy="1875984"/>
              <a:chOff x="5780691" y="4054009"/>
              <a:chExt cx="2748280" cy="187598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5780691" y="4833154"/>
                <a:ext cx="2748280" cy="1096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ts val="2000"/>
                  </a:lnSpc>
                </a:pPr>
                <a:r>
                  <a:rPr lang="zh-CN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在不同的教学环节需要用不同类型的微课，知识类、方法类还是培优类，在适宜的环节能发挥最佳的效用。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873575" y="4054009"/>
                <a:ext cx="2581691" cy="799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zh-CN" sz="2000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能更准确定位微课在历史教学中的位置</a:t>
                </a: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1090925" y="2954997"/>
              <a:ext cx="203270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77809" y="1803400"/>
            <a:ext cx="4538398" cy="3949700"/>
            <a:chOff x="4477809" y="1803400"/>
            <a:chExt cx="4538398" cy="3949700"/>
          </a:xfrm>
        </p:grpSpPr>
        <p:sp>
          <p:nvSpPr>
            <p:cNvPr id="19" name="矩形 18"/>
            <p:cNvSpPr/>
            <p:nvPr/>
          </p:nvSpPr>
          <p:spPr>
            <a:xfrm>
              <a:off x="4477809" y="1803400"/>
              <a:ext cx="3236384" cy="3949700"/>
            </a:xfrm>
            <a:prstGeom prst="rect">
              <a:avLst/>
            </a:prstGeom>
            <a:solidFill>
              <a:srgbClr val="9B1E23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477809" y="2028319"/>
              <a:ext cx="3236384" cy="3483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statistics-on-laptop_82095"/>
            <p:cNvSpPr>
              <a:spLocks noChangeAspect="1"/>
            </p:cNvSpPr>
            <p:nvPr/>
          </p:nvSpPr>
          <p:spPr bwMode="auto">
            <a:xfrm>
              <a:off x="5715649" y="2263440"/>
              <a:ext cx="760704" cy="701556"/>
            </a:xfrm>
            <a:custGeom>
              <a:avLst/>
              <a:gdLst>
                <a:gd name="connsiteX0" fmla="*/ 75173 w 330497"/>
                <a:gd name="connsiteY0" fmla="*/ 222249 h 304800"/>
                <a:gd name="connsiteX1" fmla="*/ 56870 w 330497"/>
                <a:gd name="connsiteY1" fmla="*/ 239535 h 304800"/>
                <a:gd name="connsiteX2" fmla="*/ 55563 w 330497"/>
                <a:gd name="connsiteY2" fmla="*/ 242005 h 304800"/>
                <a:gd name="connsiteX3" fmla="*/ 58178 w 330497"/>
                <a:gd name="connsiteY3" fmla="*/ 243240 h 304800"/>
                <a:gd name="connsiteX4" fmla="*/ 67329 w 330497"/>
                <a:gd name="connsiteY4" fmla="*/ 244474 h 304800"/>
                <a:gd name="connsiteX5" fmla="*/ 72559 w 330497"/>
                <a:gd name="connsiteY5" fmla="*/ 240770 h 304800"/>
                <a:gd name="connsiteX6" fmla="*/ 77788 w 330497"/>
                <a:gd name="connsiteY6" fmla="*/ 225953 h 304800"/>
                <a:gd name="connsiteX7" fmla="*/ 77788 w 330497"/>
                <a:gd name="connsiteY7" fmla="*/ 223484 h 304800"/>
                <a:gd name="connsiteX8" fmla="*/ 76481 w 330497"/>
                <a:gd name="connsiteY8" fmla="*/ 222249 h 304800"/>
                <a:gd name="connsiteX9" fmla="*/ 75173 w 330497"/>
                <a:gd name="connsiteY9" fmla="*/ 222249 h 304800"/>
                <a:gd name="connsiteX10" fmla="*/ 226286 w 330497"/>
                <a:gd name="connsiteY10" fmla="*/ 209549 h 304800"/>
                <a:gd name="connsiteX11" fmla="*/ 221258 w 330497"/>
                <a:gd name="connsiteY11" fmla="*/ 213461 h 304800"/>
                <a:gd name="connsiteX12" fmla="*/ 221258 w 330497"/>
                <a:gd name="connsiteY12" fmla="*/ 216069 h 304800"/>
                <a:gd name="connsiteX13" fmla="*/ 220002 w 330497"/>
                <a:gd name="connsiteY13" fmla="*/ 222589 h 304800"/>
                <a:gd name="connsiteX14" fmla="*/ 225029 w 330497"/>
                <a:gd name="connsiteY14" fmla="*/ 223893 h 304800"/>
                <a:gd name="connsiteX15" fmla="*/ 226286 w 330497"/>
                <a:gd name="connsiteY15" fmla="*/ 229110 h 304800"/>
                <a:gd name="connsiteX16" fmla="*/ 218745 w 330497"/>
                <a:gd name="connsiteY16" fmla="*/ 233022 h 304800"/>
                <a:gd name="connsiteX17" fmla="*/ 220002 w 330497"/>
                <a:gd name="connsiteY17" fmla="*/ 236934 h 304800"/>
                <a:gd name="connsiteX18" fmla="*/ 226286 w 330497"/>
                <a:gd name="connsiteY18" fmla="*/ 240846 h 304800"/>
                <a:gd name="connsiteX19" fmla="*/ 222515 w 330497"/>
                <a:gd name="connsiteY19" fmla="*/ 247366 h 304800"/>
                <a:gd name="connsiteX20" fmla="*/ 217488 w 330497"/>
                <a:gd name="connsiteY20" fmla="*/ 252582 h 304800"/>
                <a:gd name="connsiteX21" fmla="*/ 217488 w 330497"/>
                <a:gd name="connsiteY21" fmla="*/ 253886 h 304800"/>
                <a:gd name="connsiteX22" fmla="*/ 218745 w 330497"/>
                <a:gd name="connsiteY22" fmla="*/ 253886 h 304800"/>
                <a:gd name="connsiteX23" fmla="*/ 222515 w 330497"/>
                <a:gd name="connsiteY23" fmla="*/ 252582 h 304800"/>
                <a:gd name="connsiteX24" fmla="*/ 226286 w 330497"/>
                <a:gd name="connsiteY24" fmla="*/ 253886 h 304800"/>
                <a:gd name="connsiteX25" fmla="*/ 226286 w 330497"/>
                <a:gd name="connsiteY25" fmla="*/ 259102 h 304800"/>
                <a:gd name="connsiteX26" fmla="*/ 222515 w 330497"/>
                <a:gd name="connsiteY26" fmla="*/ 265622 h 304800"/>
                <a:gd name="connsiteX27" fmla="*/ 221258 w 330497"/>
                <a:gd name="connsiteY27" fmla="*/ 276054 h 304800"/>
                <a:gd name="connsiteX28" fmla="*/ 223772 w 330497"/>
                <a:gd name="connsiteY28" fmla="*/ 282574 h 304800"/>
                <a:gd name="connsiteX29" fmla="*/ 225029 w 330497"/>
                <a:gd name="connsiteY29" fmla="*/ 282574 h 304800"/>
                <a:gd name="connsiteX30" fmla="*/ 230056 w 330497"/>
                <a:gd name="connsiteY30" fmla="*/ 266926 h 304800"/>
                <a:gd name="connsiteX31" fmla="*/ 237597 w 330497"/>
                <a:gd name="connsiteY31" fmla="*/ 261710 h 304800"/>
                <a:gd name="connsiteX32" fmla="*/ 240110 w 330497"/>
                <a:gd name="connsiteY32" fmla="*/ 264318 h 304800"/>
                <a:gd name="connsiteX33" fmla="*/ 245137 w 330497"/>
                <a:gd name="connsiteY33" fmla="*/ 268230 h 304800"/>
                <a:gd name="connsiteX34" fmla="*/ 247651 w 330497"/>
                <a:gd name="connsiteY34" fmla="*/ 268230 h 304800"/>
                <a:gd name="connsiteX35" fmla="*/ 247651 w 330497"/>
                <a:gd name="connsiteY35" fmla="*/ 266926 h 304800"/>
                <a:gd name="connsiteX36" fmla="*/ 246394 w 330497"/>
                <a:gd name="connsiteY36" fmla="*/ 263014 h 304800"/>
                <a:gd name="connsiteX37" fmla="*/ 236340 w 330497"/>
                <a:gd name="connsiteY37" fmla="*/ 218677 h 304800"/>
                <a:gd name="connsiteX38" fmla="*/ 232569 w 330497"/>
                <a:gd name="connsiteY38" fmla="*/ 209549 h 304800"/>
                <a:gd name="connsiteX39" fmla="*/ 231313 w 330497"/>
                <a:gd name="connsiteY39" fmla="*/ 209549 h 304800"/>
                <a:gd name="connsiteX40" fmla="*/ 226286 w 330497"/>
                <a:gd name="connsiteY40" fmla="*/ 209549 h 304800"/>
                <a:gd name="connsiteX41" fmla="*/ 245475 w 330497"/>
                <a:gd name="connsiteY41" fmla="*/ 204787 h 304800"/>
                <a:gd name="connsiteX42" fmla="*/ 244182 w 330497"/>
                <a:gd name="connsiteY42" fmla="*/ 206082 h 304800"/>
                <a:gd name="connsiteX43" fmla="*/ 245475 w 330497"/>
                <a:gd name="connsiteY43" fmla="*/ 215148 h 304800"/>
                <a:gd name="connsiteX44" fmla="*/ 248062 w 330497"/>
                <a:gd name="connsiteY44" fmla="*/ 221623 h 304800"/>
                <a:gd name="connsiteX45" fmla="*/ 254530 w 330497"/>
                <a:gd name="connsiteY45" fmla="*/ 248820 h 304800"/>
                <a:gd name="connsiteX46" fmla="*/ 255823 w 330497"/>
                <a:gd name="connsiteY46" fmla="*/ 252705 h 304800"/>
                <a:gd name="connsiteX47" fmla="*/ 257117 w 330497"/>
                <a:gd name="connsiteY47" fmla="*/ 254000 h 304800"/>
                <a:gd name="connsiteX48" fmla="*/ 258410 w 330497"/>
                <a:gd name="connsiteY48" fmla="*/ 252705 h 304800"/>
                <a:gd name="connsiteX49" fmla="*/ 259704 w 330497"/>
                <a:gd name="connsiteY49" fmla="*/ 247525 h 304800"/>
                <a:gd name="connsiteX50" fmla="*/ 267465 w 330497"/>
                <a:gd name="connsiteY50" fmla="*/ 241049 h 304800"/>
                <a:gd name="connsiteX51" fmla="*/ 272639 w 330497"/>
                <a:gd name="connsiteY51" fmla="*/ 242345 h 304800"/>
                <a:gd name="connsiteX52" fmla="*/ 276520 w 330497"/>
                <a:gd name="connsiteY52" fmla="*/ 242345 h 304800"/>
                <a:gd name="connsiteX53" fmla="*/ 273932 w 330497"/>
                <a:gd name="connsiteY53" fmla="*/ 238459 h 304800"/>
                <a:gd name="connsiteX54" fmla="*/ 268758 w 330497"/>
                <a:gd name="connsiteY54" fmla="*/ 233279 h 304800"/>
                <a:gd name="connsiteX55" fmla="*/ 250649 w 330497"/>
                <a:gd name="connsiteY55" fmla="*/ 211263 h 304800"/>
                <a:gd name="connsiteX56" fmla="*/ 246769 w 330497"/>
                <a:gd name="connsiteY56" fmla="*/ 204787 h 304800"/>
                <a:gd name="connsiteX57" fmla="*/ 245475 w 330497"/>
                <a:gd name="connsiteY57" fmla="*/ 204787 h 304800"/>
                <a:gd name="connsiteX58" fmla="*/ 63501 w 330497"/>
                <a:gd name="connsiteY58" fmla="*/ 191786 h 304800"/>
                <a:gd name="connsiteX59" fmla="*/ 38822 w 330497"/>
                <a:gd name="connsiteY59" fmla="*/ 193074 h 304800"/>
                <a:gd name="connsiteX60" fmla="*/ 31029 w 330497"/>
                <a:gd name="connsiteY60" fmla="*/ 198222 h 304800"/>
                <a:gd name="connsiteX61" fmla="*/ 20638 w 330497"/>
                <a:gd name="connsiteY61" fmla="*/ 226540 h 304800"/>
                <a:gd name="connsiteX62" fmla="*/ 28431 w 330497"/>
                <a:gd name="connsiteY62" fmla="*/ 260006 h 304800"/>
                <a:gd name="connsiteX63" fmla="*/ 37523 w 330497"/>
                <a:gd name="connsiteY63" fmla="*/ 271590 h 304800"/>
                <a:gd name="connsiteX64" fmla="*/ 79087 w 330497"/>
                <a:gd name="connsiteY64" fmla="*/ 284462 h 304800"/>
                <a:gd name="connsiteX65" fmla="*/ 82984 w 330497"/>
                <a:gd name="connsiteY65" fmla="*/ 284462 h 304800"/>
                <a:gd name="connsiteX66" fmla="*/ 99869 w 330497"/>
                <a:gd name="connsiteY66" fmla="*/ 275452 h 304800"/>
                <a:gd name="connsiteX67" fmla="*/ 108961 w 330497"/>
                <a:gd name="connsiteY67" fmla="*/ 266442 h 304800"/>
                <a:gd name="connsiteX68" fmla="*/ 119352 w 330497"/>
                <a:gd name="connsiteY68" fmla="*/ 240699 h 304800"/>
                <a:gd name="connsiteX69" fmla="*/ 118053 w 330497"/>
                <a:gd name="connsiteY69" fmla="*/ 230401 h 304800"/>
                <a:gd name="connsiteX70" fmla="*/ 118053 w 330497"/>
                <a:gd name="connsiteY70" fmla="*/ 229114 h 304800"/>
                <a:gd name="connsiteX71" fmla="*/ 115455 w 330497"/>
                <a:gd name="connsiteY71" fmla="*/ 230401 h 304800"/>
                <a:gd name="connsiteX72" fmla="*/ 111559 w 330497"/>
                <a:gd name="connsiteY72" fmla="*/ 235550 h 304800"/>
                <a:gd name="connsiteX73" fmla="*/ 92076 w 330497"/>
                <a:gd name="connsiteY73" fmla="*/ 254857 h 304800"/>
                <a:gd name="connsiteX74" fmla="*/ 69995 w 330497"/>
                <a:gd name="connsiteY74" fmla="*/ 260006 h 304800"/>
                <a:gd name="connsiteX75" fmla="*/ 64800 w 330497"/>
                <a:gd name="connsiteY75" fmla="*/ 260006 h 304800"/>
                <a:gd name="connsiteX76" fmla="*/ 51811 w 330497"/>
                <a:gd name="connsiteY76" fmla="*/ 258719 h 304800"/>
                <a:gd name="connsiteX77" fmla="*/ 40121 w 330497"/>
                <a:gd name="connsiteY77" fmla="*/ 249709 h 304800"/>
                <a:gd name="connsiteX78" fmla="*/ 38822 w 330497"/>
                <a:gd name="connsiteY78" fmla="*/ 248422 h 304800"/>
                <a:gd name="connsiteX79" fmla="*/ 34926 w 330497"/>
                <a:gd name="connsiteY79" fmla="*/ 241986 h 304800"/>
                <a:gd name="connsiteX80" fmla="*/ 40121 w 330497"/>
                <a:gd name="connsiteY80" fmla="*/ 230401 h 304800"/>
                <a:gd name="connsiteX81" fmla="*/ 58305 w 330497"/>
                <a:gd name="connsiteY81" fmla="*/ 214955 h 304800"/>
                <a:gd name="connsiteX82" fmla="*/ 68696 w 330497"/>
                <a:gd name="connsiteY82" fmla="*/ 205945 h 304800"/>
                <a:gd name="connsiteX83" fmla="*/ 69995 w 330497"/>
                <a:gd name="connsiteY83" fmla="*/ 200797 h 304800"/>
                <a:gd name="connsiteX84" fmla="*/ 67397 w 330497"/>
                <a:gd name="connsiteY84" fmla="*/ 194361 h 304800"/>
                <a:gd name="connsiteX85" fmla="*/ 63501 w 330497"/>
                <a:gd name="connsiteY85" fmla="*/ 191786 h 304800"/>
                <a:gd name="connsiteX86" fmla="*/ 231942 w 330497"/>
                <a:gd name="connsiteY86" fmla="*/ 166687 h 304800"/>
                <a:gd name="connsiteX87" fmla="*/ 218574 w 330497"/>
                <a:gd name="connsiteY87" fmla="*/ 177967 h 304800"/>
                <a:gd name="connsiteX88" fmla="*/ 217237 w 330497"/>
                <a:gd name="connsiteY88" fmla="*/ 184234 h 304800"/>
                <a:gd name="connsiteX89" fmla="*/ 221247 w 330497"/>
                <a:gd name="connsiteY89" fmla="*/ 180474 h 304800"/>
                <a:gd name="connsiteX90" fmla="*/ 226595 w 330497"/>
                <a:gd name="connsiteY90" fmla="*/ 180474 h 304800"/>
                <a:gd name="connsiteX91" fmla="*/ 227932 w 330497"/>
                <a:gd name="connsiteY91" fmla="*/ 182980 h 304800"/>
                <a:gd name="connsiteX92" fmla="*/ 230605 w 330497"/>
                <a:gd name="connsiteY92" fmla="*/ 189247 h 304800"/>
                <a:gd name="connsiteX93" fmla="*/ 233279 w 330497"/>
                <a:gd name="connsiteY93" fmla="*/ 189247 h 304800"/>
                <a:gd name="connsiteX94" fmla="*/ 241300 w 330497"/>
                <a:gd name="connsiteY94" fmla="*/ 176714 h 304800"/>
                <a:gd name="connsiteX95" fmla="*/ 233279 w 330497"/>
                <a:gd name="connsiteY95" fmla="*/ 166687 h 304800"/>
                <a:gd name="connsiteX96" fmla="*/ 231942 w 330497"/>
                <a:gd name="connsiteY96" fmla="*/ 166687 h 304800"/>
                <a:gd name="connsiteX97" fmla="*/ 173526 w 330497"/>
                <a:gd name="connsiteY97" fmla="*/ 155277 h 304800"/>
                <a:gd name="connsiteX98" fmla="*/ 160704 w 330497"/>
                <a:gd name="connsiteY98" fmla="*/ 165596 h 304800"/>
                <a:gd name="connsiteX99" fmla="*/ 129931 w 330497"/>
                <a:gd name="connsiteY99" fmla="*/ 183654 h 304800"/>
                <a:gd name="connsiteX100" fmla="*/ 124802 w 330497"/>
                <a:gd name="connsiteY100" fmla="*/ 187523 h 304800"/>
                <a:gd name="connsiteX101" fmla="*/ 123520 w 330497"/>
                <a:gd name="connsiteY101" fmla="*/ 190103 h 304800"/>
                <a:gd name="connsiteX102" fmla="*/ 126085 w 330497"/>
                <a:gd name="connsiteY102" fmla="*/ 193972 h 304800"/>
                <a:gd name="connsiteX103" fmla="*/ 137625 w 330497"/>
                <a:gd name="connsiteY103" fmla="*/ 222349 h 304800"/>
                <a:gd name="connsiteX104" fmla="*/ 138907 w 330497"/>
                <a:gd name="connsiteY104" fmla="*/ 233958 h 304800"/>
                <a:gd name="connsiteX105" fmla="*/ 140189 w 330497"/>
                <a:gd name="connsiteY105" fmla="*/ 236537 h 304800"/>
                <a:gd name="connsiteX106" fmla="*/ 142753 w 330497"/>
                <a:gd name="connsiteY106" fmla="*/ 235247 h 304800"/>
                <a:gd name="connsiteX107" fmla="*/ 149164 w 330497"/>
                <a:gd name="connsiteY107" fmla="*/ 226218 h 304800"/>
                <a:gd name="connsiteX108" fmla="*/ 161987 w 330497"/>
                <a:gd name="connsiteY108" fmla="*/ 212030 h 304800"/>
                <a:gd name="connsiteX109" fmla="*/ 170962 w 330497"/>
                <a:gd name="connsiteY109" fmla="*/ 201711 h 304800"/>
                <a:gd name="connsiteX110" fmla="*/ 178655 w 330497"/>
                <a:gd name="connsiteY110" fmla="*/ 193972 h 304800"/>
                <a:gd name="connsiteX111" fmla="*/ 186349 w 330497"/>
                <a:gd name="connsiteY111" fmla="*/ 186233 h 304800"/>
                <a:gd name="connsiteX112" fmla="*/ 188913 w 330497"/>
                <a:gd name="connsiteY112" fmla="*/ 183654 h 304800"/>
                <a:gd name="connsiteX113" fmla="*/ 187631 w 330497"/>
                <a:gd name="connsiteY113" fmla="*/ 182364 h 304800"/>
                <a:gd name="connsiteX114" fmla="*/ 179937 w 330497"/>
                <a:gd name="connsiteY114" fmla="*/ 159147 h 304800"/>
                <a:gd name="connsiteX115" fmla="*/ 177373 w 330497"/>
                <a:gd name="connsiteY115" fmla="*/ 156567 h 304800"/>
                <a:gd name="connsiteX116" fmla="*/ 173526 w 330497"/>
                <a:gd name="connsiteY116" fmla="*/ 155277 h 304800"/>
                <a:gd name="connsiteX117" fmla="*/ 196118 w 330497"/>
                <a:gd name="connsiteY117" fmla="*/ 139382 h 304800"/>
                <a:gd name="connsiteX118" fmla="*/ 193431 w 330497"/>
                <a:gd name="connsiteY118" fmla="*/ 145732 h 304800"/>
                <a:gd name="connsiteX119" fmla="*/ 204178 w 330497"/>
                <a:gd name="connsiteY119" fmla="*/ 160972 h 304800"/>
                <a:gd name="connsiteX120" fmla="*/ 205521 w 330497"/>
                <a:gd name="connsiteY120" fmla="*/ 163512 h 304800"/>
                <a:gd name="connsiteX121" fmla="*/ 206864 w 330497"/>
                <a:gd name="connsiteY121" fmla="*/ 163512 h 304800"/>
                <a:gd name="connsiteX122" fmla="*/ 209551 w 330497"/>
                <a:gd name="connsiteY122" fmla="*/ 160972 h 304800"/>
                <a:gd name="connsiteX123" fmla="*/ 208208 w 330497"/>
                <a:gd name="connsiteY123" fmla="*/ 157162 h 304800"/>
                <a:gd name="connsiteX124" fmla="*/ 197461 w 330497"/>
                <a:gd name="connsiteY124" fmla="*/ 139382 h 304800"/>
                <a:gd name="connsiteX125" fmla="*/ 196118 w 330497"/>
                <a:gd name="connsiteY125" fmla="*/ 139382 h 304800"/>
                <a:gd name="connsiteX126" fmla="*/ 204470 w 330497"/>
                <a:gd name="connsiteY126" fmla="*/ 131762 h 304800"/>
                <a:gd name="connsiteX127" fmla="*/ 203200 w 330497"/>
                <a:gd name="connsiteY127" fmla="*/ 132896 h 304800"/>
                <a:gd name="connsiteX128" fmla="*/ 207010 w 330497"/>
                <a:gd name="connsiteY128" fmla="*/ 135164 h 304800"/>
                <a:gd name="connsiteX129" fmla="*/ 205740 w 330497"/>
                <a:gd name="connsiteY129" fmla="*/ 131762 h 304800"/>
                <a:gd name="connsiteX130" fmla="*/ 204470 w 330497"/>
                <a:gd name="connsiteY130" fmla="*/ 131762 h 304800"/>
                <a:gd name="connsiteX131" fmla="*/ 138936 w 330497"/>
                <a:gd name="connsiteY131" fmla="*/ 117474 h 304800"/>
                <a:gd name="connsiteX132" fmla="*/ 136349 w 330497"/>
                <a:gd name="connsiteY132" fmla="*/ 118784 h 304800"/>
                <a:gd name="connsiteX133" fmla="*/ 126001 w 330497"/>
                <a:gd name="connsiteY133" fmla="*/ 126642 h 304800"/>
                <a:gd name="connsiteX134" fmla="*/ 60031 w 330497"/>
                <a:gd name="connsiteY134" fmla="*/ 172481 h 304800"/>
                <a:gd name="connsiteX135" fmla="*/ 58738 w 330497"/>
                <a:gd name="connsiteY135" fmla="*/ 173791 h 304800"/>
                <a:gd name="connsiteX136" fmla="*/ 60031 w 330497"/>
                <a:gd name="connsiteY136" fmla="*/ 173791 h 304800"/>
                <a:gd name="connsiteX137" fmla="*/ 63912 w 330497"/>
                <a:gd name="connsiteY137" fmla="*/ 173791 h 304800"/>
                <a:gd name="connsiteX138" fmla="*/ 78141 w 330497"/>
                <a:gd name="connsiteY138" fmla="*/ 182959 h 304800"/>
                <a:gd name="connsiteX139" fmla="*/ 82021 w 330497"/>
                <a:gd name="connsiteY139" fmla="*/ 188197 h 304800"/>
                <a:gd name="connsiteX140" fmla="*/ 94956 w 330497"/>
                <a:gd name="connsiteY140" fmla="*/ 214391 h 304800"/>
                <a:gd name="connsiteX141" fmla="*/ 96250 w 330497"/>
                <a:gd name="connsiteY141" fmla="*/ 222249 h 304800"/>
                <a:gd name="connsiteX142" fmla="*/ 102718 w 330497"/>
                <a:gd name="connsiteY142" fmla="*/ 217010 h 304800"/>
                <a:gd name="connsiteX143" fmla="*/ 109185 w 330497"/>
                <a:gd name="connsiteY143" fmla="*/ 209152 h 304800"/>
                <a:gd name="connsiteX144" fmla="*/ 110479 w 330497"/>
                <a:gd name="connsiteY144" fmla="*/ 205223 h 304800"/>
                <a:gd name="connsiteX145" fmla="*/ 97544 w 330497"/>
                <a:gd name="connsiteY145" fmla="*/ 192126 h 304800"/>
                <a:gd name="connsiteX146" fmla="*/ 96250 w 330497"/>
                <a:gd name="connsiteY146" fmla="*/ 188197 h 304800"/>
                <a:gd name="connsiteX147" fmla="*/ 102718 w 330497"/>
                <a:gd name="connsiteY147" fmla="*/ 180339 h 304800"/>
                <a:gd name="connsiteX148" fmla="*/ 115653 w 330497"/>
                <a:gd name="connsiteY148" fmla="*/ 175100 h 304800"/>
                <a:gd name="connsiteX149" fmla="*/ 124707 w 330497"/>
                <a:gd name="connsiteY149" fmla="*/ 169862 h 304800"/>
                <a:gd name="connsiteX150" fmla="*/ 140230 w 330497"/>
                <a:gd name="connsiteY150" fmla="*/ 160694 h 304800"/>
                <a:gd name="connsiteX151" fmla="*/ 162219 w 330497"/>
                <a:gd name="connsiteY151" fmla="*/ 141049 h 304800"/>
                <a:gd name="connsiteX152" fmla="*/ 163513 w 330497"/>
                <a:gd name="connsiteY152" fmla="*/ 138429 h 304800"/>
                <a:gd name="connsiteX153" fmla="*/ 140230 w 330497"/>
                <a:gd name="connsiteY153" fmla="*/ 118784 h 304800"/>
                <a:gd name="connsiteX154" fmla="*/ 138936 w 330497"/>
                <a:gd name="connsiteY154" fmla="*/ 117474 h 304800"/>
                <a:gd name="connsiteX155" fmla="*/ 219220 w 330497"/>
                <a:gd name="connsiteY155" fmla="*/ 115887 h 304800"/>
                <a:gd name="connsiteX156" fmla="*/ 212725 w 330497"/>
                <a:gd name="connsiteY156" fmla="*/ 122382 h 304800"/>
                <a:gd name="connsiteX157" fmla="*/ 215323 w 330497"/>
                <a:gd name="connsiteY157" fmla="*/ 126278 h 304800"/>
                <a:gd name="connsiteX158" fmla="*/ 220518 w 330497"/>
                <a:gd name="connsiteY158" fmla="*/ 134071 h 304800"/>
                <a:gd name="connsiteX159" fmla="*/ 224415 w 330497"/>
                <a:gd name="connsiteY159" fmla="*/ 143163 h 304800"/>
                <a:gd name="connsiteX160" fmla="*/ 225714 w 330497"/>
                <a:gd name="connsiteY160" fmla="*/ 144462 h 304800"/>
                <a:gd name="connsiteX161" fmla="*/ 227013 w 330497"/>
                <a:gd name="connsiteY161" fmla="*/ 141865 h 304800"/>
                <a:gd name="connsiteX162" fmla="*/ 221817 w 330497"/>
                <a:gd name="connsiteY162" fmla="*/ 117186 h 304800"/>
                <a:gd name="connsiteX163" fmla="*/ 220518 w 330497"/>
                <a:gd name="connsiteY163" fmla="*/ 115887 h 304800"/>
                <a:gd name="connsiteX164" fmla="*/ 219220 w 330497"/>
                <a:gd name="connsiteY164" fmla="*/ 115887 h 304800"/>
                <a:gd name="connsiteX165" fmla="*/ 206375 w 330497"/>
                <a:gd name="connsiteY165" fmla="*/ 96837 h 304800"/>
                <a:gd name="connsiteX166" fmla="*/ 206375 w 330497"/>
                <a:gd name="connsiteY166" fmla="*/ 98425 h 304800"/>
                <a:gd name="connsiteX167" fmla="*/ 207169 w 330497"/>
                <a:gd name="connsiteY167" fmla="*/ 101600 h 304800"/>
                <a:gd name="connsiteX168" fmla="*/ 207963 w 330497"/>
                <a:gd name="connsiteY168" fmla="*/ 101600 h 304800"/>
                <a:gd name="connsiteX169" fmla="*/ 207963 w 330497"/>
                <a:gd name="connsiteY169" fmla="*/ 100013 h 304800"/>
                <a:gd name="connsiteX170" fmla="*/ 207169 w 330497"/>
                <a:gd name="connsiteY170" fmla="*/ 98425 h 304800"/>
                <a:gd name="connsiteX171" fmla="*/ 206375 w 330497"/>
                <a:gd name="connsiteY171" fmla="*/ 96837 h 304800"/>
                <a:gd name="connsiteX172" fmla="*/ 307146 w 330497"/>
                <a:gd name="connsiteY172" fmla="*/ 28272 h 304800"/>
                <a:gd name="connsiteX173" fmla="*/ 303262 w 330497"/>
                <a:gd name="connsiteY173" fmla="*/ 33413 h 304800"/>
                <a:gd name="connsiteX174" fmla="*/ 261841 w 330497"/>
                <a:gd name="connsiteY174" fmla="*/ 74537 h 304800"/>
                <a:gd name="connsiteX175" fmla="*/ 235952 w 330497"/>
                <a:gd name="connsiteY175" fmla="*/ 98954 h 304800"/>
                <a:gd name="connsiteX176" fmla="*/ 234657 w 330497"/>
                <a:gd name="connsiteY176" fmla="*/ 105380 h 304800"/>
                <a:gd name="connsiteX177" fmla="*/ 243718 w 330497"/>
                <a:gd name="connsiteY177" fmla="*/ 133652 h 304800"/>
                <a:gd name="connsiteX178" fmla="*/ 246307 w 330497"/>
                <a:gd name="connsiteY178" fmla="*/ 134937 h 304800"/>
                <a:gd name="connsiteX179" fmla="*/ 250191 w 330497"/>
                <a:gd name="connsiteY179" fmla="*/ 131082 h 304800"/>
                <a:gd name="connsiteX180" fmla="*/ 300673 w 330497"/>
                <a:gd name="connsiteY180" fmla="*/ 97669 h 304800"/>
                <a:gd name="connsiteX181" fmla="*/ 313618 w 330497"/>
                <a:gd name="connsiteY181" fmla="*/ 89958 h 304800"/>
                <a:gd name="connsiteX182" fmla="*/ 317501 w 330497"/>
                <a:gd name="connsiteY182" fmla="*/ 82247 h 304800"/>
                <a:gd name="connsiteX183" fmla="*/ 317501 w 330497"/>
                <a:gd name="connsiteY183" fmla="*/ 74537 h 304800"/>
                <a:gd name="connsiteX184" fmla="*/ 316207 w 330497"/>
                <a:gd name="connsiteY184" fmla="*/ 61685 h 304800"/>
                <a:gd name="connsiteX185" fmla="*/ 311029 w 330497"/>
                <a:gd name="connsiteY185" fmla="*/ 33413 h 304800"/>
                <a:gd name="connsiteX186" fmla="*/ 309734 w 330497"/>
                <a:gd name="connsiteY186" fmla="*/ 28272 h 304800"/>
                <a:gd name="connsiteX187" fmla="*/ 307146 w 330497"/>
                <a:gd name="connsiteY187" fmla="*/ 28272 h 304800"/>
                <a:gd name="connsiteX188" fmla="*/ 228600 w 330497"/>
                <a:gd name="connsiteY188" fmla="*/ 17173 h 304800"/>
                <a:gd name="connsiteX189" fmla="*/ 220861 w 330497"/>
                <a:gd name="connsiteY189" fmla="*/ 22368 h 304800"/>
                <a:gd name="connsiteX190" fmla="*/ 216991 w 330497"/>
                <a:gd name="connsiteY190" fmla="*/ 27564 h 304800"/>
                <a:gd name="connsiteX191" fmla="*/ 211832 w 330497"/>
                <a:gd name="connsiteY191" fmla="*/ 34058 h 304800"/>
                <a:gd name="connsiteX192" fmla="*/ 201513 w 330497"/>
                <a:gd name="connsiteY192" fmla="*/ 50944 h 304800"/>
                <a:gd name="connsiteX193" fmla="*/ 192484 w 330497"/>
                <a:gd name="connsiteY193" fmla="*/ 63933 h 304800"/>
                <a:gd name="connsiteX194" fmla="*/ 188615 w 330497"/>
                <a:gd name="connsiteY194" fmla="*/ 67829 h 304800"/>
                <a:gd name="connsiteX195" fmla="*/ 188615 w 330497"/>
                <a:gd name="connsiteY195" fmla="*/ 70427 h 304800"/>
                <a:gd name="connsiteX196" fmla="*/ 219571 w 330497"/>
                <a:gd name="connsiteY196" fmla="*/ 86013 h 304800"/>
                <a:gd name="connsiteX197" fmla="*/ 223441 w 330497"/>
                <a:gd name="connsiteY197" fmla="*/ 86013 h 304800"/>
                <a:gd name="connsiteX198" fmla="*/ 226020 w 330497"/>
                <a:gd name="connsiteY198" fmla="*/ 84715 h 304800"/>
                <a:gd name="connsiteX199" fmla="*/ 267295 w 330497"/>
                <a:gd name="connsiteY199" fmla="*/ 45748 h 304800"/>
                <a:gd name="connsiteX200" fmla="*/ 268585 w 330497"/>
                <a:gd name="connsiteY200" fmla="*/ 39254 h 304800"/>
                <a:gd name="connsiteX201" fmla="*/ 228600 w 330497"/>
                <a:gd name="connsiteY201" fmla="*/ 17173 h 304800"/>
                <a:gd name="connsiteX202" fmla="*/ 223344 w 330497"/>
                <a:gd name="connsiteY202" fmla="*/ 0 h 304800"/>
                <a:gd name="connsiteX203" fmla="*/ 233672 w 330497"/>
                <a:gd name="connsiteY203" fmla="*/ 1297 h 304800"/>
                <a:gd name="connsiteX204" fmla="*/ 246582 w 330497"/>
                <a:gd name="connsiteY204" fmla="*/ 3891 h 304800"/>
                <a:gd name="connsiteX205" fmla="*/ 281439 w 330497"/>
                <a:gd name="connsiteY205" fmla="*/ 27238 h 304800"/>
                <a:gd name="connsiteX206" fmla="*/ 285312 w 330497"/>
                <a:gd name="connsiteY206" fmla="*/ 27238 h 304800"/>
                <a:gd name="connsiteX207" fmla="*/ 300804 w 330497"/>
                <a:gd name="connsiteY207" fmla="*/ 11673 h 304800"/>
                <a:gd name="connsiteX208" fmla="*/ 315005 w 330497"/>
                <a:gd name="connsiteY208" fmla="*/ 12970 h 304800"/>
                <a:gd name="connsiteX209" fmla="*/ 318878 w 330497"/>
                <a:gd name="connsiteY209" fmla="*/ 22049 h 304800"/>
                <a:gd name="connsiteX210" fmla="*/ 329206 w 330497"/>
                <a:gd name="connsiteY210" fmla="*/ 71336 h 304800"/>
                <a:gd name="connsiteX211" fmla="*/ 329206 w 330497"/>
                <a:gd name="connsiteY211" fmla="*/ 75227 h 304800"/>
                <a:gd name="connsiteX212" fmla="*/ 330497 w 330497"/>
                <a:gd name="connsiteY212" fmla="*/ 89495 h 304800"/>
                <a:gd name="connsiteX213" fmla="*/ 327915 w 330497"/>
                <a:gd name="connsiteY213" fmla="*/ 101168 h 304800"/>
                <a:gd name="connsiteX214" fmla="*/ 325333 w 330497"/>
                <a:gd name="connsiteY214" fmla="*/ 103762 h 304800"/>
                <a:gd name="connsiteX215" fmla="*/ 316296 w 330497"/>
                <a:gd name="connsiteY215" fmla="*/ 108950 h 304800"/>
                <a:gd name="connsiteX216" fmla="*/ 305968 w 330497"/>
                <a:gd name="connsiteY216" fmla="*/ 114138 h 304800"/>
                <a:gd name="connsiteX217" fmla="*/ 277566 w 330497"/>
                <a:gd name="connsiteY217" fmla="*/ 127108 h 304800"/>
                <a:gd name="connsiteX218" fmla="*/ 247873 w 330497"/>
                <a:gd name="connsiteY218" fmla="*/ 151752 h 304800"/>
                <a:gd name="connsiteX219" fmla="*/ 246582 w 330497"/>
                <a:gd name="connsiteY219" fmla="*/ 155643 h 304800"/>
                <a:gd name="connsiteX220" fmla="*/ 249164 w 330497"/>
                <a:gd name="connsiteY220" fmla="*/ 158237 h 304800"/>
                <a:gd name="connsiteX221" fmla="*/ 253037 w 330497"/>
                <a:gd name="connsiteY221" fmla="*/ 175098 h 304800"/>
                <a:gd name="connsiteX222" fmla="*/ 251746 w 330497"/>
                <a:gd name="connsiteY222" fmla="*/ 186771 h 304800"/>
                <a:gd name="connsiteX223" fmla="*/ 253037 w 330497"/>
                <a:gd name="connsiteY223" fmla="*/ 197147 h 304800"/>
                <a:gd name="connsiteX224" fmla="*/ 273693 w 330497"/>
                <a:gd name="connsiteY224" fmla="*/ 223088 h 304800"/>
                <a:gd name="connsiteX225" fmla="*/ 293058 w 330497"/>
                <a:gd name="connsiteY225" fmla="*/ 239949 h 304800"/>
                <a:gd name="connsiteX226" fmla="*/ 295640 w 330497"/>
                <a:gd name="connsiteY226" fmla="*/ 242543 h 304800"/>
                <a:gd name="connsiteX227" fmla="*/ 296931 w 330497"/>
                <a:gd name="connsiteY227" fmla="*/ 250325 h 304800"/>
                <a:gd name="connsiteX228" fmla="*/ 293058 w 330497"/>
                <a:gd name="connsiteY228" fmla="*/ 252919 h 304800"/>
                <a:gd name="connsiteX229" fmla="*/ 280148 w 330497"/>
                <a:gd name="connsiteY229" fmla="*/ 254216 h 304800"/>
                <a:gd name="connsiteX230" fmla="*/ 273693 w 330497"/>
                <a:gd name="connsiteY230" fmla="*/ 255513 h 304800"/>
                <a:gd name="connsiteX231" fmla="*/ 274984 w 330497"/>
                <a:gd name="connsiteY231" fmla="*/ 260702 h 304800"/>
                <a:gd name="connsiteX232" fmla="*/ 265947 w 330497"/>
                <a:gd name="connsiteY232" fmla="*/ 268484 h 304800"/>
                <a:gd name="connsiteX233" fmla="*/ 263365 w 330497"/>
                <a:gd name="connsiteY233" fmla="*/ 268484 h 304800"/>
                <a:gd name="connsiteX234" fmla="*/ 262074 w 330497"/>
                <a:gd name="connsiteY234" fmla="*/ 269781 h 304800"/>
                <a:gd name="connsiteX235" fmla="*/ 264656 w 330497"/>
                <a:gd name="connsiteY235" fmla="*/ 273672 h 304800"/>
                <a:gd name="connsiteX236" fmla="*/ 265947 w 330497"/>
                <a:gd name="connsiteY236" fmla="*/ 284048 h 304800"/>
                <a:gd name="connsiteX237" fmla="*/ 255619 w 330497"/>
                <a:gd name="connsiteY237" fmla="*/ 287939 h 304800"/>
                <a:gd name="connsiteX238" fmla="*/ 244000 w 330497"/>
                <a:gd name="connsiteY238" fmla="*/ 281454 h 304800"/>
                <a:gd name="connsiteX239" fmla="*/ 240127 w 330497"/>
                <a:gd name="connsiteY239" fmla="*/ 280157 h 304800"/>
                <a:gd name="connsiteX240" fmla="*/ 238836 w 330497"/>
                <a:gd name="connsiteY240" fmla="*/ 281454 h 304800"/>
                <a:gd name="connsiteX241" fmla="*/ 238836 w 330497"/>
                <a:gd name="connsiteY241" fmla="*/ 284048 h 304800"/>
                <a:gd name="connsiteX242" fmla="*/ 238836 w 330497"/>
                <a:gd name="connsiteY242" fmla="*/ 298315 h 304800"/>
                <a:gd name="connsiteX243" fmla="*/ 232381 w 330497"/>
                <a:gd name="connsiteY243" fmla="*/ 304800 h 304800"/>
                <a:gd name="connsiteX244" fmla="*/ 227217 w 330497"/>
                <a:gd name="connsiteY244" fmla="*/ 304800 h 304800"/>
                <a:gd name="connsiteX245" fmla="*/ 223344 w 330497"/>
                <a:gd name="connsiteY245" fmla="*/ 303503 h 304800"/>
                <a:gd name="connsiteX246" fmla="*/ 211725 w 330497"/>
                <a:gd name="connsiteY246" fmla="*/ 289236 h 304800"/>
                <a:gd name="connsiteX247" fmla="*/ 202688 w 330497"/>
                <a:gd name="connsiteY247" fmla="*/ 263296 h 304800"/>
                <a:gd name="connsiteX248" fmla="*/ 209143 w 330497"/>
                <a:gd name="connsiteY248" fmla="*/ 219197 h 304800"/>
                <a:gd name="connsiteX249" fmla="*/ 210434 w 330497"/>
                <a:gd name="connsiteY249" fmla="*/ 214009 h 304800"/>
                <a:gd name="connsiteX250" fmla="*/ 209143 w 330497"/>
                <a:gd name="connsiteY250" fmla="*/ 208821 h 304800"/>
                <a:gd name="connsiteX251" fmla="*/ 198815 w 330497"/>
                <a:gd name="connsiteY251" fmla="*/ 202336 h 304800"/>
                <a:gd name="connsiteX252" fmla="*/ 193651 w 330497"/>
                <a:gd name="connsiteY252" fmla="*/ 201039 h 304800"/>
                <a:gd name="connsiteX253" fmla="*/ 162666 w 330497"/>
                <a:gd name="connsiteY253" fmla="*/ 230870 h 304800"/>
                <a:gd name="connsiteX254" fmla="*/ 148465 w 330497"/>
                <a:gd name="connsiteY254" fmla="*/ 249028 h 304800"/>
                <a:gd name="connsiteX255" fmla="*/ 127809 w 330497"/>
                <a:gd name="connsiteY255" fmla="*/ 269781 h 304800"/>
                <a:gd name="connsiteX256" fmla="*/ 126518 w 330497"/>
                <a:gd name="connsiteY256" fmla="*/ 272375 h 304800"/>
                <a:gd name="connsiteX257" fmla="*/ 100698 w 330497"/>
                <a:gd name="connsiteY257" fmla="*/ 294424 h 304800"/>
                <a:gd name="connsiteX258" fmla="*/ 96825 w 330497"/>
                <a:gd name="connsiteY258" fmla="*/ 297018 h 304800"/>
                <a:gd name="connsiteX259" fmla="*/ 72296 w 330497"/>
                <a:gd name="connsiteY259" fmla="*/ 303503 h 304800"/>
                <a:gd name="connsiteX260" fmla="*/ 54222 w 330497"/>
                <a:gd name="connsiteY260" fmla="*/ 300909 h 304800"/>
                <a:gd name="connsiteX261" fmla="*/ 45185 w 330497"/>
                <a:gd name="connsiteY261" fmla="*/ 298315 h 304800"/>
                <a:gd name="connsiteX262" fmla="*/ 14201 w 330497"/>
                <a:gd name="connsiteY262" fmla="*/ 273672 h 304800"/>
                <a:gd name="connsiteX263" fmla="*/ 6455 w 330497"/>
                <a:gd name="connsiteY263" fmla="*/ 260702 h 304800"/>
                <a:gd name="connsiteX264" fmla="*/ 0 w 330497"/>
                <a:gd name="connsiteY264" fmla="*/ 238652 h 304800"/>
                <a:gd name="connsiteX265" fmla="*/ 0 w 330497"/>
                <a:gd name="connsiteY265" fmla="*/ 236058 h 304800"/>
                <a:gd name="connsiteX266" fmla="*/ 5164 w 330497"/>
                <a:gd name="connsiteY266" fmla="*/ 202336 h 304800"/>
                <a:gd name="connsiteX267" fmla="*/ 16783 w 330497"/>
                <a:gd name="connsiteY267" fmla="*/ 188068 h 304800"/>
                <a:gd name="connsiteX268" fmla="*/ 24529 w 330497"/>
                <a:gd name="connsiteY268" fmla="*/ 180286 h 304800"/>
                <a:gd name="connsiteX269" fmla="*/ 29693 w 330497"/>
                <a:gd name="connsiteY269" fmla="*/ 176395 h 304800"/>
                <a:gd name="connsiteX270" fmla="*/ 37439 w 330497"/>
                <a:gd name="connsiteY270" fmla="*/ 172504 h 304800"/>
                <a:gd name="connsiteX271" fmla="*/ 112317 w 330497"/>
                <a:gd name="connsiteY271" fmla="*/ 118029 h 304800"/>
                <a:gd name="connsiteX272" fmla="*/ 138137 w 330497"/>
                <a:gd name="connsiteY272" fmla="*/ 95980 h 304800"/>
                <a:gd name="connsiteX273" fmla="*/ 153629 w 330497"/>
                <a:gd name="connsiteY273" fmla="*/ 81713 h 304800"/>
                <a:gd name="connsiteX274" fmla="*/ 171703 w 330497"/>
                <a:gd name="connsiteY274" fmla="*/ 63554 h 304800"/>
                <a:gd name="connsiteX275" fmla="*/ 182032 w 330497"/>
                <a:gd name="connsiteY275" fmla="*/ 51881 h 304800"/>
                <a:gd name="connsiteX276" fmla="*/ 187196 w 330497"/>
                <a:gd name="connsiteY276" fmla="*/ 44099 h 304800"/>
                <a:gd name="connsiteX277" fmla="*/ 205270 w 330497"/>
                <a:gd name="connsiteY277" fmla="*/ 16861 h 304800"/>
                <a:gd name="connsiteX278" fmla="*/ 209143 w 330497"/>
                <a:gd name="connsiteY278" fmla="*/ 9079 h 304800"/>
                <a:gd name="connsiteX279" fmla="*/ 214307 w 330497"/>
                <a:gd name="connsiteY279" fmla="*/ 2594 h 304800"/>
                <a:gd name="connsiteX280" fmla="*/ 223344 w 330497"/>
                <a:gd name="connsiteY28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330497" h="304800">
                  <a:moveTo>
                    <a:pt x="75173" y="222249"/>
                  </a:moveTo>
                  <a:cubicBezTo>
                    <a:pt x="68636" y="228423"/>
                    <a:pt x="63407" y="233362"/>
                    <a:pt x="56870" y="239535"/>
                  </a:cubicBezTo>
                  <a:cubicBezTo>
                    <a:pt x="55563" y="239535"/>
                    <a:pt x="55563" y="240770"/>
                    <a:pt x="55563" y="242005"/>
                  </a:cubicBezTo>
                  <a:cubicBezTo>
                    <a:pt x="55563" y="242005"/>
                    <a:pt x="56870" y="243240"/>
                    <a:pt x="58178" y="243240"/>
                  </a:cubicBezTo>
                  <a:cubicBezTo>
                    <a:pt x="60792" y="244474"/>
                    <a:pt x="64714" y="244474"/>
                    <a:pt x="67329" y="244474"/>
                  </a:cubicBezTo>
                  <a:cubicBezTo>
                    <a:pt x="69944" y="244474"/>
                    <a:pt x="71251" y="243240"/>
                    <a:pt x="72559" y="240770"/>
                  </a:cubicBezTo>
                  <a:cubicBezTo>
                    <a:pt x="76481" y="237066"/>
                    <a:pt x="77788" y="232127"/>
                    <a:pt x="77788" y="225953"/>
                  </a:cubicBezTo>
                  <a:cubicBezTo>
                    <a:pt x="77788" y="225953"/>
                    <a:pt x="77788" y="224719"/>
                    <a:pt x="77788" y="223484"/>
                  </a:cubicBezTo>
                  <a:cubicBezTo>
                    <a:pt x="77788" y="223484"/>
                    <a:pt x="76481" y="222249"/>
                    <a:pt x="76481" y="222249"/>
                  </a:cubicBezTo>
                  <a:cubicBezTo>
                    <a:pt x="76481" y="222249"/>
                    <a:pt x="75173" y="222249"/>
                    <a:pt x="75173" y="222249"/>
                  </a:cubicBezTo>
                  <a:close/>
                  <a:moveTo>
                    <a:pt x="226286" y="209549"/>
                  </a:moveTo>
                  <a:cubicBezTo>
                    <a:pt x="223772" y="209549"/>
                    <a:pt x="222515" y="210853"/>
                    <a:pt x="221258" y="213461"/>
                  </a:cubicBezTo>
                  <a:cubicBezTo>
                    <a:pt x="221258" y="214765"/>
                    <a:pt x="221258" y="214765"/>
                    <a:pt x="221258" y="216069"/>
                  </a:cubicBezTo>
                  <a:cubicBezTo>
                    <a:pt x="220002" y="218677"/>
                    <a:pt x="218745" y="221285"/>
                    <a:pt x="220002" y="222589"/>
                  </a:cubicBezTo>
                  <a:cubicBezTo>
                    <a:pt x="220002" y="223893"/>
                    <a:pt x="222515" y="223893"/>
                    <a:pt x="225029" y="223893"/>
                  </a:cubicBezTo>
                  <a:cubicBezTo>
                    <a:pt x="226286" y="225197"/>
                    <a:pt x="227542" y="227805"/>
                    <a:pt x="226286" y="229110"/>
                  </a:cubicBezTo>
                  <a:cubicBezTo>
                    <a:pt x="223772" y="230414"/>
                    <a:pt x="221258" y="231718"/>
                    <a:pt x="218745" y="233022"/>
                  </a:cubicBezTo>
                  <a:cubicBezTo>
                    <a:pt x="217488" y="234326"/>
                    <a:pt x="218745" y="236934"/>
                    <a:pt x="220002" y="236934"/>
                  </a:cubicBezTo>
                  <a:cubicBezTo>
                    <a:pt x="222515" y="236934"/>
                    <a:pt x="226286" y="238238"/>
                    <a:pt x="226286" y="240846"/>
                  </a:cubicBezTo>
                  <a:cubicBezTo>
                    <a:pt x="227542" y="244758"/>
                    <a:pt x="225029" y="246062"/>
                    <a:pt x="222515" y="247366"/>
                  </a:cubicBezTo>
                  <a:cubicBezTo>
                    <a:pt x="220002" y="248670"/>
                    <a:pt x="218745" y="251278"/>
                    <a:pt x="217488" y="252582"/>
                  </a:cubicBezTo>
                  <a:cubicBezTo>
                    <a:pt x="217488" y="252582"/>
                    <a:pt x="217488" y="253886"/>
                    <a:pt x="217488" y="253886"/>
                  </a:cubicBezTo>
                  <a:cubicBezTo>
                    <a:pt x="217488" y="255190"/>
                    <a:pt x="217488" y="255190"/>
                    <a:pt x="218745" y="253886"/>
                  </a:cubicBezTo>
                  <a:cubicBezTo>
                    <a:pt x="220002" y="253886"/>
                    <a:pt x="221258" y="252582"/>
                    <a:pt x="222515" y="252582"/>
                  </a:cubicBezTo>
                  <a:cubicBezTo>
                    <a:pt x="223772" y="252582"/>
                    <a:pt x="225029" y="252582"/>
                    <a:pt x="226286" y="253886"/>
                  </a:cubicBezTo>
                  <a:cubicBezTo>
                    <a:pt x="227542" y="255190"/>
                    <a:pt x="227542" y="257798"/>
                    <a:pt x="226286" y="259102"/>
                  </a:cubicBezTo>
                  <a:cubicBezTo>
                    <a:pt x="225029" y="261710"/>
                    <a:pt x="223772" y="263014"/>
                    <a:pt x="222515" y="265622"/>
                  </a:cubicBezTo>
                  <a:cubicBezTo>
                    <a:pt x="218745" y="268230"/>
                    <a:pt x="218745" y="272142"/>
                    <a:pt x="221258" y="276054"/>
                  </a:cubicBezTo>
                  <a:cubicBezTo>
                    <a:pt x="221258" y="278662"/>
                    <a:pt x="222515" y="279966"/>
                    <a:pt x="223772" y="282574"/>
                  </a:cubicBezTo>
                  <a:cubicBezTo>
                    <a:pt x="223772" y="282574"/>
                    <a:pt x="225029" y="282574"/>
                    <a:pt x="225029" y="282574"/>
                  </a:cubicBezTo>
                  <a:cubicBezTo>
                    <a:pt x="226286" y="277358"/>
                    <a:pt x="228799" y="272142"/>
                    <a:pt x="230056" y="266926"/>
                  </a:cubicBezTo>
                  <a:cubicBezTo>
                    <a:pt x="230056" y="261710"/>
                    <a:pt x="233826" y="260406"/>
                    <a:pt x="237597" y="261710"/>
                  </a:cubicBezTo>
                  <a:cubicBezTo>
                    <a:pt x="238853" y="263014"/>
                    <a:pt x="240110" y="263014"/>
                    <a:pt x="240110" y="264318"/>
                  </a:cubicBezTo>
                  <a:cubicBezTo>
                    <a:pt x="242624" y="265622"/>
                    <a:pt x="243881" y="266926"/>
                    <a:pt x="245137" y="268230"/>
                  </a:cubicBezTo>
                  <a:cubicBezTo>
                    <a:pt x="246394" y="268230"/>
                    <a:pt x="247651" y="268230"/>
                    <a:pt x="247651" y="268230"/>
                  </a:cubicBezTo>
                  <a:cubicBezTo>
                    <a:pt x="247651" y="268230"/>
                    <a:pt x="247651" y="266926"/>
                    <a:pt x="247651" y="266926"/>
                  </a:cubicBezTo>
                  <a:cubicBezTo>
                    <a:pt x="247651" y="265622"/>
                    <a:pt x="247651" y="264318"/>
                    <a:pt x="246394" y="263014"/>
                  </a:cubicBezTo>
                  <a:cubicBezTo>
                    <a:pt x="241367" y="248670"/>
                    <a:pt x="237597" y="234326"/>
                    <a:pt x="236340" y="218677"/>
                  </a:cubicBezTo>
                  <a:cubicBezTo>
                    <a:pt x="236340" y="214765"/>
                    <a:pt x="235083" y="212157"/>
                    <a:pt x="232569" y="209549"/>
                  </a:cubicBezTo>
                  <a:cubicBezTo>
                    <a:pt x="232569" y="209549"/>
                    <a:pt x="231313" y="209549"/>
                    <a:pt x="231313" y="209549"/>
                  </a:cubicBezTo>
                  <a:cubicBezTo>
                    <a:pt x="228799" y="209549"/>
                    <a:pt x="227542" y="209549"/>
                    <a:pt x="226286" y="209549"/>
                  </a:cubicBezTo>
                  <a:close/>
                  <a:moveTo>
                    <a:pt x="245475" y="204787"/>
                  </a:moveTo>
                  <a:cubicBezTo>
                    <a:pt x="245475" y="204787"/>
                    <a:pt x="244182" y="204787"/>
                    <a:pt x="244182" y="206082"/>
                  </a:cubicBezTo>
                  <a:cubicBezTo>
                    <a:pt x="242888" y="208672"/>
                    <a:pt x="244182" y="211263"/>
                    <a:pt x="245475" y="215148"/>
                  </a:cubicBezTo>
                  <a:cubicBezTo>
                    <a:pt x="245475" y="216443"/>
                    <a:pt x="246769" y="219033"/>
                    <a:pt x="248062" y="221623"/>
                  </a:cubicBezTo>
                  <a:cubicBezTo>
                    <a:pt x="248062" y="230689"/>
                    <a:pt x="251943" y="239754"/>
                    <a:pt x="254530" y="248820"/>
                  </a:cubicBezTo>
                  <a:cubicBezTo>
                    <a:pt x="254530" y="250115"/>
                    <a:pt x="254530" y="251410"/>
                    <a:pt x="255823" y="252705"/>
                  </a:cubicBezTo>
                  <a:cubicBezTo>
                    <a:pt x="255823" y="252705"/>
                    <a:pt x="257117" y="254000"/>
                    <a:pt x="257117" y="254000"/>
                  </a:cubicBezTo>
                  <a:cubicBezTo>
                    <a:pt x="257117" y="254000"/>
                    <a:pt x="258410" y="252705"/>
                    <a:pt x="258410" y="252705"/>
                  </a:cubicBezTo>
                  <a:cubicBezTo>
                    <a:pt x="258410" y="250115"/>
                    <a:pt x="258410" y="248820"/>
                    <a:pt x="259704" y="247525"/>
                  </a:cubicBezTo>
                  <a:cubicBezTo>
                    <a:pt x="259704" y="242345"/>
                    <a:pt x="263584" y="241049"/>
                    <a:pt x="267465" y="241049"/>
                  </a:cubicBezTo>
                  <a:cubicBezTo>
                    <a:pt x="268758" y="242345"/>
                    <a:pt x="271345" y="242345"/>
                    <a:pt x="272639" y="242345"/>
                  </a:cubicBezTo>
                  <a:cubicBezTo>
                    <a:pt x="273932" y="242345"/>
                    <a:pt x="275226" y="242345"/>
                    <a:pt x="276520" y="242345"/>
                  </a:cubicBezTo>
                  <a:cubicBezTo>
                    <a:pt x="277813" y="241049"/>
                    <a:pt x="275226" y="239754"/>
                    <a:pt x="273932" y="238459"/>
                  </a:cubicBezTo>
                  <a:cubicBezTo>
                    <a:pt x="272639" y="237164"/>
                    <a:pt x="270052" y="234574"/>
                    <a:pt x="268758" y="233279"/>
                  </a:cubicBezTo>
                  <a:cubicBezTo>
                    <a:pt x="260997" y="226804"/>
                    <a:pt x="255823" y="219033"/>
                    <a:pt x="250649" y="211263"/>
                  </a:cubicBezTo>
                  <a:cubicBezTo>
                    <a:pt x="249356" y="208672"/>
                    <a:pt x="248062" y="207377"/>
                    <a:pt x="246769" y="204787"/>
                  </a:cubicBezTo>
                  <a:cubicBezTo>
                    <a:pt x="246769" y="204787"/>
                    <a:pt x="245475" y="204787"/>
                    <a:pt x="245475" y="204787"/>
                  </a:cubicBezTo>
                  <a:close/>
                  <a:moveTo>
                    <a:pt x="63501" y="191786"/>
                  </a:moveTo>
                  <a:cubicBezTo>
                    <a:pt x="55707" y="190499"/>
                    <a:pt x="47914" y="191786"/>
                    <a:pt x="38822" y="193074"/>
                  </a:cubicBezTo>
                  <a:cubicBezTo>
                    <a:pt x="36224" y="193074"/>
                    <a:pt x="33627" y="195648"/>
                    <a:pt x="31029" y="198222"/>
                  </a:cubicBezTo>
                  <a:cubicBezTo>
                    <a:pt x="21937" y="205945"/>
                    <a:pt x="20638" y="216242"/>
                    <a:pt x="20638" y="226540"/>
                  </a:cubicBezTo>
                  <a:cubicBezTo>
                    <a:pt x="21937" y="238124"/>
                    <a:pt x="24535" y="249709"/>
                    <a:pt x="28431" y="260006"/>
                  </a:cubicBezTo>
                  <a:cubicBezTo>
                    <a:pt x="31029" y="263867"/>
                    <a:pt x="33627" y="267729"/>
                    <a:pt x="37523" y="271590"/>
                  </a:cubicBezTo>
                  <a:cubicBezTo>
                    <a:pt x="49213" y="281888"/>
                    <a:pt x="63501" y="285749"/>
                    <a:pt x="79087" y="284462"/>
                  </a:cubicBezTo>
                  <a:cubicBezTo>
                    <a:pt x="80386" y="284462"/>
                    <a:pt x="81685" y="284462"/>
                    <a:pt x="82984" y="284462"/>
                  </a:cubicBezTo>
                  <a:cubicBezTo>
                    <a:pt x="89478" y="281888"/>
                    <a:pt x="94674" y="278026"/>
                    <a:pt x="99869" y="275452"/>
                  </a:cubicBezTo>
                  <a:cubicBezTo>
                    <a:pt x="103766" y="272878"/>
                    <a:pt x="106363" y="269016"/>
                    <a:pt x="108961" y="266442"/>
                  </a:cubicBezTo>
                  <a:cubicBezTo>
                    <a:pt x="116754" y="260006"/>
                    <a:pt x="120651" y="250996"/>
                    <a:pt x="119352" y="240699"/>
                  </a:cubicBezTo>
                  <a:cubicBezTo>
                    <a:pt x="119352" y="236837"/>
                    <a:pt x="119352" y="234263"/>
                    <a:pt x="118053" y="230401"/>
                  </a:cubicBezTo>
                  <a:cubicBezTo>
                    <a:pt x="118053" y="230401"/>
                    <a:pt x="118053" y="229114"/>
                    <a:pt x="118053" y="229114"/>
                  </a:cubicBezTo>
                  <a:cubicBezTo>
                    <a:pt x="116754" y="229114"/>
                    <a:pt x="115455" y="230401"/>
                    <a:pt x="115455" y="230401"/>
                  </a:cubicBezTo>
                  <a:cubicBezTo>
                    <a:pt x="114157" y="231688"/>
                    <a:pt x="112858" y="234263"/>
                    <a:pt x="111559" y="235550"/>
                  </a:cubicBezTo>
                  <a:cubicBezTo>
                    <a:pt x="106363" y="243273"/>
                    <a:pt x="99869" y="249709"/>
                    <a:pt x="92076" y="254857"/>
                  </a:cubicBezTo>
                  <a:cubicBezTo>
                    <a:pt x="84283" y="258719"/>
                    <a:pt x="77788" y="261293"/>
                    <a:pt x="69995" y="260006"/>
                  </a:cubicBezTo>
                  <a:cubicBezTo>
                    <a:pt x="67397" y="260006"/>
                    <a:pt x="66098" y="260006"/>
                    <a:pt x="64800" y="260006"/>
                  </a:cubicBezTo>
                  <a:cubicBezTo>
                    <a:pt x="60903" y="260006"/>
                    <a:pt x="55707" y="258719"/>
                    <a:pt x="51811" y="258719"/>
                  </a:cubicBezTo>
                  <a:cubicBezTo>
                    <a:pt x="47914" y="256145"/>
                    <a:pt x="44018" y="252283"/>
                    <a:pt x="40121" y="249709"/>
                  </a:cubicBezTo>
                  <a:cubicBezTo>
                    <a:pt x="38822" y="248422"/>
                    <a:pt x="38822" y="248422"/>
                    <a:pt x="38822" y="248422"/>
                  </a:cubicBezTo>
                  <a:cubicBezTo>
                    <a:pt x="36224" y="245847"/>
                    <a:pt x="34926" y="244560"/>
                    <a:pt x="34926" y="241986"/>
                  </a:cubicBezTo>
                  <a:cubicBezTo>
                    <a:pt x="34926" y="236837"/>
                    <a:pt x="36224" y="232976"/>
                    <a:pt x="40121" y="230401"/>
                  </a:cubicBezTo>
                  <a:cubicBezTo>
                    <a:pt x="47914" y="226540"/>
                    <a:pt x="53110" y="220104"/>
                    <a:pt x="58305" y="214955"/>
                  </a:cubicBezTo>
                  <a:cubicBezTo>
                    <a:pt x="62202" y="211094"/>
                    <a:pt x="64800" y="208520"/>
                    <a:pt x="68696" y="205945"/>
                  </a:cubicBezTo>
                  <a:cubicBezTo>
                    <a:pt x="69995" y="203371"/>
                    <a:pt x="71294" y="203371"/>
                    <a:pt x="69995" y="200797"/>
                  </a:cubicBezTo>
                  <a:cubicBezTo>
                    <a:pt x="69995" y="198222"/>
                    <a:pt x="68696" y="196935"/>
                    <a:pt x="67397" y="194361"/>
                  </a:cubicBezTo>
                  <a:cubicBezTo>
                    <a:pt x="67397" y="193074"/>
                    <a:pt x="66098" y="193074"/>
                    <a:pt x="63501" y="191786"/>
                  </a:cubicBezTo>
                  <a:close/>
                  <a:moveTo>
                    <a:pt x="231942" y="166687"/>
                  </a:moveTo>
                  <a:cubicBezTo>
                    <a:pt x="226595" y="170447"/>
                    <a:pt x="222584" y="174207"/>
                    <a:pt x="218574" y="177967"/>
                  </a:cubicBezTo>
                  <a:cubicBezTo>
                    <a:pt x="215900" y="179220"/>
                    <a:pt x="215900" y="181727"/>
                    <a:pt x="217237" y="184234"/>
                  </a:cubicBezTo>
                  <a:cubicBezTo>
                    <a:pt x="218574" y="182980"/>
                    <a:pt x="219910" y="181727"/>
                    <a:pt x="221247" y="180474"/>
                  </a:cubicBezTo>
                  <a:cubicBezTo>
                    <a:pt x="222584" y="179220"/>
                    <a:pt x="226595" y="179220"/>
                    <a:pt x="226595" y="180474"/>
                  </a:cubicBezTo>
                  <a:cubicBezTo>
                    <a:pt x="227932" y="181727"/>
                    <a:pt x="227932" y="182980"/>
                    <a:pt x="227932" y="182980"/>
                  </a:cubicBezTo>
                  <a:cubicBezTo>
                    <a:pt x="229268" y="185487"/>
                    <a:pt x="229268" y="186740"/>
                    <a:pt x="230605" y="189247"/>
                  </a:cubicBezTo>
                  <a:cubicBezTo>
                    <a:pt x="230605" y="190500"/>
                    <a:pt x="231942" y="190500"/>
                    <a:pt x="233279" y="189247"/>
                  </a:cubicBezTo>
                  <a:cubicBezTo>
                    <a:pt x="238626" y="186740"/>
                    <a:pt x="239963" y="181727"/>
                    <a:pt x="241300" y="176714"/>
                  </a:cubicBezTo>
                  <a:cubicBezTo>
                    <a:pt x="241300" y="171701"/>
                    <a:pt x="237290" y="167941"/>
                    <a:pt x="233279" y="166687"/>
                  </a:cubicBezTo>
                  <a:cubicBezTo>
                    <a:pt x="233279" y="166687"/>
                    <a:pt x="231942" y="166687"/>
                    <a:pt x="231942" y="166687"/>
                  </a:cubicBezTo>
                  <a:close/>
                  <a:moveTo>
                    <a:pt x="173526" y="155277"/>
                  </a:moveTo>
                  <a:cubicBezTo>
                    <a:pt x="169680" y="159147"/>
                    <a:pt x="165833" y="161726"/>
                    <a:pt x="160704" y="165596"/>
                  </a:cubicBezTo>
                  <a:cubicBezTo>
                    <a:pt x="151729" y="172045"/>
                    <a:pt x="141471" y="178494"/>
                    <a:pt x="129931" y="183654"/>
                  </a:cubicBezTo>
                  <a:cubicBezTo>
                    <a:pt x="128649" y="184943"/>
                    <a:pt x="126085" y="186233"/>
                    <a:pt x="124802" y="187523"/>
                  </a:cubicBezTo>
                  <a:cubicBezTo>
                    <a:pt x="123520" y="188813"/>
                    <a:pt x="122238" y="188813"/>
                    <a:pt x="123520" y="190103"/>
                  </a:cubicBezTo>
                  <a:cubicBezTo>
                    <a:pt x="124802" y="191393"/>
                    <a:pt x="126085" y="192683"/>
                    <a:pt x="126085" y="193972"/>
                  </a:cubicBezTo>
                  <a:cubicBezTo>
                    <a:pt x="132496" y="203001"/>
                    <a:pt x="137625" y="212030"/>
                    <a:pt x="137625" y="222349"/>
                  </a:cubicBezTo>
                  <a:cubicBezTo>
                    <a:pt x="137625" y="226218"/>
                    <a:pt x="138907" y="230088"/>
                    <a:pt x="138907" y="233958"/>
                  </a:cubicBezTo>
                  <a:cubicBezTo>
                    <a:pt x="138907" y="235247"/>
                    <a:pt x="140189" y="235247"/>
                    <a:pt x="140189" y="236537"/>
                  </a:cubicBezTo>
                  <a:cubicBezTo>
                    <a:pt x="141471" y="235247"/>
                    <a:pt x="141471" y="235247"/>
                    <a:pt x="142753" y="235247"/>
                  </a:cubicBezTo>
                  <a:cubicBezTo>
                    <a:pt x="144036" y="231378"/>
                    <a:pt x="146600" y="228798"/>
                    <a:pt x="149164" y="226218"/>
                  </a:cubicBezTo>
                  <a:cubicBezTo>
                    <a:pt x="153011" y="222349"/>
                    <a:pt x="158140" y="217190"/>
                    <a:pt x="161987" y="212030"/>
                  </a:cubicBezTo>
                  <a:cubicBezTo>
                    <a:pt x="164551" y="208161"/>
                    <a:pt x="168398" y="205581"/>
                    <a:pt x="170962" y="201711"/>
                  </a:cubicBezTo>
                  <a:cubicBezTo>
                    <a:pt x="173526" y="199132"/>
                    <a:pt x="176091" y="196552"/>
                    <a:pt x="178655" y="193972"/>
                  </a:cubicBezTo>
                  <a:cubicBezTo>
                    <a:pt x="181220" y="191393"/>
                    <a:pt x="183784" y="187523"/>
                    <a:pt x="186349" y="186233"/>
                  </a:cubicBezTo>
                  <a:cubicBezTo>
                    <a:pt x="187631" y="186233"/>
                    <a:pt x="187631" y="184943"/>
                    <a:pt x="188913" y="183654"/>
                  </a:cubicBezTo>
                  <a:cubicBezTo>
                    <a:pt x="188913" y="183654"/>
                    <a:pt x="188913" y="182364"/>
                    <a:pt x="187631" y="182364"/>
                  </a:cubicBezTo>
                  <a:cubicBezTo>
                    <a:pt x="185066" y="174625"/>
                    <a:pt x="182502" y="166886"/>
                    <a:pt x="179937" y="159147"/>
                  </a:cubicBezTo>
                  <a:cubicBezTo>
                    <a:pt x="178655" y="157857"/>
                    <a:pt x="178655" y="157857"/>
                    <a:pt x="177373" y="156567"/>
                  </a:cubicBezTo>
                  <a:cubicBezTo>
                    <a:pt x="176091" y="153987"/>
                    <a:pt x="174809" y="153987"/>
                    <a:pt x="173526" y="155277"/>
                  </a:cubicBezTo>
                  <a:close/>
                  <a:moveTo>
                    <a:pt x="196118" y="139382"/>
                  </a:moveTo>
                  <a:cubicBezTo>
                    <a:pt x="192088" y="140652"/>
                    <a:pt x="192088" y="143192"/>
                    <a:pt x="193431" y="145732"/>
                  </a:cubicBezTo>
                  <a:cubicBezTo>
                    <a:pt x="197461" y="150812"/>
                    <a:pt x="200148" y="155892"/>
                    <a:pt x="204178" y="160972"/>
                  </a:cubicBezTo>
                  <a:cubicBezTo>
                    <a:pt x="204178" y="162242"/>
                    <a:pt x="205521" y="163512"/>
                    <a:pt x="205521" y="163512"/>
                  </a:cubicBezTo>
                  <a:cubicBezTo>
                    <a:pt x="205521" y="163512"/>
                    <a:pt x="206864" y="163512"/>
                    <a:pt x="206864" y="163512"/>
                  </a:cubicBezTo>
                  <a:cubicBezTo>
                    <a:pt x="208208" y="162242"/>
                    <a:pt x="208208" y="162242"/>
                    <a:pt x="209551" y="160972"/>
                  </a:cubicBezTo>
                  <a:cubicBezTo>
                    <a:pt x="208208" y="159702"/>
                    <a:pt x="208208" y="158432"/>
                    <a:pt x="208208" y="157162"/>
                  </a:cubicBezTo>
                  <a:cubicBezTo>
                    <a:pt x="206864" y="149542"/>
                    <a:pt x="201491" y="144462"/>
                    <a:pt x="197461" y="139382"/>
                  </a:cubicBezTo>
                  <a:cubicBezTo>
                    <a:pt x="197461" y="138112"/>
                    <a:pt x="196118" y="138112"/>
                    <a:pt x="196118" y="139382"/>
                  </a:cubicBezTo>
                  <a:close/>
                  <a:moveTo>
                    <a:pt x="204470" y="131762"/>
                  </a:moveTo>
                  <a:cubicBezTo>
                    <a:pt x="203200" y="131762"/>
                    <a:pt x="203200" y="132896"/>
                    <a:pt x="203200" y="132896"/>
                  </a:cubicBezTo>
                  <a:cubicBezTo>
                    <a:pt x="204470" y="134030"/>
                    <a:pt x="205740" y="135164"/>
                    <a:pt x="207010" y="135164"/>
                  </a:cubicBezTo>
                  <a:cubicBezTo>
                    <a:pt x="208280" y="134030"/>
                    <a:pt x="207010" y="132896"/>
                    <a:pt x="205740" y="131762"/>
                  </a:cubicBezTo>
                  <a:cubicBezTo>
                    <a:pt x="205740" y="131762"/>
                    <a:pt x="204470" y="131762"/>
                    <a:pt x="204470" y="131762"/>
                  </a:cubicBezTo>
                  <a:close/>
                  <a:moveTo>
                    <a:pt x="138936" y="117474"/>
                  </a:moveTo>
                  <a:cubicBezTo>
                    <a:pt x="137643" y="117474"/>
                    <a:pt x="137643" y="118784"/>
                    <a:pt x="136349" y="118784"/>
                  </a:cubicBezTo>
                  <a:cubicBezTo>
                    <a:pt x="132469" y="121403"/>
                    <a:pt x="129881" y="124023"/>
                    <a:pt x="126001" y="126642"/>
                  </a:cubicBezTo>
                  <a:cubicBezTo>
                    <a:pt x="104011" y="142358"/>
                    <a:pt x="82021" y="156765"/>
                    <a:pt x="60031" y="172481"/>
                  </a:cubicBezTo>
                  <a:cubicBezTo>
                    <a:pt x="60031" y="172481"/>
                    <a:pt x="58738" y="173791"/>
                    <a:pt x="58738" y="173791"/>
                  </a:cubicBezTo>
                  <a:cubicBezTo>
                    <a:pt x="58738" y="173791"/>
                    <a:pt x="60031" y="173791"/>
                    <a:pt x="60031" y="173791"/>
                  </a:cubicBezTo>
                  <a:cubicBezTo>
                    <a:pt x="61325" y="173791"/>
                    <a:pt x="62619" y="173791"/>
                    <a:pt x="63912" y="173791"/>
                  </a:cubicBezTo>
                  <a:cubicBezTo>
                    <a:pt x="70380" y="173791"/>
                    <a:pt x="75554" y="177720"/>
                    <a:pt x="78141" y="182959"/>
                  </a:cubicBezTo>
                  <a:cubicBezTo>
                    <a:pt x="79434" y="184268"/>
                    <a:pt x="80728" y="186888"/>
                    <a:pt x="82021" y="188197"/>
                  </a:cubicBezTo>
                  <a:cubicBezTo>
                    <a:pt x="88489" y="196055"/>
                    <a:pt x="92369" y="205223"/>
                    <a:pt x="94956" y="214391"/>
                  </a:cubicBezTo>
                  <a:cubicBezTo>
                    <a:pt x="94956" y="217010"/>
                    <a:pt x="94956" y="219630"/>
                    <a:pt x="96250" y="222249"/>
                  </a:cubicBezTo>
                  <a:cubicBezTo>
                    <a:pt x="100131" y="222249"/>
                    <a:pt x="101424" y="218320"/>
                    <a:pt x="102718" y="217010"/>
                  </a:cubicBezTo>
                  <a:cubicBezTo>
                    <a:pt x="105305" y="214391"/>
                    <a:pt x="107892" y="211772"/>
                    <a:pt x="109185" y="209152"/>
                  </a:cubicBezTo>
                  <a:cubicBezTo>
                    <a:pt x="111772" y="207843"/>
                    <a:pt x="111772" y="206533"/>
                    <a:pt x="110479" y="205223"/>
                  </a:cubicBezTo>
                  <a:cubicBezTo>
                    <a:pt x="106598" y="199985"/>
                    <a:pt x="102718" y="194746"/>
                    <a:pt x="97544" y="192126"/>
                  </a:cubicBezTo>
                  <a:cubicBezTo>
                    <a:pt x="96250" y="190817"/>
                    <a:pt x="96250" y="189507"/>
                    <a:pt x="96250" y="188197"/>
                  </a:cubicBezTo>
                  <a:cubicBezTo>
                    <a:pt x="97544" y="184268"/>
                    <a:pt x="98837" y="181649"/>
                    <a:pt x="102718" y="180339"/>
                  </a:cubicBezTo>
                  <a:cubicBezTo>
                    <a:pt x="107892" y="179030"/>
                    <a:pt x="111772" y="176410"/>
                    <a:pt x="115653" y="175100"/>
                  </a:cubicBezTo>
                  <a:cubicBezTo>
                    <a:pt x="118240" y="173791"/>
                    <a:pt x="122120" y="172481"/>
                    <a:pt x="124707" y="169862"/>
                  </a:cubicBezTo>
                  <a:cubicBezTo>
                    <a:pt x="129881" y="167242"/>
                    <a:pt x="135056" y="163313"/>
                    <a:pt x="140230" y="160694"/>
                  </a:cubicBezTo>
                  <a:cubicBezTo>
                    <a:pt x="147991" y="154145"/>
                    <a:pt x="155752" y="148907"/>
                    <a:pt x="162219" y="141049"/>
                  </a:cubicBezTo>
                  <a:cubicBezTo>
                    <a:pt x="163513" y="139739"/>
                    <a:pt x="163513" y="139739"/>
                    <a:pt x="163513" y="138429"/>
                  </a:cubicBezTo>
                  <a:cubicBezTo>
                    <a:pt x="155752" y="130571"/>
                    <a:pt x="147991" y="124023"/>
                    <a:pt x="140230" y="118784"/>
                  </a:cubicBezTo>
                  <a:cubicBezTo>
                    <a:pt x="140230" y="117474"/>
                    <a:pt x="138936" y="117474"/>
                    <a:pt x="138936" y="117474"/>
                  </a:cubicBezTo>
                  <a:close/>
                  <a:moveTo>
                    <a:pt x="219220" y="115887"/>
                  </a:moveTo>
                  <a:cubicBezTo>
                    <a:pt x="216622" y="117186"/>
                    <a:pt x="214024" y="118485"/>
                    <a:pt x="212725" y="122382"/>
                  </a:cubicBezTo>
                  <a:cubicBezTo>
                    <a:pt x="212725" y="123680"/>
                    <a:pt x="215323" y="124979"/>
                    <a:pt x="215323" y="126278"/>
                  </a:cubicBezTo>
                  <a:cubicBezTo>
                    <a:pt x="216622" y="128876"/>
                    <a:pt x="219220" y="131474"/>
                    <a:pt x="220518" y="134071"/>
                  </a:cubicBezTo>
                  <a:cubicBezTo>
                    <a:pt x="221817" y="136669"/>
                    <a:pt x="223116" y="140566"/>
                    <a:pt x="224415" y="143163"/>
                  </a:cubicBezTo>
                  <a:cubicBezTo>
                    <a:pt x="224415" y="143163"/>
                    <a:pt x="225714" y="144462"/>
                    <a:pt x="225714" y="144462"/>
                  </a:cubicBezTo>
                  <a:cubicBezTo>
                    <a:pt x="225714" y="143163"/>
                    <a:pt x="225714" y="143163"/>
                    <a:pt x="227013" y="141865"/>
                  </a:cubicBezTo>
                  <a:cubicBezTo>
                    <a:pt x="225714" y="134071"/>
                    <a:pt x="224415" y="124979"/>
                    <a:pt x="221817" y="117186"/>
                  </a:cubicBezTo>
                  <a:cubicBezTo>
                    <a:pt x="220518" y="117186"/>
                    <a:pt x="220518" y="115887"/>
                    <a:pt x="220518" y="115887"/>
                  </a:cubicBezTo>
                  <a:cubicBezTo>
                    <a:pt x="220518" y="115887"/>
                    <a:pt x="219220" y="115887"/>
                    <a:pt x="219220" y="115887"/>
                  </a:cubicBezTo>
                  <a:close/>
                  <a:moveTo>
                    <a:pt x="206375" y="96837"/>
                  </a:moveTo>
                  <a:cubicBezTo>
                    <a:pt x="206375" y="96837"/>
                    <a:pt x="206375" y="98425"/>
                    <a:pt x="206375" y="98425"/>
                  </a:cubicBezTo>
                  <a:cubicBezTo>
                    <a:pt x="206375" y="100013"/>
                    <a:pt x="206375" y="100013"/>
                    <a:pt x="207169" y="101600"/>
                  </a:cubicBezTo>
                  <a:cubicBezTo>
                    <a:pt x="207169" y="101600"/>
                    <a:pt x="207169" y="101600"/>
                    <a:pt x="207963" y="101600"/>
                  </a:cubicBezTo>
                  <a:cubicBezTo>
                    <a:pt x="207963" y="101600"/>
                    <a:pt x="207963" y="101600"/>
                    <a:pt x="207963" y="100013"/>
                  </a:cubicBezTo>
                  <a:cubicBezTo>
                    <a:pt x="207963" y="100013"/>
                    <a:pt x="207963" y="98425"/>
                    <a:pt x="207169" y="98425"/>
                  </a:cubicBezTo>
                  <a:cubicBezTo>
                    <a:pt x="207169" y="96837"/>
                    <a:pt x="207169" y="96837"/>
                    <a:pt x="206375" y="96837"/>
                  </a:cubicBezTo>
                  <a:close/>
                  <a:moveTo>
                    <a:pt x="307146" y="28272"/>
                  </a:moveTo>
                  <a:cubicBezTo>
                    <a:pt x="305851" y="29557"/>
                    <a:pt x="304557" y="30843"/>
                    <a:pt x="303262" y="33413"/>
                  </a:cubicBezTo>
                  <a:cubicBezTo>
                    <a:pt x="290318" y="47549"/>
                    <a:pt x="276079" y="60400"/>
                    <a:pt x="261841" y="74537"/>
                  </a:cubicBezTo>
                  <a:cubicBezTo>
                    <a:pt x="252779" y="82247"/>
                    <a:pt x="245013" y="91243"/>
                    <a:pt x="235952" y="98954"/>
                  </a:cubicBezTo>
                  <a:cubicBezTo>
                    <a:pt x="233363" y="100239"/>
                    <a:pt x="233363" y="102809"/>
                    <a:pt x="234657" y="105380"/>
                  </a:cubicBezTo>
                  <a:cubicBezTo>
                    <a:pt x="238541" y="114375"/>
                    <a:pt x="242424" y="123371"/>
                    <a:pt x="243718" y="133652"/>
                  </a:cubicBezTo>
                  <a:cubicBezTo>
                    <a:pt x="243718" y="134937"/>
                    <a:pt x="245013" y="134937"/>
                    <a:pt x="246307" y="134937"/>
                  </a:cubicBezTo>
                  <a:cubicBezTo>
                    <a:pt x="247602" y="133652"/>
                    <a:pt x="248896" y="132367"/>
                    <a:pt x="250191" y="131082"/>
                  </a:cubicBezTo>
                  <a:cubicBezTo>
                    <a:pt x="264429" y="115660"/>
                    <a:pt x="281257" y="105380"/>
                    <a:pt x="300673" y="97669"/>
                  </a:cubicBezTo>
                  <a:cubicBezTo>
                    <a:pt x="304557" y="95099"/>
                    <a:pt x="308440" y="92528"/>
                    <a:pt x="313618" y="89958"/>
                  </a:cubicBezTo>
                  <a:cubicBezTo>
                    <a:pt x="316207" y="88673"/>
                    <a:pt x="317501" y="86103"/>
                    <a:pt x="317501" y="82247"/>
                  </a:cubicBezTo>
                  <a:cubicBezTo>
                    <a:pt x="317501" y="79677"/>
                    <a:pt x="317501" y="77107"/>
                    <a:pt x="317501" y="74537"/>
                  </a:cubicBezTo>
                  <a:cubicBezTo>
                    <a:pt x="317501" y="70681"/>
                    <a:pt x="317501" y="65541"/>
                    <a:pt x="316207" y="61685"/>
                  </a:cubicBezTo>
                  <a:cubicBezTo>
                    <a:pt x="314912" y="52690"/>
                    <a:pt x="313618" y="42409"/>
                    <a:pt x="311029" y="33413"/>
                  </a:cubicBezTo>
                  <a:cubicBezTo>
                    <a:pt x="311029" y="32128"/>
                    <a:pt x="311029" y="29557"/>
                    <a:pt x="309734" y="28272"/>
                  </a:cubicBezTo>
                  <a:cubicBezTo>
                    <a:pt x="309734" y="26987"/>
                    <a:pt x="308440" y="26987"/>
                    <a:pt x="307146" y="28272"/>
                  </a:cubicBezTo>
                  <a:close/>
                  <a:moveTo>
                    <a:pt x="228600" y="17173"/>
                  </a:moveTo>
                  <a:cubicBezTo>
                    <a:pt x="226020" y="15874"/>
                    <a:pt x="223441" y="18471"/>
                    <a:pt x="220861" y="22368"/>
                  </a:cubicBezTo>
                  <a:cubicBezTo>
                    <a:pt x="220861" y="24966"/>
                    <a:pt x="218281" y="26265"/>
                    <a:pt x="216991" y="27564"/>
                  </a:cubicBezTo>
                  <a:cubicBezTo>
                    <a:pt x="215702" y="30162"/>
                    <a:pt x="214412" y="31461"/>
                    <a:pt x="211832" y="34058"/>
                  </a:cubicBezTo>
                  <a:cubicBezTo>
                    <a:pt x="209252" y="39254"/>
                    <a:pt x="205383" y="45748"/>
                    <a:pt x="201513" y="50944"/>
                  </a:cubicBezTo>
                  <a:cubicBezTo>
                    <a:pt x="198934" y="56139"/>
                    <a:pt x="196354" y="60036"/>
                    <a:pt x="192484" y="63933"/>
                  </a:cubicBezTo>
                  <a:cubicBezTo>
                    <a:pt x="191194" y="65231"/>
                    <a:pt x="189905" y="66530"/>
                    <a:pt x="188615" y="67829"/>
                  </a:cubicBezTo>
                  <a:cubicBezTo>
                    <a:pt x="187325" y="69128"/>
                    <a:pt x="187325" y="70427"/>
                    <a:pt x="188615" y="70427"/>
                  </a:cubicBezTo>
                  <a:cubicBezTo>
                    <a:pt x="200223" y="74324"/>
                    <a:pt x="210542" y="78220"/>
                    <a:pt x="219571" y="86013"/>
                  </a:cubicBezTo>
                  <a:cubicBezTo>
                    <a:pt x="220861" y="87312"/>
                    <a:pt x="222151" y="87312"/>
                    <a:pt x="223441" y="86013"/>
                  </a:cubicBezTo>
                  <a:cubicBezTo>
                    <a:pt x="224730" y="86013"/>
                    <a:pt x="224730" y="86013"/>
                    <a:pt x="226020" y="84715"/>
                  </a:cubicBezTo>
                  <a:cubicBezTo>
                    <a:pt x="238919" y="71726"/>
                    <a:pt x="253107" y="58737"/>
                    <a:pt x="267295" y="45748"/>
                  </a:cubicBezTo>
                  <a:cubicBezTo>
                    <a:pt x="269875" y="43151"/>
                    <a:pt x="269875" y="43151"/>
                    <a:pt x="268585" y="39254"/>
                  </a:cubicBezTo>
                  <a:cubicBezTo>
                    <a:pt x="259556" y="26265"/>
                    <a:pt x="246658" y="19770"/>
                    <a:pt x="228600" y="17173"/>
                  </a:cubicBezTo>
                  <a:close/>
                  <a:moveTo>
                    <a:pt x="223344" y="0"/>
                  </a:moveTo>
                  <a:cubicBezTo>
                    <a:pt x="227217" y="1297"/>
                    <a:pt x="229799" y="1297"/>
                    <a:pt x="233672" y="1297"/>
                  </a:cubicBezTo>
                  <a:cubicBezTo>
                    <a:pt x="237545" y="1297"/>
                    <a:pt x="242709" y="2594"/>
                    <a:pt x="246582" y="3891"/>
                  </a:cubicBezTo>
                  <a:cubicBezTo>
                    <a:pt x="260783" y="9079"/>
                    <a:pt x="272402" y="16861"/>
                    <a:pt x="281439" y="27238"/>
                  </a:cubicBezTo>
                  <a:cubicBezTo>
                    <a:pt x="282730" y="28535"/>
                    <a:pt x="284021" y="28535"/>
                    <a:pt x="285312" y="27238"/>
                  </a:cubicBezTo>
                  <a:cubicBezTo>
                    <a:pt x="290476" y="22049"/>
                    <a:pt x="295640" y="16861"/>
                    <a:pt x="300804" y="11673"/>
                  </a:cubicBezTo>
                  <a:cubicBezTo>
                    <a:pt x="304677" y="7782"/>
                    <a:pt x="311132" y="7782"/>
                    <a:pt x="315005" y="12970"/>
                  </a:cubicBezTo>
                  <a:cubicBezTo>
                    <a:pt x="316296" y="15564"/>
                    <a:pt x="317587" y="18158"/>
                    <a:pt x="318878" y="22049"/>
                  </a:cubicBezTo>
                  <a:cubicBezTo>
                    <a:pt x="324042" y="37614"/>
                    <a:pt x="329206" y="54475"/>
                    <a:pt x="329206" y="71336"/>
                  </a:cubicBezTo>
                  <a:cubicBezTo>
                    <a:pt x="329206" y="72633"/>
                    <a:pt x="329206" y="73930"/>
                    <a:pt x="329206" y="75227"/>
                  </a:cubicBezTo>
                  <a:cubicBezTo>
                    <a:pt x="331788" y="79119"/>
                    <a:pt x="329206" y="84307"/>
                    <a:pt x="330497" y="89495"/>
                  </a:cubicBezTo>
                  <a:cubicBezTo>
                    <a:pt x="330497" y="93386"/>
                    <a:pt x="329206" y="97277"/>
                    <a:pt x="327915" y="101168"/>
                  </a:cubicBezTo>
                  <a:cubicBezTo>
                    <a:pt x="326624" y="102465"/>
                    <a:pt x="326624" y="102465"/>
                    <a:pt x="325333" y="103762"/>
                  </a:cubicBezTo>
                  <a:cubicBezTo>
                    <a:pt x="321460" y="103762"/>
                    <a:pt x="318878" y="107653"/>
                    <a:pt x="316296" y="108950"/>
                  </a:cubicBezTo>
                  <a:cubicBezTo>
                    <a:pt x="312423" y="111544"/>
                    <a:pt x="309841" y="112841"/>
                    <a:pt x="305968" y="114138"/>
                  </a:cubicBezTo>
                  <a:cubicBezTo>
                    <a:pt x="295640" y="116732"/>
                    <a:pt x="286603" y="120623"/>
                    <a:pt x="277566" y="127108"/>
                  </a:cubicBezTo>
                  <a:cubicBezTo>
                    <a:pt x="267238" y="134890"/>
                    <a:pt x="258201" y="143970"/>
                    <a:pt x="247873" y="151752"/>
                  </a:cubicBezTo>
                  <a:cubicBezTo>
                    <a:pt x="246582" y="153049"/>
                    <a:pt x="245291" y="154346"/>
                    <a:pt x="246582" y="155643"/>
                  </a:cubicBezTo>
                  <a:cubicBezTo>
                    <a:pt x="247873" y="156940"/>
                    <a:pt x="247873" y="158237"/>
                    <a:pt x="249164" y="158237"/>
                  </a:cubicBezTo>
                  <a:cubicBezTo>
                    <a:pt x="253037" y="163425"/>
                    <a:pt x="254328" y="169910"/>
                    <a:pt x="253037" y="175098"/>
                  </a:cubicBezTo>
                  <a:cubicBezTo>
                    <a:pt x="253037" y="178989"/>
                    <a:pt x="253037" y="182880"/>
                    <a:pt x="251746" y="186771"/>
                  </a:cubicBezTo>
                  <a:cubicBezTo>
                    <a:pt x="251746" y="190662"/>
                    <a:pt x="251746" y="194553"/>
                    <a:pt x="253037" y="197147"/>
                  </a:cubicBezTo>
                  <a:cubicBezTo>
                    <a:pt x="259492" y="206227"/>
                    <a:pt x="264656" y="215306"/>
                    <a:pt x="273693" y="223088"/>
                  </a:cubicBezTo>
                  <a:cubicBezTo>
                    <a:pt x="278857" y="229573"/>
                    <a:pt x="285312" y="236058"/>
                    <a:pt x="293058" y="239949"/>
                  </a:cubicBezTo>
                  <a:cubicBezTo>
                    <a:pt x="294349" y="241246"/>
                    <a:pt x="295640" y="242543"/>
                    <a:pt x="295640" y="242543"/>
                  </a:cubicBezTo>
                  <a:cubicBezTo>
                    <a:pt x="298222" y="245137"/>
                    <a:pt x="298222" y="247731"/>
                    <a:pt x="296931" y="250325"/>
                  </a:cubicBezTo>
                  <a:cubicBezTo>
                    <a:pt x="296931" y="251622"/>
                    <a:pt x="294349" y="252919"/>
                    <a:pt x="293058" y="252919"/>
                  </a:cubicBezTo>
                  <a:cubicBezTo>
                    <a:pt x="287894" y="252919"/>
                    <a:pt x="284021" y="252919"/>
                    <a:pt x="280148" y="254216"/>
                  </a:cubicBezTo>
                  <a:cubicBezTo>
                    <a:pt x="277566" y="254216"/>
                    <a:pt x="274984" y="252919"/>
                    <a:pt x="273693" y="255513"/>
                  </a:cubicBezTo>
                  <a:cubicBezTo>
                    <a:pt x="273693" y="256810"/>
                    <a:pt x="274984" y="259404"/>
                    <a:pt x="274984" y="260702"/>
                  </a:cubicBezTo>
                  <a:cubicBezTo>
                    <a:pt x="274984" y="265890"/>
                    <a:pt x="272402" y="269781"/>
                    <a:pt x="265947" y="268484"/>
                  </a:cubicBezTo>
                  <a:cubicBezTo>
                    <a:pt x="265947" y="268484"/>
                    <a:pt x="264656" y="268484"/>
                    <a:pt x="263365" y="268484"/>
                  </a:cubicBezTo>
                  <a:cubicBezTo>
                    <a:pt x="263365" y="269781"/>
                    <a:pt x="262074" y="269781"/>
                    <a:pt x="262074" y="269781"/>
                  </a:cubicBezTo>
                  <a:cubicBezTo>
                    <a:pt x="263365" y="271078"/>
                    <a:pt x="264656" y="272375"/>
                    <a:pt x="264656" y="273672"/>
                  </a:cubicBezTo>
                  <a:cubicBezTo>
                    <a:pt x="267238" y="277563"/>
                    <a:pt x="267238" y="280157"/>
                    <a:pt x="265947" y="284048"/>
                  </a:cubicBezTo>
                  <a:cubicBezTo>
                    <a:pt x="263365" y="287939"/>
                    <a:pt x="259492" y="290533"/>
                    <a:pt x="255619" y="287939"/>
                  </a:cubicBezTo>
                  <a:cubicBezTo>
                    <a:pt x="251746" y="286642"/>
                    <a:pt x="247873" y="284048"/>
                    <a:pt x="244000" y="281454"/>
                  </a:cubicBezTo>
                  <a:cubicBezTo>
                    <a:pt x="242709" y="281454"/>
                    <a:pt x="241418" y="280157"/>
                    <a:pt x="240127" y="280157"/>
                  </a:cubicBezTo>
                  <a:cubicBezTo>
                    <a:pt x="240127" y="280157"/>
                    <a:pt x="238836" y="281454"/>
                    <a:pt x="238836" y="281454"/>
                  </a:cubicBezTo>
                  <a:cubicBezTo>
                    <a:pt x="238836" y="282751"/>
                    <a:pt x="238836" y="282751"/>
                    <a:pt x="238836" y="284048"/>
                  </a:cubicBezTo>
                  <a:cubicBezTo>
                    <a:pt x="238836" y="289236"/>
                    <a:pt x="238836" y="293127"/>
                    <a:pt x="238836" y="298315"/>
                  </a:cubicBezTo>
                  <a:cubicBezTo>
                    <a:pt x="238836" y="302206"/>
                    <a:pt x="236254" y="303503"/>
                    <a:pt x="232381" y="304800"/>
                  </a:cubicBezTo>
                  <a:cubicBezTo>
                    <a:pt x="231090" y="304800"/>
                    <a:pt x="228508" y="304800"/>
                    <a:pt x="227217" y="304800"/>
                  </a:cubicBezTo>
                  <a:cubicBezTo>
                    <a:pt x="225926" y="304800"/>
                    <a:pt x="224635" y="304800"/>
                    <a:pt x="223344" y="303503"/>
                  </a:cubicBezTo>
                  <a:cubicBezTo>
                    <a:pt x="219471" y="298315"/>
                    <a:pt x="214307" y="295721"/>
                    <a:pt x="211725" y="289236"/>
                  </a:cubicBezTo>
                  <a:cubicBezTo>
                    <a:pt x="206561" y="281454"/>
                    <a:pt x="202688" y="273672"/>
                    <a:pt x="202688" y="263296"/>
                  </a:cubicBezTo>
                  <a:cubicBezTo>
                    <a:pt x="202688" y="249028"/>
                    <a:pt x="203979" y="233464"/>
                    <a:pt x="209143" y="219197"/>
                  </a:cubicBezTo>
                  <a:cubicBezTo>
                    <a:pt x="209143" y="216603"/>
                    <a:pt x="210434" y="215306"/>
                    <a:pt x="210434" y="214009"/>
                  </a:cubicBezTo>
                  <a:cubicBezTo>
                    <a:pt x="211725" y="211415"/>
                    <a:pt x="210434" y="210118"/>
                    <a:pt x="209143" y="208821"/>
                  </a:cubicBezTo>
                  <a:cubicBezTo>
                    <a:pt x="203979" y="207524"/>
                    <a:pt x="201397" y="206227"/>
                    <a:pt x="198815" y="202336"/>
                  </a:cubicBezTo>
                  <a:cubicBezTo>
                    <a:pt x="197524" y="201039"/>
                    <a:pt x="196233" y="199742"/>
                    <a:pt x="193651" y="201039"/>
                  </a:cubicBezTo>
                  <a:cubicBezTo>
                    <a:pt x="182032" y="210118"/>
                    <a:pt x="171703" y="219197"/>
                    <a:pt x="162666" y="230870"/>
                  </a:cubicBezTo>
                  <a:cubicBezTo>
                    <a:pt x="158793" y="237355"/>
                    <a:pt x="153629" y="243840"/>
                    <a:pt x="148465" y="249028"/>
                  </a:cubicBezTo>
                  <a:cubicBezTo>
                    <a:pt x="140719" y="255513"/>
                    <a:pt x="134264" y="263296"/>
                    <a:pt x="127809" y="269781"/>
                  </a:cubicBezTo>
                  <a:cubicBezTo>
                    <a:pt x="127809" y="271078"/>
                    <a:pt x="126518" y="272375"/>
                    <a:pt x="126518" y="272375"/>
                  </a:cubicBezTo>
                  <a:cubicBezTo>
                    <a:pt x="117481" y="278860"/>
                    <a:pt x="109735" y="287939"/>
                    <a:pt x="100698" y="294424"/>
                  </a:cubicBezTo>
                  <a:cubicBezTo>
                    <a:pt x="99407" y="295721"/>
                    <a:pt x="98116" y="297018"/>
                    <a:pt x="96825" y="297018"/>
                  </a:cubicBezTo>
                  <a:cubicBezTo>
                    <a:pt x="90370" y="302206"/>
                    <a:pt x="81333" y="303503"/>
                    <a:pt x="72296" y="303503"/>
                  </a:cubicBezTo>
                  <a:cubicBezTo>
                    <a:pt x="65841" y="303503"/>
                    <a:pt x="60677" y="302206"/>
                    <a:pt x="54222" y="300909"/>
                  </a:cubicBezTo>
                  <a:cubicBezTo>
                    <a:pt x="50349" y="300909"/>
                    <a:pt x="47767" y="299612"/>
                    <a:pt x="45185" y="298315"/>
                  </a:cubicBezTo>
                  <a:cubicBezTo>
                    <a:pt x="33566" y="291830"/>
                    <a:pt x="23238" y="284048"/>
                    <a:pt x="14201" y="273672"/>
                  </a:cubicBezTo>
                  <a:cubicBezTo>
                    <a:pt x="11619" y="269781"/>
                    <a:pt x="9037" y="265890"/>
                    <a:pt x="6455" y="260702"/>
                  </a:cubicBezTo>
                  <a:cubicBezTo>
                    <a:pt x="3873" y="252919"/>
                    <a:pt x="2582" y="245137"/>
                    <a:pt x="0" y="238652"/>
                  </a:cubicBezTo>
                  <a:cubicBezTo>
                    <a:pt x="0" y="237355"/>
                    <a:pt x="0" y="236058"/>
                    <a:pt x="0" y="236058"/>
                  </a:cubicBezTo>
                  <a:cubicBezTo>
                    <a:pt x="0" y="224385"/>
                    <a:pt x="1291" y="212712"/>
                    <a:pt x="5164" y="202336"/>
                  </a:cubicBezTo>
                  <a:cubicBezTo>
                    <a:pt x="7746" y="197147"/>
                    <a:pt x="11619" y="191959"/>
                    <a:pt x="16783" y="188068"/>
                  </a:cubicBezTo>
                  <a:cubicBezTo>
                    <a:pt x="19365" y="185474"/>
                    <a:pt x="21947" y="182880"/>
                    <a:pt x="24529" y="180286"/>
                  </a:cubicBezTo>
                  <a:cubicBezTo>
                    <a:pt x="25820" y="178989"/>
                    <a:pt x="28402" y="177692"/>
                    <a:pt x="29693" y="176395"/>
                  </a:cubicBezTo>
                  <a:cubicBezTo>
                    <a:pt x="32275" y="175098"/>
                    <a:pt x="34857" y="175098"/>
                    <a:pt x="37439" y="172504"/>
                  </a:cubicBezTo>
                  <a:cubicBezTo>
                    <a:pt x="60677" y="153049"/>
                    <a:pt x="86497" y="134890"/>
                    <a:pt x="112317" y="118029"/>
                  </a:cubicBezTo>
                  <a:cubicBezTo>
                    <a:pt x="121354" y="111544"/>
                    <a:pt x="130391" y="105059"/>
                    <a:pt x="138137" y="95980"/>
                  </a:cubicBezTo>
                  <a:cubicBezTo>
                    <a:pt x="143301" y="90792"/>
                    <a:pt x="148465" y="86901"/>
                    <a:pt x="153629" y="81713"/>
                  </a:cubicBezTo>
                  <a:cubicBezTo>
                    <a:pt x="160084" y="75227"/>
                    <a:pt x="165248" y="70039"/>
                    <a:pt x="171703" y="63554"/>
                  </a:cubicBezTo>
                  <a:cubicBezTo>
                    <a:pt x="175576" y="59663"/>
                    <a:pt x="178158" y="55772"/>
                    <a:pt x="182032" y="51881"/>
                  </a:cubicBezTo>
                  <a:cubicBezTo>
                    <a:pt x="184614" y="49287"/>
                    <a:pt x="185905" y="46693"/>
                    <a:pt x="187196" y="44099"/>
                  </a:cubicBezTo>
                  <a:cubicBezTo>
                    <a:pt x="193651" y="35020"/>
                    <a:pt x="198815" y="25940"/>
                    <a:pt x="205270" y="16861"/>
                  </a:cubicBezTo>
                  <a:cubicBezTo>
                    <a:pt x="206561" y="14267"/>
                    <a:pt x="207852" y="11673"/>
                    <a:pt x="209143" y="9079"/>
                  </a:cubicBezTo>
                  <a:cubicBezTo>
                    <a:pt x="210434" y="6485"/>
                    <a:pt x="211725" y="3891"/>
                    <a:pt x="214307" y="2594"/>
                  </a:cubicBezTo>
                  <a:cubicBezTo>
                    <a:pt x="216889" y="0"/>
                    <a:pt x="219471" y="0"/>
                    <a:pt x="223344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477809" y="3501346"/>
              <a:ext cx="4538398" cy="1663334"/>
              <a:chOff x="5475113" y="4015821"/>
              <a:chExt cx="4538398" cy="1663334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5704491" y="4833154"/>
                <a:ext cx="2777490" cy="846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针对不同的学情，教师能采用适合该年级段的相关史料、词汇讲解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475113" y="4015821"/>
                <a:ext cx="4538398" cy="799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12420">
                  <a:lnSpc>
                    <a:spcPct val="120000"/>
                  </a:lnSpc>
                </a:pPr>
                <a:r>
                  <a:rPr lang="zh-CN" altLang="zh-CN" sz="2000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能根据各年级学段特点</a:t>
                </a:r>
                <a:endParaRPr lang="en-US" altLang="zh-CN" sz="2000" dirty="0">
                  <a:solidFill>
                    <a:srgbClr val="9B1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312420">
                  <a:lnSpc>
                    <a:spcPct val="120000"/>
                  </a:lnSpc>
                </a:pPr>
                <a:r>
                  <a:rPr lang="zh-CN" altLang="zh-CN" sz="2000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精心设计微课</a:t>
                </a: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5080175" y="2964522"/>
              <a:ext cx="2032708" cy="69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439680" y="1803400"/>
            <a:ext cx="4288988" cy="3949700"/>
            <a:chOff x="8439680" y="1803400"/>
            <a:chExt cx="4288988" cy="3949700"/>
          </a:xfrm>
        </p:grpSpPr>
        <p:sp>
          <p:nvSpPr>
            <p:cNvPr id="27" name="矩形 26"/>
            <p:cNvSpPr/>
            <p:nvPr/>
          </p:nvSpPr>
          <p:spPr>
            <a:xfrm>
              <a:off x="8439680" y="1803400"/>
              <a:ext cx="3236384" cy="3949700"/>
            </a:xfrm>
            <a:prstGeom prst="rect">
              <a:avLst/>
            </a:prstGeom>
            <a:solidFill>
              <a:srgbClr val="9B1E23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439680" y="2028319"/>
              <a:ext cx="3236384" cy="3483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statistics-on-laptop_82095"/>
            <p:cNvSpPr>
              <a:spLocks noChangeAspect="1"/>
            </p:cNvSpPr>
            <p:nvPr/>
          </p:nvSpPr>
          <p:spPr bwMode="auto">
            <a:xfrm>
              <a:off x="9677520" y="2289223"/>
              <a:ext cx="760704" cy="649990"/>
            </a:xfrm>
            <a:custGeom>
              <a:avLst/>
              <a:gdLst>
                <a:gd name="connsiteX0" fmla="*/ 127000 w 338138"/>
                <a:gd name="connsiteY0" fmla="*/ 195262 h 288925"/>
                <a:gd name="connsiteX1" fmla="*/ 127000 w 338138"/>
                <a:gd name="connsiteY1" fmla="*/ 282575 h 288925"/>
                <a:gd name="connsiteX2" fmla="*/ 155575 w 338138"/>
                <a:gd name="connsiteY2" fmla="*/ 282575 h 288925"/>
                <a:gd name="connsiteX3" fmla="*/ 155575 w 338138"/>
                <a:gd name="connsiteY3" fmla="*/ 195262 h 288925"/>
                <a:gd name="connsiteX4" fmla="*/ 122985 w 338138"/>
                <a:gd name="connsiteY4" fmla="*/ 187325 h 288925"/>
                <a:gd name="connsiteX5" fmla="*/ 159591 w 338138"/>
                <a:gd name="connsiteY5" fmla="*/ 187325 h 288925"/>
                <a:gd name="connsiteX6" fmla="*/ 163513 w 338138"/>
                <a:gd name="connsiteY6" fmla="*/ 191233 h 288925"/>
                <a:gd name="connsiteX7" fmla="*/ 163513 w 338138"/>
                <a:gd name="connsiteY7" fmla="*/ 285017 h 288925"/>
                <a:gd name="connsiteX8" fmla="*/ 159591 w 338138"/>
                <a:gd name="connsiteY8" fmla="*/ 288925 h 288925"/>
                <a:gd name="connsiteX9" fmla="*/ 122985 w 338138"/>
                <a:gd name="connsiteY9" fmla="*/ 288925 h 288925"/>
                <a:gd name="connsiteX10" fmla="*/ 119063 w 338138"/>
                <a:gd name="connsiteY10" fmla="*/ 285017 h 288925"/>
                <a:gd name="connsiteX11" fmla="*/ 119063 w 338138"/>
                <a:gd name="connsiteY11" fmla="*/ 191233 h 288925"/>
                <a:gd name="connsiteX12" fmla="*/ 122985 w 338138"/>
                <a:gd name="connsiteY12" fmla="*/ 187325 h 288925"/>
                <a:gd name="connsiteX13" fmla="*/ 7938 w 338138"/>
                <a:gd name="connsiteY13" fmla="*/ 123825 h 288925"/>
                <a:gd name="connsiteX14" fmla="*/ 7938 w 338138"/>
                <a:gd name="connsiteY14" fmla="*/ 282575 h 288925"/>
                <a:gd name="connsiteX15" fmla="*/ 38101 w 338138"/>
                <a:gd name="connsiteY15" fmla="*/ 282575 h 288925"/>
                <a:gd name="connsiteX16" fmla="*/ 38101 w 338138"/>
                <a:gd name="connsiteY16" fmla="*/ 123825 h 288925"/>
                <a:gd name="connsiteX17" fmla="*/ 4062 w 338138"/>
                <a:gd name="connsiteY17" fmla="*/ 115887 h 288925"/>
                <a:gd name="connsiteX18" fmla="*/ 41976 w 338138"/>
                <a:gd name="connsiteY18" fmla="*/ 115887 h 288925"/>
                <a:gd name="connsiteX19" fmla="*/ 46038 w 338138"/>
                <a:gd name="connsiteY19" fmla="*/ 119820 h 288925"/>
                <a:gd name="connsiteX20" fmla="*/ 46038 w 338138"/>
                <a:gd name="connsiteY20" fmla="*/ 284992 h 288925"/>
                <a:gd name="connsiteX21" fmla="*/ 41976 w 338138"/>
                <a:gd name="connsiteY21" fmla="*/ 288925 h 288925"/>
                <a:gd name="connsiteX22" fmla="*/ 4062 w 338138"/>
                <a:gd name="connsiteY22" fmla="*/ 288925 h 288925"/>
                <a:gd name="connsiteX23" fmla="*/ 0 w 338138"/>
                <a:gd name="connsiteY23" fmla="*/ 284992 h 288925"/>
                <a:gd name="connsiteX24" fmla="*/ 0 w 338138"/>
                <a:gd name="connsiteY24" fmla="*/ 119820 h 288925"/>
                <a:gd name="connsiteX25" fmla="*/ 4062 w 338138"/>
                <a:gd name="connsiteY25" fmla="*/ 115887 h 288925"/>
                <a:gd name="connsiteX26" fmla="*/ 173925 w 338138"/>
                <a:gd name="connsiteY26" fmla="*/ 112712 h 288925"/>
                <a:gd name="connsiteX27" fmla="*/ 211839 w 338138"/>
                <a:gd name="connsiteY27" fmla="*/ 112712 h 288925"/>
                <a:gd name="connsiteX28" fmla="*/ 215901 w 338138"/>
                <a:gd name="connsiteY28" fmla="*/ 116628 h 288925"/>
                <a:gd name="connsiteX29" fmla="*/ 215901 w 338138"/>
                <a:gd name="connsiteY29" fmla="*/ 285009 h 288925"/>
                <a:gd name="connsiteX30" fmla="*/ 211839 w 338138"/>
                <a:gd name="connsiteY30" fmla="*/ 288925 h 288925"/>
                <a:gd name="connsiteX31" fmla="*/ 173925 w 338138"/>
                <a:gd name="connsiteY31" fmla="*/ 288925 h 288925"/>
                <a:gd name="connsiteX32" fmla="*/ 169863 w 338138"/>
                <a:gd name="connsiteY32" fmla="*/ 285009 h 288925"/>
                <a:gd name="connsiteX33" fmla="*/ 169863 w 338138"/>
                <a:gd name="connsiteY33" fmla="*/ 116628 h 288925"/>
                <a:gd name="connsiteX34" fmla="*/ 173925 w 338138"/>
                <a:gd name="connsiteY34" fmla="*/ 112712 h 288925"/>
                <a:gd name="connsiteX35" fmla="*/ 297610 w 338138"/>
                <a:gd name="connsiteY35" fmla="*/ 71437 h 288925"/>
                <a:gd name="connsiteX36" fmla="*/ 334216 w 338138"/>
                <a:gd name="connsiteY36" fmla="*/ 71437 h 288925"/>
                <a:gd name="connsiteX37" fmla="*/ 338138 w 338138"/>
                <a:gd name="connsiteY37" fmla="*/ 75368 h 288925"/>
                <a:gd name="connsiteX38" fmla="*/ 338138 w 338138"/>
                <a:gd name="connsiteY38" fmla="*/ 284995 h 288925"/>
                <a:gd name="connsiteX39" fmla="*/ 334216 w 338138"/>
                <a:gd name="connsiteY39" fmla="*/ 288925 h 288925"/>
                <a:gd name="connsiteX40" fmla="*/ 297610 w 338138"/>
                <a:gd name="connsiteY40" fmla="*/ 288925 h 288925"/>
                <a:gd name="connsiteX41" fmla="*/ 293688 w 338138"/>
                <a:gd name="connsiteY41" fmla="*/ 284995 h 288925"/>
                <a:gd name="connsiteX42" fmla="*/ 293688 w 338138"/>
                <a:gd name="connsiteY42" fmla="*/ 75368 h 288925"/>
                <a:gd name="connsiteX43" fmla="*/ 297610 w 338138"/>
                <a:gd name="connsiteY43" fmla="*/ 71437 h 288925"/>
                <a:gd name="connsiteX44" fmla="*/ 250825 w 338138"/>
                <a:gd name="connsiteY44" fmla="*/ 22225 h 288925"/>
                <a:gd name="connsiteX45" fmla="*/ 250825 w 338138"/>
                <a:gd name="connsiteY45" fmla="*/ 282575 h 288925"/>
                <a:gd name="connsiteX46" fmla="*/ 279400 w 338138"/>
                <a:gd name="connsiteY46" fmla="*/ 282575 h 288925"/>
                <a:gd name="connsiteX47" fmla="*/ 279400 w 338138"/>
                <a:gd name="connsiteY47" fmla="*/ 22225 h 288925"/>
                <a:gd name="connsiteX48" fmla="*/ 246810 w 338138"/>
                <a:gd name="connsiteY48" fmla="*/ 14287 h 288925"/>
                <a:gd name="connsiteX49" fmla="*/ 282108 w 338138"/>
                <a:gd name="connsiteY49" fmla="*/ 14287 h 288925"/>
                <a:gd name="connsiteX50" fmla="*/ 287338 w 338138"/>
                <a:gd name="connsiteY50" fmla="*/ 18229 h 288925"/>
                <a:gd name="connsiteX51" fmla="*/ 287338 w 338138"/>
                <a:gd name="connsiteY51" fmla="*/ 284983 h 288925"/>
                <a:gd name="connsiteX52" fmla="*/ 282108 w 338138"/>
                <a:gd name="connsiteY52" fmla="*/ 288925 h 288925"/>
                <a:gd name="connsiteX53" fmla="*/ 246810 w 338138"/>
                <a:gd name="connsiteY53" fmla="*/ 288925 h 288925"/>
                <a:gd name="connsiteX54" fmla="*/ 242888 w 338138"/>
                <a:gd name="connsiteY54" fmla="*/ 284983 h 288925"/>
                <a:gd name="connsiteX55" fmla="*/ 242888 w 338138"/>
                <a:gd name="connsiteY55" fmla="*/ 18229 h 288925"/>
                <a:gd name="connsiteX56" fmla="*/ 246810 w 338138"/>
                <a:gd name="connsiteY56" fmla="*/ 14287 h 288925"/>
                <a:gd name="connsiteX57" fmla="*/ 56029 w 338138"/>
                <a:gd name="connsiteY57" fmla="*/ 0 h 288925"/>
                <a:gd name="connsiteX58" fmla="*/ 91328 w 338138"/>
                <a:gd name="connsiteY58" fmla="*/ 0 h 288925"/>
                <a:gd name="connsiteX59" fmla="*/ 95250 w 338138"/>
                <a:gd name="connsiteY59" fmla="*/ 3940 h 288925"/>
                <a:gd name="connsiteX60" fmla="*/ 95250 w 338138"/>
                <a:gd name="connsiteY60" fmla="*/ 284985 h 288925"/>
                <a:gd name="connsiteX61" fmla="*/ 91328 w 338138"/>
                <a:gd name="connsiteY61" fmla="*/ 288925 h 288925"/>
                <a:gd name="connsiteX62" fmla="*/ 56029 w 338138"/>
                <a:gd name="connsiteY62" fmla="*/ 288925 h 288925"/>
                <a:gd name="connsiteX63" fmla="*/ 50800 w 338138"/>
                <a:gd name="connsiteY63" fmla="*/ 284985 h 288925"/>
                <a:gd name="connsiteX64" fmla="*/ 50800 w 338138"/>
                <a:gd name="connsiteY64" fmla="*/ 3940 h 288925"/>
                <a:gd name="connsiteX65" fmla="*/ 56029 w 338138"/>
                <a:gd name="connsiteY65" fmla="*/ 0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38138" h="288925">
                  <a:moveTo>
                    <a:pt x="127000" y="195262"/>
                  </a:moveTo>
                  <a:lnTo>
                    <a:pt x="127000" y="282575"/>
                  </a:lnTo>
                  <a:lnTo>
                    <a:pt x="155575" y="282575"/>
                  </a:lnTo>
                  <a:lnTo>
                    <a:pt x="155575" y="195262"/>
                  </a:lnTo>
                  <a:close/>
                  <a:moveTo>
                    <a:pt x="122985" y="187325"/>
                  </a:moveTo>
                  <a:cubicBezTo>
                    <a:pt x="122985" y="187325"/>
                    <a:pt x="122985" y="187325"/>
                    <a:pt x="159591" y="187325"/>
                  </a:cubicBezTo>
                  <a:cubicBezTo>
                    <a:pt x="162206" y="187325"/>
                    <a:pt x="163513" y="188628"/>
                    <a:pt x="163513" y="191233"/>
                  </a:cubicBezTo>
                  <a:cubicBezTo>
                    <a:pt x="163513" y="191233"/>
                    <a:pt x="163513" y="191233"/>
                    <a:pt x="163513" y="285017"/>
                  </a:cubicBezTo>
                  <a:cubicBezTo>
                    <a:pt x="163513" y="287623"/>
                    <a:pt x="162206" y="288925"/>
                    <a:pt x="159591" y="288925"/>
                  </a:cubicBezTo>
                  <a:cubicBezTo>
                    <a:pt x="159591" y="288925"/>
                    <a:pt x="159591" y="288925"/>
                    <a:pt x="122985" y="288925"/>
                  </a:cubicBezTo>
                  <a:cubicBezTo>
                    <a:pt x="121678" y="288925"/>
                    <a:pt x="119063" y="287623"/>
                    <a:pt x="119063" y="285017"/>
                  </a:cubicBezTo>
                  <a:cubicBezTo>
                    <a:pt x="119063" y="285017"/>
                    <a:pt x="119063" y="285017"/>
                    <a:pt x="119063" y="191233"/>
                  </a:cubicBezTo>
                  <a:cubicBezTo>
                    <a:pt x="119063" y="188628"/>
                    <a:pt x="121678" y="187325"/>
                    <a:pt x="122985" y="187325"/>
                  </a:cubicBezTo>
                  <a:close/>
                  <a:moveTo>
                    <a:pt x="7938" y="123825"/>
                  </a:moveTo>
                  <a:lnTo>
                    <a:pt x="7938" y="282575"/>
                  </a:lnTo>
                  <a:lnTo>
                    <a:pt x="38101" y="282575"/>
                  </a:lnTo>
                  <a:lnTo>
                    <a:pt x="38101" y="123825"/>
                  </a:lnTo>
                  <a:close/>
                  <a:moveTo>
                    <a:pt x="4062" y="115887"/>
                  </a:moveTo>
                  <a:cubicBezTo>
                    <a:pt x="4062" y="115887"/>
                    <a:pt x="4062" y="115887"/>
                    <a:pt x="41976" y="115887"/>
                  </a:cubicBezTo>
                  <a:cubicBezTo>
                    <a:pt x="43330" y="115887"/>
                    <a:pt x="46038" y="117198"/>
                    <a:pt x="46038" y="119820"/>
                  </a:cubicBezTo>
                  <a:cubicBezTo>
                    <a:pt x="46038" y="119820"/>
                    <a:pt x="46038" y="119820"/>
                    <a:pt x="46038" y="284992"/>
                  </a:cubicBezTo>
                  <a:cubicBezTo>
                    <a:pt x="46038" y="287614"/>
                    <a:pt x="43330" y="288925"/>
                    <a:pt x="41976" y="288925"/>
                  </a:cubicBezTo>
                  <a:cubicBezTo>
                    <a:pt x="41976" y="288925"/>
                    <a:pt x="41976" y="288925"/>
                    <a:pt x="4062" y="288925"/>
                  </a:cubicBezTo>
                  <a:cubicBezTo>
                    <a:pt x="1354" y="288925"/>
                    <a:pt x="0" y="287614"/>
                    <a:pt x="0" y="284992"/>
                  </a:cubicBezTo>
                  <a:cubicBezTo>
                    <a:pt x="0" y="284992"/>
                    <a:pt x="0" y="284992"/>
                    <a:pt x="0" y="119820"/>
                  </a:cubicBezTo>
                  <a:cubicBezTo>
                    <a:pt x="0" y="117198"/>
                    <a:pt x="1354" y="115887"/>
                    <a:pt x="4062" y="115887"/>
                  </a:cubicBezTo>
                  <a:close/>
                  <a:moveTo>
                    <a:pt x="173925" y="112712"/>
                  </a:moveTo>
                  <a:cubicBezTo>
                    <a:pt x="173925" y="112712"/>
                    <a:pt x="173925" y="112712"/>
                    <a:pt x="211839" y="112712"/>
                  </a:cubicBezTo>
                  <a:cubicBezTo>
                    <a:pt x="213193" y="112712"/>
                    <a:pt x="215901" y="114017"/>
                    <a:pt x="215901" y="116628"/>
                  </a:cubicBezTo>
                  <a:cubicBezTo>
                    <a:pt x="215901" y="116628"/>
                    <a:pt x="215901" y="116628"/>
                    <a:pt x="215901" y="285009"/>
                  </a:cubicBezTo>
                  <a:cubicBezTo>
                    <a:pt x="215901" y="287620"/>
                    <a:pt x="213193" y="288925"/>
                    <a:pt x="211839" y="288925"/>
                  </a:cubicBezTo>
                  <a:cubicBezTo>
                    <a:pt x="211839" y="288925"/>
                    <a:pt x="211839" y="288925"/>
                    <a:pt x="173925" y="288925"/>
                  </a:cubicBezTo>
                  <a:cubicBezTo>
                    <a:pt x="171217" y="288925"/>
                    <a:pt x="169863" y="287620"/>
                    <a:pt x="169863" y="285009"/>
                  </a:cubicBezTo>
                  <a:cubicBezTo>
                    <a:pt x="169863" y="285009"/>
                    <a:pt x="169863" y="285009"/>
                    <a:pt x="169863" y="116628"/>
                  </a:cubicBezTo>
                  <a:cubicBezTo>
                    <a:pt x="169863" y="114017"/>
                    <a:pt x="171217" y="112712"/>
                    <a:pt x="173925" y="112712"/>
                  </a:cubicBezTo>
                  <a:close/>
                  <a:moveTo>
                    <a:pt x="297610" y="71437"/>
                  </a:moveTo>
                  <a:cubicBezTo>
                    <a:pt x="297610" y="71437"/>
                    <a:pt x="297610" y="71437"/>
                    <a:pt x="334216" y="71437"/>
                  </a:cubicBezTo>
                  <a:cubicBezTo>
                    <a:pt x="336831" y="71437"/>
                    <a:pt x="338138" y="72747"/>
                    <a:pt x="338138" y="75368"/>
                  </a:cubicBezTo>
                  <a:cubicBezTo>
                    <a:pt x="338138" y="75368"/>
                    <a:pt x="338138" y="75368"/>
                    <a:pt x="338138" y="284995"/>
                  </a:cubicBezTo>
                  <a:cubicBezTo>
                    <a:pt x="338138" y="287615"/>
                    <a:pt x="336831" y="288925"/>
                    <a:pt x="334216" y="288925"/>
                  </a:cubicBezTo>
                  <a:cubicBezTo>
                    <a:pt x="334216" y="288925"/>
                    <a:pt x="334216" y="288925"/>
                    <a:pt x="297610" y="288925"/>
                  </a:cubicBezTo>
                  <a:cubicBezTo>
                    <a:pt x="296303" y="288925"/>
                    <a:pt x="293688" y="287615"/>
                    <a:pt x="293688" y="284995"/>
                  </a:cubicBezTo>
                  <a:cubicBezTo>
                    <a:pt x="293688" y="284995"/>
                    <a:pt x="293688" y="284995"/>
                    <a:pt x="293688" y="75368"/>
                  </a:cubicBezTo>
                  <a:cubicBezTo>
                    <a:pt x="293688" y="72747"/>
                    <a:pt x="296303" y="71437"/>
                    <a:pt x="297610" y="71437"/>
                  </a:cubicBezTo>
                  <a:close/>
                  <a:moveTo>
                    <a:pt x="250825" y="22225"/>
                  </a:moveTo>
                  <a:lnTo>
                    <a:pt x="250825" y="282575"/>
                  </a:lnTo>
                  <a:lnTo>
                    <a:pt x="279400" y="282575"/>
                  </a:lnTo>
                  <a:lnTo>
                    <a:pt x="279400" y="22225"/>
                  </a:lnTo>
                  <a:close/>
                  <a:moveTo>
                    <a:pt x="246810" y="14287"/>
                  </a:moveTo>
                  <a:cubicBezTo>
                    <a:pt x="246810" y="14287"/>
                    <a:pt x="246810" y="14287"/>
                    <a:pt x="282108" y="14287"/>
                  </a:cubicBezTo>
                  <a:cubicBezTo>
                    <a:pt x="284723" y="14287"/>
                    <a:pt x="287338" y="15601"/>
                    <a:pt x="287338" y="18229"/>
                  </a:cubicBezTo>
                  <a:cubicBezTo>
                    <a:pt x="287338" y="18229"/>
                    <a:pt x="287338" y="18229"/>
                    <a:pt x="287338" y="284983"/>
                  </a:cubicBezTo>
                  <a:cubicBezTo>
                    <a:pt x="287338" y="287611"/>
                    <a:pt x="284723" y="288925"/>
                    <a:pt x="282108" y="288925"/>
                  </a:cubicBezTo>
                  <a:cubicBezTo>
                    <a:pt x="282108" y="288925"/>
                    <a:pt x="282108" y="288925"/>
                    <a:pt x="246810" y="288925"/>
                  </a:cubicBezTo>
                  <a:cubicBezTo>
                    <a:pt x="244195" y="288925"/>
                    <a:pt x="242888" y="287611"/>
                    <a:pt x="242888" y="284983"/>
                  </a:cubicBezTo>
                  <a:cubicBezTo>
                    <a:pt x="242888" y="284983"/>
                    <a:pt x="242888" y="284983"/>
                    <a:pt x="242888" y="18229"/>
                  </a:cubicBezTo>
                  <a:cubicBezTo>
                    <a:pt x="242888" y="15601"/>
                    <a:pt x="244195" y="14287"/>
                    <a:pt x="246810" y="14287"/>
                  </a:cubicBezTo>
                  <a:close/>
                  <a:moveTo>
                    <a:pt x="56029" y="0"/>
                  </a:moveTo>
                  <a:cubicBezTo>
                    <a:pt x="56029" y="0"/>
                    <a:pt x="56029" y="0"/>
                    <a:pt x="91328" y="0"/>
                  </a:cubicBezTo>
                  <a:cubicBezTo>
                    <a:pt x="93943" y="0"/>
                    <a:pt x="95250" y="1313"/>
                    <a:pt x="95250" y="3940"/>
                  </a:cubicBezTo>
                  <a:cubicBezTo>
                    <a:pt x="95250" y="3940"/>
                    <a:pt x="95250" y="3940"/>
                    <a:pt x="95250" y="284985"/>
                  </a:cubicBezTo>
                  <a:cubicBezTo>
                    <a:pt x="95250" y="287612"/>
                    <a:pt x="93943" y="288925"/>
                    <a:pt x="91328" y="288925"/>
                  </a:cubicBezTo>
                  <a:cubicBezTo>
                    <a:pt x="91328" y="288925"/>
                    <a:pt x="91328" y="288925"/>
                    <a:pt x="56029" y="288925"/>
                  </a:cubicBezTo>
                  <a:cubicBezTo>
                    <a:pt x="53415" y="288925"/>
                    <a:pt x="50800" y="287612"/>
                    <a:pt x="50800" y="284985"/>
                  </a:cubicBezTo>
                  <a:cubicBezTo>
                    <a:pt x="50800" y="284985"/>
                    <a:pt x="50800" y="284985"/>
                    <a:pt x="50800" y="3940"/>
                  </a:cubicBezTo>
                  <a:cubicBezTo>
                    <a:pt x="50800" y="1313"/>
                    <a:pt x="53415" y="0"/>
                    <a:pt x="56029" y="0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8597308" y="3445001"/>
              <a:ext cx="4131360" cy="2094030"/>
              <a:chOff x="5632741" y="3959476"/>
              <a:chExt cx="4131360" cy="209403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5632741" y="4698648"/>
                <a:ext cx="2966720" cy="1354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zh-CN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教师对知识点加入自己的理解表述，能提高学生学习历史的兴趣，同时也促使教师不断充实专业知识，提升自身素质修养。</a:t>
                </a:r>
              </a:p>
              <a:p>
                <a:pPr algn="ctr">
                  <a:lnSpc>
                    <a:spcPct val="120000"/>
                  </a:lnSpc>
                </a:pP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888660" y="3959476"/>
                <a:ext cx="3875441" cy="799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12420">
                  <a:lnSpc>
                    <a:spcPct val="120000"/>
                  </a:lnSpc>
                </a:pPr>
                <a:r>
                  <a:rPr lang="zh-CN" altLang="zh-CN" sz="2000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提升历史教师</a:t>
                </a:r>
                <a:endParaRPr lang="en-US" altLang="zh-CN" sz="2000" dirty="0">
                  <a:solidFill>
                    <a:srgbClr val="9B1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312420">
                  <a:lnSpc>
                    <a:spcPct val="120000"/>
                  </a:lnSpc>
                </a:pPr>
                <a:r>
                  <a:rPr lang="zh-CN" altLang="zh-CN" sz="2000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教学语言的能力</a:t>
                </a: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9040882" y="2985477"/>
              <a:ext cx="2032708" cy="69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429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7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7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7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7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7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17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9" grpId="0"/>
          <p:bldP spid="34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21"/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: V 形 22"/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>
            <a:stCxn id="9" idx="3"/>
          </p:cNvCxnSpPr>
          <p:nvPr/>
        </p:nvCxnSpPr>
        <p:spPr>
          <a:xfrm>
            <a:off x="7057029" y="562131"/>
            <a:ext cx="5918291" cy="32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1189717" y="300521"/>
            <a:ext cx="586731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en-US" altLang="zh-CN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课题组成员开设公开课、发表论文</a:t>
            </a:r>
            <a:endParaRPr lang="zh-CN" altLang="en-US" sz="2800" dirty="0">
              <a:solidFill>
                <a:srgbClr val="9B1E23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02F4ED-0A10-43B1-BD1A-023E3B64E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960437"/>
            <a:ext cx="6172200" cy="44767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76CCA19-AA93-4065-9DD4-A0197FBB6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173" y="792489"/>
            <a:ext cx="6146730" cy="339261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E464840-740A-4269-9600-9354ACE88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267" y="4185103"/>
            <a:ext cx="4878457" cy="2692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01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9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/>
          <p:nvPr/>
        </p:nvSpPr>
        <p:spPr bwMode="auto">
          <a:xfrm flipV="1">
            <a:off x="11913048" y="-1"/>
            <a:ext cx="278952" cy="278952"/>
          </a:xfrm>
          <a:custGeom>
            <a:avLst/>
            <a:gdLst>
              <a:gd name="T0" fmla="*/ 43 w 43"/>
              <a:gd name="T1" fmla="*/ 0 h 43"/>
              <a:gd name="T2" fmla="*/ 0 w 43"/>
              <a:gd name="T3" fmla="*/ 43 h 43"/>
              <a:gd name="T4" fmla="*/ 43 w 43"/>
              <a:gd name="T5" fmla="*/ 43 h 43"/>
              <a:gd name="T6" fmla="*/ 43 w 43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43">
                <a:moveTo>
                  <a:pt x="43" y="0"/>
                </a:moveTo>
                <a:lnTo>
                  <a:pt x="0" y="43"/>
                </a:lnTo>
                <a:lnTo>
                  <a:pt x="43" y="43"/>
                </a:lnTo>
                <a:lnTo>
                  <a:pt x="43" y="0"/>
                </a:lnTo>
                <a:close/>
              </a:path>
            </a:pathLst>
          </a:custGeom>
          <a:solidFill>
            <a:srgbClr val="12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8"/>
          <p:cNvSpPr/>
          <p:nvPr/>
        </p:nvSpPr>
        <p:spPr bwMode="auto">
          <a:xfrm flipV="1">
            <a:off x="9480341" y="-1"/>
            <a:ext cx="2711655" cy="2731118"/>
          </a:xfrm>
          <a:custGeom>
            <a:avLst/>
            <a:gdLst>
              <a:gd name="T0" fmla="*/ 418 w 418"/>
              <a:gd name="T1" fmla="*/ 0 h 421"/>
              <a:gd name="T2" fmla="*/ 0 w 418"/>
              <a:gd name="T3" fmla="*/ 421 h 421"/>
              <a:gd name="T4" fmla="*/ 418 w 418"/>
              <a:gd name="T5" fmla="*/ 421 h 421"/>
              <a:gd name="T6" fmla="*/ 418 w 418"/>
              <a:gd name="T7" fmla="*/ 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8" h="421">
                <a:moveTo>
                  <a:pt x="418" y="0"/>
                </a:moveTo>
                <a:lnTo>
                  <a:pt x="0" y="421"/>
                </a:lnTo>
                <a:lnTo>
                  <a:pt x="418" y="421"/>
                </a:lnTo>
                <a:lnTo>
                  <a:pt x="418" y="0"/>
                </a:lnTo>
                <a:close/>
              </a:path>
            </a:pathLst>
          </a:custGeom>
          <a:solidFill>
            <a:srgbClr val="9B1E2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5" name="Freeform 9"/>
          <p:cNvSpPr/>
          <p:nvPr/>
        </p:nvSpPr>
        <p:spPr bwMode="auto">
          <a:xfrm flipV="1">
            <a:off x="8299669" y="3"/>
            <a:ext cx="3892327" cy="3905301"/>
          </a:xfrm>
          <a:custGeom>
            <a:avLst/>
            <a:gdLst>
              <a:gd name="T0" fmla="*/ 600 w 600"/>
              <a:gd name="T1" fmla="*/ 0 h 602"/>
              <a:gd name="T2" fmla="*/ 0 w 600"/>
              <a:gd name="T3" fmla="*/ 602 h 602"/>
              <a:gd name="T4" fmla="*/ 469 w 600"/>
              <a:gd name="T5" fmla="*/ 602 h 602"/>
              <a:gd name="T6" fmla="*/ 600 w 600"/>
              <a:gd name="T7" fmla="*/ 471 h 602"/>
              <a:gd name="T8" fmla="*/ 600 w 600"/>
              <a:gd name="T9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602">
                <a:moveTo>
                  <a:pt x="600" y="0"/>
                </a:moveTo>
                <a:lnTo>
                  <a:pt x="0" y="602"/>
                </a:lnTo>
                <a:lnTo>
                  <a:pt x="469" y="602"/>
                </a:lnTo>
                <a:lnTo>
                  <a:pt x="600" y="471"/>
                </a:lnTo>
                <a:lnTo>
                  <a:pt x="600" y="0"/>
                </a:lnTo>
                <a:close/>
              </a:path>
            </a:pathLst>
          </a:custGeom>
          <a:solidFill>
            <a:srgbClr val="1B2F4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6" name="Freeform 10"/>
          <p:cNvSpPr/>
          <p:nvPr/>
        </p:nvSpPr>
        <p:spPr bwMode="auto">
          <a:xfrm flipV="1">
            <a:off x="6340531" y="-1"/>
            <a:ext cx="5851465" cy="5883902"/>
          </a:xfrm>
          <a:custGeom>
            <a:avLst/>
            <a:gdLst>
              <a:gd name="T0" fmla="*/ 902 w 902"/>
              <a:gd name="T1" fmla="*/ 0 h 907"/>
              <a:gd name="T2" fmla="*/ 0 w 902"/>
              <a:gd name="T3" fmla="*/ 907 h 907"/>
              <a:gd name="T4" fmla="*/ 603 w 902"/>
              <a:gd name="T5" fmla="*/ 907 h 907"/>
              <a:gd name="T6" fmla="*/ 902 w 902"/>
              <a:gd name="T7" fmla="*/ 607 h 907"/>
              <a:gd name="T8" fmla="*/ 902 w 902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2" h="907">
                <a:moveTo>
                  <a:pt x="902" y="0"/>
                </a:moveTo>
                <a:lnTo>
                  <a:pt x="0" y="907"/>
                </a:lnTo>
                <a:lnTo>
                  <a:pt x="603" y="907"/>
                </a:lnTo>
                <a:lnTo>
                  <a:pt x="902" y="607"/>
                </a:lnTo>
                <a:lnTo>
                  <a:pt x="902" y="0"/>
                </a:lnTo>
                <a:close/>
              </a:path>
            </a:pathLst>
          </a:custGeom>
          <a:solidFill>
            <a:srgbClr val="9B1E2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4206240" y="3"/>
            <a:ext cx="7985760" cy="6850495"/>
          </a:xfrm>
          <a:custGeom>
            <a:avLst/>
            <a:gdLst>
              <a:gd name="T0" fmla="*/ 1231 w 1231"/>
              <a:gd name="T1" fmla="*/ 0 h 1056"/>
              <a:gd name="T2" fmla="*/ 1053 w 1231"/>
              <a:gd name="T3" fmla="*/ 0 h 1056"/>
              <a:gd name="T4" fmla="*/ 0 w 1231"/>
              <a:gd name="T5" fmla="*/ 1056 h 1056"/>
              <a:gd name="T6" fmla="*/ 624 w 1231"/>
              <a:gd name="T7" fmla="*/ 1056 h 1056"/>
              <a:gd name="T8" fmla="*/ 1231 w 1231"/>
              <a:gd name="T9" fmla="*/ 447 h 1056"/>
              <a:gd name="T10" fmla="*/ 1231 w 1231"/>
              <a:gd name="T1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1" h="1056">
                <a:moveTo>
                  <a:pt x="1231" y="0"/>
                </a:moveTo>
                <a:lnTo>
                  <a:pt x="1053" y="0"/>
                </a:lnTo>
                <a:lnTo>
                  <a:pt x="0" y="1056"/>
                </a:lnTo>
                <a:lnTo>
                  <a:pt x="624" y="1056"/>
                </a:lnTo>
                <a:lnTo>
                  <a:pt x="1231" y="447"/>
                </a:lnTo>
                <a:lnTo>
                  <a:pt x="1231" y="0"/>
                </a:lnTo>
                <a:close/>
              </a:path>
            </a:pathLst>
          </a:custGeom>
          <a:solidFill>
            <a:srgbClr val="1B2F4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13410" y="-46"/>
            <a:ext cx="2927778" cy="264604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bg1"/>
                </a:solidFill>
                <a:latin typeface="ＤＦ明朝体W5" panose="02010609010101010101" charset="-128"/>
                <a:ea typeface="ＤＦ明朝体W5" panose="02010609010101010101" charset="-128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187705" y="820831"/>
            <a:ext cx="648145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8000" b="1" dirty="0">
                <a:solidFill>
                  <a:srgbClr val="9B1E23"/>
                </a:solidFill>
                <a:latin typeface="+mn-ea"/>
                <a:ea typeface="+mn-ea"/>
                <a:cs typeface="ＤＦ明朝体W5" panose="02010609010101010101" charset="-128"/>
              </a:rPr>
              <a:t>问题与展望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ABDA44D-B0F0-48A6-8568-11DF26649920}"/>
              </a:ext>
            </a:extLst>
          </p:cNvPr>
          <p:cNvSpPr txBox="1"/>
          <p:nvPr/>
        </p:nvSpPr>
        <p:spPr>
          <a:xfrm>
            <a:off x="573414" y="2715708"/>
            <a:ext cx="61871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12420" algn="l">
              <a:lnSpc>
                <a:spcPts val="3000"/>
              </a:lnSpc>
            </a:pPr>
            <a:r>
              <a:rPr lang="zh-CN" altLang="zh-CN" sz="2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如何在课堂中将微课与</a:t>
            </a:r>
            <a:r>
              <a:rPr lang="en-US" altLang="zh-CN" sz="2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45</a:t>
            </a:r>
            <a:r>
              <a:rPr lang="zh-CN" altLang="zh-CN" sz="2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分钟的传统课堂相融合的研究还不够深入</a:t>
            </a:r>
            <a:endParaRPr lang="zh-CN" altLang="zh-CN" sz="2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2CB8168-6F54-4B51-A8BF-E9A135DABFE7}"/>
              </a:ext>
            </a:extLst>
          </p:cNvPr>
          <p:cNvSpPr txBox="1"/>
          <p:nvPr/>
        </p:nvSpPr>
        <p:spPr>
          <a:xfrm>
            <a:off x="327421" y="4110018"/>
            <a:ext cx="667909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12420" algn="l">
              <a:lnSpc>
                <a:spcPts val="3000"/>
              </a:lnSpc>
            </a:pPr>
            <a:r>
              <a:rPr lang="zh-CN" altLang="en-US" sz="2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因材施教的教育方针在微课中难以实现，对于个性化的指导较少。</a:t>
            </a:r>
            <a:endParaRPr lang="zh-CN" altLang="zh-CN" sz="2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1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bldLvl="0" animBg="1"/>
      <p:bldP spid="14" grpId="0"/>
      <p:bldP spid="14" grpId="1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966225" y="2847976"/>
            <a:ext cx="2820988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2"/>
          <p:cNvSpPr txBox="1"/>
          <p:nvPr>
            <p:custDataLst>
              <p:tags r:id="rId2"/>
            </p:custDataLst>
          </p:nvPr>
        </p:nvSpPr>
        <p:spPr>
          <a:xfrm>
            <a:off x="1721939" y="2513330"/>
            <a:ext cx="8488572" cy="915670"/>
          </a:xfrm>
          <a:prstGeom prst="rect">
            <a:avLst/>
          </a:prstGeom>
          <a:noFill/>
        </p:spPr>
        <p:txBody>
          <a:bodyPr wrap="square" lIns="86005" tIns="43002" rIns="86005" bIns="4300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5400" spc="300" dirty="0">
                <a:solidFill>
                  <a:srgbClr val="9B1E23"/>
                </a:solidFill>
                <a:latin typeface="义启云梦深深深几许" panose="02000503000000000000" charset="-122"/>
                <a:ea typeface="义启云梦深深深几许" panose="02000503000000000000" charset="-122"/>
                <a:cs typeface="Clear Sans Light" pitchFamily="34" charset="0"/>
              </a:rPr>
              <a:t>感谢各位专家的聆听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50998" y="168900"/>
            <a:ext cx="1557823" cy="1599323"/>
            <a:chOff x="150998" y="187950"/>
            <a:chExt cx="1557823" cy="1599323"/>
          </a:xfrm>
        </p:grpSpPr>
        <p:sp>
          <p:nvSpPr>
            <p:cNvPr id="20" name="PA_任意多边形 17"/>
            <p:cNvSpPr/>
            <p:nvPr>
              <p:custDataLst>
                <p:tags r:id="rId5"/>
              </p:custDataLst>
            </p:nvPr>
          </p:nvSpPr>
          <p:spPr bwMode="auto">
            <a:xfrm>
              <a:off x="532860" y="624331"/>
              <a:ext cx="1175961" cy="1162942"/>
            </a:xfrm>
            <a:custGeom>
              <a:avLst/>
              <a:gdLst>
                <a:gd name="T0" fmla="*/ 0 w 271"/>
                <a:gd name="T1" fmla="*/ 0 h 268"/>
                <a:gd name="T2" fmla="*/ 0 w 271"/>
                <a:gd name="T3" fmla="*/ 268 h 268"/>
                <a:gd name="T4" fmla="*/ 271 w 271"/>
                <a:gd name="T5" fmla="*/ 0 h 268"/>
                <a:gd name="T6" fmla="*/ 0 w 271"/>
                <a:gd name="T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268">
                  <a:moveTo>
                    <a:pt x="0" y="0"/>
                  </a:moveTo>
                  <a:lnTo>
                    <a:pt x="0" y="268"/>
                  </a:lnTo>
                  <a:lnTo>
                    <a:pt x="2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PA_任意多边形 18"/>
            <p:cNvSpPr/>
            <p:nvPr>
              <p:custDataLst>
                <p:tags r:id="rId6"/>
              </p:custDataLst>
            </p:nvPr>
          </p:nvSpPr>
          <p:spPr bwMode="auto">
            <a:xfrm>
              <a:off x="150998" y="187950"/>
              <a:ext cx="381862" cy="381862"/>
            </a:xfrm>
            <a:custGeom>
              <a:avLst/>
              <a:gdLst>
                <a:gd name="T0" fmla="*/ 0 w 88"/>
                <a:gd name="T1" fmla="*/ 0 h 88"/>
                <a:gd name="T2" fmla="*/ 0 w 88"/>
                <a:gd name="T3" fmla="*/ 88 h 88"/>
                <a:gd name="T4" fmla="*/ 88 w 88"/>
                <a:gd name="T5" fmla="*/ 0 h 88"/>
                <a:gd name="T6" fmla="*/ 0 w 88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88">
                  <a:moveTo>
                    <a:pt x="0" y="0"/>
                  </a:moveTo>
                  <a:lnTo>
                    <a:pt x="0" y="88"/>
                  </a:lnTo>
                  <a:lnTo>
                    <a:pt x="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2F4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>
                <a:solidFill>
                  <a:schemeClr val="lt1"/>
                </a:solidFill>
                <a:latin typeface="腾祥澜黑简" panose="01010104010101010101" pitchFamily="2" charset="-122"/>
                <a:ea typeface="腾祥澜黑简" panose="0101010401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5400000" flipH="1">
            <a:off x="10419989" y="5049627"/>
            <a:ext cx="1557823" cy="1599323"/>
            <a:chOff x="9764522" y="4725163"/>
            <a:chExt cx="1557823" cy="1599323"/>
          </a:xfrm>
        </p:grpSpPr>
        <p:sp>
          <p:nvSpPr>
            <p:cNvPr id="28" name="PA_任意多边形 17"/>
            <p:cNvSpPr/>
            <p:nvPr>
              <p:custDataLst>
                <p:tags r:id="rId3"/>
              </p:custDataLst>
            </p:nvPr>
          </p:nvSpPr>
          <p:spPr bwMode="auto">
            <a:xfrm>
              <a:off x="10146384" y="5161544"/>
              <a:ext cx="1175961" cy="1162942"/>
            </a:xfrm>
            <a:custGeom>
              <a:avLst/>
              <a:gdLst>
                <a:gd name="T0" fmla="*/ 0 w 271"/>
                <a:gd name="T1" fmla="*/ 0 h 268"/>
                <a:gd name="T2" fmla="*/ 0 w 271"/>
                <a:gd name="T3" fmla="*/ 268 h 268"/>
                <a:gd name="T4" fmla="*/ 271 w 271"/>
                <a:gd name="T5" fmla="*/ 0 h 268"/>
                <a:gd name="T6" fmla="*/ 0 w 271"/>
                <a:gd name="T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268">
                  <a:moveTo>
                    <a:pt x="0" y="0"/>
                  </a:moveTo>
                  <a:lnTo>
                    <a:pt x="0" y="268"/>
                  </a:lnTo>
                  <a:lnTo>
                    <a:pt x="2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PA_任意多边形 18"/>
            <p:cNvSpPr/>
            <p:nvPr>
              <p:custDataLst>
                <p:tags r:id="rId4"/>
              </p:custDataLst>
            </p:nvPr>
          </p:nvSpPr>
          <p:spPr bwMode="auto">
            <a:xfrm>
              <a:off x="9764522" y="4725163"/>
              <a:ext cx="381862" cy="381862"/>
            </a:xfrm>
            <a:custGeom>
              <a:avLst/>
              <a:gdLst>
                <a:gd name="T0" fmla="*/ 0 w 88"/>
                <a:gd name="T1" fmla="*/ 0 h 88"/>
                <a:gd name="T2" fmla="*/ 0 w 88"/>
                <a:gd name="T3" fmla="*/ 88 h 88"/>
                <a:gd name="T4" fmla="*/ 88 w 88"/>
                <a:gd name="T5" fmla="*/ 0 h 88"/>
                <a:gd name="T6" fmla="*/ 0 w 88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88">
                  <a:moveTo>
                    <a:pt x="0" y="0"/>
                  </a:moveTo>
                  <a:lnTo>
                    <a:pt x="0" y="88"/>
                  </a:lnTo>
                  <a:lnTo>
                    <a:pt x="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2F4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>
                <a:solidFill>
                  <a:schemeClr val="lt1"/>
                </a:solidFill>
                <a:latin typeface="腾祥澜黑简" panose="01010104010101010101" pitchFamily="2" charset="-122"/>
                <a:ea typeface="腾祥澜黑简" panose="0101010401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/>
          <p:nvPr/>
        </p:nvSpPr>
        <p:spPr bwMode="auto">
          <a:xfrm flipV="1">
            <a:off x="11913048" y="-1"/>
            <a:ext cx="278952" cy="278952"/>
          </a:xfrm>
          <a:custGeom>
            <a:avLst/>
            <a:gdLst>
              <a:gd name="T0" fmla="*/ 43 w 43"/>
              <a:gd name="T1" fmla="*/ 0 h 43"/>
              <a:gd name="T2" fmla="*/ 0 w 43"/>
              <a:gd name="T3" fmla="*/ 43 h 43"/>
              <a:gd name="T4" fmla="*/ 43 w 43"/>
              <a:gd name="T5" fmla="*/ 43 h 43"/>
              <a:gd name="T6" fmla="*/ 43 w 43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43">
                <a:moveTo>
                  <a:pt x="43" y="0"/>
                </a:moveTo>
                <a:lnTo>
                  <a:pt x="0" y="43"/>
                </a:lnTo>
                <a:lnTo>
                  <a:pt x="43" y="43"/>
                </a:lnTo>
                <a:lnTo>
                  <a:pt x="43" y="0"/>
                </a:lnTo>
                <a:close/>
              </a:path>
            </a:pathLst>
          </a:custGeom>
          <a:solidFill>
            <a:srgbClr val="12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8"/>
          <p:cNvSpPr/>
          <p:nvPr/>
        </p:nvSpPr>
        <p:spPr bwMode="auto">
          <a:xfrm flipV="1">
            <a:off x="9480341" y="-1"/>
            <a:ext cx="2711655" cy="2731118"/>
          </a:xfrm>
          <a:custGeom>
            <a:avLst/>
            <a:gdLst>
              <a:gd name="T0" fmla="*/ 418 w 418"/>
              <a:gd name="T1" fmla="*/ 0 h 421"/>
              <a:gd name="T2" fmla="*/ 0 w 418"/>
              <a:gd name="T3" fmla="*/ 421 h 421"/>
              <a:gd name="T4" fmla="*/ 418 w 418"/>
              <a:gd name="T5" fmla="*/ 421 h 421"/>
              <a:gd name="T6" fmla="*/ 418 w 418"/>
              <a:gd name="T7" fmla="*/ 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8" h="421">
                <a:moveTo>
                  <a:pt x="418" y="0"/>
                </a:moveTo>
                <a:lnTo>
                  <a:pt x="0" y="421"/>
                </a:lnTo>
                <a:lnTo>
                  <a:pt x="418" y="421"/>
                </a:lnTo>
                <a:lnTo>
                  <a:pt x="418" y="0"/>
                </a:lnTo>
                <a:close/>
              </a:path>
            </a:pathLst>
          </a:custGeom>
          <a:solidFill>
            <a:srgbClr val="9B1E2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5" name="Freeform 9"/>
          <p:cNvSpPr/>
          <p:nvPr/>
        </p:nvSpPr>
        <p:spPr bwMode="auto">
          <a:xfrm flipV="1">
            <a:off x="8299669" y="3"/>
            <a:ext cx="3892327" cy="3905301"/>
          </a:xfrm>
          <a:custGeom>
            <a:avLst/>
            <a:gdLst>
              <a:gd name="T0" fmla="*/ 600 w 600"/>
              <a:gd name="T1" fmla="*/ 0 h 602"/>
              <a:gd name="T2" fmla="*/ 0 w 600"/>
              <a:gd name="T3" fmla="*/ 602 h 602"/>
              <a:gd name="T4" fmla="*/ 469 w 600"/>
              <a:gd name="T5" fmla="*/ 602 h 602"/>
              <a:gd name="T6" fmla="*/ 600 w 600"/>
              <a:gd name="T7" fmla="*/ 471 h 602"/>
              <a:gd name="T8" fmla="*/ 600 w 600"/>
              <a:gd name="T9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602">
                <a:moveTo>
                  <a:pt x="600" y="0"/>
                </a:moveTo>
                <a:lnTo>
                  <a:pt x="0" y="602"/>
                </a:lnTo>
                <a:lnTo>
                  <a:pt x="469" y="602"/>
                </a:lnTo>
                <a:lnTo>
                  <a:pt x="600" y="471"/>
                </a:lnTo>
                <a:lnTo>
                  <a:pt x="600" y="0"/>
                </a:lnTo>
                <a:close/>
              </a:path>
            </a:pathLst>
          </a:custGeom>
          <a:solidFill>
            <a:srgbClr val="1B2F4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6" name="Freeform 10"/>
          <p:cNvSpPr/>
          <p:nvPr/>
        </p:nvSpPr>
        <p:spPr bwMode="auto">
          <a:xfrm flipV="1">
            <a:off x="6340531" y="-1"/>
            <a:ext cx="5851465" cy="5883902"/>
          </a:xfrm>
          <a:custGeom>
            <a:avLst/>
            <a:gdLst>
              <a:gd name="T0" fmla="*/ 902 w 902"/>
              <a:gd name="T1" fmla="*/ 0 h 907"/>
              <a:gd name="T2" fmla="*/ 0 w 902"/>
              <a:gd name="T3" fmla="*/ 907 h 907"/>
              <a:gd name="T4" fmla="*/ 603 w 902"/>
              <a:gd name="T5" fmla="*/ 907 h 907"/>
              <a:gd name="T6" fmla="*/ 902 w 902"/>
              <a:gd name="T7" fmla="*/ 607 h 907"/>
              <a:gd name="T8" fmla="*/ 902 w 902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2" h="907">
                <a:moveTo>
                  <a:pt x="902" y="0"/>
                </a:moveTo>
                <a:lnTo>
                  <a:pt x="0" y="907"/>
                </a:lnTo>
                <a:lnTo>
                  <a:pt x="603" y="907"/>
                </a:lnTo>
                <a:lnTo>
                  <a:pt x="902" y="607"/>
                </a:lnTo>
                <a:lnTo>
                  <a:pt x="902" y="0"/>
                </a:lnTo>
                <a:close/>
              </a:path>
            </a:pathLst>
          </a:custGeom>
          <a:solidFill>
            <a:srgbClr val="9B1E2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4206240" y="3"/>
            <a:ext cx="7985760" cy="6850495"/>
          </a:xfrm>
          <a:custGeom>
            <a:avLst/>
            <a:gdLst>
              <a:gd name="T0" fmla="*/ 1231 w 1231"/>
              <a:gd name="T1" fmla="*/ 0 h 1056"/>
              <a:gd name="T2" fmla="*/ 1053 w 1231"/>
              <a:gd name="T3" fmla="*/ 0 h 1056"/>
              <a:gd name="T4" fmla="*/ 0 w 1231"/>
              <a:gd name="T5" fmla="*/ 1056 h 1056"/>
              <a:gd name="T6" fmla="*/ 624 w 1231"/>
              <a:gd name="T7" fmla="*/ 1056 h 1056"/>
              <a:gd name="T8" fmla="*/ 1231 w 1231"/>
              <a:gd name="T9" fmla="*/ 447 h 1056"/>
              <a:gd name="T10" fmla="*/ 1231 w 1231"/>
              <a:gd name="T1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1" h="1056">
                <a:moveTo>
                  <a:pt x="1231" y="0"/>
                </a:moveTo>
                <a:lnTo>
                  <a:pt x="1053" y="0"/>
                </a:lnTo>
                <a:lnTo>
                  <a:pt x="0" y="1056"/>
                </a:lnTo>
                <a:lnTo>
                  <a:pt x="624" y="1056"/>
                </a:lnTo>
                <a:lnTo>
                  <a:pt x="1231" y="447"/>
                </a:lnTo>
                <a:lnTo>
                  <a:pt x="1231" y="0"/>
                </a:lnTo>
                <a:close/>
              </a:path>
            </a:pathLst>
          </a:custGeom>
          <a:solidFill>
            <a:srgbClr val="1B2F4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13410" y="-46"/>
            <a:ext cx="2927778" cy="264604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bg1"/>
                </a:solidFill>
                <a:latin typeface="ＤＦ明朝体W5" panose="02010609010101010101" charset="-128"/>
                <a:ea typeface="ＤＦ明朝体W5" panose="02010609010101010101" charset="-128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933140" y="2956038"/>
            <a:ext cx="558027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8000" b="1" dirty="0">
                <a:solidFill>
                  <a:srgbClr val="9B1E23"/>
                </a:solidFill>
                <a:latin typeface="+mn-ea"/>
                <a:ea typeface="+mn-ea"/>
                <a:cs typeface="ＤＦ明朝体W5" panose="02010609010101010101" charset="-128"/>
              </a:rPr>
              <a:t>研究概述</a:t>
            </a: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267791" y="4458904"/>
            <a:ext cx="386867" cy="386867"/>
            <a:chOff x="0" y="0"/>
            <a:chExt cx="965499" cy="965499"/>
          </a:xfrm>
          <a:solidFill>
            <a:schemeClr val="bg1"/>
          </a:solidFill>
          <a:effectLst/>
        </p:grpSpPr>
        <p:sp>
          <p:nvSpPr>
            <p:cNvPr id="17" name="AutoShape 17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endParaRPr lang="zh-CN" altLang="en-US" sz="9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18" name="AutoShape 18"/>
            <p:cNvSpPr/>
            <p:nvPr/>
          </p:nvSpPr>
          <p:spPr bwMode="auto">
            <a:xfrm>
              <a:off x="293778" y="265194"/>
              <a:ext cx="393822" cy="393822"/>
            </a:xfrm>
            <a:custGeom>
              <a:avLst/>
              <a:gdLst>
                <a:gd name="T0" fmla="*/ 196911 w 21600"/>
                <a:gd name="T1" fmla="*/ 196911 h 21600"/>
                <a:gd name="T2" fmla="*/ 196911 w 21600"/>
                <a:gd name="T3" fmla="*/ 196911 h 21600"/>
                <a:gd name="T4" fmla="*/ 196911 w 21600"/>
                <a:gd name="T5" fmla="*/ 196911 h 21600"/>
                <a:gd name="T6" fmla="*/ 196911 w 21600"/>
                <a:gd name="T7" fmla="*/ 19691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949"/>
                  </a:moveTo>
                  <a:cubicBezTo>
                    <a:pt x="21600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lnTo>
                    <a:pt x="21600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>
                <a:defRPr/>
              </a:pPr>
              <a:endParaRPr lang="zh-CN" altLang="en-US" sz="9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23287" y="4458904"/>
            <a:ext cx="386867" cy="386867"/>
            <a:chOff x="6316398" y="415834"/>
            <a:chExt cx="482600" cy="482600"/>
          </a:xfrm>
          <a:solidFill>
            <a:schemeClr val="bg1"/>
          </a:solidFill>
          <a:effectLst/>
        </p:grpSpPr>
        <p:sp>
          <p:nvSpPr>
            <p:cNvPr id="20" name="AutoShape 8" descr="tile_paper_medgray.jpeg"/>
            <p:cNvSpPr/>
            <p:nvPr/>
          </p:nvSpPr>
          <p:spPr bwMode="auto">
            <a:xfrm>
              <a:off x="6316398" y="415834"/>
              <a:ext cx="482600" cy="482600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1B2F4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>
                <a:solidFill>
                  <a:schemeClr val="lt1"/>
                </a:solidFill>
                <a:latin typeface="腾祥澜黑简" panose="01010104010101010101" pitchFamily="2" charset="-122"/>
                <a:ea typeface="腾祥澜黑简" panose="01010104010101010101" pitchFamily="2" charset="-122"/>
                <a:sym typeface="+mn-lt"/>
              </a:endParaRPr>
            </a:p>
          </p:txBody>
        </p:sp>
        <p:sp>
          <p:nvSpPr>
            <p:cNvPr id="21" name="AutoShape 82"/>
            <p:cNvSpPr/>
            <p:nvPr/>
          </p:nvSpPr>
          <p:spPr bwMode="auto">
            <a:xfrm>
              <a:off x="6457131" y="556567"/>
              <a:ext cx="201134" cy="201134"/>
            </a:xfrm>
            <a:custGeom>
              <a:avLst/>
              <a:gdLst>
                <a:gd name="T0" fmla="*/ 198438 w 21600"/>
                <a:gd name="T1" fmla="*/ 198438 h 21600"/>
                <a:gd name="T2" fmla="*/ 198438 w 21600"/>
                <a:gd name="T3" fmla="*/ 198438 h 21600"/>
                <a:gd name="T4" fmla="*/ 198438 w 21600"/>
                <a:gd name="T5" fmla="*/ 198438 h 21600"/>
                <a:gd name="T6" fmla="*/ 198438 w 21600"/>
                <a:gd name="T7" fmla="*/ 198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>
                <a:defRPr/>
              </a:pPr>
              <a:endParaRPr lang="zh-CN" altLang="en-US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71455" y="4458904"/>
            <a:ext cx="386867" cy="386867"/>
            <a:chOff x="7068981" y="415834"/>
            <a:chExt cx="482600" cy="482600"/>
          </a:xfrm>
          <a:solidFill>
            <a:schemeClr val="bg1"/>
          </a:solidFill>
          <a:effectLst/>
        </p:grpSpPr>
        <p:sp>
          <p:nvSpPr>
            <p:cNvPr id="23" name="AutoShape 8" descr="tile_paper_medgray.jpeg"/>
            <p:cNvSpPr/>
            <p:nvPr/>
          </p:nvSpPr>
          <p:spPr bwMode="auto">
            <a:xfrm>
              <a:off x="7068981" y="415834"/>
              <a:ext cx="482600" cy="482600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endParaRPr lang="zh-CN" altLang="en-US" sz="9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24" name="AutoShape 18"/>
            <p:cNvSpPr/>
            <p:nvPr/>
          </p:nvSpPr>
          <p:spPr bwMode="auto">
            <a:xfrm>
              <a:off x="7209714" y="556969"/>
              <a:ext cx="201134" cy="200330"/>
            </a:xfrm>
            <a:custGeom>
              <a:avLst/>
              <a:gdLst>
                <a:gd name="T0" fmla="*/ 198438 w 21600"/>
                <a:gd name="T1" fmla="*/ 197644 h 21600"/>
                <a:gd name="T2" fmla="*/ 198438 w 21600"/>
                <a:gd name="T3" fmla="*/ 197644 h 21600"/>
                <a:gd name="T4" fmla="*/ 198438 w 21600"/>
                <a:gd name="T5" fmla="*/ 197644 h 21600"/>
                <a:gd name="T6" fmla="*/ 198438 w 21600"/>
                <a:gd name="T7" fmla="*/ 1976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152"/>
                  </a:moveTo>
                  <a:lnTo>
                    <a:pt x="0" y="5936"/>
                  </a:lnTo>
                  <a:cubicBezTo>
                    <a:pt x="0" y="5498"/>
                    <a:pt x="132" y="5116"/>
                    <a:pt x="396" y="4796"/>
                  </a:cubicBezTo>
                  <a:cubicBezTo>
                    <a:pt x="663" y="4479"/>
                    <a:pt x="979" y="4317"/>
                    <a:pt x="1346" y="4317"/>
                  </a:cubicBezTo>
                  <a:lnTo>
                    <a:pt x="6316" y="4317"/>
                  </a:lnTo>
                  <a:lnTo>
                    <a:pt x="6316" y="1072"/>
                  </a:lnTo>
                  <a:cubicBezTo>
                    <a:pt x="6316" y="781"/>
                    <a:pt x="6399" y="528"/>
                    <a:pt x="6568" y="320"/>
                  </a:cubicBezTo>
                  <a:cubicBezTo>
                    <a:pt x="6737" y="108"/>
                    <a:pt x="6945" y="0"/>
                    <a:pt x="7195" y="0"/>
                  </a:cubicBezTo>
                  <a:lnTo>
                    <a:pt x="14402" y="0"/>
                  </a:lnTo>
                  <a:cubicBezTo>
                    <a:pt x="14661" y="0"/>
                    <a:pt x="14877" y="108"/>
                    <a:pt x="15053" y="320"/>
                  </a:cubicBezTo>
                  <a:cubicBezTo>
                    <a:pt x="15227" y="528"/>
                    <a:pt x="15318" y="781"/>
                    <a:pt x="15318" y="1072"/>
                  </a:cubicBezTo>
                  <a:lnTo>
                    <a:pt x="15318" y="4317"/>
                  </a:lnTo>
                  <a:lnTo>
                    <a:pt x="20263" y="4317"/>
                  </a:lnTo>
                  <a:cubicBezTo>
                    <a:pt x="20630" y="4317"/>
                    <a:pt x="20943" y="4479"/>
                    <a:pt x="21205" y="4796"/>
                  </a:cubicBezTo>
                  <a:cubicBezTo>
                    <a:pt x="21467" y="5116"/>
                    <a:pt x="21599" y="5498"/>
                    <a:pt x="21599" y="5936"/>
                  </a:cubicBezTo>
                  <a:lnTo>
                    <a:pt x="21599" y="11152"/>
                  </a:lnTo>
                  <a:lnTo>
                    <a:pt x="0" y="11152"/>
                  </a:lnTo>
                  <a:close/>
                  <a:moveTo>
                    <a:pt x="21599" y="12782"/>
                  </a:moveTo>
                  <a:lnTo>
                    <a:pt x="21599" y="19981"/>
                  </a:lnTo>
                  <a:cubicBezTo>
                    <a:pt x="21599" y="20425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38"/>
                    <a:pt x="396" y="21121"/>
                  </a:cubicBezTo>
                  <a:cubicBezTo>
                    <a:pt x="132" y="20801"/>
                    <a:pt x="0" y="20425"/>
                    <a:pt x="0" y="19981"/>
                  </a:cubicBezTo>
                  <a:lnTo>
                    <a:pt x="0" y="12782"/>
                  </a:lnTo>
                  <a:lnTo>
                    <a:pt x="8355" y="12782"/>
                  </a:lnTo>
                  <a:cubicBezTo>
                    <a:pt x="8340" y="12841"/>
                    <a:pt x="8333" y="12929"/>
                    <a:pt x="8333" y="13052"/>
                  </a:cubicBezTo>
                  <a:lnTo>
                    <a:pt x="8333" y="15199"/>
                  </a:lnTo>
                  <a:cubicBezTo>
                    <a:pt x="8333" y="15713"/>
                    <a:pt x="8482" y="16160"/>
                    <a:pt x="8783" y="16542"/>
                  </a:cubicBezTo>
                  <a:cubicBezTo>
                    <a:pt x="9085" y="16921"/>
                    <a:pt x="9462" y="17112"/>
                    <a:pt x="9914" y="17112"/>
                  </a:cubicBezTo>
                  <a:lnTo>
                    <a:pt x="11707" y="17112"/>
                  </a:lnTo>
                  <a:cubicBezTo>
                    <a:pt x="12137" y="17112"/>
                    <a:pt x="12507" y="16924"/>
                    <a:pt x="12816" y="16548"/>
                  </a:cubicBezTo>
                  <a:cubicBezTo>
                    <a:pt x="13124" y="16175"/>
                    <a:pt x="13278" y="15725"/>
                    <a:pt x="13278" y="15199"/>
                  </a:cubicBezTo>
                  <a:lnTo>
                    <a:pt x="13278" y="13052"/>
                  </a:lnTo>
                  <a:cubicBezTo>
                    <a:pt x="13278" y="12938"/>
                    <a:pt x="13266" y="12847"/>
                    <a:pt x="13242" y="12782"/>
                  </a:cubicBezTo>
                  <a:lnTo>
                    <a:pt x="21599" y="12782"/>
                  </a:lnTo>
                  <a:close/>
                  <a:moveTo>
                    <a:pt x="8108" y="4320"/>
                  </a:moveTo>
                  <a:lnTo>
                    <a:pt x="13511" y="4320"/>
                  </a:lnTo>
                  <a:lnTo>
                    <a:pt x="13511" y="2170"/>
                  </a:lnTo>
                  <a:lnTo>
                    <a:pt x="8108" y="2170"/>
                  </a:lnTo>
                  <a:lnTo>
                    <a:pt x="8108" y="4320"/>
                  </a:lnTo>
                  <a:close/>
                  <a:moveTo>
                    <a:pt x="11707" y="12782"/>
                  </a:moveTo>
                  <a:cubicBezTo>
                    <a:pt x="11849" y="12782"/>
                    <a:pt x="11922" y="12873"/>
                    <a:pt x="11929" y="13052"/>
                  </a:cubicBezTo>
                  <a:lnTo>
                    <a:pt x="11929" y="15199"/>
                  </a:lnTo>
                  <a:cubicBezTo>
                    <a:pt x="11929" y="15367"/>
                    <a:pt x="11856" y="15455"/>
                    <a:pt x="11707" y="15467"/>
                  </a:cubicBezTo>
                  <a:lnTo>
                    <a:pt x="9914" y="15467"/>
                  </a:lnTo>
                  <a:cubicBezTo>
                    <a:pt x="9758" y="15467"/>
                    <a:pt x="9675" y="15379"/>
                    <a:pt x="9667" y="15199"/>
                  </a:cubicBezTo>
                  <a:lnTo>
                    <a:pt x="9667" y="13052"/>
                  </a:lnTo>
                  <a:cubicBezTo>
                    <a:pt x="9667" y="12882"/>
                    <a:pt x="9750" y="12794"/>
                    <a:pt x="9914" y="12782"/>
                  </a:cubicBezTo>
                  <a:lnTo>
                    <a:pt x="11707" y="1278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>
                <a:defRPr/>
              </a:pPr>
              <a:endParaRPr lang="zh-CN" altLang="en-US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619623" y="4458904"/>
            <a:ext cx="386867" cy="386867"/>
            <a:chOff x="7821564" y="415834"/>
            <a:chExt cx="482600" cy="482600"/>
          </a:xfrm>
          <a:solidFill>
            <a:schemeClr val="bg1"/>
          </a:solidFill>
          <a:effectLst/>
        </p:grpSpPr>
        <p:sp>
          <p:nvSpPr>
            <p:cNvPr id="26" name="AutoShape 8" descr="tile_paper_medgray.jpeg"/>
            <p:cNvSpPr/>
            <p:nvPr/>
          </p:nvSpPr>
          <p:spPr bwMode="auto">
            <a:xfrm>
              <a:off x="7821564" y="415834"/>
              <a:ext cx="482600" cy="482600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1B2F4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>
                <a:solidFill>
                  <a:schemeClr val="lt1"/>
                </a:solidFill>
                <a:latin typeface="腾祥澜黑简" panose="01010104010101010101" pitchFamily="2" charset="-122"/>
                <a:ea typeface="腾祥澜黑简" panose="01010104010101010101" pitchFamily="2" charset="-122"/>
                <a:sym typeface="+mn-lt"/>
              </a:endParaRPr>
            </a:p>
          </p:txBody>
        </p:sp>
        <p:sp>
          <p:nvSpPr>
            <p:cNvPr id="27" name="AutoShape 20"/>
            <p:cNvSpPr/>
            <p:nvPr/>
          </p:nvSpPr>
          <p:spPr bwMode="auto">
            <a:xfrm>
              <a:off x="7962297" y="556969"/>
              <a:ext cx="201134" cy="200330"/>
            </a:xfrm>
            <a:custGeom>
              <a:avLst/>
              <a:gdLst>
                <a:gd name="T0" fmla="*/ 198438 w 21600"/>
                <a:gd name="T1" fmla="*/ 197644 h 21600"/>
                <a:gd name="T2" fmla="*/ 198438 w 21600"/>
                <a:gd name="T3" fmla="*/ 197644 h 21600"/>
                <a:gd name="T4" fmla="*/ 198438 w 21600"/>
                <a:gd name="T5" fmla="*/ 197644 h 21600"/>
                <a:gd name="T6" fmla="*/ 198438 w 21600"/>
                <a:gd name="T7" fmla="*/ 1976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599"/>
                    <a:pt x="19987" y="21599"/>
                  </a:cubicBezTo>
                  <a:lnTo>
                    <a:pt x="1612" y="21599"/>
                  </a:lnTo>
                  <a:cubicBezTo>
                    <a:pt x="1180" y="21599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>
                <a:defRPr/>
              </a:pPr>
              <a:endParaRPr lang="zh-CN" altLang="en-US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bldLvl="0" animBg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21"/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: V 形 22"/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>
            <a:stCxn id="9" idx="3"/>
          </p:cNvCxnSpPr>
          <p:nvPr/>
        </p:nvCxnSpPr>
        <p:spPr>
          <a:xfrm>
            <a:off x="3107230" y="562131"/>
            <a:ext cx="10934890" cy="32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1189717" y="300521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en-US" altLang="zh-CN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grpSp>
        <p:nvGrpSpPr>
          <p:cNvPr id="37" name="Group 14">
            <a:extLst>
              <a:ext uri="{FF2B5EF4-FFF2-40B4-BE49-F238E27FC236}">
                <a16:creationId xmlns:a16="http://schemas.microsoft.com/office/drawing/2014/main" id="{59C5B47A-7F82-43C0-9654-0BE1FB23A3AC}"/>
              </a:ext>
            </a:extLst>
          </p:cNvPr>
          <p:cNvGrpSpPr/>
          <p:nvPr/>
        </p:nvGrpSpPr>
        <p:grpSpPr>
          <a:xfrm>
            <a:off x="5379144" y="3062299"/>
            <a:ext cx="1414667" cy="1619124"/>
            <a:chOff x="5379142" y="2991066"/>
            <a:chExt cx="1414667" cy="1619124"/>
          </a:xfrm>
          <a:solidFill>
            <a:schemeClr val="accent1"/>
          </a:solidFill>
        </p:grpSpPr>
        <p:sp>
          <p:nvSpPr>
            <p:cNvPr id="38" name="Shape 1723">
              <a:extLst>
                <a:ext uri="{FF2B5EF4-FFF2-40B4-BE49-F238E27FC236}">
                  <a16:creationId xmlns:a16="http://schemas.microsoft.com/office/drawing/2014/main" id="{ED1261E3-3F44-4FB7-A22B-5EC769C7DD6D}"/>
                </a:ext>
              </a:extLst>
            </p:cNvPr>
            <p:cNvSpPr/>
            <p:nvPr/>
          </p:nvSpPr>
          <p:spPr>
            <a:xfrm rot="18900000">
              <a:off x="5379143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67733" tIns="67733" rIns="67733" bIns="67733" anchor="ctr"/>
            <a:lstStyle/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Shape 1726">
              <a:extLst>
                <a:ext uri="{FF2B5EF4-FFF2-40B4-BE49-F238E27FC236}">
                  <a16:creationId xmlns:a16="http://schemas.microsoft.com/office/drawing/2014/main" id="{EF00D804-9BF6-4F7A-8D88-64A74B4CBDD6}"/>
                </a:ext>
              </a:extLst>
            </p:cNvPr>
            <p:cNvSpPr/>
            <p:nvPr/>
          </p:nvSpPr>
          <p:spPr>
            <a:xfrm rot="18900000">
              <a:off x="5379142" y="3195523"/>
              <a:ext cx="1414666" cy="1414667"/>
            </a:xfrm>
            <a:prstGeom prst="roundRect">
              <a:avLst>
                <a:gd name="adj" fmla="val 15000"/>
              </a:avLst>
            </a:prstGeom>
            <a:grpFill/>
            <a:ln w="381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Group 12">
            <a:extLst>
              <a:ext uri="{FF2B5EF4-FFF2-40B4-BE49-F238E27FC236}">
                <a16:creationId xmlns:a16="http://schemas.microsoft.com/office/drawing/2014/main" id="{7E7B61B2-97F8-41BD-90A7-1FE8ADDE7AE9}"/>
              </a:ext>
            </a:extLst>
          </p:cNvPr>
          <p:cNvGrpSpPr/>
          <p:nvPr/>
        </p:nvGrpSpPr>
        <p:grpSpPr>
          <a:xfrm>
            <a:off x="3563872" y="3270643"/>
            <a:ext cx="1414667" cy="1619124"/>
            <a:chOff x="3563871" y="3199409"/>
            <a:chExt cx="1414666" cy="1619124"/>
          </a:xfrm>
          <a:solidFill>
            <a:schemeClr val="accent1"/>
          </a:solidFill>
        </p:grpSpPr>
        <p:sp>
          <p:nvSpPr>
            <p:cNvPr id="41" name="Shape 1722">
              <a:extLst>
                <a:ext uri="{FF2B5EF4-FFF2-40B4-BE49-F238E27FC236}">
                  <a16:creationId xmlns:a16="http://schemas.microsoft.com/office/drawing/2014/main" id="{E27D79AD-1687-4F58-96F3-C802A1F998A5}"/>
                </a:ext>
              </a:extLst>
            </p:cNvPr>
            <p:cNvSpPr/>
            <p:nvPr/>
          </p:nvSpPr>
          <p:spPr>
            <a:xfrm rot="8100000">
              <a:off x="3563871" y="3403867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67733" tIns="67733" rIns="67733" bIns="67733" anchor="ctr"/>
            <a:lstStyle/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Shape 1729">
              <a:extLst>
                <a:ext uri="{FF2B5EF4-FFF2-40B4-BE49-F238E27FC236}">
                  <a16:creationId xmlns:a16="http://schemas.microsoft.com/office/drawing/2014/main" id="{7021DEB4-963E-4456-BC30-9ABCCDC99BAF}"/>
                </a:ext>
              </a:extLst>
            </p:cNvPr>
            <p:cNvSpPr/>
            <p:nvPr/>
          </p:nvSpPr>
          <p:spPr>
            <a:xfrm rot="8100000">
              <a:off x="3563871" y="3199409"/>
              <a:ext cx="1414666" cy="1414667"/>
            </a:xfrm>
            <a:prstGeom prst="roundRect">
              <a:avLst>
                <a:gd name="adj" fmla="val 15000"/>
              </a:avLst>
            </a:prstGeom>
            <a:grpFill/>
            <a:ln w="381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11">
            <a:extLst>
              <a:ext uri="{FF2B5EF4-FFF2-40B4-BE49-F238E27FC236}">
                <a16:creationId xmlns:a16="http://schemas.microsoft.com/office/drawing/2014/main" id="{5BAAA1AB-A6C6-4A4D-AD5D-F89FC8297846}"/>
              </a:ext>
            </a:extLst>
          </p:cNvPr>
          <p:cNvGrpSpPr/>
          <p:nvPr/>
        </p:nvGrpSpPr>
        <p:grpSpPr>
          <a:xfrm>
            <a:off x="1674443" y="3045310"/>
            <a:ext cx="1414667" cy="1619124"/>
            <a:chOff x="1743076" y="2991066"/>
            <a:chExt cx="1414666" cy="1619124"/>
          </a:xfrm>
          <a:solidFill>
            <a:schemeClr val="accent1"/>
          </a:solidFill>
        </p:grpSpPr>
        <p:sp>
          <p:nvSpPr>
            <p:cNvPr id="44" name="Shape 1721">
              <a:extLst>
                <a:ext uri="{FF2B5EF4-FFF2-40B4-BE49-F238E27FC236}">
                  <a16:creationId xmlns:a16="http://schemas.microsoft.com/office/drawing/2014/main" id="{CA73FE79-95CF-4666-B973-B4480534C52F}"/>
                </a:ext>
              </a:extLst>
            </p:cNvPr>
            <p:cNvSpPr/>
            <p:nvPr/>
          </p:nvSpPr>
          <p:spPr>
            <a:xfrm rot="18900000">
              <a:off x="1743076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67733" tIns="67733" rIns="67733" bIns="67733" anchor="ctr"/>
            <a:lstStyle/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Shape 1732">
              <a:extLst>
                <a:ext uri="{FF2B5EF4-FFF2-40B4-BE49-F238E27FC236}">
                  <a16:creationId xmlns:a16="http://schemas.microsoft.com/office/drawing/2014/main" id="{24563D07-F357-4CAE-8120-890617E13544}"/>
                </a:ext>
              </a:extLst>
            </p:cNvPr>
            <p:cNvSpPr/>
            <p:nvPr/>
          </p:nvSpPr>
          <p:spPr>
            <a:xfrm rot="18900000">
              <a:off x="1743076" y="3195523"/>
              <a:ext cx="1414666" cy="1414667"/>
            </a:xfrm>
            <a:prstGeom prst="roundRect">
              <a:avLst>
                <a:gd name="adj" fmla="val 15000"/>
              </a:avLst>
            </a:prstGeom>
            <a:grpFill/>
            <a:ln w="508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Group 15">
            <a:extLst>
              <a:ext uri="{FF2B5EF4-FFF2-40B4-BE49-F238E27FC236}">
                <a16:creationId xmlns:a16="http://schemas.microsoft.com/office/drawing/2014/main" id="{DE8CE5A8-A860-45A7-8C23-3C68FB594EF7}"/>
              </a:ext>
            </a:extLst>
          </p:cNvPr>
          <p:cNvGrpSpPr/>
          <p:nvPr/>
        </p:nvGrpSpPr>
        <p:grpSpPr>
          <a:xfrm>
            <a:off x="7199937" y="3270643"/>
            <a:ext cx="1414667" cy="1619125"/>
            <a:chOff x="7199937" y="3199409"/>
            <a:chExt cx="1414666" cy="1619125"/>
          </a:xfrm>
          <a:solidFill>
            <a:schemeClr val="accent1"/>
          </a:solidFill>
        </p:grpSpPr>
        <p:sp>
          <p:nvSpPr>
            <p:cNvPr id="47" name="Shape 1724">
              <a:extLst>
                <a:ext uri="{FF2B5EF4-FFF2-40B4-BE49-F238E27FC236}">
                  <a16:creationId xmlns:a16="http://schemas.microsoft.com/office/drawing/2014/main" id="{5566001D-552D-4C98-9F37-C043084AA87C}"/>
                </a:ext>
              </a:extLst>
            </p:cNvPr>
            <p:cNvSpPr/>
            <p:nvPr/>
          </p:nvSpPr>
          <p:spPr>
            <a:xfrm rot="8100000">
              <a:off x="7199937" y="3403868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67733" tIns="67733" rIns="67733" bIns="67733" anchor="ctr"/>
            <a:lstStyle/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Shape 1735">
              <a:extLst>
                <a:ext uri="{FF2B5EF4-FFF2-40B4-BE49-F238E27FC236}">
                  <a16:creationId xmlns:a16="http://schemas.microsoft.com/office/drawing/2014/main" id="{1553836C-90DA-423A-A90D-FFF7FEF4378F}"/>
                </a:ext>
              </a:extLst>
            </p:cNvPr>
            <p:cNvSpPr/>
            <p:nvPr/>
          </p:nvSpPr>
          <p:spPr>
            <a:xfrm rot="8100000">
              <a:off x="7199937" y="3199409"/>
              <a:ext cx="1414666" cy="1414667"/>
            </a:xfrm>
            <a:prstGeom prst="roundRect">
              <a:avLst>
                <a:gd name="adj" fmla="val 15000"/>
              </a:avLst>
            </a:prstGeom>
            <a:grpFill/>
            <a:ln w="381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16">
            <a:extLst>
              <a:ext uri="{FF2B5EF4-FFF2-40B4-BE49-F238E27FC236}">
                <a16:creationId xmlns:a16="http://schemas.microsoft.com/office/drawing/2014/main" id="{E72F953E-E1E0-4C56-B493-12C43F5ECA6E}"/>
              </a:ext>
            </a:extLst>
          </p:cNvPr>
          <p:cNvGrpSpPr/>
          <p:nvPr/>
        </p:nvGrpSpPr>
        <p:grpSpPr>
          <a:xfrm>
            <a:off x="9015209" y="3062299"/>
            <a:ext cx="1414667" cy="1619124"/>
            <a:chOff x="9015209" y="2991066"/>
            <a:chExt cx="1414666" cy="1619124"/>
          </a:xfrm>
          <a:solidFill>
            <a:schemeClr val="accent1"/>
          </a:solidFill>
        </p:grpSpPr>
        <p:sp>
          <p:nvSpPr>
            <p:cNvPr id="50" name="Shape 1725">
              <a:extLst>
                <a:ext uri="{FF2B5EF4-FFF2-40B4-BE49-F238E27FC236}">
                  <a16:creationId xmlns:a16="http://schemas.microsoft.com/office/drawing/2014/main" id="{3CB98910-DC55-46FD-9DFE-5BBAD7EE2E33}"/>
                </a:ext>
              </a:extLst>
            </p:cNvPr>
            <p:cNvSpPr/>
            <p:nvPr/>
          </p:nvSpPr>
          <p:spPr>
            <a:xfrm rot="18900000">
              <a:off x="9015209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67733" tIns="67733" rIns="67733" bIns="67733" anchor="ctr"/>
            <a:lstStyle/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Shape 1738">
              <a:extLst>
                <a:ext uri="{FF2B5EF4-FFF2-40B4-BE49-F238E27FC236}">
                  <a16:creationId xmlns:a16="http://schemas.microsoft.com/office/drawing/2014/main" id="{B4AAF3A0-36B3-4A80-8E94-57F83F5DE7E8}"/>
                </a:ext>
              </a:extLst>
            </p:cNvPr>
            <p:cNvSpPr/>
            <p:nvPr/>
          </p:nvSpPr>
          <p:spPr>
            <a:xfrm rot="18900000">
              <a:off x="9015209" y="3195523"/>
              <a:ext cx="1414666" cy="1414667"/>
            </a:xfrm>
            <a:prstGeom prst="roundRect">
              <a:avLst>
                <a:gd name="adj" fmla="val 15000"/>
              </a:avLst>
            </a:prstGeom>
            <a:grpFill/>
            <a:ln w="381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15C2C136-97C7-46F8-A252-8154CFB6C8CE}"/>
              </a:ext>
            </a:extLst>
          </p:cNvPr>
          <p:cNvSpPr txBox="1">
            <a:spLocks/>
          </p:cNvSpPr>
          <p:nvPr/>
        </p:nvSpPr>
        <p:spPr>
          <a:xfrm>
            <a:off x="1813446" y="3845825"/>
            <a:ext cx="1210819" cy="267765"/>
          </a:xfrm>
          <a:prstGeom prst="rect">
            <a:avLst/>
          </a:prstGeom>
        </p:spPr>
        <p:txBody>
          <a:bodyPr lIns="121917" tIns="60959" rIns="121917" bIns="60959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B6BD54B3-EBE5-403D-9310-46E6D3F69225}"/>
              </a:ext>
            </a:extLst>
          </p:cNvPr>
          <p:cNvSpPr txBox="1">
            <a:spLocks/>
          </p:cNvSpPr>
          <p:nvPr/>
        </p:nvSpPr>
        <p:spPr>
          <a:xfrm>
            <a:off x="3663033" y="3840206"/>
            <a:ext cx="1210819" cy="267765"/>
          </a:xfrm>
          <a:prstGeom prst="rect">
            <a:avLst/>
          </a:prstGeom>
        </p:spPr>
        <p:txBody>
          <a:bodyPr lIns="121917" tIns="60959" rIns="121917" bIns="60959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GB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C06088DE-AE6E-428C-BE54-347FF217DBDE}"/>
              </a:ext>
            </a:extLst>
          </p:cNvPr>
          <p:cNvSpPr txBox="1">
            <a:spLocks/>
          </p:cNvSpPr>
          <p:nvPr/>
        </p:nvSpPr>
        <p:spPr>
          <a:xfrm>
            <a:off x="5480353" y="3840206"/>
            <a:ext cx="1210819" cy="267765"/>
          </a:xfrm>
          <a:prstGeom prst="rect">
            <a:avLst/>
          </a:prstGeom>
        </p:spPr>
        <p:txBody>
          <a:bodyPr lIns="121917" tIns="60959" rIns="121917" bIns="60959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2A12F33D-5684-49CF-B86D-C58C2ED9DC6D}"/>
              </a:ext>
            </a:extLst>
          </p:cNvPr>
          <p:cNvSpPr txBox="1">
            <a:spLocks/>
          </p:cNvSpPr>
          <p:nvPr/>
        </p:nvSpPr>
        <p:spPr>
          <a:xfrm>
            <a:off x="7298385" y="3840206"/>
            <a:ext cx="1210819" cy="267765"/>
          </a:xfrm>
          <a:prstGeom prst="rect">
            <a:avLst/>
          </a:prstGeom>
        </p:spPr>
        <p:txBody>
          <a:bodyPr lIns="121917" tIns="60959" rIns="121917" bIns="60959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GB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CB4FE68B-9013-4296-B677-5EE089474C64}"/>
              </a:ext>
            </a:extLst>
          </p:cNvPr>
          <p:cNvSpPr txBox="1">
            <a:spLocks/>
          </p:cNvSpPr>
          <p:nvPr/>
        </p:nvSpPr>
        <p:spPr>
          <a:xfrm>
            <a:off x="9117133" y="3840206"/>
            <a:ext cx="1210819" cy="267765"/>
          </a:xfrm>
          <a:prstGeom prst="rect">
            <a:avLst/>
          </a:prstGeom>
        </p:spPr>
        <p:txBody>
          <a:bodyPr lIns="121917" tIns="60959" rIns="121917" bIns="60959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GB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127">
            <a:extLst>
              <a:ext uri="{FF2B5EF4-FFF2-40B4-BE49-F238E27FC236}">
                <a16:creationId xmlns:a16="http://schemas.microsoft.com/office/drawing/2014/main" id="{51B04041-6AE3-4C0F-876D-CB79F94A4212}"/>
              </a:ext>
            </a:extLst>
          </p:cNvPr>
          <p:cNvSpPr txBox="1"/>
          <p:nvPr/>
        </p:nvSpPr>
        <p:spPr>
          <a:xfrm>
            <a:off x="783266" y="1030195"/>
            <a:ext cx="3197019" cy="2157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资源形态的碎片化、微型化、主题化发展趋势，各种类型的“微”教学实践在国内外如火如茶地铺开</a:t>
            </a:r>
            <a:endParaRPr lang="en-US" altLang="zh-CN" sz="1600" dirty="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" name="TextBox 128">
            <a:extLst>
              <a:ext uri="{FF2B5EF4-FFF2-40B4-BE49-F238E27FC236}">
                <a16:creationId xmlns:a16="http://schemas.microsoft.com/office/drawing/2014/main" id="{9ECBE623-29C7-42E4-B621-E103B062E8C5}"/>
              </a:ext>
            </a:extLst>
          </p:cNvPr>
          <p:cNvSpPr txBox="1"/>
          <p:nvPr/>
        </p:nvSpPr>
        <p:spPr>
          <a:xfrm>
            <a:off x="3298705" y="5084247"/>
            <a:ext cx="2000641" cy="1713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国家教育信息化发展规划与历史课程标准的具体要求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" name="TextBox 129">
            <a:extLst>
              <a:ext uri="{FF2B5EF4-FFF2-40B4-BE49-F238E27FC236}">
                <a16:creationId xmlns:a16="http://schemas.microsoft.com/office/drawing/2014/main" id="{17B081D6-E152-4210-AFD3-3F08C34C4EFF}"/>
              </a:ext>
            </a:extLst>
          </p:cNvPr>
          <p:cNvSpPr txBox="1"/>
          <p:nvPr/>
        </p:nvSpPr>
        <p:spPr>
          <a:xfrm>
            <a:off x="5086156" y="1891240"/>
            <a:ext cx="217830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利用微课改变教学方式，提高学习效率</a:t>
            </a:r>
          </a:p>
        </p:txBody>
      </p:sp>
      <p:sp>
        <p:nvSpPr>
          <p:cNvPr id="60" name="TextBox 130">
            <a:extLst>
              <a:ext uri="{FF2B5EF4-FFF2-40B4-BE49-F238E27FC236}">
                <a16:creationId xmlns:a16="http://schemas.microsoft.com/office/drawing/2014/main" id="{80852DD7-AB5E-4431-B551-785A91466212}"/>
              </a:ext>
            </a:extLst>
          </p:cNvPr>
          <p:cNvSpPr txBox="1"/>
          <p:nvPr/>
        </p:nvSpPr>
        <p:spPr>
          <a:xfrm>
            <a:off x="7264458" y="5387215"/>
            <a:ext cx="164313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利用微课引导学生自主学习</a:t>
            </a:r>
          </a:p>
        </p:txBody>
      </p:sp>
      <p:sp>
        <p:nvSpPr>
          <p:cNvPr id="61" name="TextBox 131">
            <a:extLst>
              <a:ext uri="{FF2B5EF4-FFF2-40B4-BE49-F238E27FC236}">
                <a16:creationId xmlns:a16="http://schemas.microsoft.com/office/drawing/2014/main" id="{37DE867C-852A-4F6A-9D46-1DD6D5A23184}"/>
              </a:ext>
            </a:extLst>
          </p:cNvPr>
          <p:cNvSpPr txBox="1"/>
          <p:nvPr/>
        </p:nvSpPr>
        <p:spPr>
          <a:xfrm>
            <a:off x="8693712" y="2197593"/>
            <a:ext cx="23283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利用微课激发学习兴趣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22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8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6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0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7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1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2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8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9" grpId="0"/>
          <p:bldP spid="52" grpId="0" build="p"/>
          <p:bldP spid="53" grpId="0" build="p"/>
          <p:bldP spid="54" grpId="0" build="p"/>
          <p:bldP spid="55" grpId="0" build="p"/>
          <p:bldP spid="56" grpId="0" build="p"/>
          <p:bldP spid="57" grpId="0"/>
          <p:bldP spid="58" grpId="0"/>
          <p:bldP spid="59" grpId="0"/>
          <p:bldP spid="60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8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6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0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7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1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2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8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9" grpId="0"/>
          <p:bldP spid="52" grpId="0" build="p"/>
          <p:bldP spid="53" grpId="0" build="p"/>
          <p:bldP spid="54" grpId="0" build="p"/>
          <p:bldP spid="55" grpId="0" build="p"/>
          <p:bldP spid="56" grpId="0" build="p"/>
          <p:bldP spid="57" grpId="0"/>
          <p:bldP spid="58" grpId="0"/>
          <p:bldP spid="59" grpId="0"/>
          <p:bldP spid="60" grpId="0"/>
          <p:bldP spid="6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箭头: V 形 21">
            <a:extLst>
              <a:ext uri="{FF2B5EF4-FFF2-40B4-BE49-F238E27FC236}">
                <a16:creationId xmlns:a16="http://schemas.microsoft.com/office/drawing/2014/main" id="{AC541CA9-A4D7-4298-89A7-DC982C4A19AD}"/>
              </a:ext>
            </a:extLst>
          </p:cNvPr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箭头: V 形 22">
            <a:extLst>
              <a:ext uri="{FF2B5EF4-FFF2-40B4-BE49-F238E27FC236}">
                <a16:creationId xmlns:a16="http://schemas.microsoft.com/office/drawing/2014/main" id="{48FAB820-3896-4429-9186-A143D30AD8DC}"/>
              </a:ext>
            </a:extLst>
          </p:cNvPr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1EE1EFC-0D99-4549-828C-75CC15AE380D}"/>
              </a:ext>
            </a:extLst>
          </p:cNvPr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A1056ED6-334F-481C-98E3-1C2141CCB20C}"/>
                </a:ext>
              </a:extLst>
            </p:cNvPr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E53B7F15-F933-434A-BA8C-F7ABCF60F597}"/>
                </a:ext>
              </a:extLst>
            </p:cNvPr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88401080-AD2E-420B-B7A3-80C52A4D8604}"/>
                </a:ext>
              </a:extLst>
            </p:cNvPr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43DA60B5-9C04-4205-938A-AB9B0C39A921}"/>
              </a:ext>
            </a:extLst>
          </p:cNvPr>
          <p:cNvSpPr txBox="1"/>
          <p:nvPr/>
        </p:nvSpPr>
        <p:spPr>
          <a:xfrm>
            <a:off x="1189717" y="300521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en-US" altLang="zh-CN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概念界定</a:t>
            </a:r>
          </a:p>
        </p:txBody>
      </p:sp>
      <p:sp>
        <p:nvSpPr>
          <p:cNvPr id="32" name="圆角矩形 19">
            <a:extLst>
              <a:ext uri="{FF2B5EF4-FFF2-40B4-BE49-F238E27FC236}">
                <a16:creationId xmlns:a16="http://schemas.microsoft.com/office/drawing/2014/main" id="{6F6D4BBE-A86B-4D13-BBA3-5BDFD9EE86AD}"/>
              </a:ext>
            </a:extLst>
          </p:cNvPr>
          <p:cNvSpPr/>
          <p:nvPr/>
        </p:nvSpPr>
        <p:spPr>
          <a:xfrm>
            <a:off x="794435" y="1050103"/>
            <a:ext cx="4414574" cy="70466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概念：微课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63B6112-F65A-4193-9CAE-A910F6DC94F6}"/>
              </a:ext>
            </a:extLst>
          </p:cNvPr>
          <p:cNvSpPr/>
          <p:nvPr/>
        </p:nvSpPr>
        <p:spPr>
          <a:xfrm>
            <a:off x="712312" y="2203932"/>
            <a:ext cx="10881179" cy="394958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9E6A14B-409F-464F-8CE3-974BDF953D06}"/>
              </a:ext>
            </a:extLst>
          </p:cNvPr>
          <p:cNvSpPr/>
          <p:nvPr/>
        </p:nvSpPr>
        <p:spPr>
          <a:xfrm>
            <a:off x="911201" y="2367864"/>
            <a:ext cx="10483403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胡铁生、胡小勇</a:t>
            </a:r>
            <a:r>
              <a:rPr lang="zh-CN" altLang="zh-CN" sz="32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2015</a:t>
            </a:r>
            <a:r>
              <a:rPr lang="zh-CN" altLang="zh-CN" sz="32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）：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微课</a:t>
            </a:r>
            <a:r>
              <a:rPr lang="zh-CN" altLang="zh-CN" sz="32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定义为</a:t>
            </a:r>
            <a:r>
              <a:rPr lang="zh-CN" altLang="zh-CN" sz="3200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是以教学微视频为核心载体，基于一个学科知能点（如知识点，技能点、情感点等）或结合某个教学要素和环节（如目标、导入、活动、评价等</a:t>
            </a:r>
            <a:r>
              <a:rPr lang="en-US" altLang="zh-CN" sz="3200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zh-CN" sz="3200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精心设计和开发的微型优质学习资源。</a:t>
            </a:r>
            <a:br>
              <a:rPr lang="en-US" altLang="zh-CN" dirty="0">
                <a:highlight>
                  <a:srgbClr val="FFFF00"/>
                </a:highlight>
              </a:rPr>
            </a:b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61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31" grpId="0"/>
          <p:bldP spid="33" grpId="0" animBg="1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31" grpId="0"/>
          <p:bldP spid="33" grpId="0" animBg="1"/>
          <p:bldP spid="3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21"/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: V 形 22"/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>
            <a:cxnSpLocks/>
          </p:cNvCxnSpPr>
          <p:nvPr/>
        </p:nvCxnSpPr>
        <p:spPr>
          <a:xfrm>
            <a:off x="5448424" y="561496"/>
            <a:ext cx="7526896" cy="39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477452" y="2132569"/>
            <a:ext cx="11160125" cy="3889829"/>
          </a:xfrm>
          <a:prstGeom prst="rect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0"/>
          <p:cNvSpPr/>
          <p:nvPr/>
        </p:nvSpPr>
        <p:spPr>
          <a:xfrm>
            <a:off x="403903" y="2429594"/>
            <a:ext cx="476154" cy="952307"/>
          </a:xfrm>
          <a:custGeom>
            <a:avLst/>
            <a:gdLst>
              <a:gd name="connsiteX0" fmla="*/ 0 w 595086"/>
              <a:gd name="connsiteY0" fmla="*/ 0 h 1190172"/>
              <a:gd name="connsiteX1" fmla="*/ 595086 w 595086"/>
              <a:gd name="connsiteY1" fmla="*/ 595086 h 1190172"/>
              <a:gd name="connsiteX2" fmla="*/ 0 w 595086"/>
              <a:gd name="connsiteY2" fmla="*/ 1190172 h 119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086" h="1190172">
                <a:moveTo>
                  <a:pt x="0" y="0"/>
                </a:moveTo>
                <a:cubicBezTo>
                  <a:pt x="328657" y="0"/>
                  <a:pt x="595086" y="266429"/>
                  <a:pt x="595086" y="595086"/>
                </a:cubicBezTo>
                <a:cubicBezTo>
                  <a:pt x="595086" y="923743"/>
                  <a:pt x="328657" y="1190172"/>
                  <a:pt x="0" y="1190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1"/>
          <p:cNvSpPr/>
          <p:nvPr/>
        </p:nvSpPr>
        <p:spPr>
          <a:xfrm>
            <a:off x="403903" y="3577512"/>
            <a:ext cx="476154" cy="952307"/>
          </a:xfrm>
          <a:custGeom>
            <a:avLst/>
            <a:gdLst>
              <a:gd name="connsiteX0" fmla="*/ 0 w 595086"/>
              <a:gd name="connsiteY0" fmla="*/ 0 h 1190172"/>
              <a:gd name="connsiteX1" fmla="*/ 595086 w 595086"/>
              <a:gd name="connsiteY1" fmla="*/ 595086 h 1190172"/>
              <a:gd name="connsiteX2" fmla="*/ 0 w 595086"/>
              <a:gd name="connsiteY2" fmla="*/ 1190172 h 119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086" h="1190172">
                <a:moveTo>
                  <a:pt x="0" y="0"/>
                </a:moveTo>
                <a:cubicBezTo>
                  <a:pt x="328657" y="0"/>
                  <a:pt x="595086" y="266429"/>
                  <a:pt x="595086" y="595086"/>
                </a:cubicBezTo>
                <a:cubicBezTo>
                  <a:pt x="595086" y="923743"/>
                  <a:pt x="328657" y="1190172"/>
                  <a:pt x="0" y="1190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2"/>
          <p:cNvSpPr/>
          <p:nvPr/>
        </p:nvSpPr>
        <p:spPr>
          <a:xfrm>
            <a:off x="403903" y="4725431"/>
            <a:ext cx="476154" cy="952307"/>
          </a:xfrm>
          <a:custGeom>
            <a:avLst/>
            <a:gdLst>
              <a:gd name="connsiteX0" fmla="*/ 0 w 595086"/>
              <a:gd name="connsiteY0" fmla="*/ 0 h 1190172"/>
              <a:gd name="connsiteX1" fmla="*/ 595086 w 595086"/>
              <a:gd name="connsiteY1" fmla="*/ 595086 h 1190172"/>
              <a:gd name="connsiteX2" fmla="*/ 0 w 595086"/>
              <a:gd name="connsiteY2" fmla="*/ 1190172 h 119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086" h="1190172">
                <a:moveTo>
                  <a:pt x="0" y="0"/>
                </a:moveTo>
                <a:cubicBezTo>
                  <a:pt x="328657" y="0"/>
                  <a:pt x="595086" y="266429"/>
                  <a:pt x="595086" y="595086"/>
                </a:cubicBezTo>
                <a:cubicBezTo>
                  <a:pt x="595086" y="923743"/>
                  <a:pt x="328657" y="1190172"/>
                  <a:pt x="0" y="1190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179384" y="2291364"/>
            <a:ext cx="5400320" cy="3624591"/>
            <a:chOff x="1378503" y="1969049"/>
            <a:chExt cx="4916622" cy="3624591"/>
          </a:xfrm>
        </p:grpSpPr>
        <p:sp>
          <p:nvSpPr>
            <p:cNvPr id="18" name="矩形 17"/>
            <p:cNvSpPr/>
            <p:nvPr/>
          </p:nvSpPr>
          <p:spPr>
            <a:xfrm>
              <a:off x="1389298" y="2061776"/>
              <a:ext cx="4905827" cy="3531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 algn="l">
                <a:lnSpc>
                  <a:spcPts val="3000"/>
                </a:lnSpc>
              </a:pPr>
              <a:r>
                <a:rPr lang="zh-CN" altLang="zh-CN" sz="2400" kern="1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“初中历史教学中微课的应用研究”是指基于具体的教学内容，分析微课在初中教学中的实施策略，并详细阐述利用课例研究法、访谈法等探讨微课在初中历史教学中的应用，总结效果，提高课堂的趣味性、突破历史学习中的重、难点，提高教学的针对性和时效性，帮助学生查漏补缺、强化巩固知识点。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378503" y="1969049"/>
              <a:ext cx="2241974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2000" dirty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179384" y="4707765"/>
            <a:ext cx="224197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zh-CN" altLang="en-US" sz="2000" dirty="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5EAE96D-C627-4CF4-B829-E98E9375FDDC}"/>
              </a:ext>
            </a:extLst>
          </p:cNvPr>
          <p:cNvSpPr txBox="1"/>
          <p:nvPr/>
        </p:nvSpPr>
        <p:spPr>
          <a:xfrm>
            <a:off x="1189717" y="300521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en-US" altLang="zh-CN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概念界定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FE5587B-A51C-4AF6-9339-E268A3796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61" y="861135"/>
            <a:ext cx="4719169" cy="57132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2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21">
            <a:extLst>
              <a:ext uri="{FF2B5EF4-FFF2-40B4-BE49-F238E27FC236}">
                <a16:creationId xmlns:a16="http://schemas.microsoft.com/office/drawing/2014/main" id="{90CEE81E-7478-4C5D-8720-0D3F5E70B083}"/>
              </a:ext>
            </a:extLst>
          </p:cNvPr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: V 形 22">
            <a:extLst>
              <a:ext uri="{FF2B5EF4-FFF2-40B4-BE49-F238E27FC236}">
                <a16:creationId xmlns:a16="http://schemas.microsoft.com/office/drawing/2014/main" id="{2E706F89-B9F4-4760-A361-CCE04D0F7D70}"/>
              </a:ext>
            </a:extLst>
          </p:cNvPr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6DFE201-322C-4D4E-AD90-921BA4A14CC7}"/>
              </a:ext>
            </a:extLst>
          </p:cNvPr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A544307-8F31-40B0-9FD2-F66109665394}"/>
                </a:ext>
              </a:extLst>
            </p:cNvPr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8A340FD-DF34-4069-AAC9-EE4B9AF37E4C}"/>
                </a:ext>
              </a:extLst>
            </p:cNvPr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489DED7-CFE7-4DF4-A011-6E91CC2429EE}"/>
                </a:ext>
              </a:extLst>
            </p:cNvPr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D9910060-5302-459F-AF93-5895B30DCCBB}"/>
              </a:ext>
            </a:extLst>
          </p:cNvPr>
          <p:cNvSpPr txBox="1"/>
          <p:nvPr/>
        </p:nvSpPr>
        <p:spPr>
          <a:xfrm>
            <a:off x="1189717" y="300521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en-US" altLang="zh-CN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</a:p>
        </p:txBody>
      </p:sp>
      <p:sp>
        <p:nvSpPr>
          <p:cNvPr id="9" name="圆角矩形 18">
            <a:extLst>
              <a:ext uri="{FF2B5EF4-FFF2-40B4-BE49-F238E27FC236}">
                <a16:creationId xmlns:a16="http://schemas.microsoft.com/office/drawing/2014/main" id="{A8F5DD5F-DC72-4F36-905D-D78EC839DBDE}"/>
              </a:ext>
            </a:extLst>
          </p:cNvPr>
          <p:cNvSpPr/>
          <p:nvPr/>
        </p:nvSpPr>
        <p:spPr>
          <a:xfrm>
            <a:off x="499764" y="823741"/>
            <a:ext cx="10818099" cy="1144674"/>
          </a:xfrm>
          <a:prstGeom prst="roundRect">
            <a:avLst/>
          </a:prstGeom>
          <a:solidFill>
            <a:srgbClr val="FF0000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r>
              <a:rPr lang="zh-CN" altLang="en-US" sz="2800" kern="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kern="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kern="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zh-CN" altLang="zh-CN" sz="2800" kern="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通过调查、访谈等探究微课在初中历史教学中存在的可能性和必要性。</a:t>
            </a:r>
          </a:p>
        </p:txBody>
      </p:sp>
      <p:sp>
        <p:nvSpPr>
          <p:cNvPr id="10" name="圆角矩形 17">
            <a:extLst>
              <a:ext uri="{FF2B5EF4-FFF2-40B4-BE49-F238E27FC236}">
                <a16:creationId xmlns:a16="http://schemas.microsoft.com/office/drawing/2014/main" id="{6F0FE4B5-D9BC-4502-818E-147DC496DFF0}"/>
              </a:ext>
            </a:extLst>
          </p:cNvPr>
          <p:cNvSpPr/>
          <p:nvPr/>
        </p:nvSpPr>
        <p:spPr>
          <a:xfrm>
            <a:off x="507022" y="2240174"/>
            <a:ext cx="10893162" cy="1188821"/>
          </a:xfrm>
          <a:prstGeom prst="roundRect">
            <a:avLst/>
          </a:prstGeom>
          <a:solidFill>
            <a:srgbClr val="FF0000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kern="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kern="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zh-CN" altLang="zh-CN" sz="2800" kern="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探寻微课在历史课程中的实施策略。</a:t>
            </a:r>
          </a:p>
        </p:txBody>
      </p:sp>
      <p:sp>
        <p:nvSpPr>
          <p:cNvPr id="11" name="圆角矩形 17">
            <a:extLst>
              <a:ext uri="{FF2B5EF4-FFF2-40B4-BE49-F238E27FC236}">
                <a16:creationId xmlns:a16="http://schemas.microsoft.com/office/drawing/2014/main" id="{9A514BCE-F0F8-4AAA-BFC2-3362326B5CA0}"/>
              </a:ext>
            </a:extLst>
          </p:cNvPr>
          <p:cNvSpPr/>
          <p:nvPr/>
        </p:nvSpPr>
        <p:spPr>
          <a:xfrm>
            <a:off x="570565" y="5121788"/>
            <a:ext cx="10993463" cy="1332397"/>
          </a:xfrm>
          <a:prstGeom prst="roundRect">
            <a:avLst/>
          </a:prstGeom>
          <a:solidFill>
            <a:srgbClr val="FF0000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kern="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800" kern="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zh-CN" altLang="zh-CN" sz="2800" kern="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通过微课为推动历史教学改革、变革历史教学方式、提高教学效率找到新的模式。</a:t>
            </a:r>
          </a:p>
          <a:p>
            <a:pPr>
              <a:defRPr/>
            </a:pPr>
            <a:endParaRPr lang="zh-CN" altLang="en-US" sz="2800" kern="0" dirty="0">
              <a:solidFill>
                <a:prstClr val="blac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圆角矩形 17">
            <a:extLst>
              <a:ext uri="{FF2B5EF4-FFF2-40B4-BE49-F238E27FC236}">
                <a16:creationId xmlns:a16="http://schemas.microsoft.com/office/drawing/2014/main" id="{48511124-C1A5-4B25-BEBB-98B91227B8BF}"/>
              </a:ext>
            </a:extLst>
          </p:cNvPr>
          <p:cNvSpPr/>
          <p:nvPr/>
        </p:nvSpPr>
        <p:spPr>
          <a:xfrm>
            <a:off x="571680" y="3680983"/>
            <a:ext cx="10893163" cy="1188817"/>
          </a:xfrm>
          <a:prstGeom prst="roundRect">
            <a:avLst/>
          </a:prstGeom>
          <a:solidFill>
            <a:srgbClr val="FF0000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kern="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kern="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zh-CN" altLang="zh-CN" sz="2800" kern="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对微课在历史的课堂中的应用效果进行研究</a:t>
            </a:r>
            <a:r>
              <a:rPr lang="zh-CN" altLang="en-US" sz="2800" kern="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88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/>
          <p:nvPr/>
        </p:nvSpPr>
        <p:spPr bwMode="auto">
          <a:xfrm flipV="1">
            <a:off x="11913048" y="-1"/>
            <a:ext cx="278952" cy="278952"/>
          </a:xfrm>
          <a:custGeom>
            <a:avLst/>
            <a:gdLst>
              <a:gd name="T0" fmla="*/ 43 w 43"/>
              <a:gd name="T1" fmla="*/ 0 h 43"/>
              <a:gd name="T2" fmla="*/ 0 w 43"/>
              <a:gd name="T3" fmla="*/ 43 h 43"/>
              <a:gd name="T4" fmla="*/ 43 w 43"/>
              <a:gd name="T5" fmla="*/ 43 h 43"/>
              <a:gd name="T6" fmla="*/ 43 w 43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43">
                <a:moveTo>
                  <a:pt x="43" y="0"/>
                </a:moveTo>
                <a:lnTo>
                  <a:pt x="0" y="43"/>
                </a:lnTo>
                <a:lnTo>
                  <a:pt x="43" y="43"/>
                </a:lnTo>
                <a:lnTo>
                  <a:pt x="43" y="0"/>
                </a:lnTo>
                <a:close/>
              </a:path>
            </a:pathLst>
          </a:custGeom>
          <a:solidFill>
            <a:srgbClr val="12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8"/>
          <p:cNvSpPr/>
          <p:nvPr/>
        </p:nvSpPr>
        <p:spPr bwMode="auto">
          <a:xfrm flipV="1">
            <a:off x="9480341" y="-1"/>
            <a:ext cx="2711655" cy="2731118"/>
          </a:xfrm>
          <a:custGeom>
            <a:avLst/>
            <a:gdLst>
              <a:gd name="T0" fmla="*/ 418 w 418"/>
              <a:gd name="T1" fmla="*/ 0 h 421"/>
              <a:gd name="T2" fmla="*/ 0 w 418"/>
              <a:gd name="T3" fmla="*/ 421 h 421"/>
              <a:gd name="T4" fmla="*/ 418 w 418"/>
              <a:gd name="T5" fmla="*/ 421 h 421"/>
              <a:gd name="T6" fmla="*/ 418 w 418"/>
              <a:gd name="T7" fmla="*/ 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8" h="421">
                <a:moveTo>
                  <a:pt x="418" y="0"/>
                </a:moveTo>
                <a:lnTo>
                  <a:pt x="0" y="421"/>
                </a:lnTo>
                <a:lnTo>
                  <a:pt x="418" y="421"/>
                </a:lnTo>
                <a:lnTo>
                  <a:pt x="418" y="0"/>
                </a:lnTo>
                <a:close/>
              </a:path>
            </a:pathLst>
          </a:custGeom>
          <a:solidFill>
            <a:srgbClr val="9B1E2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5" name="Freeform 9"/>
          <p:cNvSpPr/>
          <p:nvPr/>
        </p:nvSpPr>
        <p:spPr bwMode="auto">
          <a:xfrm flipV="1">
            <a:off x="8299669" y="3"/>
            <a:ext cx="3892327" cy="3905301"/>
          </a:xfrm>
          <a:custGeom>
            <a:avLst/>
            <a:gdLst>
              <a:gd name="T0" fmla="*/ 600 w 600"/>
              <a:gd name="T1" fmla="*/ 0 h 602"/>
              <a:gd name="T2" fmla="*/ 0 w 600"/>
              <a:gd name="T3" fmla="*/ 602 h 602"/>
              <a:gd name="T4" fmla="*/ 469 w 600"/>
              <a:gd name="T5" fmla="*/ 602 h 602"/>
              <a:gd name="T6" fmla="*/ 600 w 600"/>
              <a:gd name="T7" fmla="*/ 471 h 602"/>
              <a:gd name="T8" fmla="*/ 600 w 600"/>
              <a:gd name="T9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602">
                <a:moveTo>
                  <a:pt x="600" y="0"/>
                </a:moveTo>
                <a:lnTo>
                  <a:pt x="0" y="602"/>
                </a:lnTo>
                <a:lnTo>
                  <a:pt x="469" y="602"/>
                </a:lnTo>
                <a:lnTo>
                  <a:pt x="600" y="471"/>
                </a:lnTo>
                <a:lnTo>
                  <a:pt x="600" y="0"/>
                </a:lnTo>
                <a:close/>
              </a:path>
            </a:pathLst>
          </a:custGeom>
          <a:solidFill>
            <a:srgbClr val="1B2F4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6" name="Freeform 10"/>
          <p:cNvSpPr/>
          <p:nvPr/>
        </p:nvSpPr>
        <p:spPr bwMode="auto">
          <a:xfrm flipV="1">
            <a:off x="6340531" y="-1"/>
            <a:ext cx="5851465" cy="5883902"/>
          </a:xfrm>
          <a:custGeom>
            <a:avLst/>
            <a:gdLst>
              <a:gd name="T0" fmla="*/ 902 w 902"/>
              <a:gd name="T1" fmla="*/ 0 h 907"/>
              <a:gd name="T2" fmla="*/ 0 w 902"/>
              <a:gd name="T3" fmla="*/ 907 h 907"/>
              <a:gd name="T4" fmla="*/ 603 w 902"/>
              <a:gd name="T5" fmla="*/ 907 h 907"/>
              <a:gd name="T6" fmla="*/ 902 w 902"/>
              <a:gd name="T7" fmla="*/ 607 h 907"/>
              <a:gd name="T8" fmla="*/ 902 w 902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2" h="907">
                <a:moveTo>
                  <a:pt x="902" y="0"/>
                </a:moveTo>
                <a:lnTo>
                  <a:pt x="0" y="907"/>
                </a:lnTo>
                <a:lnTo>
                  <a:pt x="603" y="907"/>
                </a:lnTo>
                <a:lnTo>
                  <a:pt x="902" y="607"/>
                </a:lnTo>
                <a:lnTo>
                  <a:pt x="902" y="0"/>
                </a:lnTo>
                <a:close/>
              </a:path>
            </a:pathLst>
          </a:custGeom>
          <a:solidFill>
            <a:srgbClr val="9B1E2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4206240" y="3"/>
            <a:ext cx="7985760" cy="6850495"/>
          </a:xfrm>
          <a:custGeom>
            <a:avLst/>
            <a:gdLst>
              <a:gd name="T0" fmla="*/ 1231 w 1231"/>
              <a:gd name="T1" fmla="*/ 0 h 1056"/>
              <a:gd name="T2" fmla="*/ 1053 w 1231"/>
              <a:gd name="T3" fmla="*/ 0 h 1056"/>
              <a:gd name="T4" fmla="*/ 0 w 1231"/>
              <a:gd name="T5" fmla="*/ 1056 h 1056"/>
              <a:gd name="T6" fmla="*/ 624 w 1231"/>
              <a:gd name="T7" fmla="*/ 1056 h 1056"/>
              <a:gd name="T8" fmla="*/ 1231 w 1231"/>
              <a:gd name="T9" fmla="*/ 447 h 1056"/>
              <a:gd name="T10" fmla="*/ 1231 w 1231"/>
              <a:gd name="T1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1" h="1056">
                <a:moveTo>
                  <a:pt x="1231" y="0"/>
                </a:moveTo>
                <a:lnTo>
                  <a:pt x="1053" y="0"/>
                </a:lnTo>
                <a:lnTo>
                  <a:pt x="0" y="1056"/>
                </a:lnTo>
                <a:lnTo>
                  <a:pt x="624" y="1056"/>
                </a:lnTo>
                <a:lnTo>
                  <a:pt x="1231" y="447"/>
                </a:lnTo>
                <a:lnTo>
                  <a:pt x="1231" y="0"/>
                </a:lnTo>
                <a:close/>
              </a:path>
            </a:pathLst>
          </a:custGeom>
          <a:solidFill>
            <a:srgbClr val="1B2F4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solidFill>
                <a:schemeClr val="lt1"/>
              </a:solidFill>
              <a:latin typeface="腾祥澜黑简" panose="01010104010101010101" pitchFamily="2" charset="-122"/>
              <a:ea typeface="腾祥澜黑简" panose="0101010401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13410" y="-46"/>
            <a:ext cx="2927778" cy="264604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bg1"/>
                </a:solidFill>
                <a:latin typeface="ＤＦ明朝体W5" panose="02010609010101010101" charset="-128"/>
                <a:ea typeface="ＤＦ明朝体W5" panose="02010609010101010101" charset="-128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09069" y="2876754"/>
            <a:ext cx="736652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8000" b="1" dirty="0">
                <a:solidFill>
                  <a:srgbClr val="9B1E23"/>
                </a:solidFill>
                <a:latin typeface="+mn-ea"/>
                <a:ea typeface="+mn-ea"/>
                <a:cs typeface="ＤＦ明朝体W5" panose="02010609010101010101" charset="-128"/>
              </a:rPr>
              <a:t>研究过程与方法</a:t>
            </a: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267791" y="4458904"/>
            <a:ext cx="386867" cy="386867"/>
            <a:chOff x="0" y="0"/>
            <a:chExt cx="965499" cy="965499"/>
          </a:xfrm>
          <a:solidFill>
            <a:schemeClr val="bg1"/>
          </a:solidFill>
          <a:effectLst/>
        </p:grpSpPr>
        <p:sp>
          <p:nvSpPr>
            <p:cNvPr id="17" name="AutoShape 17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endParaRPr lang="zh-CN" altLang="en-US" sz="9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18" name="AutoShape 18"/>
            <p:cNvSpPr/>
            <p:nvPr/>
          </p:nvSpPr>
          <p:spPr bwMode="auto">
            <a:xfrm>
              <a:off x="293778" y="265194"/>
              <a:ext cx="393822" cy="393822"/>
            </a:xfrm>
            <a:custGeom>
              <a:avLst/>
              <a:gdLst>
                <a:gd name="T0" fmla="*/ 196911 w 21600"/>
                <a:gd name="T1" fmla="*/ 196911 h 21600"/>
                <a:gd name="T2" fmla="*/ 196911 w 21600"/>
                <a:gd name="T3" fmla="*/ 196911 h 21600"/>
                <a:gd name="T4" fmla="*/ 196911 w 21600"/>
                <a:gd name="T5" fmla="*/ 196911 h 21600"/>
                <a:gd name="T6" fmla="*/ 196911 w 21600"/>
                <a:gd name="T7" fmla="*/ 19691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949"/>
                  </a:moveTo>
                  <a:cubicBezTo>
                    <a:pt x="21600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lnTo>
                    <a:pt x="21600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>
                <a:defRPr/>
              </a:pPr>
              <a:endParaRPr lang="zh-CN" altLang="en-US" sz="9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23287" y="4458904"/>
            <a:ext cx="386867" cy="386867"/>
            <a:chOff x="6316398" y="415834"/>
            <a:chExt cx="482600" cy="482600"/>
          </a:xfrm>
          <a:solidFill>
            <a:schemeClr val="bg1"/>
          </a:solidFill>
          <a:effectLst/>
        </p:grpSpPr>
        <p:sp>
          <p:nvSpPr>
            <p:cNvPr id="20" name="AutoShape 8" descr="tile_paper_medgray.jpeg"/>
            <p:cNvSpPr/>
            <p:nvPr/>
          </p:nvSpPr>
          <p:spPr bwMode="auto">
            <a:xfrm>
              <a:off x="6316398" y="415834"/>
              <a:ext cx="482600" cy="482600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1B2F4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>
                <a:solidFill>
                  <a:schemeClr val="lt1"/>
                </a:solidFill>
                <a:latin typeface="腾祥澜黑简" panose="01010104010101010101" pitchFamily="2" charset="-122"/>
                <a:ea typeface="腾祥澜黑简" panose="01010104010101010101" pitchFamily="2" charset="-122"/>
                <a:sym typeface="+mn-lt"/>
              </a:endParaRPr>
            </a:p>
          </p:txBody>
        </p:sp>
        <p:sp>
          <p:nvSpPr>
            <p:cNvPr id="21" name="AutoShape 82"/>
            <p:cNvSpPr/>
            <p:nvPr/>
          </p:nvSpPr>
          <p:spPr bwMode="auto">
            <a:xfrm>
              <a:off x="6457131" y="556567"/>
              <a:ext cx="201134" cy="201134"/>
            </a:xfrm>
            <a:custGeom>
              <a:avLst/>
              <a:gdLst>
                <a:gd name="T0" fmla="*/ 198438 w 21600"/>
                <a:gd name="T1" fmla="*/ 198438 h 21600"/>
                <a:gd name="T2" fmla="*/ 198438 w 21600"/>
                <a:gd name="T3" fmla="*/ 198438 h 21600"/>
                <a:gd name="T4" fmla="*/ 198438 w 21600"/>
                <a:gd name="T5" fmla="*/ 198438 h 21600"/>
                <a:gd name="T6" fmla="*/ 198438 w 21600"/>
                <a:gd name="T7" fmla="*/ 198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>
                <a:defRPr/>
              </a:pPr>
              <a:endParaRPr lang="zh-CN" altLang="en-US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71455" y="4458904"/>
            <a:ext cx="386867" cy="386867"/>
            <a:chOff x="7068981" y="415834"/>
            <a:chExt cx="482600" cy="482600"/>
          </a:xfrm>
          <a:solidFill>
            <a:schemeClr val="bg1"/>
          </a:solidFill>
          <a:effectLst/>
        </p:grpSpPr>
        <p:sp>
          <p:nvSpPr>
            <p:cNvPr id="23" name="AutoShape 8" descr="tile_paper_medgray.jpeg"/>
            <p:cNvSpPr/>
            <p:nvPr/>
          </p:nvSpPr>
          <p:spPr bwMode="auto">
            <a:xfrm>
              <a:off x="7068981" y="415834"/>
              <a:ext cx="482600" cy="482600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9B1E2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endParaRPr lang="zh-CN" altLang="en-US" sz="9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24" name="AutoShape 18"/>
            <p:cNvSpPr/>
            <p:nvPr/>
          </p:nvSpPr>
          <p:spPr bwMode="auto">
            <a:xfrm>
              <a:off x="7209714" y="556969"/>
              <a:ext cx="201134" cy="200330"/>
            </a:xfrm>
            <a:custGeom>
              <a:avLst/>
              <a:gdLst>
                <a:gd name="T0" fmla="*/ 198438 w 21600"/>
                <a:gd name="T1" fmla="*/ 197644 h 21600"/>
                <a:gd name="T2" fmla="*/ 198438 w 21600"/>
                <a:gd name="T3" fmla="*/ 197644 h 21600"/>
                <a:gd name="T4" fmla="*/ 198438 w 21600"/>
                <a:gd name="T5" fmla="*/ 197644 h 21600"/>
                <a:gd name="T6" fmla="*/ 198438 w 21600"/>
                <a:gd name="T7" fmla="*/ 1976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152"/>
                  </a:moveTo>
                  <a:lnTo>
                    <a:pt x="0" y="5936"/>
                  </a:lnTo>
                  <a:cubicBezTo>
                    <a:pt x="0" y="5498"/>
                    <a:pt x="132" y="5116"/>
                    <a:pt x="396" y="4796"/>
                  </a:cubicBezTo>
                  <a:cubicBezTo>
                    <a:pt x="663" y="4479"/>
                    <a:pt x="979" y="4317"/>
                    <a:pt x="1346" y="4317"/>
                  </a:cubicBezTo>
                  <a:lnTo>
                    <a:pt x="6316" y="4317"/>
                  </a:lnTo>
                  <a:lnTo>
                    <a:pt x="6316" y="1072"/>
                  </a:lnTo>
                  <a:cubicBezTo>
                    <a:pt x="6316" y="781"/>
                    <a:pt x="6399" y="528"/>
                    <a:pt x="6568" y="320"/>
                  </a:cubicBezTo>
                  <a:cubicBezTo>
                    <a:pt x="6737" y="108"/>
                    <a:pt x="6945" y="0"/>
                    <a:pt x="7195" y="0"/>
                  </a:cubicBezTo>
                  <a:lnTo>
                    <a:pt x="14402" y="0"/>
                  </a:lnTo>
                  <a:cubicBezTo>
                    <a:pt x="14661" y="0"/>
                    <a:pt x="14877" y="108"/>
                    <a:pt x="15053" y="320"/>
                  </a:cubicBezTo>
                  <a:cubicBezTo>
                    <a:pt x="15227" y="528"/>
                    <a:pt x="15318" y="781"/>
                    <a:pt x="15318" y="1072"/>
                  </a:cubicBezTo>
                  <a:lnTo>
                    <a:pt x="15318" y="4317"/>
                  </a:lnTo>
                  <a:lnTo>
                    <a:pt x="20263" y="4317"/>
                  </a:lnTo>
                  <a:cubicBezTo>
                    <a:pt x="20630" y="4317"/>
                    <a:pt x="20943" y="4479"/>
                    <a:pt x="21205" y="4796"/>
                  </a:cubicBezTo>
                  <a:cubicBezTo>
                    <a:pt x="21467" y="5116"/>
                    <a:pt x="21599" y="5498"/>
                    <a:pt x="21599" y="5936"/>
                  </a:cubicBezTo>
                  <a:lnTo>
                    <a:pt x="21599" y="11152"/>
                  </a:lnTo>
                  <a:lnTo>
                    <a:pt x="0" y="11152"/>
                  </a:lnTo>
                  <a:close/>
                  <a:moveTo>
                    <a:pt x="21599" y="12782"/>
                  </a:moveTo>
                  <a:lnTo>
                    <a:pt x="21599" y="19981"/>
                  </a:lnTo>
                  <a:cubicBezTo>
                    <a:pt x="21599" y="20425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38"/>
                    <a:pt x="396" y="21121"/>
                  </a:cubicBezTo>
                  <a:cubicBezTo>
                    <a:pt x="132" y="20801"/>
                    <a:pt x="0" y="20425"/>
                    <a:pt x="0" y="19981"/>
                  </a:cubicBezTo>
                  <a:lnTo>
                    <a:pt x="0" y="12782"/>
                  </a:lnTo>
                  <a:lnTo>
                    <a:pt x="8355" y="12782"/>
                  </a:lnTo>
                  <a:cubicBezTo>
                    <a:pt x="8340" y="12841"/>
                    <a:pt x="8333" y="12929"/>
                    <a:pt x="8333" y="13052"/>
                  </a:cubicBezTo>
                  <a:lnTo>
                    <a:pt x="8333" y="15199"/>
                  </a:lnTo>
                  <a:cubicBezTo>
                    <a:pt x="8333" y="15713"/>
                    <a:pt x="8482" y="16160"/>
                    <a:pt x="8783" y="16542"/>
                  </a:cubicBezTo>
                  <a:cubicBezTo>
                    <a:pt x="9085" y="16921"/>
                    <a:pt x="9462" y="17112"/>
                    <a:pt x="9914" y="17112"/>
                  </a:cubicBezTo>
                  <a:lnTo>
                    <a:pt x="11707" y="17112"/>
                  </a:lnTo>
                  <a:cubicBezTo>
                    <a:pt x="12137" y="17112"/>
                    <a:pt x="12507" y="16924"/>
                    <a:pt x="12816" y="16548"/>
                  </a:cubicBezTo>
                  <a:cubicBezTo>
                    <a:pt x="13124" y="16175"/>
                    <a:pt x="13278" y="15725"/>
                    <a:pt x="13278" y="15199"/>
                  </a:cubicBezTo>
                  <a:lnTo>
                    <a:pt x="13278" y="13052"/>
                  </a:lnTo>
                  <a:cubicBezTo>
                    <a:pt x="13278" y="12938"/>
                    <a:pt x="13266" y="12847"/>
                    <a:pt x="13242" y="12782"/>
                  </a:cubicBezTo>
                  <a:lnTo>
                    <a:pt x="21599" y="12782"/>
                  </a:lnTo>
                  <a:close/>
                  <a:moveTo>
                    <a:pt x="8108" y="4320"/>
                  </a:moveTo>
                  <a:lnTo>
                    <a:pt x="13511" y="4320"/>
                  </a:lnTo>
                  <a:lnTo>
                    <a:pt x="13511" y="2170"/>
                  </a:lnTo>
                  <a:lnTo>
                    <a:pt x="8108" y="2170"/>
                  </a:lnTo>
                  <a:lnTo>
                    <a:pt x="8108" y="4320"/>
                  </a:lnTo>
                  <a:close/>
                  <a:moveTo>
                    <a:pt x="11707" y="12782"/>
                  </a:moveTo>
                  <a:cubicBezTo>
                    <a:pt x="11849" y="12782"/>
                    <a:pt x="11922" y="12873"/>
                    <a:pt x="11929" y="13052"/>
                  </a:cubicBezTo>
                  <a:lnTo>
                    <a:pt x="11929" y="15199"/>
                  </a:lnTo>
                  <a:cubicBezTo>
                    <a:pt x="11929" y="15367"/>
                    <a:pt x="11856" y="15455"/>
                    <a:pt x="11707" y="15467"/>
                  </a:cubicBezTo>
                  <a:lnTo>
                    <a:pt x="9914" y="15467"/>
                  </a:lnTo>
                  <a:cubicBezTo>
                    <a:pt x="9758" y="15467"/>
                    <a:pt x="9675" y="15379"/>
                    <a:pt x="9667" y="15199"/>
                  </a:cubicBezTo>
                  <a:lnTo>
                    <a:pt x="9667" y="13052"/>
                  </a:lnTo>
                  <a:cubicBezTo>
                    <a:pt x="9667" y="12882"/>
                    <a:pt x="9750" y="12794"/>
                    <a:pt x="9914" y="12782"/>
                  </a:cubicBezTo>
                  <a:lnTo>
                    <a:pt x="11707" y="1278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>
                <a:defRPr/>
              </a:pPr>
              <a:endParaRPr lang="zh-CN" altLang="en-US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619623" y="4458904"/>
            <a:ext cx="386867" cy="386867"/>
            <a:chOff x="7821564" y="415834"/>
            <a:chExt cx="482600" cy="482600"/>
          </a:xfrm>
          <a:solidFill>
            <a:schemeClr val="bg1"/>
          </a:solidFill>
          <a:effectLst/>
        </p:grpSpPr>
        <p:sp>
          <p:nvSpPr>
            <p:cNvPr id="26" name="AutoShape 8" descr="tile_paper_medgray.jpeg"/>
            <p:cNvSpPr/>
            <p:nvPr/>
          </p:nvSpPr>
          <p:spPr bwMode="auto">
            <a:xfrm>
              <a:off x="7821564" y="415834"/>
              <a:ext cx="482600" cy="482600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1B2F4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>
                <a:solidFill>
                  <a:schemeClr val="lt1"/>
                </a:solidFill>
                <a:latin typeface="腾祥澜黑简" panose="01010104010101010101" pitchFamily="2" charset="-122"/>
                <a:ea typeface="腾祥澜黑简" panose="01010104010101010101" pitchFamily="2" charset="-122"/>
                <a:sym typeface="+mn-lt"/>
              </a:endParaRPr>
            </a:p>
          </p:txBody>
        </p:sp>
        <p:sp>
          <p:nvSpPr>
            <p:cNvPr id="27" name="AutoShape 20"/>
            <p:cNvSpPr/>
            <p:nvPr/>
          </p:nvSpPr>
          <p:spPr bwMode="auto">
            <a:xfrm>
              <a:off x="7962297" y="556969"/>
              <a:ext cx="201134" cy="200330"/>
            </a:xfrm>
            <a:custGeom>
              <a:avLst/>
              <a:gdLst>
                <a:gd name="T0" fmla="*/ 198438 w 21600"/>
                <a:gd name="T1" fmla="*/ 197644 h 21600"/>
                <a:gd name="T2" fmla="*/ 198438 w 21600"/>
                <a:gd name="T3" fmla="*/ 197644 h 21600"/>
                <a:gd name="T4" fmla="*/ 198438 w 21600"/>
                <a:gd name="T5" fmla="*/ 197644 h 21600"/>
                <a:gd name="T6" fmla="*/ 198438 w 21600"/>
                <a:gd name="T7" fmla="*/ 1976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599"/>
                    <a:pt x="19987" y="21599"/>
                  </a:cubicBezTo>
                  <a:lnTo>
                    <a:pt x="1612" y="21599"/>
                  </a:lnTo>
                  <a:cubicBezTo>
                    <a:pt x="1180" y="21599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>
                <a:defRPr/>
              </a:pPr>
              <a:endParaRPr lang="zh-CN" altLang="en-US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4496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bldLvl="0" animBg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1">
            <a:extLst>
              <a:ext uri="{FF2B5EF4-FFF2-40B4-BE49-F238E27FC236}">
                <a16:creationId xmlns:a16="http://schemas.microsoft.com/office/drawing/2014/main" id="{2A36EA49-8138-4C58-99BE-51ED4059F6D7}"/>
              </a:ext>
            </a:extLst>
          </p:cNvPr>
          <p:cNvSpPr/>
          <p:nvPr/>
        </p:nvSpPr>
        <p:spPr>
          <a:xfrm>
            <a:off x="464457" y="362856"/>
            <a:ext cx="361606" cy="377372"/>
          </a:xfrm>
          <a:prstGeom prst="chevron">
            <a:avLst/>
          </a:prstGeom>
          <a:solidFill>
            <a:srgbClr val="9B1E23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箭头: V 形 22">
            <a:extLst>
              <a:ext uri="{FF2B5EF4-FFF2-40B4-BE49-F238E27FC236}">
                <a16:creationId xmlns:a16="http://schemas.microsoft.com/office/drawing/2014/main" id="{C6575C8E-236F-4A72-9359-D0F5AF5C9878}"/>
              </a:ext>
            </a:extLst>
          </p:cNvPr>
          <p:cNvSpPr/>
          <p:nvPr/>
        </p:nvSpPr>
        <p:spPr>
          <a:xfrm>
            <a:off x="745335" y="362856"/>
            <a:ext cx="361606" cy="377372"/>
          </a:xfrm>
          <a:prstGeom prst="chevron">
            <a:avLst/>
          </a:prstGeom>
          <a:solidFill>
            <a:srgbClr val="1B2F47"/>
          </a:solidFill>
          <a:ln>
            <a:noFill/>
          </a:ln>
          <a:effectLst>
            <a:outerShdw blurRad="406400" dist="2413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spc="30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AB364AB-E948-445B-941A-1FB2C16B06A1}"/>
              </a:ext>
            </a:extLst>
          </p:cNvPr>
          <p:cNvGrpSpPr/>
          <p:nvPr/>
        </p:nvGrpSpPr>
        <p:grpSpPr>
          <a:xfrm>
            <a:off x="11239724" y="468469"/>
            <a:ext cx="324304" cy="187323"/>
            <a:chOff x="9419771" y="-562044"/>
            <a:chExt cx="551543" cy="187323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63DE654A-CB29-4B13-BFCD-184C6036AC8A}"/>
                </a:ext>
              </a:extLst>
            </p:cNvPr>
            <p:cNvCxnSpPr/>
            <p:nvPr/>
          </p:nvCxnSpPr>
          <p:spPr>
            <a:xfrm>
              <a:off x="9419771" y="-562044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0A15DB6-0B0C-4A4F-9802-ED22917E6D86}"/>
                </a:ext>
              </a:extLst>
            </p:cNvPr>
            <p:cNvCxnSpPr/>
            <p:nvPr/>
          </p:nvCxnSpPr>
          <p:spPr>
            <a:xfrm>
              <a:off x="9419771" y="-468382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3CE39960-230A-4E85-AB2E-1FC7E8377DFB}"/>
                </a:ext>
              </a:extLst>
            </p:cNvPr>
            <p:cNvCxnSpPr/>
            <p:nvPr/>
          </p:nvCxnSpPr>
          <p:spPr>
            <a:xfrm>
              <a:off x="9419771" y="-374721"/>
              <a:ext cx="551543" cy="0"/>
            </a:xfrm>
            <a:prstGeom prst="line">
              <a:avLst/>
            </a:prstGeom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F44F8C7A-288C-42F5-92BC-B8644F6EB96F}"/>
              </a:ext>
            </a:extLst>
          </p:cNvPr>
          <p:cNvSpPr txBox="1"/>
          <p:nvPr/>
        </p:nvSpPr>
        <p:spPr>
          <a:xfrm>
            <a:off x="1189717" y="300521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800" dirty="0">
                <a:solidFill>
                  <a:srgbClr val="9B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（一）研究历程及重要事件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EECD061-6C98-4BDB-97AE-C21288BB63D2}"/>
              </a:ext>
            </a:extLst>
          </p:cNvPr>
          <p:cNvGrpSpPr/>
          <p:nvPr/>
        </p:nvGrpSpPr>
        <p:grpSpPr>
          <a:xfrm>
            <a:off x="1106941" y="1023730"/>
            <a:ext cx="3231221" cy="5201810"/>
            <a:chOff x="1596548" y="2000250"/>
            <a:chExt cx="2750504" cy="375285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FF31F33-3307-45FE-B04F-66A907A1658D}"/>
                </a:ext>
              </a:extLst>
            </p:cNvPr>
            <p:cNvSpPr/>
            <p:nvPr/>
          </p:nvSpPr>
          <p:spPr>
            <a:xfrm>
              <a:off x="1596548" y="2000250"/>
              <a:ext cx="2750504" cy="3752850"/>
            </a:xfrm>
            <a:prstGeom prst="rect">
              <a:avLst/>
            </a:prstGeom>
            <a:noFill/>
            <a:ln w="28575">
              <a:solidFill>
                <a:srgbClr val="9B1E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391EE1F-F03F-415B-8D32-70316816C257}"/>
                </a:ext>
              </a:extLst>
            </p:cNvPr>
            <p:cNvGrpSpPr/>
            <p:nvPr/>
          </p:nvGrpSpPr>
          <p:grpSpPr>
            <a:xfrm>
              <a:off x="1879432" y="2396866"/>
              <a:ext cx="2203826" cy="3238875"/>
              <a:chOff x="1879432" y="2396866"/>
              <a:chExt cx="2203826" cy="3238875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9068CCF-5E3A-4812-A425-61F23D3EF600}"/>
                  </a:ext>
                </a:extLst>
              </p:cNvPr>
              <p:cNvSpPr/>
              <p:nvPr/>
            </p:nvSpPr>
            <p:spPr>
              <a:xfrm>
                <a:off x="2051258" y="4813299"/>
                <a:ext cx="2032000" cy="822442"/>
              </a:xfrm>
              <a:prstGeom prst="rect">
                <a:avLst/>
              </a:prstGeom>
              <a:solidFill>
                <a:srgbClr val="9B1E23"/>
              </a:solidFill>
              <a:ln>
                <a:noFill/>
              </a:ln>
              <a:effectLst>
                <a:outerShdw blurRad="406400" dist="2413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spc="300">
                  <a:solidFill>
                    <a:prstClr val="white"/>
                  </a:solidFill>
                  <a:latin typeface="Agency FB" panose="020B0503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82CEAC48-3592-49CB-B2BD-A3E9FA83DAB7}"/>
                  </a:ext>
                </a:extLst>
              </p:cNvPr>
              <p:cNvSpPr txBox="1"/>
              <p:nvPr/>
            </p:nvSpPr>
            <p:spPr>
              <a:xfrm>
                <a:off x="2146718" y="4895590"/>
                <a:ext cx="1841082" cy="5551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indent="267970" algn="ctr">
                  <a:lnSpc>
                    <a:spcPts val="2000"/>
                  </a:lnSpc>
                </a:pPr>
                <a:r>
                  <a:rPr lang="zh-CN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第一阶段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2018.12</a:t>
                </a:r>
                <a:r>
                  <a:rPr lang="zh-CN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—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2019.4</a:t>
                </a:r>
              </a:p>
              <a:p>
                <a:pPr indent="267970" algn="ctr">
                  <a:lnSpc>
                    <a:spcPts val="2000"/>
                  </a:lnSpc>
                </a:pPr>
                <a:r>
                  <a:rPr lang="zh-CN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课题基础研究阶段</a:t>
                </a:r>
              </a:p>
            </p:txBody>
          </p:sp>
          <p:sp>
            <p:nvSpPr>
              <p:cNvPr id="16" name="TextBox 11">
                <a:extLst>
                  <a:ext uri="{FF2B5EF4-FFF2-40B4-BE49-F238E27FC236}">
                    <a16:creationId xmlns:a16="http://schemas.microsoft.com/office/drawing/2014/main" id="{19406610-38A1-4F72-A7FA-6F6FFEB5CE51}"/>
                  </a:ext>
                </a:extLst>
              </p:cNvPr>
              <p:cNvSpPr txBox="1"/>
              <p:nvPr/>
            </p:nvSpPr>
            <p:spPr>
              <a:xfrm>
                <a:off x="1879432" y="2396866"/>
                <a:ext cx="1967552" cy="18503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indent="266700" algn="l">
                  <a:lnSpc>
                    <a:spcPts val="2000"/>
                  </a:lnSpc>
                </a:pPr>
                <a:r>
                  <a:rPr lang="en-US" altLang="zh-CN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</a:t>
                </a:r>
                <a:r>
                  <a:rPr lang="zh-CN" altLang="zh-CN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确立课题在学生、教师、学校发展中的地位，建构课题研究框架，形成课题研究思路。</a:t>
                </a:r>
              </a:p>
              <a:p>
                <a:pPr indent="266700" algn="l">
                  <a:lnSpc>
                    <a:spcPts val="2000"/>
                  </a:lnSpc>
                </a:pPr>
                <a:r>
                  <a:rPr lang="en-US" altLang="zh-CN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</a:t>
                </a:r>
                <a:r>
                  <a:rPr lang="zh-CN" altLang="zh-CN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组建课题组织，明确成员分工职责。</a:t>
                </a:r>
              </a:p>
              <a:p>
                <a:pPr indent="266700" algn="l">
                  <a:lnSpc>
                    <a:spcPts val="2000"/>
                  </a:lnSpc>
                </a:pPr>
                <a:r>
                  <a:rPr lang="en-US" altLang="zh-CN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3.</a:t>
                </a:r>
                <a:r>
                  <a:rPr lang="zh-CN" altLang="zh-CN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搜集相关资料，组织学习。</a:t>
                </a:r>
              </a:p>
              <a:p>
                <a:pPr indent="266700" algn="l">
                  <a:lnSpc>
                    <a:spcPts val="2000"/>
                  </a:lnSpc>
                </a:pPr>
                <a:r>
                  <a:rPr lang="en-US" altLang="zh-CN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</a:t>
                </a:r>
                <a:r>
                  <a:rPr lang="zh-CN" altLang="zh-CN" dirty="0">
                    <a:solidFill>
                      <a:srgbClr val="9B1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研究制订分项分步实施计划。</a:t>
                </a: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FDBBCAC-93DC-4E6F-8EB6-718CFFD49F25}"/>
              </a:ext>
            </a:extLst>
          </p:cNvPr>
          <p:cNvGrpSpPr/>
          <p:nvPr/>
        </p:nvGrpSpPr>
        <p:grpSpPr>
          <a:xfrm>
            <a:off x="4711857" y="1023730"/>
            <a:ext cx="3061735" cy="5201810"/>
            <a:chOff x="4720748" y="2000250"/>
            <a:chExt cx="2750504" cy="375285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33AD60A-CEAC-484D-8E6F-2460AA36AA1E}"/>
                </a:ext>
              </a:extLst>
            </p:cNvPr>
            <p:cNvSpPr/>
            <p:nvPr/>
          </p:nvSpPr>
          <p:spPr>
            <a:xfrm>
              <a:off x="4720748" y="2000250"/>
              <a:ext cx="2750504" cy="3752850"/>
            </a:xfrm>
            <a:prstGeom prst="rect">
              <a:avLst/>
            </a:prstGeom>
            <a:solidFill>
              <a:srgbClr val="9B1E23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spc="30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4838A20-AAA7-481F-90BB-53AFFF8CF4C8}"/>
                </a:ext>
              </a:extLst>
            </p:cNvPr>
            <p:cNvSpPr/>
            <p:nvPr/>
          </p:nvSpPr>
          <p:spPr>
            <a:xfrm>
              <a:off x="5080000" y="4813299"/>
              <a:ext cx="2032002" cy="750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29B93144-C56F-437A-A6DF-5F42C88D95BC}"/>
                </a:ext>
              </a:extLst>
            </p:cNvPr>
            <p:cNvSpPr txBox="1"/>
            <p:nvPr/>
          </p:nvSpPr>
          <p:spPr>
            <a:xfrm>
              <a:off x="4871482" y="4909750"/>
              <a:ext cx="2449035" cy="5551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267970" algn="l">
                <a:lnSpc>
                  <a:spcPts val="2000"/>
                </a:lnSpc>
              </a:pPr>
              <a:r>
                <a:rPr lang="en-US" altLang="zh-CN" sz="1800" b="1" kern="100" dirty="0"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  </a:t>
              </a:r>
              <a:r>
                <a:rPr lang="zh-CN" altLang="zh-CN" sz="1800" b="1" kern="100" dirty="0"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第二阶段</a:t>
              </a:r>
              <a:endParaRPr lang="en-US" altLang="zh-CN" sz="1800" b="1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indent="267970" algn="l">
                <a:lnSpc>
                  <a:spcPts val="2000"/>
                </a:lnSpc>
              </a:pPr>
              <a:r>
                <a:rPr lang="en-US" altLang="zh-CN" sz="1800" b="1" kern="100" dirty="0"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2019</a:t>
              </a:r>
              <a:r>
                <a:rPr lang="en-US" altLang="zh-CN" b="1" kern="100" dirty="0">
                  <a:latin typeface="等线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.5</a:t>
              </a:r>
              <a:r>
                <a:rPr lang="zh-CN" altLang="zh-CN" sz="1800" b="1" kern="100" dirty="0"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—</a:t>
              </a:r>
              <a:r>
                <a:rPr lang="en-US" altLang="zh-CN" sz="1800" b="1" kern="100" dirty="0"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2021</a:t>
              </a:r>
              <a:r>
                <a:rPr lang="en-US" altLang="zh-CN" b="1" kern="100" dirty="0">
                  <a:latin typeface="等线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en-US" altLang="zh-CN" sz="1800" b="1" kern="100" dirty="0"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12</a:t>
              </a:r>
            </a:p>
            <a:p>
              <a:pPr indent="267970" algn="l">
                <a:lnSpc>
                  <a:spcPts val="2000"/>
                </a:lnSpc>
              </a:pPr>
              <a:r>
                <a:rPr lang="en-US" altLang="zh-CN" sz="1800" b="1" kern="100" dirty="0"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</a:t>
              </a:r>
              <a:r>
                <a:rPr lang="zh-CN" altLang="zh-CN" sz="1800" b="1" kern="100" dirty="0"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课题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研究实施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950599B-E851-4AC9-940C-DD11402B21AE}"/>
              </a:ext>
            </a:extLst>
          </p:cNvPr>
          <p:cNvGrpSpPr/>
          <p:nvPr/>
        </p:nvGrpSpPr>
        <p:grpSpPr>
          <a:xfrm>
            <a:off x="8005704" y="1023729"/>
            <a:ext cx="2973464" cy="5201811"/>
            <a:chOff x="7844948" y="2000250"/>
            <a:chExt cx="2750504" cy="3752850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AE093DF-FA90-446F-BF9B-786A69B57E9E}"/>
                </a:ext>
              </a:extLst>
            </p:cNvPr>
            <p:cNvSpPr/>
            <p:nvPr/>
          </p:nvSpPr>
          <p:spPr>
            <a:xfrm>
              <a:off x="7844948" y="2000250"/>
              <a:ext cx="2750504" cy="3752850"/>
            </a:xfrm>
            <a:prstGeom prst="rect">
              <a:avLst/>
            </a:prstGeom>
            <a:noFill/>
            <a:ln w="28575">
              <a:solidFill>
                <a:srgbClr val="9B1E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AFB7B1C-E9D5-43CE-8F61-81ED18063652}"/>
                </a:ext>
              </a:extLst>
            </p:cNvPr>
            <p:cNvSpPr/>
            <p:nvPr/>
          </p:nvSpPr>
          <p:spPr>
            <a:xfrm>
              <a:off x="8204200" y="4813299"/>
              <a:ext cx="2032000" cy="750735"/>
            </a:xfrm>
            <a:prstGeom prst="rect">
              <a:avLst/>
            </a:prstGeom>
            <a:solidFill>
              <a:srgbClr val="9B1E23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spc="30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E9B54596-AA17-421A-920A-44D329616DE8}"/>
                </a:ext>
              </a:extLst>
            </p:cNvPr>
            <p:cNvSpPr txBox="1"/>
            <p:nvPr/>
          </p:nvSpPr>
          <p:spPr>
            <a:xfrm>
              <a:off x="7995682" y="4909750"/>
              <a:ext cx="2449035" cy="7993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第三阶段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2021.1</a:t>
              </a:r>
              <a:r>
                <a:rPr lang="zh-CN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2021.3</a:t>
              </a:r>
            </a:p>
            <a:p>
              <a:pPr algn="ctr"/>
              <a:r>
                <a:rPr lang="zh-CN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结题应用总结阶段</a:t>
              </a:r>
            </a:p>
            <a:p>
              <a:pPr algn="ctr"/>
              <a:endParaRPr 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7B863BBD-0CB6-4FCE-B676-8EE1A2AB2B42}"/>
                </a:ext>
              </a:extLst>
            </p:cNvPr>
            <p:cNvSpPr txBox="1"/>
            <p:nvPr/>
          </p:nvSpPr>
          <p:spPr>
            <a:xfrm>
              <a:off x="8204200" y="3562454"/>
              <a:ext cx="2032002" cy="740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266700">
                <a:lnSpc>
                  <a:spcPts val="2000"/>
                </a:lnSpc>
              </a:pPr>
              <a:r>
                <a:rPr lang="en-US" altLang="zh-CN" dirty="0">
                  <a:solidFill>
                    <a:srgbClr val="9B1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zh-CN" dirty="0">
                  <a:solidFill>
                    <a:srgbClr val="9B1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撰写结题报告。</a:t>
              </a:r>
            </a:p>
            <a:p>
              <a:pPr indent="266700">
                <a:lnSpc>
                  <a:spcPts val="2000"/>
                </a:lnSpc>
              </a:pPr>
              <a:r>
                <a:rPr lang="en-US" altLang="zh-CN" dirty="0">
                  <a:solidFill>
                    <a:srgbClr val="9B1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zh-CN" dirty="0">
                  <a:solidFill>
                    <a:srgbClr val="9B1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整理研究的过程性资料，接受结题评估。</a:t>
              </a: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04E54F20-67D9-4F5A-8181-63B95DABC55A}"/>
              </a:ext>
            </a:extLst>
          </p:cNvPr>
          <p:cNvSpPr txBox="1"/>
          <p:nvPr/>
        </p:nvSpPr>
        <p:spPr>
          <a:xfrm>
            <a:off x="4556973" y="1270830"/>
            <a:ext cx="6097656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l">
              <a:lnSpc>
                <a:spcPts val="2000"/>
              </a:lnSpc>
            </a:pPr>
            <a:r>
              <a:rPr lang="en-US" altLang="zh-CN" sz="18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1. 2019.5</a:t>
            </a:r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.10</a:t>
            </a:r>
            <a:endParaRPr lang="en-US" altLang="zh-CN" sz="18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 algn="l">
              <a:lnSpc>
                <a:spcPts val="2000"/>
              </a:lnSpc>
            </a:pPr>
            <a:r>
              <a:rPr lang="zh-CN" altLang="zh-CN" sz="18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现状调查、文献研究阶段</a:t>
            </a:r>
            <a:endParaRPr lang="en-US" altLang="zh-CN" sz="18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49F8C7A-2431-4237-B663-8B40B0648994}"/>
              </a:ext>
            </a:extLst>
          </p:cNvPr>
          <p:cNvSpPr txBox="1"/>
          <p:nvPr/>
        </p:nvSpPr>
        <p:spPr>
          <a:xfrm>
            <a:off x="4620766" y="1909274"/>
            <a:ext cx="3231221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l">
              <a:lnSpc>
                <a:spcPts val="2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2019.11</a:t>
            </a:r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2021</a:t>
            </a:r>
            <a:r>
              <a:rPr lang="en-US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.12</a:t>
            </a:r>
            <a:endParaRPr lang="en-US" altLang="zh-CN" sz="18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ts val="2000"/>
              </a:lnSpc>
            </a:pPr>
            <a:r>
              <a:rPr lang="zh-CN" altLang="en-US" sz="18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课例及微课应用研究阶段</a:t>
            </a:r>
            <a:endParaRPr lang="en-US" altLang="zh-CN" sz="18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ts val="2000"/>
              </a:lnSpc>
            </a:pP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①通过访谈、问卷的方式探究北郊初中学生在学习微课中遇到的困难。</a:t>
            </a:r>
            <a:endParaRPr lang="en-US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ts val="2000"/>
              </a:lnSpc>
            </a:pPr>
            <a:r>
              <a:rPr lang="zh-CN" altLang="en-US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历史微课的教学内容研究。</a:t>
            </a:r>
            <a:endParaRPr lang="en-US" altLang="zh-CN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ts val="2000"/>
              </a:lnSpc>
            </a:pPr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③通过课例研究，访谈等来验证微课在初中历史教学中发挥的积极作用。</a:t>
            </a:r>
          </a:p>
          <a:p>
            <a:pPr indent="266700" algn="l">
              <a:lnSpc>
                <a:spcPts val="2000"/>
              </a:lnSpc>
            </a:pPr>
            <a:endParaRPr lang="en-US" altLang="zh-CN" sz="18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JOB_ID" val="4"/>
  <p:tag name="KSO_WM_TEMPLATE_SCRIPT_ID" val="2"/>
  <p:tag name="KSO_WM_TEMPLATE_CATEGORY" val="topic"/>
  <p:tag name="KSO_WM_TEMPLATE_TOPIC_ID" val="2806049"/>
  <p:tag name="KSO_WM_TEMPLATE_OUTLINE_ID" val="7"/>
  <p:tag name="KSO_WM_TEMPLATE_INDEX" val="20182640"/>
  <p:tag name="KSO_WM_SLIDE_ID" val="topic20182640_1"/>
  <p:tag name="KSO_WM_SLIDE_INDEX" val="1"/>
  <p:tag name="KSO_WM_SLIDE_ENTRY_ID" val="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CRIPT_ID" val="2"/>
  <p:tag name="KSO_WM_TEMPLATE_CATEGORY" val="topic"/>
  <p:tag name="KSO_WM_TEMPLATE_TOPIC_ID" val="2806049"/>
  <p:tag name="KSO_WM_TEMPLATE_OUTLINE_ID" val="7"/>
  <p:tag name="KSO_WM_TEMPLATE_INDEX" val="20182640"/>
  <p:tag name="KSO_WM_SLIDE_ID" val="topic20182640_2"/>
  <p:tag name="KSO_WM_SLIDE_INDEX" val="2"/>
  <p:tag name="KSO_WM_SLIDE_ENTRY_ID" val="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CRIPT_ID" val="2"/>
  <p:tag name="KSO_WM_TEMPLATE_CATEGORY" val="topic"/>
  <p:tag name="KSO_WM_TEMPLATE_TOPIC_ID" val="2806049"/>
  <p:tag name="KSO_WM_TEMPLATE_OUTLINE_ID" val="7"/>
  <p:tag name="KSO_WM_TEMPLATE_INDEX" val="20182640"/>
  <p:tag name="KSO_WM_SLIDE_ID" val="topic20182640_3"/>
  <p:tag name="KSO_WM_SLIDE_INDEX" val="3"/>
  <p:tag name="KSO_WM_SLIDE_ENTRY_ID" val="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CRIPT_ID" val="2"/>
  <p:tag name="KSO_WM_TEMPLATE_CATEGORY" val="topic"/>
  <p:tag name="KSO_WM_TEMPLATE_TOPIC_ID" val="2806049"/>
  <p:tag name="KSO_WM_TEMPLATE_OUTLINE_ID" val="7"/>
  <p:tag name="KSO_WM_TEMPLATE_INDEX" val="20182640"/>
  <p:tag name="KSO_WM_SLIDE_ID" val="topic20182640_19"/>
  <p:tag name="KSO_WM_SLIDE_INDEX" val="19"/>
  <p:tag name="KSO_WM_SLIDE_ENTRY_ID" val="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CRIPT_ID" val="2"/>
  <p:tag name="KSO_WM_TEMPLATE_CATEGORY" val="topic"/>
  <p:tag name="KSO_WM_TEMPLATE_TOPIC_ID" val="2806049"/>
  <p:tag name="KSO_WM_TEMPLATE_OUTLINE_ID" val="7"/>
  <p:tag name="KSO_WM_TEMPLATE_INDEX" val="20182640"/>
  <p:tag name="KSO_WM_SLIDE_ID" val="topic20182640_5"/>
  <p:tag name="KSO_WM_SLIDE_INDEX" val="5"/>
  <p:tag name="KSO_WM_SLIDE_ENTRY_ID" val="5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CRIPT_ID" val="2"/>
  <p:tag name="KSO_WM_TEMPLATE_CATEGORY" val="topic"/>
  <p:tag name="KSO_WM_TEMPLATE_TOPIC_ID" val="2806049"/>
  <p:tag name="KSO_WM_TEMPLATE_OUTLINE_ID" val="7"/>
  <p:tag name="KSO_WM_TEMPLATE_INDEX" val="20182640"/>
  <p:tag name="KSO_WM_SLIDE_ID" val="topic20182640_3"/>
  <p:tag name="KSO_WM_SLIDE_INDEX" val="3"/>
  <p:tag name="KSO_WM_SLIDE_ENTRY_ID" val="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CRIPT_ID" val="2"/>
  <p:tag name="KSO_WM_TEMPLATE_CATEGORY" val="topic"/>
  <p:tag name="KSO_WM_TEMPLATE_TOPIC_ID" val="2806049"/>
  <p:tag name="KSO_WM_TEMPLATE_OUTLINE_ID" val="7"/>
  <p:tag name="KSO_WM_TEMPLATE_INDEX" val="20182640"/>
  <p:tag name="KSO_WM_SLIDE_ID" val="topic20182640_3"/>
  <p:tag name="KSO_WM_SLIDE_INDEX" val="3"/>
  <p:tag name="KSO_WM_SLIDE_ENTRY_ID" val="5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CRIPT_ID" val="2"/>
  <p:tag name="KSO_WM_TEMPLATE_CATEGORY" val="topic"/>
  <p:tag name="KSO_WM_TEMPLATE_TOPIC_ID" val="2806049"/>
  <p:tag name="KSO_WM_TEMPLATE_OUTLINE_ID" val="7"/>
  <p:tag name="KSO_WM_TEMPLATE_INDEX" val="20182640"/>
  <p:tag name="KSO_WM_SLIDE_ID" val="topic20182640_6"/>
  <p:tag name="KSO_WM_SLIDE_INDEX" val="6"/>
  <p:tag name="KSO_WM_SLIDE_ENTRY_ID" val="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CRIPT_ID" val="2"/>
  <p:tag name="KSO_WM_TEMPLATE_CATEGORY" val="topic"/>
  <p:tag name="KSO_WM_TEMPLATE_TOPIC_ID" val="2806049"/>
  <p:tag name="KSO_WM_TEMPLATE_OUTLINE_ID" val="7"/>
  <p:tag name="KSO_WM_TEMPLATE_INDEX" val="20182640"/>
  <p:tag name="KSO_WM_SLIDE_ID" val="topic20182640_17"/>
  <p:tag name="KSO_WM_SLIDE_INDEX" val="17"/>
  <p:tag name="KSO_WM_SLIDE_ENTRY_ID" val="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CRIPT_ID" val="2"/>
  <p:tag name="KSO_WM_TEMPLATE_CATEGORY" val="topic"/>
  <p:tag name="KSO_WM_TEMPLATE_TOPIC_ID" val="2806049"/>
  <p:tag name="KSO_WM_TEMPLATE_OUTLINE_ID" val="7"/>
  <p:tag name="KSO_WM_TEMPLATE_INDEX" val="20182640"/>
  <p:tag name="KSO_WM_SLIDE_ID" val="topic20182640_6"/>
  <p:tag name="KSO_WM_SLIDE_INDEX" val="6"/>
  <p:tag name="KSO_WM_SLIDE_ENTRY_ID" val="5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CRIPT_ID" val="2"/>
  <p:tag name="KSO_WM_TEMPLATE_CATEGORY" val="topic"/>
  <p:tag name="KSO_WM_TEMPLATE_TOPIC_ID" val="2806049"/>
  <p:tag name="KSO_WM_TEMPLATE_OUTLINE_ID" val="7"/>
  <p:tag name="KSO_WM_TEMPLATE_INDEX" val="20182640"/>
  <p:tag name="KSO_WM_SLIDE_ID" val="topic20182640_3"/>
  <p:tag name="KSO_WM_SLIDE_INDEX" val="3"/>
  <p:tag name="KSO_WM_SLIDE_ENTRY_ID" val="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CRIPT_ID" val="2"/>
  <p:tag name="KSO_WM_TEMPLATE_CATEGORY" val="topic"/>
  <p:tag name="KSO_WM_TEMPLATE_TOPIC_ID" val="2806049"/>
  <p:tag name="KSO_WM_TEMPLATE_OUTLINE_ID" val="7"/>
  <p:tag name="KSO_WM_TEMPLATE_INDEX" val="20182640"/>
  <p:tag name="KSO_WM_SLIDE_ID" val="topic20182640_23"/>
  <p:tag name="KSO_WM_SLIDE_INDEX" val="23"/>
  <p:tag name="KSO_WM_SLIDE_ENTRY_ID" val="6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heme/theme1.xml><?xml version="1.0" encoding="utf-8"?>
<a:theme xmlns:a="http://schemas.openxmlformats.org/drawingml/2006/main" name="Office 主题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1900</Words>
  <Application>Microsoft Office PowerPoint</Application>
  <PresentationFormat>宽屏</PresentationFormat>
  <Paragraphs>179</Paragraphs>
  <Slides>26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Andalus</vt:lpstr>
      <vt:lpstr>ＤＦ明朝体W5</vt:lpstr>
      <vt:lpstr>等线</vt:lpstr>
      <vt:lpstr>方正尚酷简体</vt:lpstr>
      <vt:lpstr>黑体</vt:lpstr>
      <vt:lpstr>华文楷体</vt:lpstr>
      <vt:lpstr>华文新魏</vt:lpstr>
      <vt:lpstr>迷你简菱心</vt:lpstr>
      <vt:lpstr>宋体</vt:lpstr>
      <vt:lpstr>腾祥澜黑简</vt:lpstr>
      <vt:lpstr>微软雅黑</vt:lpstr>
      <vt:lpstr>义启云梦深深深几许</vt:lpstr>
      <vt:lpstr>Agency FB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331218802@qq.com</cp:lastModifiedBy>
  <cp:revision>51</cp:revision>
  <dcterms:created xsi:type="dcterms:W3CDTF">2017-10-08T13:44:00Z</dcterms:created>
  <dcterms:modified xsi:type="dcterms:W3CDTF">2021-03-17T00:31:37Z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  <property fmtid="{D5CDD505-2E9C-101B-9397-08002B2CF9AE}" pid="3" name="KSORubyTemplateID">
    <vt:lpwstr>2</vt:lpwstr>
  </property>
  <property fmtid="{D5CDD505-2E9C-101B-9397-08002B2CF9AE}" pid="4" name="KSO_WM_TEMPLATE_TOPIC_ID">
    <vt:lpwstr>2806049</vt:lpwstr>
  </property>
  <property fmtid="{D5CDD505-2E9C-101B-9397-08002B2CF9AE}" pid="5" name="KSO_WM_TEMPLATE_OUTLINE_ID">
    <vt:lpwstr>7</vt:lpwstr>
  </property>
</Properties>
</file>