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C16F-6332-4208-B7D6-97C6504F7F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0BD9-D5D9-494F-A12A-694DFD610C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0183f85d3ea586a8012187f42a96c6.jpg@3000w_1l_0o_100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1abda5d004c6aa801205e4bcbc322.jpg@1280w_1l_2o_100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8005" y="0"/>
            <a:ext cx="85553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11d2a59abaf06a801211d25bf58d0.jpg@1280w_1l_2o_100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7365" y="0"/>
            <a:ext cx="82194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120705d7b03d2a801211d53687878.jpg@1280w_1l_2o_100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0175" y="0"/>
            <a:ext cx="75742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136055dcbc7a9a8012129e28a9b4a.jpg@3000w_1l_0o_100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1785259a0e6baa8012028a9cc799e.JPG@2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77190"/>
            <a:ext cx="9144000" cy="6103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3626192_10570366812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6970" y="0"/>
            <a:ext cx="7338060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mQ3NDQwMmUyNDBmNDk0MjQ3Y2E3NzQxOGY4MTBiM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1305786021@qq.com</dc:creator>
  <cp:lastModifiedBy>莫莫兮露矣</cp:lastModifiedBy>
  <cp:revision>3</cp:revision>
  <dcterms:created xsi:type="dcterms:W3CDTF">2023-09-16T13:26:00Z</dcterms:created>
  <dcterms:modified xsi:type="dcterms:W3CDTF">2024-09-14T01:00:01Z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4D8E9640099D4162ABCA5355DFAFFD99_13</vt:lpwstr>
  </property>
  <property fmtid="{D5CDD505-2E9C-101B-9397-08002B2CF9AE}" pid="3" name="KSOProductBuildVer">
    <vt:lpwstr>2052-12.1.0.18240</vt:lpwstr>
  </property>
</Properties>
</file>