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4.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87" r:id="rId2"/>
    <p:sldId id="258" r:id="rId3"/>
    <p:sldId id="264" r:id="rId4"/>
    <p:sldId id="266" r:id="rId5"/>
    <p:sldId id="314" r:id="rId6"/>
    <p:sldId id="267" r:id="rId7"/>
    <p:sldId id="268" r:id="rId8"/>
    <p:sldId id="269" r:id="rId9"/>
    <p:sldId id="278" r:id="rId10"/>
    <p:sldId id="283" r:id="rId11"/>
    <p:sldId id="272" r:id="rId12"/>
    <p:sldId id="271" r:id="rId13"/>
    <p:sldId id="276" r:id="rId14"/>
  </p:sldIdLst>
  <p:sldSz cx="12192000" cy="6858000"/>
  <p:notesSz cx="6858000" cy="9144000"/>
  <p:custDataLst>
    <p:tags r:id="rId1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9"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istrator" initials="A" lastIdx="0" clrIdx="0"/>
  <p:cmAuthor id="7" name="lenovo" initials="l" lastIdx="0" clrIdx="0"/>
  <p:cmAuthor id="1" name="as" initials="a" lastIdx="0" clrIdx="0"/>
  <p:cmAuthor id="8" name="xiaoxuan Zeng" initials="x" lastIdx="0" clrIdx="0"/>
  <p:cmAuthor id="2" name="Pueschner, Franziska {FA~Shanghai}" initials="P" lastIdx="0" clrIdx="0"/>
  <p:cmAuthor id="9" name="lixinru" initials="l" lastIdx="0" clrIdx="0"/>
  <p:cmAuthor id="3" name="作者" initials="A" lastIdx="0" clrIdx="2"/>
  <p:cmAuthor id="4" name="微软用户" initials="微" lastIdx="0" clrIdx="0"/>
  <p:cmAuthor id="5" name="新课标第一网" initials="新" lastIdx="0" clrIdx="0"/>
  <p:cmAuthor id="6" name="Sky123.Org" initials="S"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116" d="100"/>
          <a:sy n="116" d="100"/>
        </p:scale>
        <p:origin x="462" y="108"/>
      </p:cViewPr>
      <p:guideLst>
        <p:guide orient="horz" pos="2159"/>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2025/8/25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701252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3267B3FC-732C-4667-834C-57BE0EC0936C}" type="slidenum">
              <a:rPr lang="zh-CN" altLang="en-US" smtClean="0"/>
              <a:t>1</a:t>
            </a:fld>
            <a:endParaRPr lang="zh-CN" altLang="en-US"/>
          </a:p>
        </p:txBody>
      </p:sp>
    </p:spTree>
    <p:extLst>
      <p:ext uri="{BB962C8B-B14F-4D97-AF65-F5344CB8AC3E}">
        <p14:creationId xmlns:p14="http://schemas.microsoft.com/office/powerpoint/2010/main" val="26383962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10</a:t>
            </a:fld>
            <a:endParaRPr lang="zh-CN" altLang="en-US"/>
          </a:p>
        </p:txBody>
      </p:sp>
    </p:spTree>
    <p:extLst>
      <p:ext uri="{BB962C8B-B14F-4D97-AF65-F5344CB8AC3E}">
        <p14:creationId xmlns:p14="http://schemas.microsoft.com/office/powerpoint/2010/main" val="3699816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11</a:t>
            </a:fld>
            <a:endParaRPr lang="zh-CN" altLang="en-US"/>
          </a:p>
        </p:txBody>
      </p:sp>
    </p:spTree>
    <p:extLst>
      <p:ext uri="{BB962C8B-B14F-4D97-AF65-F5344CB8AC3E}">
        <p14:creationId xmlns:p14="http://schemas.microsoft.com/office/powerpoint/2010/main" val="31283772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12</a:t>
            </a:fld>
            <a:endParaRPr lang="zh-CN" altLang="en-US"/>
          </a:p>
        </p:txBody>
      </p:sp>
    </p:spTree>
    <p:extLst>
      <p:ext uri="{BB962C8B-B14F-4D97-AF65-F5344CB8AC3E}">
        <p14:creationId xmlns:p14="http://schemas.microsoft.com/office/powerpoint/2010/main" val="12480689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13</a:t>
            </a:fld>
            <a:endParaRPr lang="zh-CN" altLang="en-US"/>
          </a:p>
        </p:txBody>
      </p:sp>
    </p:spTree>
    <p:extLst>
      <p:ext uri="{BB962C8B-B14F-4D97-AF65-F5344CB8AC3E}">
        <p14:creationId xmlns:p14="http://schemas.microsoft.com/office/powerpoint/2010/main" val="29165925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2</a:t>
            </a:fld>
            <a:endParaRPr lang="zh-CN" altLang="en-US"/>
          </a:p>
        </p:txBody>
      </p:sp>
    </p:spTree>
    <p:extLst>
      <p:ext uri="{BB962C8B-B14F-4D97-AF65-F5344CB8AC3E}">
        <p14:creationId xmlns:p14="http://schemas.microsoft.com/office/powerpoint/2010/main" val="27291839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3</a:t>
            </a:fld>
            <a:endParaRPr lang="zh-CN" altLang="en-US"/>
          </a:p>
        </p:txBody>
      </p:sp>
    </p:spTree>
    <p:extLst>
      <p:ext uri="{BB962C8B-B14F-4D97-AF65-F5344CB8AC3E}">
        <p14:creationId xmlns:p14="http://schemas.microsoft.com/office/powerpoint/2010/main" val="34003618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4</a:t>
            </a:fld>
            <a:endParaRPr lang="zh-CN" altLang="en-US"/>
          </a:p>
        </p:txBody>
      </p:sp>
    </p:spTree>
    <p:extLst>
      <p:ext uri="{BB962C8B-B14F-4D97-AF65-F5344CB8AC3E}">
        <p14:creationId xmlns:p14="http://schemas.microsoft.com/office/powerpoint/2010/main" val="29537014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5</a:t>
            </a:fld>
            <a:endParaRPr lang="zh-CN" altLang="en-US"/>
          </a:p>
        </p:txBody>
      </p:sp>
    </p:spTree>
    <p:extLst>
      <p:ext uri="{BB962C8B-B14F-4D97-AF65-F5344CB8AC3E}">
        <p14:creationId xmlns:p14="http://schemas.microsoft.com/office/powerpoint/2010/main" val="2294302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6</a:t>
            </a:fld>
            <a:endParaRPr lang="zh-CN" altLang="en-US"/>
          </a:p>
        </p:txBody>
      </p:sp>
    </p:spTree>
    <p:extLst>
      <p:ext uri="{BB962C8B-B14F-4D97-AF65-F5344CB8AC3E}">
        <p14:creationId xmlns:p14="http://schemas.microsoft.com/office/powerpoint/2010/main" val="19896020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7</a:t>
            </a:fld>
            <a:endParaRPr lang="zh-CN" altLang="en-US"/>
          </a:p>
        </p:txBody>
      </p:sp>
    </p:spTree>
    <p:extLst>
      <p:ext uri="{BB962C8B-B14F-4D97-AF65-F5344CB8AC3E}">
        <p14:creationId xmlns:p14="http://schemas.microsoft.com/office/powerpoint/2010/main" val="28090262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8</a:t>
            </a:fld>
            <a:endParaRPr lang="zh-CN" altLang="en-US"/>
          </a:p>
        </p:txBody>
      </p:sp>
    </p:spTree>
    <p:extLst>
      <p:ext uri="{BB962C8B-B14F-4D97-AF65-F5344CB8AC3E}">
        <p14:creationId xmlns:p14="http://schemas.microsoft.com/office/powerpoint/2010/main" val="38363214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9</a:t>
            </a:fld>
            <a:endParaRPr lang="zh-CN" altLang="en-US"/>
          </a:p>
        </p:txBody>
      </p:sp>
    </p:spTree>
    <p:extLst>
      <p:ext uri="{BB962C8B-B14F-4D97-AF65-F5344CB8AC3E}">
        <p14:creationId xmlns:p14="http://schemas.microsoft.com/office/powerpoint/2010/main" val="11506243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pPr>
              <a:defRPr/>
            </a:pPr>
            <a:endParaRPr lang="zh-CN"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pPr>
              <a:defRPr/>
            </a:pPr>
            <a:endParaRPr lang="zh-CN" alt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pPr>
              <a:defRPr/>
            </a:pPr>
            <a:fld id="{0FFFE041-A08A-412F-B82E-0907989951CC}" type="slidenum">
              <a:rPr lang="zh-CN" altLang="en-US" smtClean="0"/>
              <a:pPr>
                <a:defRPr/>
              </a:pPr>
              <a:t>‹#›</a:t>
            </a:fld>
            <a:endParaRPr lang="zh-CN" altLang="en-US">
              <a:ea typeface="+mn-ea"/>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file:///D:\qq&#25991;&#20214;\712321467\Image\C2C\Image2\%7b75232B38-A165-1FB7-499C-2E1C792CACB5%7d.png" TargetMode="External"/><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图片 1" descr="2"/>
          <p:cNvPicPr>
            <a:picLocks noChangeAspect="1"/>
          </p:cNvPicPr>
          <p:nvPr userDrawn="1"/>
        </p:nvPicPr>
        <p:blipFill>
          <a:blip r:embed="rId3"/>
          <a:stretch>
            <a:fillRect/>
          </a:stretch>
        </p:blipFill>
        <p:spPr>
          <a:xfrm>
            <a:off x="-8890" y="0"/>
            <a:ext cx="12209145" cy="6864351"/>
          </a:xfrm>
          <a:prstGeom prst="rect">
            <a:avLst/>
          </a:prstGeom>
        </p:spPr>
      </p:pic>
      <p:grpSp>
        <p:nvGrpSpPr>
          <p:cNvPr id="5" name="组合 8"/>
          <p:cNvGrpSpPr/>
          <p:nvPr userDrawn="1"/>
        </p:nvGrpSpPr>
        <p:grpSpPr>
          <a:xfrm>
            <a:off x="236855" y="224790"/>
            <a:ext cx="11717655" cy="6407785"/>
            <a:chOff x="236538" y="220000"/>
            <a:chExt cx="11718926" cy="6389489"/>
          </a:xfrm>
        </p:grpSpPr>
        <p:sp>
          <p:nvSpPr>
            <p:cNvPr id="7" name="圆角矩形 6"/>
            <p:cNvSpPr/>
            <p:nvPr userDrawn="1"/>
          </p:nvSpPr>
          <p:spPr>
            <a:xfrm>
              <a:off x="236538" y="220000"/>
              <a:ext cx="11718926" cy="6389489"/>
            </a:xfrm>
            <a:prstGeom prst="roundRect">
              <a:avLst>
                <a:gd name="adj" fmla="val 1474"/>
              </a:avLst>
            </a:prstGeom>
            <a:blipFill dpi="0" rotWithShape="1">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buFont typeface="Arial" panose="020B0604020202020204" pitchFamily="34" charset="0"/>
                <a:buNone/>
                <a:defRPr/>
              </a:pPr>
              <a:endParaRPr lang="zh-CN" altLang="en-US" sz="2040" noProof="1">
                <a:solidFill>
                  <a:srgbClr val="000000"/>
                </a:solidFill>
                <a:latin typeface="Arial" panose="020B0604020202020204" pitchFamily="34" charset="0"/>
                <a:ea typeface="宋体" panose="02010600030101010101" pitchFamily="2" charset="-122"/>
                <a:cs typeface="+mn-ea"/>
                <a:sym typeface="Arial" panose="020B0604020202020204" pitchFamily="34" charset="0"/>
              </a:endParaRPr>
            </a:p>
          </p:txBody>
        </p:sp>
        <p:sp>
          <p:nvSpPr>
            <p:cNvPr id="8" name="圆角矩形 7"/>
            <p:cNvSpPr/>
            <p:nvPr userDrawn="1"/>
          </p:nvSpPr>
          <p:spPr>
            <a:xfrm>
              <a:off x="385763" y="375108"/>
              <a:ext cx="11423651" cy="6079273"/>
            </a:xfrm>
            <a:prstGeom prst="roundRect">
              <a:avLst>
                <a:gd name="adj" fmla="val 1474"/>
              </a:avLst>
            </a:prstGeom>
            <a:noFill/>
            <a:ln>
              <a:solidFill>
                <a:srgbClr val="0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buFont typeface="Arial" panose="020B0604020202020204" pitchFamily="34" charset="0"/>
                <a:buNone/>
                <a:defRPr/>
              </a:pPr>
              <a:endParaRPr lang="zh-CN" altLang="en-US" sz="2040" noProof="1">
                <a:solidFill>
                  <a:srgbClr val="000000"/>
                </a:solidFill>
                <a:latin typeface="Arial" panose="020B0604020202020204" pitchFamily="34" charset="0"/>
                <a:ea typeface="宋体" panose="02010600030101010101" pitchFamily="2" charset="-122"/>
                <a:cs typeface="+mn-ea"/>
                <a:sym typeface="Arial" panose="020B0604020202020204" pitchFamily="34" charset="0"/>
              </a:endParaRPr>
            </a:p>
          </p:txBody>
        </p:sp>
      </p:grpSp>
      <p:pic>
        <p:nvPicPr>
          <p:cNvPr id="9" name="图片 1073743875" descr="学科网 zxxk.com"/>
          <p:cNvPicPr>
            <a:picLocks noChangeAspect="1"/>
          </p:cNvPicPr>
          <p:nvPr/>
        </p:nvPicPr>
        <p:blipFill>
          <a:blip r:embed="rId5" r:link="rId6"/>
          <a:stretch>
            <a:fillRect/>
          </a:stretch>
        </p:blipFill>
        <p:spPr>
          <a:xfrm>
            <a:off x="838200" y="365125"/>
            <a:ext cx="9525" cy="9525"/>
          </a:xfrm>
          <a:prstGeom prst="rect">
            <a:avLst/>
          </a:prstGeom>
          <a:noFill/>
          <a:ln>
            <a:noFill/>
            <a:miter lim="800000"/>
          </a:ln>
        </p:spPr>
      </p:pic>
    </p:spTree>
  </p:cSld>
  <p:clrMap bg1="lt1" tx1="dk1" bg2="lt2" tx2="dk2" accent1="accent1" accent2="accent2" accent3="accent3" accent4="accent4" accent5="accent5" accent6="accent6" hlink="hlink" folHlink="folHlink"/>
  <p:sldLayoutIdLst>
    <p:sldLayoutId id="2147483649" r:id="rId1"/>
  </p:sldLayoutIdLst>
  <p:transition/>
  <p:txStyles>
    <p:titleStyle>
      <a:lvl1pPr algn="l" defTabSz="890905" rtl="0" eaLnBrk="1" latinLnBrk="0" hangingPunct="1">
        <a:lnSpc>
          <a:spcPct val="90000"/>
        </a:lnSpc>
        <a:spcBef>
          <a:spcPct val="0"/>
        </a:spcBef>
        <a:buNone/>
        <a:defRPr sz="4290" kern="1200">
          <a:solidFill>
            <a:schemeClr val="tx1"/>
          </a:solidFill>
          <a:latin typeface="+mj-lt"/>
          <a:ea typeface="+mj-ea"/>
          <a:cs typeface="+mj-cs"/>
        </a:defRPr>
      </a:lvl1pPr>
    </p:titleStyle>
    <p:bodyStyle>
      <a:lvl1pPr marL="222885" indent="-222885" algn="l" defTabSz="890905" rtl="0" eaLnBrk="1" latinLnBrk="0" hangingPunct="1">
        <a:lnSpc>
          <a:spcPct val="90000"/>
        </a:lnSpc>
        <a:spcBef>
          <a:spcPts val="975"/>
        </a:spcBef>
        <a:buFont typeface="Arial" panose="020B0604020202020204" pitchFamily="34" charset="0"/>
        <a:buChar char="•"/>
        <a:defRPr sz="2730" kern="1200">
          <a:solidFill>
            <a:schemeClr val="tx1"/>
          </a:solidFill>
          <a:latin typeface="+mn-lt"/>
          <a:ea typeface="+mn-ea"/>
          <a:cs typeface="+mn-cs"/>
        </a:defRPr>
      </a:lvl1pPr>
      <a:lvl2pPr marL="668020" indent="-222885" algn="l" defTabSz="890905" rtl="0" eaLnBrk="1" latinLnBrk="0" hangingPunct="1">
        <a:lnSpc>
          <a:spcPct val="90000"/>
        </a:lnSpc>
        <a:spcBef>
          <a:spcPct val="98000"/>
        </a:spcBef>
        <a:buFont typeface="Arial" panose="020B0604020202020204" pitchFamily="34" charset="0"/>
        <a:buChar char="•"/>
        <a:defRPr sz="2340" kern="1200">
          <a:solidFill>
            <a:schemeClr val="tx1"/>
          </a:solidFill>
          <a:latin typeface="+mn-lt"/>
          <a:ea typeface="+mn-ea"/>
          <a:cs typeface="+mn-cs"/>
        </a:defRPr>
      </a:lvl2pPr>
      <a:lvl3pPr marL="1113790" indent="-222885" algn="l" defTabSz="890905" rtl="0" eaLnBrk="1" latinLnBrk="0" hangingPunct="1">
        <a:lnSpc>
          <a:spcPct val="90000"/>
        </a:lnSpc>
        <a:spcBef>
          <a:spcPct val="98000"/>
        </a:spcBef>
        <a:buFont typeface="Arial" panose="020B0604020202020204" pitchFamily="34" charset="0"/>
        <a:buChar char="•"/>
        <a:defRPr sz="1950" kern="1200">
          <a:solidFill>
            <a:schemeClr val="tx1"/>
          </a:solidFill>
          <a:latin typeface="+mn-lt"/>
          <a:ea typeface="+mn-ea"/>
          <a:cs typeface="+mn-cs"/>
        </a:defRPr>
      </a:lvl3pPr>
      <a:lvl4pPr marL="1559560" indent="-222885" algn="l" defTabSz="890905" rtl="0" eaLnBrk="1" latinLnBrk="0" hangingPunct="1">
        <a:lnSpc>
          <a:spcPct val="90000"/>
        </a:lnSpc>
        <a:spcBef>
          <a:spcPct val="98000"/>
        </a:spcBef>
        <a:buFont typeface="Arial" panose="020B0604020202020204" pitchFamily="34" charset="0"/>
        <a:buChar char="•"/>
        <a:defRPr sz="1755" kern="1200">
          <a:solidFill>
            <a:schemeClr val="tx1"/>
          </a:solidFill>
          <a:latin typeface="+mn-lt"/>
          <a:ea typeface="+mn-ea"/>
          <a:cs typeface="+mn-cs"/>
        </a:defRPr>
      </a:lvl4pPr>
      <a:lvl5pPr marL="2004695" indent="-222885" algn="l" defTabSz="890905" rtl="0" eaLnBrk="1" latinLnBrk="0" hangingPunct="1">
        <a:lnSpc>
          <a:spcPct val="90000"/>
        </a:lnSpc>
        <a:spcBef>
          <a:spcPct val="98000"/>
        </a:spcBef>
        <a:buFont typeface="Arial" panose="020B0604020202020204" pitchFamily="34" charset="0"/>
        <a:buChar char="•"/>
        <a:defRPr sz="1755" kern="1200">
          <a:solidFill>
            <a:schemeClr val="tx1"/>
          </a:solidFill>
          <a:latin typeface="+mn-lt"/>
          <a:ea typeface="+mn-ea"/>
          <a:cs typeface="+mn-cs"/>
        </a:defRPr>
      </a:lvl5pPr>
      <a:lvl6pPr marL="2450465" indent="-222885" algn="l" defTabSz="890905" rtl="0" eaLnBrk="1" latinLnBrk="0" hangingPunct="1">
        <a:lnSpc>
          <a:spcPct val="90000"/>
        </a:lnSpc>
        <a:spcBef>
          <a:spcPct val="98000"/>
        </a:spcBef>
        <a:buFont typeface="Arial" panose="020B0604020202020204" pitchFamily="34" charset="0"/>
        <a:buChar char="•"/>
        <a:defRPr sz="1755" kern="1200">
          <a:solidFill>
            <a:schemeClr val="tx1"/>
          </a:solidFill>
          <a:latin typeface="+mn-lt"/>
          <a:ea typeface="+mn-ea"/>
          <a:cs typeface="+mn-cs"/>
        </a:defRPr>
      </a:lvl6pPr>
      <a:lvl7pPr marL="2896235" indent="-222885" algn="l" defTabSz="890905" rtl="0" eaLnBrk="1" latinLnBrk="0" hangingPunct="1">
        <a:lnSpc>
          <a:spcPct val="90000"/>
        </a:lnSpc>
        <a:spcBef>
          <a:spcPct val="98000"/>
        </a:spcBef>
        <a:buFont typeface="Arial" panose="020B0604020202020204" pitchFamily="34" charset="0"/>
        <a:buChar char="•"/>
        <a:defRPr sz="1755" kern="1200">
          <a:solidFill>
            <a:schemeClr val="tx1"/>
          </a:solidFill>
          <a:latin typeface="+mn-lt"/>
          <a:ea typeface="+mn-ea"/>
          <a:cs typeface="+mn-cs"/>
        </a:defRPr>
      </a:lvl7pPr>
      <a:lvl8pPr marL="3341370" indent="-222885" algn="l" defTabSz="890905" rtl="0" eaLnBrk="1" latinLnBrk="0" hangingPunct="1">
        <a:lnSpc>
          <a:spcPct val="90000"/>
        </a:lnSpc>
        <a:spcBef>
          <a:spcPct val="98000"/>
        </a:spcBef>
        <a:buFont typeface="Arial" panose="020B0604020202020204" pitchFamily="34" charset="0"/>
        <a:buChar char="•"/>
        <a:defRPr sz="1755" kern="1200">
          <a:solidFill>
            <a:schemeClr val="tx1"/>
          </a:solidFill>
          <a:latin typeface="+mn-lt"/>
          <a:ea typeface="+mn-ea"/>
          <a:cs typeface="+mn-cs"/>
        </a:defRPr>
      </a:lvl8pPr>
      <a:lvl9pPr marL="3787140" indent="-222885" algn="l" defTabSz="890905" rtl="0" eaLnBrk="1" latinLnBrk="0" hangingPunct="1">
        <a:lnSpc>
          <a:spcPct val="90000"/>
        </a:lnSpc>
        <a:spcBef>
          <a:spcPct val="98000"/>
        </a:spcBef>
        <a:buFont typeface="Arial" panose="020B0604020202020204" pitchFamily="34" charset="0"/>
        <a:buChar char="•"/>
        <a:defRPr sz="1755" kern="1200">
          <a:solidFill>
            <a:schemeClr val="tx1"/>
          </a:solidFill>
          <a:latin typeface="+mn-lt"/>
          <a:ea typeface="+mn-ea"/>
          <a:cs typeface="+mn-cs"/>
        </a:defRPr>
      </a:lvl9pPr>
    </p:bodyStyle>
    <p:otherStyle>
      <a:defPPr>
        <a:defRPr lang="en-US"/>
      </a:defPPr>
      <a:lvl1pPr marL="0" algn="l" defTabSz="890905" rtl="0" eaLnBrk="1" latinLnBrk="0" hangingPunct="1">
        <a:defRPr sz="1755" kern="1200">
          <a:solidFill>
            <a:schemeClr val="tx1"/>
          </a:solidFill>
          <a:latin typeface="+mn-lt"/>
          <a:ea typeface="+mn-ea"/>
          <a:cs typeface="+mn-cs"/>
        </a:defRPr>
      </a:lvl1pPr>
      <a:lvl2pPr marL="445770" algn="l" defTabSz="890905" rtl="0" eaLnBrk="1" latinLnBrk="0" hangingPunct="1">
        <a:defRPr sz="1755" kern="1200">
          <a:solidFill>
            <a:schemeClr val="tx1"/>
          </a:solidFill>
          <a:latin typeface="+mn-lt"/>
          <a:ea typeface="+mn-ea"/>
          <a:cs typeface="+mn-cs"/>
        </a:defRPr>
      </a:lvl2pPr>
      <a:lvl3pPr marL="890905" algn="l" defTabSz="890905" rtl="0" eaLnBrk="1" latinLnBrk="0" hangingPunct="1">
        <a:defRPr sz="1755" kern="1200">
          <a:solidFill>
            <a:schemeClr val="tx1"/>
          </a:solidFill>
          <a:latin typeface="+mn-lt"/>
          <a:ea typeface="+mn-ea"/>
          <a:cs typeface="+mn-cs"/>
        </a:defRPr>
      </a:lvl3pPr>
      <a:lvl4pPr marL="1336675" algn="l" defTabSz="890905" rtl="0" eaLnBrk="1" latinLnBrk="0" hangingPunct="1">
        <a:defRPr sz="1755" kern="1200">
          <a:solidFill>
            <a:schemeClr val="tx1"/>
          </a:solidFill>
          <a:latin typeface="+mn-lt"/>
          <a:ea typeface="+mn-ea"/>
          <a:cs typeface="+mn-cs"/>
        </a:defRPr>
      </a:lvl4pPr>
      <a:lvl5pPr marL="1782445" algn="l" defTabSz="890905" rtl="0" eaLnBrk="1" latinLnBrk="0" hangingPunct="1">
        <a:defRPr sz="1755" kern="1200">
          <a:solidFill>
            <a:schemeClr val="tx1"/>
          </a:solidFill>
          <a:latin typeface="+mn-lt"/>
          <a:ea typeface="+mn-ea"/>
          <a:cs typeface="+mn-cs"/>
        </a:defRPr>
      </a:lvl5pPr>
      <a:lvl6pPr marL="2227580" algn="l" defTabSz="890905" rtl="0" eaLnBrk="1" latinLnBrk="0" hangingPunct="1">
        <a:defRPr sz="1755" kern="1200">
          <a:solidFill>
            <a:schemeClr val="tx1"/>
          </a:solidFill>
          <a:latin typeface="+mn-lt"/>
          <a:ea typeface="+mn-ea"/>
          <a:cs typeface="+mn-cs"/>
        </a:defRPr>
      </a:lvl6pPr>
      <a:lvl7pPr marL="2673350" algn="l" defTabSz="890905" rtl="0" eaLnBrk="1" latinLnBrk="0" hangingPunct="1">
        <a:defRPr sz="1755" kern="1200">
          <a:solidFill>
            <a:schemeClr val="tx1"/>
          </a:solidFill>
          <a:latin typeface="+mn-lt"/>
          <a:ea typeface="+mn-ea"/>
          <a:cs typeface="+mn-cs"/>
        </a:defRPr>
      </a:lvl7pPr>
      <a:lvl8pPr marL="3118485" algn="l" defTabSz="890905" rtl="0" eaLnBrk="1" latinLnBrk="0" hangingPunct="1">
        <a:defRPr sz="1755" kern="1200">
          <a:solidFill>
            <a:schemeClr val="tx1"/>
          </a:solidFill>
          <a:latin typeface="+mn-lt"/>
          <a:ea typeface="+mn-ea"/>
          <a:cs typeface="+mn-cs"/>
        </a:defRPr>
      </a:lvl8pPr>
      <a:lvl9pPr marL="3564255" algn="l" defTabSz="890905" rtl="0" eaLnBrk="1" latinLnBrk="0" hangingPunct="1">
        <a:defRPr sz="175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Layout" Target="../slideLayouts/slideLayout1.xml"/><Relationship Id="rId7" Type="http://schemas.openxmlformats.org/officeDocument/2006/relationships/image" Target="../media/image6.pn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4.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5"/>
          <a:stretch>
            <a:fillRect/>
          </a:stretch>
        </p:blipFill>
        <p:spPr>
          <a:xfrm>
            <a:off x="156194" y="87511"/>
            <a:ext cx="11882089" cy="6674316"/>
          </a:xfrm>
          <a:prstGeom prst="rect">
            <a:avLst/>
          </a:prstGeom>
        </p:spPr>
      </p:pic>
      <p:sp>
        <p:nvSpPr>
          <p:cNvPr id="4" name="圆角矩形 3"/>
          <p:cNvSpPr/>
          <p:nvPr/>
        </p:nvSpPr>
        <p:spPr>
          <a:xfrm>
            <a:off x="1707515" y="1326515"/>
            <a:ext cx="9047480" cy="3733165"/>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755"/>
          </a:p>
        </p:txBody>
      </p:sp>
      <p:pic>
        <p:nvPicPr>
          <p:cNvPr id="5" name="图片 4"/>
          <p:cNvPicPr>
            <a:picLocks noChangeAspect="1"/>
          </p:cNvPicPr>
          <p:nvPr/>
        </p:nvPicPr>
        <p:blipFill>
          <a:blip r:embed="rId6"/>
          <a:stretch>
            <a:fillRect/>
          </a:stretch>
        </p:blipFill>
        <p:spPr>
          <a:xfrm>
            <a:off x="154337" y="3837404"/>
            <a:ext cx="11882089" cy="2933085"/>
          </a:xfrm>
          <a:prstGeom prst="rect">
            <a:avLst/>
          </a:prstGeom>
        </p:spPr>
      </p:pic>
      <p:pic>
        <p:nvPicPr>
          <p:cNvPr id="6" name="图片 5"/>
          <p:cNvPicPr>
            <a:picLocks noChangeAspect="1"/>
          </p:cNvPicPr>
          <p:nvPr/>
        </p:nvPicPr>
        <p:blipFill>
          <a:blip r:embed="rId7"/>
          <a:stretch>
            <a:fillRect/>
          </a:stretch>
        </p:blipFill>
        <p:spPr>
          <a:xfrm>
            <a:off x="156194" y="87511"/>
            <a:ext cx="2543245" cy="2186820"/>
          </a:xfrm>
          <a:prstGeom prst="rect">
            <a:avLst/>
          </a:prstGeom>
        </p:spPr>
      </p:pic>
      <p:pic>
        <p:nvPicPr>
          <p:cNvPr id="8" name="图片 7"/>
          <p:cNvPicPr>
            <a:picLocks noChangeAspect="1"/>
          </p:cNvPicPr>
          <p:nvPr/>
        </p:nvPicPr>
        <p:blipFill>
          <a:blip r:embed="rId8"/>
          <a:stretch>
            <a:fillRect/>
          </a:stretch>
        </p:blipFill>
        <p:spPr>
          <a:xfrm>
            <a:off x="9718423" y="304708"/>
            <a:ext cx="2071723" cy="1742525"/>
          </a:xfrm>
          <a:prstGeom prst="rect">
            <a:avLst/>
          </a:prstGeom>
        </p:spPr>
      </p:pic>
      <p:sp>
        <p:nvSpPr>
          <p:cNvPr id="3" name="文本框 2"/>
          <p:cNvSpPr txBox="1"/>
          <p:nvPr>
            <p:custDataLst>
              <p:tags r:id="rId1"/>
            </p:custDataLst>
          </p:nvPr>
        </p:nvSpPr>
        <p:spPr>
          <a:xfrm>
            <a:off x="156210" y="2342515"/>
            <a:ext cx="8441055" cy="2284730"/>
          </a:xfrm>
          <a:prstGeom prst="rect">
            <a:avLst/>
          </a:prstGeom>
          <a:noFill/>
          <a:ln w="9525">
            <a:noFill/>
          </a:ln>
        </p:spPr>
        <p:txBody>
          <a:bodyPr wrap="square" anchor="t">
            <a:noAutofit/>
          </a:bodyPr>
          <a:lstStyle/>
          <a:p>
            <a:pPr algn="ctr">
              <a:lnSpc>
                <a:spcPct val="120000"/>
              </a:lnSpc>
            </a:pPr>
            <a:endParaRPr lang="en-US" sz="3900" b="1" dirty="0" smtClean="0">
              <a:solidFill>
                <a:schemeClr val="tx1"/>
              </a:solidFill>
              <a:latin typeface="微软雅黑" panose="020B0503020204020204" pitchFamily="34" charset="-122"/>
              <a:ea typeface="微软雅黑" panose="020B0503020204020204" pitchFamily="34" charset="-122"/>
              <a:cs typeface="+mn-ea"/>
              <a:sym typeface="+mn-lt"/>
            </a:endParaRPr>
          </a:p>
          <a:p>
            <a:pPr algn="ctr">
              <a:lnSpc>
                <a:spcPct val="120000"/>
              </a:lnSpc>
            </a:pPr>
            <a:r>
              <a:rPr lang="en-US" sz="3900" b="1" smtClean="0">
                <a:solidFill>
                  <a:schemeClr val="tx1"/>
                </a:solidFill>
                <a:latin typeface="微软雅黑" panose="020B0503020204020204" pitchFamily="34" charset="-122"/>
                <a:ea typeface="微软雅黑" panose="020B0503020204020204" pitchFamily="34" charset="-122"/>
                <a:cs typeface="+mn-ea"/>
                <a:sym typeface="+mn-lt"/>
              </a:rPr>
              <a:t>                  </a:t>
            </a:r>
            <a:r>
              <a:rPr sz="3900" b="1" smtClean="0">
                <a:solidFill>
                  <a:schemeClr val="tx1"/>
                </a:solidFill>
                <a:latin typeface="微软雅黑" panose="020B0503020204020204" pitchFamily="34" charset="-122"/>
                <a:ea typeface="微软雅黑" panose="020B0503020204020204" pitchFamily="34" charset="-122"/>
                <a:cs typeface="+mn-ea"/>
                <a:sym typeface="+mn-lt"/>
              </a:rPr>
              <a:t>第</a:t>
            </a:r>
            <a:r>
              <a:rPr lang="en-US" sz="3900" b="1">
                <a:latin typeface="微软雅黑" panose="020B0503020204020204" pitchFamily="34" charset="-122"/>
                <a:ea typeface="微软雅黑" panose="020B0503020204020204" pitchFamily="34" charset="-122"/>
                <a:cs typeface="+mn-ea"/>
                <a:sym typeface="+mn-lt"/>
              </a:rPr>
              <a:t>1</a:t>
            </a:r>
            <a:r>
              <a:rPr sz="3900" b="1">
                <a:latin typeface="微软雅黑" panose="020B0503020204020204" pitchFamily="34" charset="-122"/>
                <a:ea typeface="微软雅黑" panose="020B0503020204020204" pitchFamily="34" charset="-122"/>
                <a:cs typeface="+mn-ea"/>
                <a:sym typeface="+mn-lt"/>
              </a:rPr>
              <a:t>课时 </a:t>
            </a:r>
            <a:r>
              <a:rPr lang="en-US" sz="3900" b="1" smtClean="0">
                <a:latin typeface="微软雅黑" panose="020B0503020204020204" pitchFamily="34" charset="-122"/>
                <a:ea typeface="微软雅黑" panose="020B0503020204020204" pitchFamily="34" charset="-122"/>
                <a:cs typeface="+mn-ea"/>
                <a:sym typeface="+mn-lt"/>
              </a:rPr>
              <a:t> </a:t>
            </a:r>
            <a:r>
              <a:rPr lang="zh-CN" altLang="en-US" sz="3900" b="1" dirty="0">
                <a:latin typeface="微软雅黑" panose="020B0503020204020204" pitchFamily="34" charset="-122"/>
                <a:ea typeface="微软雅黑" panose="020B0503020204020204" pitchFamily="34" charset="-122"/>
                <a:cs typeface="+mn-ea"/>
                <a:sym typeface="+mn-lt"/>
              </a:rPr>
              <a:t>强国必须强军</a:t>
            </a:r>
          </a:p>
        </p:txBody>
      </p:sp>
      <p:sp>
        <p:nvSpPr>
          <p:cNvPr id="9" name="文本框 8"/>
          <p:cNvSpPr txBox="1"/>
          <p:nvPr/>
        </p:nvSpPr>
        <p:spPr>
          <a:xfrm>
            <a:off x="2365868" y="419659"/>
            <a:ext cx="6719570" cy="410845"/>
          </a:xfrm>
          <a:prstGeom prst="rect">
            <a:avLst/>
          </a:prstGeom>
          <a:noFill/>
          <a:ln>
            <a:noFill/>
          </a:ln>
          <a:effectLst>
            <a:outerShdw blurRad="63500" sx="102000" sy="102000" algn="ctr" rotWithShape="0">
              <a:prstClr val="black">
                <a:alpha val="40000"/>
              </a:prstClr>
            </a:outerShdw>
          </a:effectLst>
        </p:spPr>
        <p:txBody>
          <a:bodyPr wrap="square" rtlCol="0">
            <a:spAutoFit/>
          </a:bodyPr>
          <a:lstStyle/>
          <a:p>
            <a:pPr algn="dist"/>
            <a:r>
              <a:rPr lang="zh-CN" sz="1950" b="1">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习近平新时代中国特色社会主义思想学生读本（初中）</a:t>
            </a:r>
            <a:r>
              <a:rPr lang="zh-CN" sz="2080" b="1">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 </a:t>
            </a:r>
          </a:p>
        </p:txBody>
      </p:sp>
      <p:sp>
        <p:nvSpPr>
          <p:cNvPr id="7" name="文本框 6"/>
          <p:cNvSpPr txBox="1"/>
          <p:nvPr>
            <p:custDataLst>
              <p:tags r:id="rId2"/>
            </p:custDataLst>
          </p:nvPr>
        </p:nvSpPr>
        <p:spPr>
          <a:xfrm>
            <a:off x="2513415" y="2074792"/>
            <a:ext cx="7492365" cy="1076325"/>
          </a:xfrm>
          <a:prstGeom prst="rect">
            <a:avLst/>
          </a:prstGeom>
          <a:noFill/>
        </p:spPr>
        <p:txBody>
          <a:bodyPr wrap="square" rtlCol="0">
            <a:spAutoFit/>
          </a:bodyPr>
          <a:lstStyle/>
          <a:p>
            <a:r>
              <a:rPr lang="zh-CN" sz="3200" b="1" kern="0" noProof="0">
                <a:gradFill>
                  <a:gsLst>
                    <a:gs pos="0">
                      <a:srgbClr val="FE4444"/>
                    </a:gs>
                    <a:gs pos="100000">
                      <a:srgbClr val="832B2B"/>
                    </a:gs>
                  </a:gsLst>
                  <a:lin scaled="0"/>
                </a:gradFill>
                <a:effectLst>
                  <a:outerShdw blurRad="38100" dist="19050" dir="2700000" algn="tl" rotWithShape="0">
                    <a:schemeClr val="dk1">
                      <a:alpha val="40000"/>
                    </a:schemeClr>
                  </a:outerShdw>
                </a:effectLst>
                <a:uLnTx/>
                <a:uFillTx/>
                <a:latin typeface="华文新魏" pitchFamily="2" charset="-122"/>
                <a:ea typeface="华文新魏" pitchFamily="2" charset="-122"/>
                <a:cs typeface="华文新魏" panose="02010800040101010101" charset="-122"/>
              </a:rPr>
              <a:t>第六</a:t>
            </a:r>
            <a:r>
              <a:rPr lang="zh-CN" sz="3200" b="1" kern="0" noProof="0" smtClean="0">
                <a:gradFill>
                  <a:gsLst>
                    <a:gs pos="0">
                      <a:srgbClr val="FE4444"/>
                    </a:gs>
                    <a:gs pos="100000">
                      <a:srgbClr val="832B2B"/>
                    </a:gs>
                  </a:gsLst>
                  <a:lin scaled="0"/>
                </a:gradFill>
                <a:effectLst>
                  <a:outerShdw blurRad="38100" dist="19050" dir="2700000" algn="tl" rotWithShape="0">
                    <a:schemeClr val="dk1">
                      <a:alpha val="40000"/>
                    </a:schemeClr>
                  </a:outerShdw>
                </a:effectLst>
                <a:uLnTx/>
                <a:uFillTx/>
                <a:latin typeface="华文新魏" pitchFamily="2" charset="-122"/>
                <a:ea typeface="华文新魏" pitchFamily="2" charset="-122"/>
                <a:cs typeface="华文新魏" panose="02010800040101010101" charset="-122"/>
              </a:rPr>
              <a:t>讲</a:t>
            </a:r>
            <a:r>
              <a:rPr lang="en-US" altLang="zh-CN" sz="3200" b="1" kern="0" noProof="0" smtClean="0">
                <a:gradFill>
                  <a:gsLst>
                    <a:gs pos="0">
                      <a:srgbClr val="FE4444"/>
                    </a:gs>
                    <a:gs pos="100000">
                      <a:srgbClr val="832B2B"/>
                    </a:gs>
                  </a:gsLst>
                  <a:lin scaled="0"/>
                </a:gradFill>
                <a:effectLst>
                  <a:outerShdw blurRad="38100" dist="19050" dir="2700000" algn="tl" rotWithShape="0">
                    <a:schemeClr val="dk1">
                      <a:alpha val="40000"/>
                    </a:schemeClr>
                  </a:outerShdw>
                </a:effectLst>
                <a:uLnTx/>
                <a:uFillTx/>
                <a:latin typeface="华文新魏" pitchFamily="2" charset="-122"/>
                <a:ea typeface="华文新魏" pitchFamily="2" charset="-122"/>
                <a:cs typeface="华文新魏" panose="02010800040101010101" charset="-122"/>
              </a:rPr>
              <a:t>     </a:t>
            </a:r>
            <a:r>
              <a:rPr lang="zh-CN" altLang="en-US" sz="3200" b="1" kern="100">
                <a:solidFill>
                  <a:srgbClr val="FF0000"/>
                </a:solidFill>
                <a:effectLst/>
                <a:latin typeface="华文新魏" pitchFamily="2" charset="-122"/>
                <a:ea typeface="华文新魏" pitchFamily="2" charset="-122"/>
                <a:cs typeface="汉仪超粗宋简" panose="02010600000101010101" charset="-122"/>
                <a:sym typeface="+mn-ea"/>
              </a:rPr>
              <a:t>构筑坚不可摧的钢铁长城</a:t>
            </a:r>
            <a:endParaRPr lang="zh-CN" altLang="en-US" sz="3200" b="1" kern="100">
              <a:solidFill>
                <a:schemeClr val="tx1"/>
              </a:solidFill>
              <a:effectLst/>
              <a:latin typeface="华文新魏" pitchFamily="2" charset="-122"/>
              <a:ea typeface="华文新魏" pitchFamily="2" charset="-122"/>
              <a:cs typeface="汉仪超粗宋简" panose="02010600000101010101" charset="-122"/>
              <a:sym typeface="+mn-ea"/>
            </a:endParaRPr>
          </a:p>
          <a:p>
            <a:r>
              <a:rPr lang="en-US" altLang="zh-CN" sz="3200">
                <a:solidFill>
                  <a:srgbClr val="C7000B"/>
                </a:solidFill>
                <a:latin typeface="汉仪菱心体简" panose="02010609000101010101" pitchFamily="49" charset="-122"/>
                <a:ea typeface="汉仪菱心体简" panose="02010609000101010101" pitchFamily="49" charset="-122"/>
              </a:rPr>
              <a:t> </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597977" y="400261"/>
            <a:ext cx="3737003" cy="768350"/>
          </a:xfrm>
          <a:prstGeom prst="rect">
            <a:avLst/>
          </a:prstGeom>
          <a:noFill/>
        </p:spPr>
        <p:txBody>
          <a:bodyPr wrap="square" rtlCol="0">
            <a:spAutoFit/>
          </a:bodyPr>
          <a:lstStyle/>
          <a:p>
            <a:r>
              <a:rPr lang="zh-CN" altLang="en-US" sz="4400" b="1">
                <a:solidFill>
                  <a:schemeClr val="tx1"/>
                </a:solidFill>
                <a:latin typeface="华文新魏" panose="02010800040101010101" charset="-122"/>
                <a:ea typeface="华文新魏" panose="02010800040101010101" charset="-122"/>
              </a:rPr>
              <a:t>我说我知</a:t>
            </a:r>
          </a:p>
        </p:txBody>
      </p:sp>
      <p:sp>
        <p:nvSpPr>
          <p:cNvPr id="5" name="文本框 4"/>
          <p:cNvSpPr txBox="1"/>
          <p:nvPr/>
        </p:nvSpPr>
        <p:spPr>
          <a:xfrm>
            <a:off x="423545" y="1168400"/>
            <a:ext cx="11315700" cy="5247005"/>
          </a:xfrm>
          <a:prstGeom prst="rect">
            <a:avLst/>
          </a:prstGeom>
          <a:noFill/>
        </p:spPr>
        <p:txBody>
          <a:bodyPr wrap="square" rtlCol="0" anchor="t">
            <a:noAutofit/>
          </a:bodyPr>
          <a:lstStyle/>
          <a:p>
            <a:r>
              <a:rPr lang="en-US" altLang="zh-CN" sz="2800">
                <a:sym typeface="+mn-ea"/>
              </a:rPr>
              <a:t>      </a:t>
            </a:r>
            <a:r>
              <a:rPr lang="zh-CN" altLang="en-US" sz="2800">
                <a:sym typeface="+mn-ea"/>
              </a:rPr>
              <a:t>习近平总书记全面把握国际国内大势，紧紧围绕建设一支听党指挥、能打胜仗、作风优良的人民军队，以巨大政治勇气和强烈责任担当，提出一系列重大方针原则，作出一系列重大决策部署，推进一系列重大工作，带领我军取得历史性成就、发生历史性变革，引领国防和军队建设进入新时代。</a:t>
            </a:r>
            <a:endParaRPr lang="zh-CN" altLang="en-US" sz="2800"/>
          </a:p>
          <a:p>
            <a:r>
              <a:rPr lang="en-US" altLang="zh-CN" sz="2800">
                <a:sym typeface="+mn-ea"/>
              </a:rPr>
              <a:t>     </a:t>
            </a:r>
            <a:r>
              <a:rPr lang="zh-CN" altLang="en-US" sz="2800">
                <a:sym typeface="+mn-ea"/>
              </a:rPr>
              <a:t>习近平强军思想，引领着强军实践，升华于强军实践，是党的十八大以来人民军队实践经验和智慧的结晶，是新时代建军治军奋斗创造的根本成就。</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641157" y="452966"/>
            <a:ext cx="3737003" cy="768350"/>
          </a:xfrm>
          <a:prstGeom prst="rect">
            <a:avLst/>
          </a:prstGeom>
          <a:noFill/>
        </p:spPr>
        <p:txBody>
          <a:bodyPr wrap="square" rtlCol="0">
            <a:spAutoFit/>
          </a:bodyPr>
          <a:lstStyle/>
          <a:p>
            <a:r>
              <a:rPr lang="zh-CN" altLang="en-US" sz="4400" b="1">
                <a:solidFill>
                  <a:schemeClr val="tx1"/>
                </a:solidFill>
                <a:latin typeface="华文新魏" panose="02010800040101010101" charset="-122"/>
                <a:ea typeface="华文新魏" panose="02010800040101010101" charset="-122"/>
              </a:rPr>
              <a:t>践行你我</a:t>
            </a:r>
          </a:p>
        </p:txBody>
      </p:sp>
      <p:sp>
        <p:nvSpPr>
          <p:cNvPr id="100" name="文本框 99"/>
          <p:cNvSpPr txBox="1"/>
          <p:nvPr/>
        </p:nvSpPr>
        <p:spPr>
          <a:xfrm>
            <a:off x="641350" y="1287145"/>
            <a:ext cx="10802620" cy="3969385"/>
          </a:xfrm>
          <a:prstGeom prst="rect">
            <a:avLst/>
          </a:prstGeom>
          <a:noFill/>
          <a:ln w="9525">
            <a:noFill/>
          </a:ln>
        </p:spPr>
        <p:txBody>
          <a:bodyPr wrap="square">
            <a:spAutoFit/>
          </a:bodyPr>
          <a:lstStyle/>
          <a:p>
            <a:pPr indent="0"/>
            <a:r>
              <a:rPr lang="en-US" altLang="zh-CN" sz="3200" b="0">
                <a:solidFill>
                  <a:srgbClr val="191919"/>
                </a:solidFill>
                <a:latin typeface="仿宋" panose="02010609060101010101" charset="-122"/>
                <a:ea typeface="仿宋" panose="02010609060101010101" charset="-122"/>
                <a:cs typeface="仿宋" panose="02010609060101010101" charset="-122"/>
              </a:rPr>
              <a:t>    </a:t>
            </a:r>
            <a:r>
              <a:rPr lang="zh-CN" sz="3600">
                <a:solidFill>
                  <a:srgbClr val="000000"/>
                </a:solidFill>
                <a:latin typeface="仿宋" panose="02010609060101010101" charset="-122"/>
                <a:ea typeface="仿宋" panose="02010609060101010101" charset="-122"/>
                <a:cs typeface="仿宋" panose="02010609060101010101" charset="-122"/>
                <a:sym typeface="+mn-ea"/>
              </a:rPr>
              <a:t>新闻链接：习近平强军思想，明确了新时代国防和军队建设一系列根本性方向性全局性的重大问题，是习近平新时代中国特色社会主义思想的“军事篇”，是马克思主义军事理论中国化时代化的新飞跃，是党的军事指导理论的重大突破、重大创新、重大发展，为实现党在新时代的强军目标、把人民军队全面建成世界一流军队提供了科学指南和行动纲领。</a:t>
            </a:r>
            <a:endParaRPr lang="zh-CN" altLang="en-US" sz="3600">
              <a:latin typeface="仿宋" panose="02010609060101010101" charset="-122"/>
              <a:ea typeface="仿宋" panose="02010609060101010101" charset="-122"/>
              <a:cs typeface="仿宋" panose="02010609060101010101" charset="-122"/>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554797" y="496146"/>
            <a:ext cx="3737003" cy="768350"/>
          </a:xfrm>
          <a:prstGeom prst="rect">
            <a:avLst/>
          </a:prstGeom>
          <a:noFill/>
        </p:spPr>
        <p:txBody>
          <a:bodyPr wrap="square" rtlCol="0">
            <a:spAutoFit/>
          </a:bodyPr>
          <a:lstStyle/>
          <a:p>
            <a:r>
              <a:rPr lang="zh-CN" altLang="en-US" sz="4400" b="1">
                <a:solidFill>
                  <a:schemeClr val="tx1"/>
                </a:solidFill>
                <a:latin typeface="华文新魏" panose="02010800040101010101" charset="-122"/>
                <a:ea typeface="华文新魏" panose="02010800040101010101" charset="-122"/>
              </a:rPr>
              <a:t>阅读收获</a:t>
            </a:r>
          </a:p>
        </p:txBody>
      </p:sp>
      <p:sp>
        <p:nvSpPr>
          <p:cNvPr id="100" name="文本框 99"/>
          <p:cNvSpPr txBox="1"/>
          <p:nvPr/>
        </p:nvSpPr>
        <p:spPr>
          <a:xfrm>
            <a:off x="554990" y="1670050"/>
            <a:ext cx="11105515" cy="3046095"/>
          </a:xfrm>
          <a:prstGeom prst="rect">
            <a:avLst/>
          </a:prstGeom>
          <a:noFill/>
          <a:ln w="9525">
            <a:noFill/>
          </a:ln>
        </p:spPr>
        <p:txBody>
          <a:bodyPr wrap="square">
            <a:spAutoFit/>
          </a:bodyPr>
          <a:lstStyle/>
          <a:p>
            <a:pPr indent="0"/>
            <a:r>
              <a:rPr lang="en-US" altLang="zh-CN" sz="4000">
                <a:solidFill>
                  <a:srgbClr val="191919"/>
                </a:solidFill>
                <a:latin typeface="仿宋" panose="02010609060101010101" charset="-122"/>
                <a:ea typeface="仿宋" panose="02010609060101010101" charset="-122"/>
                <a:sym typeface="+mn-ea"/>
              </a:rPr>
              <a:t>    </a:t>
            </a:r>
            <a:r>
              <a:rPr lang="zh-CN" sz="4000">
                <a:solidFill>
                  <a:srgbClr val="191919"/>
                </a:solidFill>
                <a:latin typeface="仿宋" panose="02010609060101010101" charset="-122"/>
                <a:ea typeface="仿宋" panose="02010609060101010101" charset="-122"/>
                <a:sym typeface="+mn-ea"/>
              </a:rPr>
              <a:t>习近平强军思想内涵丰富、思想深邃，构成一个系统完整、逻辑严密、相互贯通的科学军事理论体系，全军必须全面准确学习领会、毫不动摇贯彻落实。</a:t>
            </a:r>
            <a:endParaRPr lang="zh-CN" sz="3200">
              <a:solidFill>
                <a:srgbClr val="191919"/>
              </a:solidFill>
              <a:ea typeface="楷体" panose="02010609060101010101" charset="-122"/>
              <a:sym typeface="+mn-ea"/>
            </a:endParaRPr>
          </a:p>
          <a:p>
            <a:pPr indent="0"/>
            <a:endParaRPr lang="zh-CN" altLang="en-US" sz="3200">
              <a:latin typeface="仿宋" panose="02010609060101010101" charset="-122"/>
              <a:ea typeface="仿宋" panose="02010609060101010101" charset="-122"/>
              <a:cs typeface="仿宋" panose="02010609060101010101" charset="-122"/>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3479800" y="2395220"/>
            <a:ext cx="5015865" cy="1445260"/>
          </a:xfrm>
          <a:prstGeom prst="rect">
            <a:avLst/>
          </a:prstGeom>
          <a:noFill/>
        </p:spPr>
        <p:txBody>
          <a:bodyPr wrap="square" rtlCol="0">
            <a:spAutoFit/>
          </a:bodyPr>
          <a:lstStyle/>
          <a:p>
            <a:r>
              <a:rPr lang="zh-CN" sz="8800" b="1">
                <a:solidFill>
                  <a:schemeClr val="tx1"/>
                </a:solidFill>
                <a:latin typeface="华文新魏" panose="02010800040101010101" charset="-122"/>
                <a:ea typeface="华文新魏" panose="02010800040101010101" charset="-122"/>
                <a:cs typeface="华文新魏" panose="02010800040101010101" charset="-122"/>
              </a:rPr>
              <a:t>谢谢聆听！</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817245" y="1322070"/>
            <a:ext cx="10557510" cy="5015865"/>
          </a:xfrm>
          <a:prstGeom prst="rect">
            <a:avLst/>
          </a:prstGeom>
          <a:noFill/>
        </p:spPr>
        <p:txBody>
          <a:bodyPr wrap="square" rtlCol="0" anchor="t">
            <a:spAutoFit/>
          </a:bodyPr>
          <a:lstStyle/>
          <a:p>
            <a:r>
              <a:rPr lang="zh-CN" altLang="en-US" sz="3200" b="1">
                <a:solidFill>
                  <a:schemeClr val="tx1"/>
                </a:solidFill>
              </a:rPr>
              <a:t>政治认同：</a:t>
            </a:r>
            <a:endParaRPr lang="zh-CN" altLang="en-US" sz="3200" b="1">
              <a:solidFill>
                <a:srgbClr val="FF0000"/>
              </a:solidFill>
            </a:endParaRPr>
          </a:p>
          <a:p>
            <a:r>
              <a:rPr lang="zh-CN" altLang="en-US" sz="3200" b="1">
                <a:solidFill>
                  <a:srgbClr val="FF0000"/>
                </a:solidFill>
              </a:rPr>
              <a:t> </a:t>
            </a:r>
            <a:r>
              <a:rPr lang="en-US" altLang="zh-CN" sz="3200" b="1">
                <a:solidFill>
                  <a:srgbClr val="FF0000"/>
                </a:solidFill>
              </a:rPr>
              <a:t>      </a:t>
            </a:r>
            <a:r>
              <a:rPr lang="zh-CN" altLang="en-US" sz="3200" b="1">
                <a:latin typeface="仿宋" panose="02010609060101010101" charset="-122"/>
                <a:ea typeface="仿宋" panose="02010609060101010101" charset="-122"/>
                <a:sym typeface="+mn-ea"/>
              </a:rPr>
              <a:t>知道人民军队在党的领导下取得一系列的伟大胜利，认同党对人民军队的绝对领导；结合人民军队战斗历史，感受人民军队的战斗精神和血性胆魄；</a:t>
            </a:r>
            <a:endParaRPr lang="zh-CN" altLang="en-US" sz="3200" b="1">
              <a:latin typeface="仿宋" panose="02010609060101010101" charset="-122"/>
              <a:ea typeface="仿宋" panose="02010609060101010101" charset="-122"/>
            </a:endParaRPr>
          </a:p>
          <a:p>
            <a:r>
              <a:rPr lang="en-US" altLang="zh-CN" sz="3200">
                <a:latin typeface="仿宋" panose="02010609060101010101" charset="-122"/>
                <a:ea typeface="仿宋" panose="02010609060101010101" charset="-122"/>
              </a:rPr>
              <a:t>    </a:t>
            </a:r>
            <a:r>
              <a:rPr sz="3200" b="1">
                <a:solidFill>
                  <a:schemeClr val="tx1"/>
                </a:solidFill>
                <a:latin typeface="仿宋" panose="02010609060101010101" charset="-122"/>
                <a:ea typeface="仿宋" panose="02010609060101010101" charset="-122"/>
                <a:sym typeface="+mn-ea"/>
              </a:rPr>
              <a:t>了解我国推进国防和军队现代化建设战略安排“三步走”内容，懂得国防和军队现代化建设的重要性，自觉关心国防、热爱国防。</a:t>
            </a:r>
            <a:endParaRPr sz="3200">
              <a:solidFill>
                <a:schemeClr val="tx1"/>
              </a:solidFill>
              <a:latin typeface="仿宋" panose="02010609060101010101" charset="-122"/>
              <a:ea typeface="仿宋" panose="02010609060101010101" charset="-122"/>
            </a:endParaRPr>
          </a:p>
          <a:p>
            <a:r>
              <a:rPr lang="zh-CN" altLang="en-US" sz="3200" b="1">
                <a:solidFill>
                  <a:srgbClr val="FF0000"/>
                </a:solidFill>
              </a:rPr>
              <a:t> </a:t>
            </a:r>
            <a:r>
              <a:rPr lang="en-US" altLang="zh-CN" sz="3200" b="1">
                <a:solidFill>
                  <a:srgbClr val="FF0000"/>
                </a:solidFill>
              </a:rPr>
              <a:t>      </a:t>
            </a:r>
            <a:r>
              <a:rPr sz="3200" b="1">
                <a:latin typeface="仿宋" panose="02010609060101010101" charset="-122"/>
                <a:ea typeface="仿宋" panose="02010609060101010101" charset="-122"/>
                <a:cs typeface="仿宋" panose="02010609060101010101" charset="-122"/>
                <a:sym typeface="+mn-ea"/>
              </a:rPr>
              <a:t>通过了解国际形势的变化和挑战，理解建设一支强大的人民军队的必要性和重要性；明确中华民族伟大复兴需要人民军队提供坚强后盾和安全保障；</a:t>
            </a:r>
            <a:endParaRPr lang="zh-CN" altLang="en-US" sz="3200" b="1">
              <a:solidFill>
                <a:schemeClr val="tx2"/>
              </a:solidFill>
              <a:latin typeface="仿宋" panose="02010609060101010101" charset="-122"/>
              <a:ea typeface="仿宋" panose="02010609060101010101" charset="-122"/>
            </a:endParaRPr>
          </a:p>
        </p:txBody>
      </p:sp>
      <p:sp>
        <p:nvSpPr>
          <p:cNvPr id="4" name="文本框 3"/>
          <p:cNvSpPr txBox="1"/>
          <p:nvPr/>
        </p:nvSpPr>
        <p:spPr>
          <a:xfrm>
            <a:off x="670367" y="553931"/>
            <a:ext cx="3737003" cy="768350"/>
          </a:xfrm>
          <a:prstGeom prst="rect">
            <a:avLst/>
          </a:prstGeom>
          <a:noFill/>
        </p:spPr>
        <p:txBody>
          <a:bodyPr wrap="square" rtlCol="0">
            <a:spAutoFit/>
          </a:bodyPr>
          <a:lstStyle/>
          <a:p>
            <a:r>
              <a:rPr lang="zh-CN" altLang="en-US" sz="4400" b="1">
                <a:solidFill>
                  <a:schemeClr val="tx1"/>
                </a:solidFill>
                <a:latin typeface="华文新魏" panose="02010800040101010101" charset="-122"/>
                <a:ea typeface="华文新魏" panose="02010800040101010101" charset="-122"/>
              </a:rPr>
              <a:t>导读目标</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463550" y="1715135"/>
            <a:ext cx="11342370" cy="2553335"/>
          </a:xfrm>
          <a:prstGeom prst="rect">
            <a:avLst/>
          </a:prstGeom>
          <a:noFill/>
        </p:spPr>
        <p:txBody>
          <a:bodyPr wrap="square" rtlCol="0" anchor="t">
            <a:spAutoFit/>
          </a:bodyPr>
          <a:lstStyle/>
          <a:p>
            <a:r>
              <a:rPr lang="zh-CN" altLang="en-US" sz="3200" b="1">
                <a:solidFill>
                  <a:schemeClr val="tx1"/>
                </a:solidFill>
              </a:rPr>
              <a:t>重点：</a:t>
            </a:r>
            <a:r>
              <a:rPr sz="3200" b="1">
                <a:latin typeface="仿宋" panose="02010609060101010101" charset="-122"/>
                <a:ea typeface="仿宋" panose="02010609060101010101" charset="-122"/>
                <a:sym typeface="+mn-ea"/>
              </a:rPr>
              <a:t>建设政治过硬和本领高强的人民军队。</a:t>
            </a:r>
            <a:endParaRPr lang="zh-CN" altLang="en-US" sz="3200">
              <a:solidFill>
                <a:schemeClr val="tx1"/>
              </a:solidFill>
              <a:latin typeface="仿宋" panose="02010609060101010101" charset="-122"/>
              <a:ea typeface="仿宋" panose="02010609060101010101" charset="-122"/>
            </a:endParaRPr>
          </a:p>
          <a:p>
            <a:endParaRPr lang="zh-CN" altLang="en-US" sz="3200" b="1">
              <a:solidFill>
                <a:schemeClr val="tx1"/>
              </a:solidFill>
            </a:endParaRPr>
          </a:p>
          <a:p>
            <a:r>
              <a:rPr lang="zh-CN" altLang="en-US" sz="3200" b="1">
                <a:solidFill>
                  <a:schemeClr val="tx1"/>
                </a:solidFill>
              </a:rPr>
              <a:t>难点：</a:t>
            </a:r>
            <a:r>
              <a:rPr lang="zh-CN" altLang="en-US" sz="3200" b="1">
                <a:latin typeface="仿宋" panose="02010609060101010101" charset="-122"/>
                <a:ea typeface="仿宋" panose="02010609060101010101" charset="-122"/>
                <a:sym typeface="+mn-ea"/>
              </a:rPr>
              <a:t>新时代为什么要居安思危；建设强大的现代化人民军队。</a:t>
            </a:r>
            <a:endParaRPr lang="zh-CN" altLang="en-US" sz="3200" b="1">
              <a:latin typeface="仿宋" panose="02010609060101010101" charset="-122"/>
              <a:ea typeface="仿宋" panose="02010609060101010101" charset="-122"/>
            </a:endParaRPr>
          </a:p>
          <a:p>
            <a:endParaRPr lang="zh-CN" altLang="en-US" sz="3200" b="1">
              <a:latin typeface="仿宋" panose="02010609060101010101" charset="-122"/>
              <a:ea typeface="仿宋" panose="02010609060101010101" charset="-122"/>
            </a:endParaRPr>
          </a:p>
          <a:p>
            <a:endParaRPr lang="zh-CN" altLang="en-US" sz="3200" b="1">
              <a:solidFill>
                <a:schemeClr val="tx2"/>
              </a:solidFill>
              <a:latin typeface="仿宋" panose="02010609060101010101" charset="-122"/>
              <a:ea typeface="仿宋" panose="02010609060101010101" charset="-122"/>
            </a:endParaRPr>
          </a:p>
        </p:txBody>
      </p:sp>
      <p:sp>
        <p:nvSpPr>
          <p:cNvPr id="4" name="文本框 3"/>
          <p:cNvSpPr txBox="1"/>
          <p:nvPr/>
        </p:nvSpPr>
        <p:spPr>
          <a:xfrm>
            <a:off x="633095" y="713105"/>
            <a:ext cx="5358130" cy="768350"/>
          </a:xfrm>
          <a:prstGeom prst="rect">
            <a:avLst/>
          </a:prstGeom>
          <a:noFill/>
        </p:spPr>
        <p:txBody>
          <a:bodyPr wrap="square" rtlCol="0">
            <a:spAutoFit/>
          </a:bodyPr>
          <a:lstStyle/>
          <a:p>
            <a:r>
              <a:rPr lang="zh-CN" altLang="en-US" sz="4400" b="1">
                <a:solidFill>
                  <a:schemeClr val="tx1"/>
                </a:solidFill>
                <a:latin typeface="华文新魏" panose="02010800040101010101" charset="-122"/>
                <a:ea typeface="华文新魏" panose="02010800040101010101" charset="-122"/>
              </a:rPr>
              <a:t>教学重点、教学难点</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496377" y="423756"/>
            <a:ext cx="3737003" cy="768350"/>
          </a:xfrm>
          <a:prstGeom prst="rect">
            <a:avLst/>
          </a:prstGeom>
          <a:noFill/>
        </p:spPr>
        <p:txBody>
          <a:bodyPr wrap="square" rtlCol="0">
            <a:spAutoFit/>
          </a:bodyPr>
          <a:lstStyle/>
          <a:p>
            <a:r>
              <a:rPr lang="zh-CN" altLang="en-US" sz="4400" b="1">
                <a:solidFill>
                  <a:schemeClr val="tx1"/>
                </a:solidFill>
                <a:latin typeface="华文新魏" panose="02010800040101010101" charset="-122"/>
                <a:ea typeface="华文新魏" panose="02010800040101010101" charset="-122"/>
              </a:rPr>
              <a:t>导读引入</a:t>
            </a:r>
          </a:p>
        </p:txBody>
      </p:sp>
      <p:sp>
        <p:nvSpPr>
          <p:cNvPr id="100" name="文本框 99"/>
          <p:cNvSpPr txBox="1"/>
          <p:nvPr/>
        </p:nvSpPr>
        <p:spPr>
          <a:xfrm>
            <a:off x="497205" y="1191895"/>
            <a:ext cx="11283315" cy="5262245"/>
          </a:xfrm>
          <a:prstGeom prst="rect">
            <a:avLst/>
          </a:prstGeom>
          <a:noFill/>
          <a:ln w="9525">
            <a:noFill/>
          </a:ln>
        </p:spPr>
        <p:txBody>
          <a:bodyPr wrap="square">
            <a:spAutoFit/>
          </a:bodyPr>
          <a:lstStyle/>
          <a:p>
            <a:pPr indent="0" fontAlgn="auto">
              <a:lnSpc>
                <a:spcPct val="150000"/>
              </a:lnSpc>
            </a:pPr>
            <a:r>
              <a:rPr lang="en-US" altLang="zh-CN" sz="2800" kern="0" spc="40">
                <a:effectLst/>
                <a:latin typeface="汉仪超粗宋简" panose="02010600000101010101" charset="-122"/>
                <a:ea typeface="汉仪超粗宋简" panose="02010600000101010101" charset="-122"/>
                <a:cs typeface="汉仪超粗宋简" panose="02010600000101010101" charset="-122"/>
                <a:sym typeface="+mn-ea"/>
              </a:rPr>
              <a:t>    </a:t>
            </a:r>
            <a:r>
              <a:rPr lang="zh-CN" altLang="en-US" sz="2800" kern="0" spc="40">
                <a:effectLst/>
                <a:latin typeface="汉仪超粗宋简" panose="02010600000101010101" charset="-122"/>
                <a:ea typeface="汉仪超粗宋简" panose="02010600000101010101" charset="-122"/>
                <a:cs typeface="汉仪超粗宋简" panose="02010600000101010101" charset="-122"/>
                <a:sym typeface="+mn-ea"/>
              </a:rPr>
              <a:t>材料一：2012年12月22日一架隶属于中华人民共和国国家海洋局的飞机中午飞行至钓鱼岛以北约100公里处，日本航空自卫队的F-15战斗机紧急升空应对。日本媒体报道，这架中国国家海洋局的飞机为Y-12型固定翼飞机，跟2012年12月进入钓鱼岛上空的中国海监飞机属于同一型号，当时日本防卫省下令航空自卫队8架F-15战机紧急升空，应对中国飞机飞入钓鱼岛上空。日本防卫省正在加强警戒中国在东海上的活动。</a:t>
            </a:r>
            <a:endParaRPr lang="zh-CN" altLang="en-US" sz="2800" kern="0" spc="40">
              <a:solidFill>
                <a:schemeClr val="tx1"/>
              </a:solidFill>
              <a:effectLst/>
              <a:latin typeface="汉仪超粗宋简" panose="02010600000101010101" charset="-122"/>
              <a:ea typeface="汉仪超粗宋简" panose="02010600000101010101" charset="-122"/>
              <a:cs typeface="汉仪超粗宋简" panose="02010600000101010101" charset="-122"/>
              <a:sym typeface="+mn-ea"/>
            </a:endParaRPr>
          </a:p>
          <a:p>
            <a:pPr indent="0" fontAlgn="auto">
              <a:lnSpc>
                <a:spcPct val="150000"/>
              </a:lnSpc>
            </a:pPr>
            <a:endParaRPr lang="zh-CN" altLang="en-US" sz="2800" b="0">
              <a:solidFill>
                <a:srgbClr val="191919"/>
              </a:solidFill>
              <a:latin typeface="仿宋" panose="02010609060101010101" charset="-122"/>
              <a:ea typeface="仿宋" panose="02010609060101010101" charset="-122"/>
              <a:cs typeface="仿宋" panose="02010609060101010101" charset="-122"/>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496377" y="423756"/>
            <a:ext cx="3737003" cy="768350"/>
          </a:xfrm>
          <a:prstGeom prst="rect">
            <a:avLst/>
          </a:prstGeom>
          <a:noFill/>
        </p:spPr>
        <p:txBody>
          <a:bodyPr wrap="square" rtlCol="0">
            <a:spAutoFit/>
          </a:bodyPr>
          <a:lstStyle/>
          <a:p>
            <a:r>
              <a:rPr lang="zh-CN" altLang="en-US" sz="4400" b="1">
                <a:solidFill>
                  <a:schemeClr val="tx1"/>
                </a:solidFill>
                <a:latin typeface="华文新魏" panose="02010800040101010101" charset="-122"/>
                <a:ea typeface="华文新魏" panose="02010800040101010101" charset="-122"/>
              </a:rPr>
              <a:t>导读引入</a:t>
            </a:r>
          </a:p>
        </p:txBody>
      </p:sp>
      <p:sp>
        <p:nvSpPr>
          <p:cNvPr id="100" name="文本框 99"/>
          <p:cNvSpPr txBox="1"/>
          <p:nvPr/>
        </p:nvSpPr>
        <p:spPr>
          <a:xfrm>
            <a:off x="387350" y="1027430"/>
            <a:ext cx="11393170" cy="7365365"/>
          </a:xfrm>
          <a:prstGeom prst="rect">
            <a:avLst/>
          </a:prstGeom>
          <a:noFill/>
          <a:ln w="9525">
            <a:noFill/>
          </a:ln>
        </p:spPr>
        <p:txBody>
          <a:bodyPr wrap="square">
            <a:noAutofit/>
          </a:bodyPr>
          <a:lstStyle/>
          <a:p>
            <a:pPr indent="0" fontAlgn="auto">
              <a:lnSpc>
                <a:spcPct val="150000"/>
              </a:lnSpc>
            </a:pPr>
            <a:r>
              <a:rPr lang="zh-CN" altLang="en-US" sz="2800" kern="0" spc="40">
                <a:effectLst/>
                <a:latin typeface="汉仪超粗宋简" panose="02010600000101010101" charset="-122"/>
                <a:ea typeface="汉仪超粗宋简" panose="02010600000101010101" charset="-122"/>
                <a:cs typeface="汉仪超粗宋简" panose="02010600000101010101" charset="-122"/>
                <a:sym typeface="+mn-ea"/>
              </a:rPr>
              <a:t>材料二：</a:t>
            </a:r>
            <a:r>
              <a:rPr lang="zh-CN" altLang="en-US" sz="2400" kern="0" spc="40">
                <a:effectLst/>
                <a:latin typeface="汉仪超粗宋简" panose="02010600000101010101" charset="-122"/>
                <a:ea typeface="汉仪超粗宋简" panose="02010600000101010101" charset="-122"/>
                <a:cs typeface="汉仪超粗宋简" panose="02010600000101010101" charset="-122"/>
                <a:sym typeface="+mn-ea"/>
              </a:rPr>
              <a:t>中国是最早发现、命名南沙群岛，最早并持续对南沙群岛行使主权管辖的国家。第二次世界大战期间，日本发动侵华战争，占领了中国大部分地区。《开罗宣言》和《波茨坦公告》及其他国际文件明确规定把被日本窃取的中国领土归还中国，这自然包括了南沙群岛。1946年12月，中国政府指派高级官员赴南沙群岛接收，在岛上举行接收仪式，派兵驻守。日本政府于1952年正式表示"放弃对台湾、澎湖列岛以及南沙群岛、西沙群岛之一切权利、名义与要求"，将南沙群岛正式交还给中国。南海主权归属之争发端于20世纪后半期。从20世纪60年代开始，特别是70年代，中国南海露出水面的岛礁以及海域被一些周边国家侵占。提出所谓"主权"要求并分割海域的有越南、菲律宾、马来西亚和文莱等国家。</a:t>
            </a:r>
            <a:endParaRPr lang="zh-CN" altLang="en-US" sz="2400" b="0">
              <a:solidFill>
                <a:srgbClr val="191919"/>
              </a:solidFill>
              <a:latin typeface="仿宋" panose="02010609060101010101" charset="-122"/>
              <a:ea typeface="仿宋" panose="02010609060101010101" charset="-122"/>
              <a:cs typeface="仿宋" panose="02010609060101010101" charset="-122"/>
            </a:endParaRPr>
          </a:p>
        </p:txBody>
      </p:sp>
      <p:pic>
        <p:nvPicPr>
          <p:cNvPr id="3" name="Picture 3"/>
          <p:cNvPicPr>
            <a:picLocks noChangeAspect="1"/>
          </p:cNvPicPr>
          <p:nvPr/>
        </p:nvPicPr>
        <p:blipFill>
          <a:blip r:embed="rId3"/>
          <a:stretch>
            <a:fillRect/>
          </a:stretch>
        </p:blipFill>
        <p:spPr>
          <a:xfrm flipH="1">
            <a:off x="11201400" y="11404600"/>
            <a:ext cx="0" cy="0"/>
          </a:xfrm>
          <a:prstGeom prst="rect">
            <a:avLst/>
          </a:prstGeom>
          <a:ln>
            <a:noFill/>
          </a:ln>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495300" y="396875"/>
            <a:ext cx="8051800" cy="768350"/>
          </a:xfrm>
          <a:prstGeom prst="rect">
            <a:avLst/>
          </a:prstGeom>
          <a:noFill/>
        </p:spPr>
        <p:txBody>
          <a:bodyPr wrap="square" rtlCol="0">
            <a:spAutoFit/>
          </a:bodyPr>
          <a:lstStyle/>
          <a:p>
            <a:r>
              <a:rPr lang="zh-CN" altLang="en-US" sz="4400" b="1">
                <a:solidFill>
                  <a:schemeClr val="tx1"/>
                </a:solidFill>
                <a:latin typeface="华文新魏" panose="02010800040101010101" charset="-122"/>
                <a:ea typeface="华文新魏" panose="02010800040101010101" charset="-122"/>
              </a:rPr>
              <a:t>时政播报：</a:t>
            </a:r>
          </a:p>
        </p:txBody>
      </p:sp>
      <p:sp>
        <p:nvSpPr>
          <p:cNvPr id="100" name="文本框 99"/>
          <p:cNvSpPr txBox="1"/>
          <p:nvPr/>
        </p:nvSpPr>
        <p:spPr>
          <a:xfrm>
            <a:off x="495300" y="1290955"/>
            <a:ext cx="11291570" cy="5262245"/>
          </a:xfrm>
          <a:prstGeom prst="rect">
            <a:avLst/>
          </a:prstGeom>
          <a:noFill/>
          <a:ln w="9525">
            <a:noFill/>
          </a:ln>
        </p:spPr>
        <p:txBody>
          <a:bodyPr wrap="square">
            <a:spAutoFit/>
          </a:bodyPr>
          <a:lstStyle/>
          <a:p>
            <a:pPr indent="0"/>
            <a:r>
              <a:rPr lang="en-US" altLang="zh-CN" sz="2800" kern="0" spc="40">
                <a:effectLst/>
                <a:latin typeface="汉仪超粗宋简" panose="02010600000101010101" charset="-122"/>
                <a:ea typeface="汉仪超粗宋简" panose="02010600000101010101" charset="-122"/>
                <a:cs typeface="汉仪超粗宋简" panose="02010600000101010101" charset="-122"/>
                <a:sym typeface="+mn-ea"/>
              </a:rPr>
              <a:t>    </a:t>
            </a:r>
            <a:r>
              <a:rPr lang="zh-CN" altLang="en-US" sz="2800" kern="0" spc="40">
                <a:effectLst/>
                <a:latin typeface="汉仪超粗宋简" panose="02010600000101010101" charset="-122"/>
                <a:ea typeface="汉仪超粗宋简" panose="02010600000101010101" charset="-122"/>
                <a:cs typeface="汉仪超粗宋简" panose="02010600000101010101" charset="-122"/>
                <a:sym typeface="+mn-ea"/>
              </a:rPr>
              <a:t>和平与发展仍然是国际关系的主题。冷战结束，世界进入后冷战时代，作为唯一超级大国的美国，挑头打了四场局部战争：第一，老布什打了海湾战争；第二，克林顿打科索沃战争，生把南联盟给拆解了；第三，“9•11事件”发生，小布什又打了阿富汗战争，号称“反恐”，但是，把美国军队开到了阿富汗；第四，小布什打了伊拉克战争，生擒萨达姆，并将其处以绞刑，弄的伊拉克今天一片混乱，天天有炸弹，人肉炸弹、绑架事件、经济滑坡，人民生活不安定，搞得一团糟。除了这些战争以外，还有很多危机，包括萨达姆时期的伊拉克武器核查危机、再是朝核危机、伊核危机，这都是大型的危机。另外，恐怖主义事件不断发生。再有，不久前发生的乌克兰事件，这个事还没有完，尤其是乌克兰东部还非常乱，乌克兰政府军和乌克兰地方的反政府武装仍时常有冲突，甚至有局部小型战争。</a:t>
            </a:r>
            <a:endParaRPr lang="zh-CN" altLang="en-US" sz="2400" b="0">
              <a:solidFill>
                <a:srgbClr val="191919"/>
              </a:solidFill>
              <a:latin typeface="仿宋" panose="02010609060101010101" charset="-122"/>
              <a:ea typeface="仿宋" panose="02010609060101010101" charset="-122"/>
              <a:cs typeface="仿宋" panose="02010609060101010101" charset="-122"/>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540192" y="438361"/>
            <a:ext cx="3737003" cy="768350"/>
          </a:xfrm>
          <a:prstGeom prst="rect">
            <a:avLst/>
          </a:prstGeom>
          <a:noFill/>
        </p:spPr>
        <p:txBody>
          <a:bodyPr wrap="square" rtlCol="0">
            <a:spAutoFit/>
          </a:bodyPr>
          <a:lstStyle/>
          <a:p>
            <a:r>
              <a:rPr lang="zh-CN" altLang="en-US" sz="4400" b="1">
                <a:solidFill>
                  <a:schemeClr val="tx1"/>
                </a:solidFill>
                <a:latin typeface="华文新魏" panose="02010800040101010101" charset="-122"/>
                <a:ea typeface="华文新魏" panose="02010800040101010101" charset="-122"/>
              </a:rPr>
              <a:t>故事分享</a:t>
            </a:r>
          </a:p>
        </p:txBody>
      </p:sp>
      <p:pic>
        <p:nvPicPr>
          <p:cNvPr id="3" name="图片 4"/>
          <p:cNvPicPr>
            <a:picLocks noChangeAspect="1"/>
          </p:cNvPicPr>
          <p:nvPr>
            <p:custDataLst>
              <p:tags r:id="rId1"/>
            </p:custDataLst>
          </p:nvPr>
        </p:nvPicPr>
        <p:blipFill>
          <a:blip r:embed="rId4"/>
          <a:stretch>
            <a:fillRect/>
          </a:stretch>
        </p:blipFill>
        <p:spPr>
          <a:xfrm>
            <a:off x="417195" y="1636395"/>
            <a:ext cx="11395710" cy="4384040"/>
          </a:xfrm>
          <a:prstGeom prst="rect">
            <a:avLst/>
          </a:prstGeom>
          <a:noFill/>
          <a:ln w="9525">
            <a:noFill/>
          </a:ln>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453197" y="409151"/>
            <a:ext cx="3737003" cy="768350"/>
          </a:xfrm>
          <a:prstGeom prst="rect">
            <a:avLst/>
          </a:prstGeom>
          <a:noFill/>
        </p:spPr>
        <p:txBody>
          <a:bodyPr wrap="square" rtlCol="0">
            <a:spAutoFit/>
          </a:bodyPr>
          <a:lstStyle/>
          <a:p>
            <a:r>
              <a:rPr lang="zh-CN" altLang="en-US" sz="4400" b="1">
                <a:solidFill>
                  <a:schemeClr val="tx1"/>
                </a:solidFill>
                <a:latin typeface="华文新魏" panose="02010800040101010101" charset="-122"/>
                <a:ea typeface="华文新魏" panose="02010800040101010101" charset="-122"/>
              </a:rPr>
              <a:t>析案明理</a:t>
            </a:r>
          </a:p>
        </p:txBody>
      </p:sp>
      <p:sp>
        <p:nvSpPr>
          <p:cNvPr id="100" name="文本框 99"/>
          <p:cNvSpPr txBox="1"/>
          <p:nvPr/>
        </p:nvSpPr>
        <p:spPr>
          <a:xfrm>
            <a:off x="365760" y="1177290"/>
            <a:ext cx="11235690" cy="4204970"/>
          </a:xfrm>
          <a:prstGeom prst="rect">
            <a:avLst/>
          </a:prstGeom>
          <a:noFill/>
          <a:ln w="9525">
            <a:noFill/>
          </a:ln>
        </p:spPr>
        <p:txBody>
          <a:bodyPr wrap="square">
            <a:noAutofit/>
          </a:bodyPr>
          <a:lstStyle/>
          <a:p>
            <a:pPr defTabSz="914400">
              <a:tabLst>
                <a:tab pos="2596515" algn="l"/>
              </a:tabLst>
            </a:pPr>
            <a:r>
              <a:rPr lang="en-US" altLang="zh-CN" sz="3200" smtClean="0">
                <a:solidFill>
                  <a:schemeClr val="tx1"/>
                </a:solidFill>
                <a:latin typeface="汉仪超粗宋简" panose="02010600000101010101" charset="-122"/>
                <a:ea typeface="汉仪超粗宋简" panose="02010600000101010101" charset="-122"/>
                <a:sym typeface="+mn-ea"/>
              </a:rPr>
              <a:t>    </a:t>
            </a:r>
            <a:r>
              <a:rPr lang="zh-CN" altLang="en-US" sz="3200" smtClean="0">
                <a:solidFill>
                  <a:schemeClr val="tx1"/>
                </a:solidFill>
                <a:latin typeface="汉仪超粗宋简" panose="02010600000101010101" charset="-122"/>
                <a:ea typeface="汉仪超粗宋简" panose="02010600000101010101" charset="-122"/>
                <a:sym typeface="+mn-ea"/>
              </a:rPr>
              <a:t>材料一：建设强大的人民军队是我们党的不懈追求。在各个历史时期，我们党都根据形势任务的变化，及时提出明确的目标要求，引领我军建设不断向前发展。习近平总书记指出：“党在新时代的强军目标是建设一支听党指挥、能打胜仗、作风优良的人民军队，把人民军队建设成为世界一流军队”。这是总结我们党建军治军成功经验、适应国际战略形势和国家安全环境发展变化、着眼于解决军队建设所面临的突出矛盾和问题提出的。</a:t>
            </a:r>
            <a:endParaRPr lang="zh-CN" altLang="en-US" sz="3200" smtClean="0">
              <a:solidFill>
                <a:schemeClr val="tx1"/>
              </a:solidFill>
              <a:latin typeface="汉仪超粗宋简" panose="02010600000101010101" charset="-122"/>
              <a:ea typeface="汉仪超粗宋简" panose="02010600000101010101" charset="-122"/>
              <a:cs typeface="仿宋" panose="02010609060101010101" charset="-122"/>
              <a:sym typeface="+mn-ea"/>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510982" y="310091"/>
            <a:ext cx="3737003" cy="768350"/>
          </a:xfrm>
          <a:prstGeom prst="rect">
            <a:avLst/>
          </a:prstGeom>
          <a:noFill/>
        </p:spPr>
        <p:txBody>
          <a:bodyPr wrap="square" rtlCol="0">
            <a:spAutoFit/>
          </a:bodyPr>
          <a:lstStyle/>
          <a:p>
            <a:r>
              <a:rPr lang="zh-CN" altLang="en-US" sz="4400" b="1">
                <a:solidFill>
                  <a:schemeClr val="tx1"/>
                </a:solidFill>
                <a:latin typeface="华文新魏" panose="02010800040101010101" charset="-122"/>
                <a:ea typeface="华文新魏" panose="02010800040101010101" charset="-122"/>
              </a:rPr>
              <a:t>析案明理</a:t>
            </a:r>
          </a:p>
        </p:txBody>
      </p:sp>
      <p:sp>
        <p:nvSpPr>
          <p:cNvPr id="2" name="文本框 1"/>
          <p:cNvSpPr txBox="1"/>
          <p:nvPr/>
        </p:nvSpPr>
        <p:spPr>
          <a:xfrm>
            <a:off x="511175" y="1320165"/>
            <a:ext cx="11411585" cy="3553460"/>
          </a:xfrm>
          <a:prstGeom prst="rect">
            <a:avLst/>
          </a:prstGeom>
          <a:noFill/>
          <a:ln w="9525">
            <a:noFill/>
          </a:ln>
        </p:spPr>
        <p:txBody>
          <a:bodyPr wrap="square">
            <a:noAutofit/>
          </a:bodyPr>
          <a:lstStyle/>
          <a:p>
            <a:pPr indent="0"/>
            <a:r>
              <a:rPr lang="en-US" altLang="zh-CN" sz="2800">
                <a:solidFill>
                  <a:srgbClr val="C00000"/>
                </a:solidFill>
                <a:latin typeface="宋体" panose="02010600030101010101" pitchFamily="2" charset="-122"/>
                <a:ea typeface="宋体" panose="02010600030101010101" pitchFamily="2" charset="-122"/>
                <a:sym typeface="+mn-ea"/>
              </a:rPr>
              <a:t>   </a:t>
            </a:r>
            <a:r>
              <a:rPr lang="zh-CN" sz="2800">
                <a:solidFill>
                  <a:schemeClr val="tx1"/>
                </a:solidFill>
                <a:latin typeface="宋体" panose="02010600030101010101" pitchFamily="2" charset="-122"/>
                <a:ea typeface="宋体" panose="02010600030101010101" pitchFamily="2" charset="-122"/>
                <a:sym typeface="+mn-ea"/>
              </a:rPr>
              <a:t>材料二：巩固国防和强大军队是新时代坚持和发展中国特色社会主义、实现中华民族伟大复兴的战略支撑。我国正处在由大向强发展的关键阶段，前所未有走近世界舞台中央，前景十分光明，挑战也十分严峻。国防和军队建设是国家安全的坚强后盾，军事手段是实现伟大梦想的保底手段。把军队搞得更强大，这样底气才足、腰杆才硬。必须服从服务于党的历史使命，把握新时代国家安全战略需求，为巩固中国共产党领导和我国社会主义制度提供战略支撑，为捍卫国家主权、统一、领土完整提供战略支撑，为拓展我国海外利益提供战略支撑，为促进世界和平与发展提供战略支撑，担当起党和人民赋予的新时代使命任务。</a:t>
            </a:r>
            <a:endParaRPr lang="zh-CN" altLang="en-US" sz="2800">
              <a:solidFill>
                <a:schemeClr val="tx1"/>
              </a:solidFill>
              <a:latin typeface="宋体" panose="02010600030101010101" pitchFamily="2" charset="-122"/>
              <a:ea typeface="宋体" panose="02010600030101010101" pitchFamily="2" charset="-122"/>
              <a:cs typeface="仿宋" panose="02010609060101010101" charset="-122"/>
              <a:sym typeface="+mn-ea"/>
            </a:endParaRP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3.10 unknown"/>
  <p:tag name="AS_RELEASE_DATE" val="2023.03.31"/>
  <p:tag name="AS_TITLE" val="Aspose.Slides for Java"/>
  <p:tag name="AS_VERSION" val="23.3"/>
  <p:tag name="COMMONDATA" val="eyJoZGlkIjoiYmMyMjllYTA0OWNkNjQyMTg0MDkzNDk3YzkyYTU3ZjgifQ=="/>
  <p:tag name="KSO_WPP_MARK_KEY" val="8d4824b6-b808-40b2-ad19-464eaefb19f0"/>
</p:tagLst>
</file>

<file path=ppt/tags/tag2.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2412,&quot;width&quot;:14246.885039370078}"/>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
  <p:tag name="KSO_WM_UNIT_PLACING_PICTURE_USER_VIEWPORT" val="{&quot;height&quot;:2940,&quot;width&quot;:4955}"/>
</p:tagLst>
</file>

<file path=ppt/theme/theme1.xml><?xml version="1.0" encoding="utf-8"?>
<a:theme xmlns:a="http://schemas.openxmlformats.org/drawingml/2006/main" name="第一PPT模板网-WWW.1PPT.COM​">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3tz4riwc">
      <a:majorFont>
        <a:latin typeface="Arial"/>
        <a:ea typeface="宋体"/>
        <a:cs typeface="Arial"/>
      </a:majorFont>
      <a:minorFont>
        <a:latin typeface="Arial"/>
        <a:ea typeface="宋体"/>
        <a:cs typeface="Arial"/>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Calibri Light"/>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1157</Words>
  <Application>Microsoft Office PowerPoint</Application>
  <PresentationFormat>宽屏</PresentationFormat>
  <Paragraphs>46</Paragraphs>
  <Slides>13</Slides>
  <Notes>13</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13</vt:i4>
      </vt:variant>
    </vt:vector>
  </HeadingPairs>
  <TitlesOfParts>
    <vt:vector size="23" baseType="lpstr">
      <vt:lpstr>仿宋</vt:lpstr>
      <vt:lpstr>汉仪超粗宋简</vt:lpstr>
      <vt:lpstr>汉仪菱心体简</vt:lpstr>
      <vt:lpstr>华文新魏</vt:lpstr>
      <vt:lpstr>楷体</vt:lpstr>
      <vt:lpstr>宋体</vt:lpstr>
      <vt:lpstr>微软雅黑</vt:lpstr>
      <vt:lpstr>Arial</vt:lpstr>
      <vt:lpstr>Calibri</vt:lpstr>
      <vt:lpstr>第一PPT模板网-WWW.1PPT.COM​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学科网</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rbm.xkw.com</dc:creator>
  <cp:lastModifiedBy>dell</cp:lastModifiedBy>
  <cp:revision>2</cp:revision>
  <cp:lastPrinted>2023-10-17T14:44:46Z</cp:lastPrinted>
  <dcterms:created xsi:type="dcterms:W3CDTF">2023-10-17T14:44:46Z</dcterms:created>
  <dcterms:modified xsi:type="dcterms:W3CDTF">2025-08-25T07:36:20Z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