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321" r:id="rId4"/>
    <p:sldId id="258" r:id="rId5"/>
    <p:sldId id="264" r:id="rId6"/>
    <p:sldId id="266" r:id="rId7"/>
    <p:sldId id="277" r:id="rId8"/>
    <p:sldId id="278" r:id="rId9"/>
    <p:sldId id="267" r:id="rId10"/>
    <p:sldId id="26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9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7" r:id="rId28"/>
    <p:sldId id="294" r:id="rId29"/>
    <p:sldId id="295" r:id="rId30"/>
    <p:sldId id="296" r:id="rId31"/>
    <p:sldId id="270" r:id="rId32"/>
    <p:sldId id="272" r:id="rId33"/>
    <p:sldId id="271" r:id="rId34"/>
    <p:sldId id="276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0" name="Administrator" initials="A" lastIdx="0" clrIdx="0"/>
  <p:cmAuthor id="1" name="as" initials="a" lastIdx="0" clrIdx="0"/>
  <p:cmAuthor id="2" name="Pueschner, Franziska {FA~Shanghai}" initials="P" lastIdx="0" clrIdx="0"/>
  <p:cmAuthor id="3" name="作者" initials="A" lastIdx="0" clrIdx="2"/>
  <p:cmAuthor id="4" name="微软用户" initials="微" lastIdx="0" clrIdx="0"/>
  <p:cmAuthor id="5" name="新课标第一网" initials="新" lastIdx="0" clrIdx="0"/>
  <p:cmAuthor id="6" name="Sky123.Org" initials="S" lastIdx="0" clrIdx="2"/>
  <p:cmAuthor id="7" name="lenovo" initials="l" lastIdx="0" clrIdx="0"/>
  <p:cmAuthor id="8" name="xiaoxuan Zeng" initials="x" lastIdx="0" clrIdx="0"/>
  <p:cmAuthor id="9" name="lixinru" initials="l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98" y="-108"/>
      </p:cViewPr>
      <p:guideLst>
        <p:guide orient="horz" pos="2195"/>
        <p:guide pos="38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tags" Target="tags/tag218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1.xml" /><Relationship Id="rId40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tags" Target="../tags/tag16.xml" /><Relationship Id="rId7" Type="http://schemas.openxmlformats.org/officeDocument/2006/relationships/tags" Target="../tags/tag17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3.xml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tags" Target="../tags/tag206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.xml" /><Relationship Id="rId4" Type="http://schemas.openxmlformats.org/officeDocument/2006/relationships/tags" Target="../tags/tag31.xml" /><Relationship Id="rId5" Type="http://schemas.openxmlformats.org/officeDocument/2006/relationships/tags" Target="../tags/tag32.xml" /><Relationship Id="rId6" Type="http://schemas.openxmlformats.org/officeDocument/2006/relationships/tags" Target="../tags/tag33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tags" Target="../tags/tag4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tags" Target="../tags/tag46.xml" /><Relationship Id="rId6" Type="http://schemas.openxmlformats.org/officeDocument/2006/relationships/tags" Target="../tags/tag47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tags" Target="../tags/tag125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7.xml" /><Relationship Id="rId4" Type="http://schemas.openxmlformats.org/officeDocument/2006/relationships/tags" Target="../tags/tag178.xml" /><Relationship Id="rId5" Type="http://schemas.openxmlformats.org/officeDocument/2006/relationships/tags" Target="../tags/tag179.xml" /><Relationship Id="rId6" Type="http://schemas.openxmlformats.org/officeDocument/2006/relationships/tags" Target="../tags/tag180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5.xml" /><Relationship Id="rId4" Type="http://schemas.openxmlformats.org/officeDocument/2006/relationships/tags" Target="../tags/tag196.xml" /><Relationship Id="rId5" Type="http://schemas.openxmlformats.org/officeDocument/2006/relationships/tags" Target="../tags/tag197.xml" /><Relationship Id="rId6" Type="http://schemas.openxmlformats.org/officeDocument/2006/relationships/tags" Target="../tags/tag19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267B3FC-732C-4667-834C-57BE0EC093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1A17451-9F98-46FF-B4BB-5EE8B7E7B2F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FFE041-A08A-412F-B82E-0907989951CC}" type="slidenum">
              <a:rPr lang="zh-CN" altLang="en-US" smtClean="0"/>
              <a:t/>
            </a:fld>
            <a:endParaRPr lang="zh-CN" altLang="en-US">
              <a:ea typeface="+mn-ea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png" /><Relationship Id="rId11" Type="http://schemas.openxmlformats.org/officeDocument/2006/relationships/tags" Target="../tags/tag10.xml" /><Relationship Id="rId12" Type="http://schemas.openxmlformats.org/officeDocument/2006/relationships/theme" Target="../theme/theme1.xml" /><Relationship Id="rId2" Type="http://schemas.openxmlformats.org/officeDocument/2006/relationships/tags" Target="../tags/tag5.xml" /><Relationship Id="rId3" Type="http://schemas.openxmlformats.org/officeDocument/2006/relationships/image" Target="../media/image1.png" /><Relationship Id="rId4" Type="http://schemas.openxmlformats.org/officeDocument/2006/relationships/tags" Target="../tags/tag6.xml" /><Relationship Id="rId5" Type="http://schemas.openxmlformats.org/officeDocument/2006/relationships/tags" Target="../tags/tag7.xml" /><Relationship Id="rId6" Type="http://schemas.openxmlformats.org/officeDocument/2006/relationships/tags" Target="../tags/tag8.xml" /><Relationship Id="rId7" Type="http://schemas.openxmlformats.org/officeDocument/2006/relationships/image" Target="../media/image2.png" /><Relationship Id="rId8" Type="http://schemas.openxmlformats.org/officeDocument/2006/relationships/tags" Target="../tags/tag9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890" y="0"/>
            <a:ext cx="12209145" cy="6864351"/>
          </a:xfrm>
          <a:prstGeom prst="rect">
            <a:avLst/>
          </a:prstGeom>
        </p:spPr>
      </p:pic>
      <p:grpSp>
        <p:nvGrpSpPr>
          <p:cNvPr id="5" name="组合 8"/>
          <p:cNvGrpSpPr/>
          <p:nvPr userDrawn="1">
            <p:custDataLst>
              <p:tags r:id="rId5"/>
            </p:custDataLst>
          </p:nvPr>
        </p:nvGrpSpPr>
        <p:grpSpPr>
          <a:xfrm>
            <a:off x="236855" y="224790"/>
            <a:ext cx="11717655" cy="6407785"/>
            <a:chOff x="236538" y="220000"/>
            <a:chExt cx="11718926" cy="6389489"/>
          </a:xfrm>
        </p:grpSpPr>
        <p:sp>
          <p:nvSpPr>
            <p:cNvPr id="7" name="圆角矩形 6"/>
            <p:cNvSpPr/>
            <p:nvPr userDrawn="1">
              <p:custDataLst>
                <p:tags r:id="rId6"/>
              </p:custDataLst>
            </p:nvPr>
          </p:nvSpPr>
          <p:spPr>
            <a:xfrm>
              <a:off x="236538" y="220000"/>
              <a:ext cx="11718926" cy="6389489"/>
            </a:xfrm>
            <a:prstGeom prst="roundRect">
              <a:avLst>
                <a:gd name="adj" fmla="val 1474"/>
              </a:avLst>
            </a:prstGeom>
            <a:blipFill dpi="0" rotWithShape="1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buFont typeface="Arial" panose="020b0604020202020204" pitchFamily="34" charset="0"/>
                <a:buNone/>
                <a:defRPr/>
              </a:pPr>
              <a:endParaRPr lang="zh-CN" altLang="en-US" sz="2040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圆角矩形 7"/>
            <p:cNvSpPr/>
            <p:nvPr userDrawn="1">
              <p:custDataLst>
                <p:tags r:id="rId8"/>
              </p:custDataLst>
            </p:nvPr>
          </p:nvSpPr>
          <p:spPr>
            <a:xfrm>
              <a:off x="385763" y="375108"/>
              <a:ext cx="11423651" cy="6079273"/>
            </a:xfrm>
            <a:prstGeom prst="roundRect">
              <a:avLst>
                <a:gd name="adj" fmla="val 1474"/>
              </a:avLst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buFont typeface="Arial" panose="020b0604020202020204" pitchFamily="34" charset="0"/>
                <a:buNone/>
                <a:defRPr/>
              </a:pPr>
              <a:endParaRPr lang="zh-CN" altLang="en-US" sz="2040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890905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0905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02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379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6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4695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0465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6235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137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7140" indent="-222885" algn="l" defTabSz="890905" rtl="0" eaLnBrk="1" latinLnBrk="0" hangingPunct="1">
        <a:lnSpc>
          <a:spcPct val="90000"/>
        </a:lnSpc>
        <a:spcBef>
          <a:spcPct val="98000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090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667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244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758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3350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1848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4255" algn="l" defTabSz="890905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6.xml" /><Relationship Id="rId11" Type="http://schemas.openxmlformats.org/officeDocument/2006/relationships/image" Target="../media/image7.png" /><Relationship Id="rId12" Type="http://schemas.openxmlformats.org/officeDocument/2006/relationships/tags" Target="../tags/tag27.xml" /><Relationship Id="rId13" Type="http://schemas.openxmlformats.org/officeDocument/2006/relationships/tags" Target="../tags/tag28.xml" /><Relationship Id="rId14" Type="http://schemas.openxmlformats.org/officeDocument/2006/relationships/tags" Target="../tags/tag29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2.xml" /><Relationship Id="rId4" Type="http://schemas.openxmlformats.org/officeDocument/2006/relationships/image" Target="../media/image4.png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image" Target="../media/image5.png" /><Relationship Id="rId8" Type="http://schemas.openxmlformats.org/officeDocument/2006/relationships/tags" Target="../tags/tag25.xml" /><Relationship Id="rId9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image" Target="../media/image21.jpeg" /><Relationship Id="rId5" Type="http://schemas.openxmlformats.org/officeDocument/2006/relationships/tags" Target="../tags/tag10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02.xml" /><Relationship Id="rId3" Type="http://schemas.openxmlformats.org/officeDocument/2006/relationships/image" Target="../media/image22.jpeg" /><Relationship Id="rId4" Type="http://schemas.openxmlformats.org/officeDocument/2006/relationships/tags" Target="../tags/tag103.xml" /><Relationship Id="rId5" Type="http://schemas.openxmlformats.org/officeDocument/2006/relationships/image" Target="../media/image23.jpeg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07.xml" /><Relationship Id="rId3" Type="http://schemas.openxmlformats.org/officeDocument/2006/relationships/image" Target="../media/image24.jpeg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image" Target="../media/image25.jpeg" /><Relationship Id="rId7" Type="http://schemas.openxmlformats.org/officeDocument/2006/relationships/tags" Target="../tags/tag110.xml" /><Relationship Id="rId8" Type="http://schemas.openxmlformats.org/officeDocument/2006/relationships/tags" Target="../tags/tag11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17.xml" /><Relationship Id="rId3" Type="http://schemas.openxmlformats.org/officeDocument/2006/relationships/image" Target="../media/image26.jpeg" /><Relationship Id="rId4" Type="http://schemas.openxmlformats.org/officeDocument/2006/relationships/tags" Target="../tags/tag118.xml" /><Relationship Id="rId5" Type="http://schemas.openxmlformats.org/officeDocument/2006/relationships/image" Target="../media/image27.jpeg" /><Relationship Id="rId6" Type="http://schemas.openxmlformats.org/officeDocument/2006/relationships/tags" Target="../tags/tag119.xml" /><Relationship Id="rId7" Type="http://schemas.openxmlformats.org/officeDocument/2006/relationships/tags" Target="../tags/tag120.xml" /><Relationship Id="rId8" Type="http://schemas.openxmlformats.org/officeDocument/2006/relationships/tags" Target="../tags/tag12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1.xml" /><Relationship Id="rId3" Type="http://schemas.openxmlformats.org/officeDocument/2006/relationships/tags" Target="../tags/tag132.xml" /><Relationship Id="rId4" Type="http://schemas.openxmlformats.org/officeDocument/2006/relationships/tags" Target="../tags/tag13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4.xml" /><Relationship Id="rId3" Type="http://schemas.openxmlformats.org/officeDocument/2006/relationships/tags" Target="../tags/tag135.xml" /><Relationship Id="rId4" Type="http://schemas.openxmlformats.org/officeDocument/2006/relationships/tags" Target="../tags/tag13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7.xml" /><Relationship Id="rId3" Type="http://schemas.openxmlformats.org/officeDocument/2006/relationships/image" Target="../media/image28.jpeg" /><Relationship Id="rId4" Type="http://schemas.openxmlformats.org/officeDocument/2006/relationships/tags" Target="../tags/tag138.xml" /><Relationship Id="rId5" Type="http://schemas.openxmlformats.org/officeDocument/2006/relationships/image" Target="../media/image29.jpeg" /><Relationship Id="rId6" Type="http://schemas.openxmlformats.org/officeDocument/2006/relationships/tags" Target="../tags/tag139.xml" /><Relationship Id="rId7" Type="http://schemas.openxmlformats.org/officeDocument/2006/relationships/tags" Target="../tags/tag140.xml" /><Relationship Id="rId8" Type="http://schemas.openxmlformats.org/officeDocument/2006/relationships/image" Target="../media/image30.jpeg" /><Relationship Id="rId9" Type="http://schemas.openxmlformats.org/officeDocument/2006/relationships/tags" Target="../tags/tag14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42.xml" /><Relationship Id="rId3" Type="http://schemas.openxmlformats.org/officeDocument/2006/relationships/image" Target="../media/image31.jpeg" /><Relationship Id="rId4" Type="http://schemas.openxmlformats.org/officeDocument/2006/relationships/tags" Target="../tags/tag143.xml" /><Relationship Id="rId5" Type="http://schemas.openxmlformats.org/officeDocument/2006/relationships/image" Target="../media/image32.jpeg" /><Relationship Id="rId6" Type="http://schemas.openxmlformats.org/officeDocument/2006/relationships/tags" Target="../tags/tag144.xml" /><Relationship Id="rId7" Type="http://schemas.openxmlformats.org/officeDocument/2006/relationships/image" Target="../media/image33.jpeg" /><Relationship Id="rId8" Type="http://schemas.openxmlformats.org/officeDocument/2006/relationships/tags" Target="../tags/tag145.xml" /><Relationship Id="rId9" Type="http://schemas.openxmlformats.org/officeDocument/2006/relationships/tags" Target="../tags/tag14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47.xml" /><Relationship Id="rId3" Type="http://schemas.openxmlformats.org/officeDocument/2006/relationships/image" Target="../media/image34.png" /><Relationship Id="rId4" Type="http://schemas.openxmlformats.org/officeDocument/2006/relationships/tags" Target="../tags/tag148.xml" /><Relationship Id="rId5" Type="http://schemas.openxmlformats.org/officeDocument/2006/relationships/image" Target="../media/image35.png" /><Relationship Id="rId6" Type="http://schemas.openxmlformats.org/officeDocument/2006/relationships/tags" Target="../tags/tag149.xml" /><Relationship Id="rId7" Type="http://schemas.openxmlformats.org/officeDocument/2006/relationships/image" Target="../media/image36.jpeg" /><Relationship Id="rId8" Type="http://schemas.openxmlformats.org/officeDocument/2006/relationships/tags" Target="../tags/tag150.xml" /><Relationship Id="rId9" Type="http://schemas.openxmlformats.org/officeDocument/2006/relationships/tags" Target="../tags/tag15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52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58.xml" /><Relationship Id="rId3" Type="http://schemas.openxmlformats.org/officeDocument/2006/relationships/tags" Target="../tags/tag159.xml" /><Relationship Id="rId4" Type="http://schemas.openxmlformats.org/officeDocument/2006/relationships/tags" Target="../tags/tag16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61.xml" /><Relationship Id="rId3" Type="http://schemas.openxmlformats.org/officeDocument/2006/relationships/image" Target="../media/image37.png" /><Relationship Id="rId4" Type="http://schemas.openxmlformats.org/officeDocument/2006/relationships/tags" Target="../tags/tag162.xml" /><Relationship Id="rId5" Type="http://schemas.openxmlformats.org/officeDocument/2006/relationships/video" Target="file:///C:\Users\asus\Desktop\&#31532;&#19971;&#35762;&#31532;2&#35838;&#26102;&#22362;&#25345;&#36208;&#21644;&#24179;&#21457;&#23637;&#36947;&#36335;\&#31532;&#19971;&#35762;&#31532;2&#35838;&#26102;&#22362;&#25345;&#36208;&#21644;&#24179;&#21457;&#23637;&#36947;&#36335;\&#25105;&#22269;&#31532;17&#25209;&#36212;&#40654;&#32500;&#21644;&#37096;&#38431;&#31532;&#20108;&#26799;&#38431;&#20986;&#24449;.wmv" TargetMode="External" /><Relationship Id="rId6" Type="http://schemas.microsoft.com/office/2007/relationships/media" Target="file:///C:\Users\asus\Desktop\&#31532;&#19971;&#35762;&#31532;2&#35838;&#26102;&#22362;&#25345;&#36208;&#21644;&#24179;&#21457;&#23637;&#36947;&#36335;\&#31532;&#19971;&#35762;&#31532;2&#35838;&#26102;&#22362;&#25345;&#36208;&#21644;&#24179;&#21457;&#23637;&#36947;&#36335;\&#25105;&#22269;&#31532;17&#25209;&#36212;&#40654;&#32500;&#21644;&#37096;&#38431;&#31532;&#20108;&#26799;&#38431;&#20986;&#24449;.wmv" TargetMode="External" /><Relationship Id="rId7" Type="http://schemas.openxmlformats.org/officeDocument/2006/relationships/tags" Target="../tags/tag16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64.xml" /><Relationship Id="rId3" Type="http://schemas.openxmlformats.org/officeDocument/2006/relationships/image" Target="../media/image38.jpeg" /><Relationship Id="rId4" Type="http://schemas.openxmlformats.org/officeDocument/2006/relationships/tags" Target="../tags/tag165.xml" /><Relationship Id="rId5" Type="http://schemas.openxmlformats.org/officeDocument/2006/relationships/image" Target="../media/image39.jpeg" /><Relationship Id="rId6" Type="http://schemas.openxmlformats.org/officeDocument/2006/relationships/tags" Target="../tags/tag16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tags" Target="../tags/tag17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72.xml" /><Relationship Id="rId3" Type="http://schemas.openxmlformats.org/officeDocument/2006/relationships/tags" Target="../tags/tag173.xml" /><Relationship Id="rId4" Type="http://schemas.openxmlformats.org/officeDocument/2006/relationships/tags" Target="../tags/tag174.xml" /><Relationship Id="rId5" Type="http://schemas.openxmlformats.org/officeDocument/2006/relationships/image" Target="../media/image40.jpeg" /><Relationship Id="rId6" Type="http://schemas.openxmlformats.org/officeDocument/2006/relationships/tags" Target="../tags/tag175.xml" /><Relationship Id="rId7" Type="http://schemas.openxmlformats.org/officeDocument/2006/relationships/image" Target="../media/image20.png" /><Relationship Id="rId8" Type="http://schemas.openxmlformats.org/officeDocument/2006/relationships/tags" Target="../tags/tag17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88.xml" /><Relationship Id="rId11" Type="http://schemas.openxmlformats.org/officeDocument/2006/relationships/tags" Target="../tags/tag189.xml" /><Relationship Id="rId12" Type="http://schemas.openxmlformats.org/officeDocument/2006/relationships/tags" Target="../tags/tag190.xml" /><Relationship Id="rId13" Type="http://schemas.openxmlformats.org/officeDocument/2006/relationships/tags" Target="../tags/tag191.xml" /><Relationship Id="rId14" Type="http://schemas.openxmlformats.org/officeDocument/2006/relationships/tags" Target="../tags/tag192.xml" /><Relationship Id="rId15" Type="http://schemas.openxmlformats.org/officeDocument/2006/relationships/tags" Target="../tags/tag193.xml" /><Relationship Id="rId16" Type="http://schemas.openxmlformats.org/officeDocument/2006/relationships/tags" Target="../tags/tag194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tags" Target="../tags/tag186.xml" /><Relationship Id="rId9" Type="http://schemas.openxmlformats.org/officeDocument/2006/relationships/tags" Target="../tags/tag18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tags" Target="../tags/tag4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99.xml" /><Relationship Id="rId4" Type="http://schemas.openxmlformats.org/officeDocument/2006/relationships/tags" Target="../tags/tag200.xml" /><Relationship Id="rId5" Type="http://schemas.openxmlformats.org/officeDocument/2006/relationships/tags" Target="../tags/tag201.xml" /><Relationship Id="rId6" Type="http://schemas.openxmlformats.org/officeDocument/2006/relationships/image" Target="../media/image20.png" /><Relationship Id="rId7" Type="http://schemas.openxmlformats.org/officeDocument/2006/relationships/tags" Target="../tags/tag20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tags" Target="../tags/tag209.xml" /><Relationship Id="rId6" Type="http://schemas.openxmlformats.org/officeDocument/2006/relationships/tags" Target="../tags/tag210.xml" /><Relationship Id="rId7" Type="http://schemas.openxmlformats.org/officeDocument/2006/relationships/tags" Target="../tags/tag21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216.xml" /><Relationship Id="rId4" Type="http://schemas.openxmlformats.org/officeDocument/2006/relationships/tags" Target="../tags/tag21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9.jpeg" /><Relationship Id="rId11" Type="http://schemas.openxmlformats.org/officeDocument/2006/relationships/tags" Target="../tags/tag5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48.xml" /><Relationship Id="rId4" Type="http://schemas.openxmlformats.org/officeDocument/2006/relationships/tags" Target="../tags/tag49.xml" /><Relationship Id="rId5" Type="http://schemas.openxmlformats.org/officeDocument/2006/relationships/tags" Target="../tags/tag50.xml" /><Relationship Id="rId6" Type="http://schemas.openxmlformats.org/officeDocument/2006/relationships/tags" Target="../tags/tag51.xml" /><Relationship Id="rId7" Type="http://schemas.openxmlformats.org/officeDocument/2006/relationships/tags" Target="../tags/tag52.xml" /><Relationship Id="rId8" Type="http://schemas.openxmlformats.org/officeDocument/2006/relationships/image" Target="../media/image8.jpeg" /><Relationship Id="rId9" Type="http://schemas.openxmlformats.org/officeDocument/2006/relationships/tags" Target="../tags/tag5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2.jpeg" /><Relationship Id="rId11" Type="http://schemas.openxmlformats.org/officeDocument/2006/relationships/tags" Target="../tags/tag61.xml" /><Relationship Id="rId2" Type="http://schemas.openxmlformats.org/officeDocument/2006/relationships/tags" Target="../tags/tag55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image" Target="../media/image10.jpeg" /><Relationship Id="rId6" Type="http://schemas.openxmlformats.org/officeDocument/2006/relationships/tags" Target="../tags/tag58.xml" /><Relationship Id="rId7" Type="http://schemas.openxmlformats.org/officeDocument/2006/relationships/tags" Target="../tags/tag59.xml" /><Relationship Id="rId8" Type="http://schemas.openxmlformats.org/officeDocument/2006/relationships/image" Target="../media/image11.jpeg" /><Relationship Id="rId9" Type="http://schemas.openxmlformats.org/officeDocument/2006/relationships/tags" Target="../tags/tag6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2.xml" /><Relationship Id="rId3" Type="http://schemas.openxmlformats.org/officeDocument/2006/relationships/tags" Target="../tags/tag63.xml" /><Relationship Id="rId4" Type="http://schemas.openxmlformats.org/officeDocument/2006/relationships/tags" Target="../tags/tag64.xml" /><Relationship Id="rId5" Type="http://schemas.openxmlformats.org/officeDocument/2006/relationships/image" Target="../media/image13.png" /><Relationship Id="rId6" Type="http://schemas.openxmlformats.org/officeDocument/2006/relationships/tags" Target="../tags/tag6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75.xml" /><Relationship Id="rId11" Type="http://schemas.openxmlformats.org/officeDocument/2006/relationships/image" Target="../media/image16.png" /><Relationship Id="rId12" Type="http://schemas.openxmlformats.org/officeDocument/2006/relationships/tags" Target="../tags/tag76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image" Target="../media/image14.jpeg" /><Relationship Id="rId6" Type="http://schemas.openxmlformats.org/officeDocument/2006/relationships/tags" Target="../tags/tag72.xml" /><Relationship Id="rId7" Type="http://schemas.openxmlformats.org/officeDocument/2006/relationships/tags" Target="../tags/tag73.xml" /><Relationship Id="rId8" Type="http://schemas.openxmlformats.org/officeDocument/2006/relationships/image" Target="../media/image15.png" /><Relationship Id="rId9" Type="http://schemas.openxmlformats.org/officeDocument/2006/relationships/tags" Target="../tags/tag7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tags" Target="../tags/tag8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1.xml" /><Relationship Id="rId4" Type="http://schemas.openxmlformats.org/officeDocument/2006/relationships/image" Target="../media/image17.jpeg" /><Relationship Id="rId5" Type="http://schemas.openxmlformats.org/officeDocument/2006/relationships/tags" Target="../tags/tag82.xml" /><Relationship Id="rId6" Type="http://schemas.openxmlformats.org/officeDocument/2006/relationships/image" Target="../media/image18.jpeg" /><Relationship Id="rId7" Type="http://schemas.openxmlformats.org/officeDocument/2006/relationships/tags" Target="../tags/tag83.xml" /><Relationship Id="rId8" Type="http://schemas.openxmlformats.org/officeDocument/2006/relationships/image" Target="../media/image19.jpeg" /><Relationship Id="rId9" Type="http://schemas.openxmlformats.org/officeDocument/2006/relationships/tags" Target="../tags/tag8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8.xml" /><Relationship Id="rId3" Type="http://schemas.openxmlformats.org/officeDocument/2006/relationships/tags" Target="../tags/tag89.xml" /><Relationship Id="rId4" Type="http://schemas.openxmlformats.org/officeDocument/2006/relationships/image" Target="../media/image20.png" /><Relationship Id="rId5" Type="http://schemas.openxmlformats.org/officeDocument/2006/relationships/tags" Target="../tags/tag9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6194" y="87511"/>
            <a:ext cx="11882089" cy="6674316"/>
          </a:xfrm>
          <a:prstGeom prst="rect">
            <a:avLst/>
          </a:prstGeom>
        </p:spPr>
      </p:pic>
      <p:sp>
        <p:nvSpPr>
          <p:cNvPr id="4" name="圆角矩形 3" title=""/>
          <p:cNvSpPr/>
          <p:nvPr>
            <p:custDataLst>
              <p:tags r:id="rId6"/>
            </p:custDataLst>
          </p:nvPr>
        </p:nvSpPr>
        <p:spPr>
          <a:xfrm>
            <a:off x="1707515" y="1326515"/>
            <a:ext cx="9047480" cy="3733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55"/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4337" y="3837404"/>
            <a:ext cx="11882089" cy="2933085"/>
          </a:xfrm>
          <a:prstGeom prst="rect">
            <a:avLst/>
          </a:pr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6194" y="87511"/>
            <a:ext cx="2543245" cy="2186820"/>
          </a:xfrm>
          <a:prstGeom prst="rect">
            <a:avLst/>
          </a:pr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18423" y="304708"/>
            <a:ext cx="2071723" cy="1742525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13"/>
            </p:custDataLst>
          </p:nvPr>
        </p:nvSpPr>
        <p:spPr>
          <a:xfrm>
            <a:off x="1707512" y="2375665"/>
            <a:ext cx="9046772" cy="22517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39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第七讲</a:t>
            </a:r>
            <a:r>
              <a:rPr lang="en-US" altLang="zh-CN" sz="39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</a:t>
            </a:r>
            <a:r>
              <a:rPr lang="zh-CN" sz="39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携手构建人类命运共同体</a:t>
            </a:r>
            <a:endParaRPr sz="39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sz="39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第</a:t>
            </a:r>
            <a:r>
              <a:rPr lang="en-US" altLang="zh-CN" sz="39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</a:t>
            </a:r>
            <a:r>
              <a:rPr lang="zh-CN" sz="39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课时   坚持走和平发展道路</a:t>
            </a:r>
            <a:endParaRPr lang="zh-CN" altLang="en-US" sz="3900" b="1">
              <a:solidFill>
                <a:srgbClr val="C7000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39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4"/>
            </p:custDataLst>
          </p:nvPr>
        </p:nvSpPr>
        <p:spPr>
          <a:xfrm>
            <a:off x="2365868" y="419659"/>
            <a:ext cx="6719570" cy="4108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sz="195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习近平新时代中国特色社会主义思想学生读本（初中）</a:t>
            </a:r>
            <a:r>
              <a:rPr lang="zh-CN" sz="208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sz="208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3" title=""/>
          <p:cNvSpPr txBox="1"/>
          <p:nvPr>
            <p:custDataLst>
              <p:tags r:id="rId3"/>
            </p:custDataLst>
          </p:nvPr>
        </p:nvSpPr>
        <p:spPr>
          <a:xfrm>
            <a:off x="587817" y="494241"/>
            <a:ext cx="373700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故事分享</a:t>
            </a:r>
            <a:endParaRPr lang="zh-CN" altLang="en-US" sz="36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1832041" y="2087463"/>
            <a:ext cx="9782783" cy="476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smtClean="0"/>
              <a:t>      </a:t>
            </a:r>
            <a:r>
              <a:rPr lang="zh-CN" altLang="en-US" sz="2200" smtClean="0">
                <a:latin typeface="+mj-ea"/>
                <a:ea typeface="+mj-ea"/>
              </a:rPr>
              <a:t>横贯欧亚大陆的古丝绸之路，留给世界“和平合作、开放包容、互学互鉴、互利共赢”的精神遗产。沟通历史与未来，连接中国与世界，习近平主席准确把握新时期国际秩序深刻调整、经济全球化不断深入的大趋势，高屋建瓴提出共建“丝绸之路经济带”和“</a:t>
            </a:r>
            <a:r>
              <a:rPr lang="en-US" sz="2200" smtClean="0">
                <a:latin typeface="+mj-ea"/>
                <a:ea typeface="+mj-ea"/>
              </a:rPr>
              <a:t>21</a:t>
            </a:r>
            <a:r>
              <a:rPr lang="zh-CN" altLang="en-US" sz="2200" smtClean="0">
                <a:latin typeface="+mj-ea"/>
                <a:ea typeface="+mj-ea"/>
              </a:rPr>
              <a:t>世纪海上丝绸之路”的重大倡议，吸引了全世界的目光，得到有关国家积极响应。</a:t>
            </a:r>
            <a:endParaRPr lang="en-US" altLang="zh-CN" sz="2200" smtClean="0">
              <a:latin typeface="+mj-ea"/>
              <a:ea typeface="+mj-ea"/>
            </a:endParaRPr>
          </a:p>
          <a:p>
            <a:r>
              <a:rPr lang="en-US" altLang="zh-CN" sz="2200" smtClean="0">
                <a:latin typeface="+mj-ea"/>
                <a:ea typeface="+mj-ea"/>
              </a:rPr>
              <a:t>      </a:t>
            </a:r>
            <a:r>
              <a:rPr lang="zh-CN" altLang="en-US" sz="2200" smtClean="0">
                <a:latin typeface="+mj-ea"/>
                <a:ea typeface="+mj-ea"/>
              </a:rPr>
              <a:t>目前，已经有</a:t>
            </a:r>
            <a:r>
              <a:rPr lang="en-US" sz="2200" smtClean="0">
                <a:latin typeface="+mj-ea"/>
                <a:ea typeface="+mj-ea"/>
              </a:rPr>
              <a:t>60</a:t>
            </a:r>
            <a:r>
              <a:rPr lang="zh-CN" altLang="en-US" sz="2200" smtClean="0">
                <a:latin typeface="+mj-ea"/>
                <a:ea typeface="+mj-ea"/>
              </a:rPr>
              <a:t>多个国家和国际组织积极响应一带一路的倡议，这些国家的总人口约</a:t>
            </a:r>
            <a:r>
              <a:rPr lang="en-US" sz="2200" smtClean="0">
                <a:latin typeface="+mj-ea"/>
                <a:ea typeface="+mj-ea"/>
              </a:rPr>
              <a:t>44</a:t>
            </a:r>
            <a:r>
              <a:rPr lang="zh-CN" altLang="en-US" sz="2200" smtClean="0">
                <a:latin typeface="+mj-ea"/>
                <a:ea typeface="+mj-ea"/>
              </a:rPr>
              <a:t>亿，经济总量约</a:t>
            </a:r>
            <a:r>
              <a:rPr lang="en-US" sz="2200" smtClean="0">
                <a:latin typeface="+mj-ea"/>
                <a:ea typeface="+mj-ea"/>
              </a:rPr>
              <a:t>21</a:t>
            </a:r>
            <a:r>
              <a:rPr lang="zh-CN" altLang="en-US" sz="2200" smtClean="0">
                <a:latin typeface="+mj-ea"/>
                <a:ea typeface="+mj-ea"/>
              </a:rPr>
              <a:t>万亿美元，分别约占全球的</a:t>
            </a:r>
            <a:r>
              <a:rPr lang="en-US" sz="2200" smtClean="0">
                <a:latin typeface="+mj-ea"/>
                <a:ea typeface="+mj-ea"/>
              </a:rPr>
              <a:t>63%</a:t>
            </a:r>
            <a:r>
              <a:rPr lang="zh-CN" altLang="en-US" sz="2200" smtClean="0">
                <a:latin typeface="+mj-ea"/>
                <a:ea typeface="+mj-ea"/>
              </a:rPr>
              <a:t>和</a:t>
            </a:r>
            <a:r>
              <a:rPr lang="en-US" sz="2200" smtClean="0">
                <a:latin typeface="+mj-ea"/>
                <a:ea typeface="+mj-ea"/>
              </a:rPr>
              <a:t>29%</a:t>
            </a:r>
            <a:r>
              <a:rPr lang="zh-CN" altLang="en-US" sz="2200" smtClean="0">
                <a:latin typeface="+mj-ea"/>
                <a:ea typeface="+mj-ea"/>
              </a:rPr>
              <a:t>。</a:t>
            </a:r>
            <a:r>
              <a:rPr lang="en-US" altLang="zh-CN" sz="2200" smtClean="0">
                <a:latin typeface="+mj-ea"/>
                <a:ea typeface="+mj-ea"/>
              </a:rPr>
              <a:t> </a:t>
            </a:r>
            <a:r>
              <a:rPr lang="zh-CN" altLang="en-US" sz="2200" smtClean="0">
                <a:latin typeface="+mj-ea"/>
                <a:ea typeface="+mj-ea"/>
              </a:rPr>
              <a:t>在这条经济走廊上，</a:t>
            </a:r>
            <a:r>
              <a:rPr lang="en-US" sz="2200" smtClean="0">
                <a:latin typeface="+mj-ea"/>
                <a:ea typeface="+mj-ea"/>
              </a:rPr>
              <a:t>2014</a:t>
            </a:r>
            <a:r>
              <a:rPr lang="zh-CN" altLang="en-US" sz="2200" smtClean="0">
                <a:latin typeface="+mj-ea"/>
                <a:ea typeface="+mj-ea"/>
              </a:rPr>
              <a:t>年中国与沿线国家的货物贸易额达到</a:t>
            </a:r>
            <a:r>
              <a:rPr lang="en-US" sz="2200" smtClean="0">
                <a:latin typeface="+mj-ea"/>
                <a:ea typeface="+mj-ea"/>
              </a:rPr>
              <a:t>1.12</a:t>
            </a:r>
            <a:r>
              <a:rPr lang="zh-CN" altLang="en-US" sz="2200" smtClean="0">
                <a:latin typeface="+mj-ea"/>
                <a:ea typeface="+mj-ea"/>
              </a:rPr>
              <a:t>万亿美元，占我国货物贸易总额的四分之一。而未来</a:t>
            </a:r>
            <a:r>
              <a:rPr lang="en-US" sz="2200" smtClean="0">
                <a:latin typeface="+mj-ea"/>
                <a:ea typeface="+mj-ea"/>
              </a:rPr>
              <a:t>10</a:t>
            </a:r>
            <a:r>
              <a:rPr lang="zh-CN" altLang="en-US" sz="2200" smtClean="0">
                <a:latin typeface="+mj-ea"/>
                <a:ea typeface="+mj-ea"/>
              </a:rPr>
              <a:t>年，这个数字将翻一番，突破</a:t>
            </a:r>
            <a:r>
              <a:rPr lang="en-US" sz="2200" smtClean="0">
                <a:latin typeface="+mj-ea"/>
                <a:ea typeface="+mj-ea"/>
              </a:rPr>
              <a:t>2.5</a:t>
            </a:r>
            <a:r>
              <a:rPr lang="zh-CN" altLang="en-US" sz="2200" smtClean="0">
                <a:latin typeface="+mj-ea"/>
                <a:ea typeface="+mj-ea"/>
              </a:rPr>
              <a:t>万亿美元。数字翻番，带来的是更大的市场空间，更多的就业机会和更广的合作领域。一带一路的沿线国家，也将形成更加紧密的利益共同体、命运共同体和责任共同体。</a:t>
            </a:r>
            <a:endParaRPr lang="zh-CN" altLang="en-US" sz="2200" smtClean="0">
              <a:latin typeface="+mj-ea"/>
              <a:ea typeface="+mj-ea"/>
            </a:endParaRPr>
          </a:p>
          <a:p>
            <a:endParaRPr lang="zh-CN" altLang="en-US" sz="2200" smtClean="0"/>
          </a:p>
          <a:p>
            <a:endParaRPr lang="zh-CN" altLang="en-US"/>
          </a:p>
        </p:txBody>
      </p:sp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4542412" y="1515363"/>
            <a:ext cx="45739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“一带一路” 绘就发展新蓝图</a:t>
            </a:r>
            <a:endParaRPr lang="en-US" altLang="zh-CN" sz="2600" b="1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2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944" y="1262876"/>
            <a:ext cx="4857784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 smtClean="0">
                <a:solidFill>
                  <a:srgbClr val="800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坚持走和平发展道路</a:t>
            </a:r>
            <a:endParaRPr lang="en-US" altLang="zh-CN" sz="3000" b="1">
              <a:solidFill>
                <a:srgbClr val="800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1721795" y="1616626"/>
            <a:ext cx="9435830" cy="381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smtClean="0">
                <a:sym typeface="微软雅黑" panose="020b0503020204020204" pitchFamily="34" charset="-122"/>
              </a:rPr>
              <a:t>      塞尔维亚位于中国“一带一路”</a:t>
            </a:r>
            <a:r>
              <a:rPr lang="zh-CN" altLang="en-US" sz="2200" smtClean="0"/>
              <a:t>倡议的沿线。紫金矿业收购的博尔铜矿是中企在该国的第二次大型投资。事实表明，作为一个负责任的大国，中国的“一带一路”倡议，正在给沿线国家带来真真切切的实惠。</a:t>
            </a:r>
            <a:endParaRPr lang="zh-CN" altLang="en-US" sz="2200" smtClean="0"/>
          </a:p>
          <a:p>
            <a:r>
              <a:rPr lang="zh-CN" altLang="en-US" sz="2200" smtClean="0"/>
              <a:t>      近年来，紫金矿业以“一带一路”为布局脉络，深度开展国际化战略合作，不断创造新的增长极，公司进入了</a:t>
            </a:r>
            <a:r>
              <a:rPr lang="en-US" altLang="en-US" sz="2200" smtClean="0"/>
              <a:t>2016</a:t>
            </a:r>
            <a:r>
              <a:rPr lang="zh-CN" altLang="en-US" sz="2200" smtClean="0"/>
              <a:t>年</a:t>
            </a:r>
            <a:r>
              <a:rPr lang="en-US" altLang="zh-CN" sz="2200" smtClean="0"/>
              <a:t>《</a:t>
            </a:r>
            <a:r>
              <a:rPr lang="zh-CN" altLang="en-US" sz="2200" smtClean="0"/>
              <a:t>福布斯</a:t>
            </a:r>
            <a:r>
              <a:rPr lang="en-US" altLang="zh-CN" sz="2200" smtClean="0"/>
              <a:t>》</a:t>
            </a:r>
            <a:r>
              <a:rPr lang="zh-CN" altLang="en-US" sz="2200" smtClean="0"/>
              <a:t>全球</a:t>
            </a:r>
            <a:r>
              <a:rPr lang="en-US" altLang="en-US" sz="2200" smtClean="0"/>
              <a:t>2000</a:t>
            </a:r>
            <a:r>
              <a:rPr lang="zh-CN" altLang="en-US" sz="2200" smtClean="0"/>
              <a:t>强全球金属矿业公司第</a:t>
            </a:r>
            <a:r>
              <a:rPr lang="en-US" altLang="en-US" sz="2200" smtClean="0"/>
              <a:t>9</a:t>
            </a:r>
            <a:r>
              <a:rPr lang="zh-CN" altLang="en-US" sz="2200" smtClean="0"/>
              <a:t>位、全球黄金企业第</a:t>
            </a:r>
            <a:r>
              <a:rPr lang="en-US" altLang="en-US" sz="2200" smtClean="0"/>
              <a:t>3</a:t>
            </a:r>
            <a:r>
              <a:rPr lang="zh-CN" altLang="en-US" sz="2200" smtClean="0"/>
              <a:t>位，成为擎起中国矿业“一带一路</a:t>
            </a:r>
            <a:r>
              <a:rPr lang="en-US" altLang="en-US" sz="2200" smtClean="0"/>
              <a:t>”</a:t>
            </a:r>
            <a:r>
              <a:rPr lang="zh-CN" altLang="en-US" sz="2200" smtClean="0"/>
              <a:t>大旗的先行者。 </a:t>
            </a:r>
            <a:endParaRPr lang="en-US" altLang="zh-CN" sz="2200" smtClean="0"/>
          </a:p>
          <a:p>
            <a:r>
              <a:rPr lang="en-US" altLang="zh-CN" sz="2200" smtClean="0"/>
              <a:t>      </a:t>
            </a:r>
            <a:r>
              <a:rPr lang="zh-CN" altLang="en-US" sz="2200" smtClean="0"/>
              <a:t>开放共赢，是紫金矿业的发展基因。公司战略始终踩准国家意志的节拍，为公司在</a:t>
            </a:r>
            <a:r>
              <a:rPr lang="en-US" altLang="en-US" sz="2200" smtClean="0"/>
              <a:t>"</a:t>
            </a:r>
            <a:r>
              <a:rPr lang="zh-CN" altLang="en-US" sz="2200" smtClean="0"/>
              <a:t>一带一路</a:t>
            </a:r>
            <a:r>
              <a:rPr lang="en-US" altLang="en-US" sz="2200" smtClean="0"/>
              <a:t>"</a:t>
            </a:r>
            <a:r>
              <a:rPr lang="zh-CN" altLang="en-US" sz="2200" smtClean="0"/>
              <a:t>中先行一步培厚了先发优势。从</a:t>
            </a:r>
            <a:r>
              <a:rPr lang="en-US" altLang="en-US" sz="2200" smtClean="0"/>
              <a:t>2005</a:t>
            </a:r>
            <a:r>
              <a:rPr lang="zh-CN" altLang="en-US" sz="2200" smtClean="0"/>
              <a:t>年起，紫金矿业把发展的目光从国内放大到全球，积极实施</a:t>
            </a:r>
            <a:r>
              <a:rPr lang="en-US" altLang="en-US" sz="2200" smtClean="0"/>
              <a:t>"</a:t>
            </a:r>
            <a:r>
              <a:rPr lang="zh-CN" altLang="en-US" sz="2200" smtClean="0"/>
              <a:t>走出去</a:t>
            </a:r>
            <a:r>
              <a:rPr lang="en-US" altLang="en-US" sz="2200" smtClean="0"/>
              <a:t>"</a:t>
            </a:r>
            <a:r>
              <a:rPr lang="zh-CN" altLang="en-US" sz="2200" smtClean="0"/>
              <a:t>战略，参与全球矿业开发，成为国内海外投资成功案例最多、且运营水平较高的矿业公司之一。</a:t>
            </a:r>
            <a:endParaRPr lang="zh-CN" altLang="en-US" sz="2200" smtClean="0"/>
          </a:p>
        </p:txBody>
      </p:sp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4562036" y="1045883"/>
            <a:ext cx="3154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紫金矿业中塞友谊林</a:t>
            </a:r>
            <a:endParaRPr lang="en-US" altLang="zh-CN" sz="2600" b="1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AutoShape 5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2646" y="1054829"/>
            <a:ext cx="3764025" cy="467916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“一带一路” 联通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世界</a:t>
            </a:r>
            <a:endParaRPr lang="zh-CN" altLang="en-US" sz="2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title="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74730" y="1775592"/>
            <a:ext cx="6762266" cy="31076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1525" y="1322961"/>
            <a:ext cx="4610910" cy="3180945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5548" y="1400783"/>
            <a:ext cx="4416358" cy="3132306"/>
          </a:xfrm>
          <a:prstGeom prst="rect">
            <a:avLst/>
          </a:prstGeom>
        </p:spPr>
      </p:pic>
      <p:sp>
        <p:nvSpPr>
          <p:cNvPr id="4" name="Rectangle 15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52311" y="4677491"/>
            <a:ext cx="2713064" cy="3419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沿线经济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Rectangle 15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77586" y="4687219"/>
            <a:ext cx="2713064" cy="3419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莫桑农业园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4254" y="1372500"/>
            <a:ext cx="4253720" cy="2927126"/>
          </a:xfrm>
          <a:prstGeom prst="rect">
            <a:avLst/>
          </a:prstGeom>
        </p:spPr>
      </p:pic>
      <p:sp>
        <p:nvSpPr>
          <p:cNvPr id="3" name="Rectangle 15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06695" y="4541306"/>
            <a:ext cx="2857520" cy="2678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紫金矿业中塞友谊林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89889" y="1362772"/>
            <a:ext cx="4189278" cy="2927126"/>
          </a:xfrm>
          <a:prstGeom prst="rect">
            <a:avLst/>
          </a:prstGeom>
        </p:spPr>
      </p:pic>
      <p:sp>
        <p:nvSpPr>
          <p:cNvPr id="5" name="Rectangle 15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93018" y="4499050"/>
            <a:ext cx="2500330" cy="2678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宏东远洋渔业基地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>
          <a:xfrm>
            <a:off x="1839718" y="1145112"/>
            <a:ext cx="7072362" cy="4686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600" b="1" smtClean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</a:rPr>
              <a:t>“一带一路”提出的意义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15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39717" y="1771638"/>
            <a:ext cx="8909347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①不仅为中国的发展营造了有利的外部环境，也为促进全球共同繁荣、构建内人类命运共同体奠定了坚实的基础。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1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13877" y="2745626"/>
            <a:ext cx="8857365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②提升了沿线国家的联通水平，正在改变着沿线各国的发展面貌。 既促进了它们的经济发展，又推动各国之间的友好与合作。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TextBox 15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04151" y="3694080"/>
            <a:ext cx="8964368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③不仅是中国和周边、中国和世界的一个联通工程，也为世界发展提供了机遇。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92613" y="2401508"/>
            <a:ext cx="4280170" cy="3036254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24537" y="2411234"/>
            <a:ext cx="4173166" cy="2900068"/>
          </a:xfrm>
          <a:prstGeom prst="rect">
            <a:avLst/>
          </a:prstGeom>
        </p:spPr>
      </p:pic>
      <p:sp>
        <p:nvSpPr>
          <p:cNvPr id="4" name="TextBox 3" title=""/>
          <p:cNvSpPr txBox="1"/>
          <p:nvPr>
            <p:custDataLst>
              <p:tags r:id="rId7"/>
            </p:custDataLst>
          </p:nvPr>
        </p:nvSpPr>
        <p:spPr>
          <a:xfrm>
            <a:off x="1680425" y="1112585"/>
            <a:ext cx="7072362" cy="4991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b="1" smtClean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800" b="1" smtClean="0">
                <a:latin typeface="黑体" panose="02010609060101010101" charset="-122"/>
                <a:ea typeface="黑体" panose="02010609060101010101" charset="-122"/>
              </a:rPr>
              <a:t>“一带一路”秉持的原则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15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72941" y="1690471"/>
            <a:ext cx="3429024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共商、共建、共享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564957" y="447886"/>
            <a:ext cx="373700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析案明理</a:t>
            </a:r>
            <a:endParaRPr lang="zh-CN" altLang="en-US" sz="36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AutoShape 5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6770" y="834890"/>
            <a:ext cx="3553362" cy="467916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zh-CN" altLang="en-US" sz="26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推进中国特色大国外交</a:t>
            </a:r>
            <a:endParaRPr lang="zh-CN" altLang="en-US" sz="2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2013624" y="2139129"/>
            <a:ext cx="9542835" cy="390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25000"/>
              </a:lnSpc>
            </a:pPr>
            <a:r>
              <a:rPr lang="zh-CN" altLang="en-US" sz="2200" kern="0" smtClean="0">
                <a:latin typeface="+mj-ea"/>
                <a:ea typeface="+mj-ea"/>
              </a:rPr>
              <a:t>      双方就中美关系交换了意见。王毅简要介绍了中美关系出现目前状况的来龙去脉，表示中美关系的是非曲直一目了然。面对美方的无理打压和造谣抹黑，中方别无选择，只能也必须挺起脊梁，坚决应对，以捍卫国家的主权和民族尊严，维护中国人民的正当发展权利。同时也是在维护国际关系的基本准则，维护国际公平正义，维护发展中国家的共同利益。美方近期表示不希望对抗，不搞冷战，希望两国关系重回正轨。但关键是要落实到具体的行动上，使美国对华政策回到理性务实的轨道上来。如果美方履行承诺，中方愿同美方相向而行，共同回答好中美关系向何处去这一世纪之问，就如何搞好中美关系这一必答题交出一份让两国人民都满意的答卷。</a:t>
            </a:r>
            <a:endParaRPr lang="zh-CN" altLang="en-US" sz="2200" kern="0" smtClean="0">
              <a:latin typeface="+mj-ea"/>
              <a:ea typeface="+mj-ea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2679202" y="1619815"/>
            <a:ext cx="81076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国务委员兼外长王毅与联合国秘书长古特雷斯视频会晤</a:t>
            </a:r>
            <a:endParaRPr lang="zh-CN" altLang="en-US" sz="2600" b="1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601169" y="1171690"/>
            <a:ext cx="10214043" cy="516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200" smtClean="0">
                <a:latin typeface="+mj-ea"/>
                <a:ea typeface="+mj-ea"/>
              </a:rPr>
              <a:t>      作为“庆祝新中国成立</a:t>
            </a:r>
            <a:r>
              <a:rPr lang="en-US" altLang="en-US" sz="2200" smtClean="0">
                <a:latin typeface="+mj-ea"/>
                <a:ea typeface="+mj-ea"/>
              </a:rPr>
              <a:t>70</a:t>
            </a:r>
            <a:r>
              <a:rPr lang="zh-CN" altLang="en-US" sz="2200" smtClean="0">
                <a:latin typeface="+mj-ea"/>
                <a:ea typeface="+mj-ea"/>
              </a:rPr>
              <a:t>周年和中俄建交</a:t>
            </a:r>
            <a:r>
              <a:rPr lang="en-US" altLang="en-US" sz="2200" smtClean="0">
                <a:latin typeface="+mj-ea"/>
                <a:ea typeface="+mj-ea"/>
              </a:rPr>
              <a:t>70</a:t>
            </a:r>
            <a:r>
              <a:rPr lang="zh-CN" altLang="en-US" sz="2200" smtClean="0">
                <a:latin typeface="+mj-ea"/>
                <a:ea typeface="+mj-ea"/>
              </a:rPr>
              <a:t>周年</a:t>
            </a:r>
            <a:r>
              <a:rPr lang="en-US" altLang="en-US" sz="2200" smtClean="0">
                <a:latin typeface="+mj-ea"/>
                <a:ea typeface="+mj-ea"/>
              </a:rPr>
              <a:t>"</a:t>
            </a:r>
            <a:r>
              <a:rPr lang="zh-CN" altLang="en-US" sz="2200" smtClean="0">
                <a:latin typeface="+mj-ea"/>
                <a:ea typeface="+mj-ea"/>
              </a:rPr>
              <a:t>重要系列活动之一，首届莫斯科“中国节</a:t>
            </a:r>
            <a:r>
              <a:rPr lang="en-US" altLang="en-US" sz="2200" smtClean="0">
                <a:latin typeface="+mj-ea"/>
                <a:ea typeface="+mj-ea"/>
              </a:rPr>
              <a:t>"</a:t>
            </a:r>
            <a:r>
              <a:rPr lang="zh-CN" altLang="en-US" sz="2200" smtClean="0">
                <a:latin typeface="+mj-ea"/>
                <a:ea typeface="+mj-ea"/>
              </a:rPr>
              <a:t>的举行，为促进两国人民友好交流搭建重要平台。“我还从未见过如此热闹有趣的外国文化节。</a:t>
            </a:r>
            <a:r>
              <a:rPr lang="en-US" altLang="en-US" sz="2200" smtClean="0">
                <a:latin typeface="+mj-ea"/>
                <a:ea typeface="+mj-ea"/>
              </a:rPr>
              <a:t>"</a:t>
            </a:r>
            <a:r>
              <a:rPr lang="zh-CN" altLang="en-US" sz="2200" smtClean="0">
                <a:latin typeface="+mj-ea"/>
                <a:ea typeface="+mj-ea"/>
              </a:rPr>
              <a:t>市民丽娜在与一群身着戏服的中国京剧演员合影后，兴奋地告诉记者</a:t>
            </a:r>
            <a:r>
              <a:rPr lang="en-US" altLang="en-US" sz="2200" smtClean="0">
                <a:latin typeface="+mj-ea"/>
                <a:ea typeface="+mj-ea"/>
              </a:rPr>
              <a:t>:</a:t>
            </a:r>
            <a:r>
              <a:rPr lang="zh-CN" altLang="en-US" sz="2200" smtClean="0">
                <a:latin typeface="+mj-ea"/>
                <a:ea typeface="+mj-ea"/>
              </a:rPr>
              <a:t>“举办‘中国节</a:t>
            </a:r>
            <a:r>
              <a:rPr lang="en-US" altLang="en-US" sz="2200" smtClean="0">
                <a:latin typeface="+mj-ea"/>
                <a:ea typeface="+mj-ea"/>
              </a:rPr>
              <a:t>'</a:t>
            </a:r>
            <a:r>
              <a:rPr lang="zh-CN" altLang="en-US" sz="2200" smtClean="0">
                <a:latin typeface="+mj-ea"/>
                <a:ea typeface="+mj-ea"/>
              </a:rPr>
              <a:t>系列活动体现了两国关系的与众不同。”</a:t>
            </a:r>
            <a:endParaRPr lang="zh-CN" altLang="en-US" sz="2200" smtClean="0"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zh-CN" altLang="en-US" sz="2200" smtClean="0">
                <a:latin typeface="+mj-ea"/>
                <a:ea typeface="+mj-ea"/>
              </a:rPr>
              <a:t>    “中国节</a:t>
            </a:r>
            <a:r>
              <a:rPr lang="en-US" altLang="en-US" sz="2200" smtClean="0">
                <a:latin typeface="+mj-ea"/>
                <a:ea typeface="+mj-ea"/>
              </a:rPr>
              <a:t>"</a:t>
            </a:r>
            <a:r>
              <a:rPr lang="zh-CN" altLang="en-US" sz="2200" smtClean="0">
                <a:latin typeface="+mj-ea"/>
                <a:ea typeface="+mj-ea"/>
              </a:rPr>
              <a:t>主办方表示，将活动主场设于此地具有特殊意义</a:t>
            </a:r>
            <a:r>
              <a:rPr lang="en-US" altLang="zh-CN" sz="2200" smtClean="0">
                <a:latin typeface="+mj-ea"/>
                <a:ea typeface="+mj-ea"/>
              </a:rPr>
              <a:t>——</a:t>
            </a:r>
            <a:r>
              <a:rPr lang="zh-CN" altLang="en-US" sz="2200" smtClean="0">
                <a:latin typeface="+mj-ea"/>
                <a:ea typeface="+mj-ea"/>
              </a:rPr>
              <a:t>展览馆主要用以展现国民经济伟大成就。此次“中国节</a:t>
            </a:r>
            <a:r>
              <a:rPr lang="en-US" altLang="en-US" sz="2200" smtClean="0">
                <a:latin typeface="+mj-ea"/>
                <a:ea typeface="+mj-ea"/>
              </a:rPr>
              <a:t>"</a:t>
            </a:r>
            <a:r>
              <a:rPr lang="zh-CN" altLang="en-US" sz="2200" smtClean="0">
                <a:latin typeface="+mj-ea"/>
                <a:ea typeface="+mj-ea"/>
              </a:rPr>
              <a:t>主题为“中国</a:t>
            </a:r>
            <a:r>
              <a:rPr lang="en-US" altLang="en-US" sz="2200" smtClean="0">
                <a:latin typeface="+mj-ea"/>
                <a:ea typeface="+mj-ea"/>
              </a:rPr>
              <a:t>:</a:t>
            </a:r>
            <a:r>
              <a:rPr lang="zh-CN" altLang="en-US" sz="2200" smtClean="0">
                <a:latin typeface="+mj-ea"/>
                <a:ea typeface="+mj-ea"/>
              </a:rPr>
              <a:t>伟大的遗产和新时代”，是为了向中国人民和新中国建设成就致敬，传递俄中两国人民间的特殊情感。</a:t>
            </a:r>
            <a:endParaRPr lang="zh-CN" altLang="en-US" sz="2200" smtClean="0"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zh-CN" altLang="en-US" sz="2200" smtClean="0">
                <a:latin typeface="+mj-ea"/>
                <a:ea typeface="+mj-ea"/>
              </a:rPr>
              <a:t>      俄罗斯外交部第一亚洲司副司长安德烈</a:t>
            </a:r>
            <a:r>
              <a:rPr lang="en-US" altLang="zh-CN" sz="2200" smtClean="0">
                <a:latin typeface="+mj-ea"/>
                <a:ea typeface="+mj-ea"/>
              </a:rPr>
              <a:t>·</a:t>
            </a:r>
            <a:r>
              <a:rPr lang="zh-CN" altLang="en-US" sz="2200" smtClean="0">
                <a:latin typeface="+mj-ea"/>
                <a:ea typeface="+mj-ea"/>
              </a:rPr>
              <a:t>斯莫罗金表示，今年是俄中建交</a:t>
            </a:r>
            <a:r>
              <a:rPr lang="en-US" altLang="en-US" sz="2200" smtClean="0">
                <a:latin typeface="+mj-ea"/>
                <a:ea typeface="+mj-ea"/>
              </a:rPr>
              <a:t>70</a:t>
            </a:r>
            <a:r>
              <a:rPr lang="zh-CN" altLang="en-US" sz="2200" smtClean="0">
                <a:latin typeface="+mj-ea"/>
                <a:ea typeface="+mj-ea"/>
              </a:rPr>
              <a:t>周年和新中国成立</a:t>
            </a:r>
            <a:r>
              <a:rPr lang="en-US" altLang="en-US" sz="2200" smtClean="0">
                <a:latin typeface="+mj-ea"/>
                <a:ea typeface="+mj-ea"/>
              </a:rPr>
              <a:t>70</a:t>
            </a:r>
            <a:r>
              <a:rPr lang="zh-CN" altLang="en-US" sz="2200" smtClean="0">
                <a:latin typeface="+mj-ea"/>
                <a:ea typeface="+mj-ea"/>
              </a:rPr>
              <a:t>周年，意义非凡。“中国节</a:t>
            </a:r>
            <a:r>
              <a:rPr lang="en-US" altLang="en-US" sz="2200" smtClean="0">
                <a:latin typeface="+mj-ea"/>
                <a:ea typeface="+mj-ea"/>
              </a:rPr>
              <a:t>"</a:t>
            </a:r>
            <a:r>
              <a:rPr lang="zh-CN" altLang="en-US" sz="2200" smtClean="0">
                <a:latin typeface="+mj-ea"/>
                <a:ea typeface="+mj-ea"/>
              </a:rPr>
              <a:t>系列活动是近年来中国在俄举办的规模最大的庆祝活动，具有重要的政治、文化意义。希望俄罗斯民众可以借此增加对中国文化的切身体验，加深对中国的了解，从而增进两国人民的情感和友谊。</a:t>
            </a:r>
            <a:endParaRPr lang="zh-CN" altLang="en-US" sz="2200" smtClean="0">
              <a:latin typeface="+mj-ea"/>
              <a:ea typeface="+mj-ea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601344" y="593505"/>
            <a:ext cx="82797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中俄建交</a:t>
            </a:r>
            <a:r>
              <a:rPr lang="en-US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</a:t>
            </a:r>
            <a:r>
              <a:rPr lang="zh-CN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周年</a:t>
            </a:r>
            <a:r>
              <a:rPr lang="en-US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zh-CN" altLang="en-US" sz="26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“永远成为好邻居、好朋友、好伙伴”</a:t>
            </a:r>
            <a:endParaRPr lang="zh-CN" altLang="en-US" sz="2600" b="1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>
          <a:xfrm>
            <a:off x="567654" y="646624"/>
            <a:ext cx="10417266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历时</a:t>
            </a:r>
            <a:r>
              <a:rPr lang="en-US" altLang="en-US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en-US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</a:t>
            </a:r>
            <a:r>
              <a:rPr lang="zh-CN" altLang="en-US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轮谈判，中欧投资协定谈判如期完成</a:t>
            </a:r>
            <a:r>
              <a:rPr lang="en-US" altLang="zh-CN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25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中欧合作共赢开新局</a:t>
            </a:r>
            <a:endParaRPr lang="zh-CN" altLang="en-US" sz="2500" b="1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567529" y="1341072"/>
            <a:ext cx="10436932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latinLnBrk="1" hangingPunct="0">
              <a:lnSpc>
                <a:spcPct val="125000"/>
              </a:lnSpc>
            </a:pPr>
            <a:r>
              <a:rPr lang="en-US" sz="2000" smtClean="0"/>
              <a:t>      </a:t>
            </a:r>
            <a:r>
              <a:rPr lang="en-US" altLang="en-US" sz="2000" kern="0" smtClean="0">
                <a:latin typeface="+mj-ea"/>
                <a:ea typeface="+mj-ea"/>
              </a:rPr>
              <a:t>2020</a:t>
            </a:r>
            <a:r>
              <a:rPr lang="zh-CN" altLang="en-US" sz="2000" kern="0" smtClean="0">
                <a:latin typeface="+mj-ea"/>
                <a:ea typeface="+mj-ea"/>
              </a:rPr>
              <a:t>年</a:t>
            </a:r>
            <a:r>
              <a:rPr lang="en-US" altLang="en-US" sz="2000" kern="0" smtClean="0">
                <a:latin typeface="+mj-ea"/>
                <a:ea typeface="+mj-ea"/>
              </a:rPr>
              <a:t>12</a:t>
            </a:r>
            <a:r>
              <a:rPr lang="zh-CN" altLang="en-US" sz="2000" kern="0" smtClean="0">
                <a:latin typeface="+mj-ea"/>
                <a:ea typeface="+mj-ea"/>
              </a:rPr>
              <a:t>月</a:t>
            </a:r>
            <a:r>
              <a:rPr lang="en-US" altLang="en-US" sz="2000" kern="0" smtClean="0">
                <a:latin typeface="+mj-ea"/>
                <a:ea typeface="+mj-ea"/>
              </a:rPr>
              <a:t>30</a:t>
            </a:r>
            <a:r>
              <a:rPr lang="zh-CN" altLang="en-US" sz="2000" kern="0" smtClean="0">
                <a:latin typeface="+mj-ea"/>
                <a:ea typeface="+mj-ea"/>
              </a:rPr>
              <a:t>日，中欧领导人共同宣布如期完成中欧投资协定谈判。历经</a:t>
            </a:r>
            <a:r>
              <a:rPr lang="en-US" altLang="en-US" sz="2000" kern="0" smtClean="0">
                <a:latin typeface="+mj-ea"/>
                <a:ea typeface="+mj-ea"/>
              </a:rPr>
              <a:t>7</a:t>
            </a:r>
            <a:r>
              <a:rPr lang="zh-CN" altLang="en-US" sz="2000" kern="0" smtClean="0">
                <a:latin typeface="+mj-ea"/>
                <a:ea typeface="+mj-ea"/>
              </a:rPr>
              <a:t>年、</a:t>
            </a:r>
            <a:r>
              <a:rPr lang="en-US" altLang="en-US" sz="2000" kern="0" smtClean="0">
                <a:latin typeface="+mj-ea"/>
                <a:ea typeface="+mj-ea"/>
              </a:rPr>
              <a:t>35</a:t>
            </a:r>
            <a:r>
              <a:rPr lang="zh-CN" altLang="en-US" sz="2000" kern="0" smtClean="0">
                <a:latin typeface="+mj-ea"/>
                <a:ea typeface="+mj-ea"/>
              </a:rPr>
              <a:t>轮，如期完成谈判、达成共识，在中欧建交</a:t>
            </a:r>
            <a:r>
              <a:rPr lang="en-US" altLang="en-US" sz="2000" kern="0" smtClean="0">
                <a:latin typeface="+mj-ea"/>
                <a:ea typeface="+mj-ea"/>
              </a:rPr>
              <a:t>45</a:t>
            </a:r>
            <a:r>
              <a:rPr lang="zh-CN" altLang="en-US" sz="2000" kern="0" smtClean="0">
                <a:latin typeface="+mj-ea"/>
                <a:ea typeface="+mj-ea"/>
              </a:rPr>
              <a:t>周年这一特殊年份更显意义非凡。这是中欧双方</a:t>
            </a:r>
            <a:r>
              <a:rPr lang="en-US" altLang="en-US" sz="2000" kern="0" smtClean="0">
                <a:latin typeface="+mj-ea"/>
                <a:ea typeface="+mj-ea"/>
              </a:rPr>
              <a:t>7</a:t>
            </a:r>
            <a:r>
              <a:rPr lang="zh-CN" altLang="en-US" sz="2000" kern="0" smtClean="0">
                <a:latin typeface="+mj-ea"/>
                <a:ea typeface="+mj-ea"/>
              </a:rPr>
              <a:t>年来共同努力的结果，也是深化中欧经贸合作的新开端。中国开放的步子越迈越大，未来将更多地参与高标准贸易与投资规则的制定，推动全球化健康持续发展。</a:t>
            </a:r>
            <a:endParaRPr lang="zh-CN" altLang="en-US" sz="2000" kern="0" smtClean="0">
              <a:latin typeface="+mj-ea"/>
              <a:ea typeface="+mj-ea"/>
            </a:endParaRPr>
          </a:p>
          <a:p>
            <a:pPr eaLnBrk="0" latinLnBrk="1" hangingPunct="0">
              <a:lnSpc>
                <a:spcPct val="125000"/>
              </a:lnSpc>
            </a:pPr>
            <a:r>
              <a:rPr lang="zh-CN" altLang="en-US" sz="2000" kern="0" smtClean="0">
                <a:latin typeface="+mj-ea"/>
                <a:ea typeface="+mj-ea"/>
              </a:rPr>
              <a:t>    “中欧投资协定对标国际高水平经贸规则，着眼于制度型开放，是一项平衡、高水平、互利共赢的协定。”商务部条法司负责人介绍。</a:t>
            </a:r>
            <a:endParaRPr lang="zh-CN" altLang="en-US" sz="2000" kern="0" smtClean="0">
              <a:latin typeface="+mj-ea"/>
              <a:ea typeface="+mj-ea"/>
            </a:endParaRPr>
          </a:p>
          <a:p>
            <a:pPr eaLnBrk="0" latinLnBrk="1" hangingPunct="0">
              <a:lnSpc>
                <a:spcPct val="125000"/>
              </a:lnSpc>
            </a:pPr>
            <a:r>
              <a:rPr lang="zh-CN" altLang="en-US" sz="2000" kern="0" smtClean="0">
                <a:latin typeface="+mj-ea"/>
                <a:ea typeface="+mj-ea"/>
              </a:rPr>
              <a:t>      具体来看，平衡主要体现在，一是双方作出开放承诺的同时十分注重保留必要的监管权</a:t>
            </a:r>
            <a:r>
              <a:rPr lang="en-US" altLang="en-US" sz="2000" kern="0" smtClean="0">
                <a:latin typeface="+mj-ea"/>
                <a:ea typeface="+mj-ea"/>
              </a:rPr>
              <a:t>;</a:t>
            </a:r>
            <a:r>
              <a:rPr lang="zh-CN" altLang="en-US" sz="2000" kern="0" smtClean="0">
                <a:latin typeface="+mj-ea"/>
                <a:ea typeface="+mj-ea"/>
              </a:rPr>
              <a:t>二是双方既注重促进双边投资合作，也强调投资需有利于可持续发展。高水平主要体现在，双方致力于促进投资自由化便利化，达成了高水平的谈判成果。协定涉及领域远远超越传统双边投资协定，谈判成果涵盖市场准入承诺、公平竞争规则、可持续发展和争端解决四方面内容。互利共赢主要体现在，双方都拿出了高水平和互惠的市场准入承诺，所有的规则也都是双向适用的，将为企业打造公平竞争的环境，惠及中欧双方企业乃至全球企业。</a:t>
            </a:r>
            <a:endParaRPr lang="zh-CN" altLang="en-US" sz="2000" kern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777646" y="1274418"/>
            <a:ext cx="10033324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 smtClean="0">
                <a:latin typeface="仿宋" panose="02010609060101010101" charset="-122"/>
                <a:ea typeface="仿宋" panose="02010609060101010101" charset="-122"/>
              </a:rPr>
              <a:t>责任意识：</a:t>
            </a:r>
            <a:endParaRPr lang="zh-CN" altLang="en-US" sz="3200" b="1" smtClean="0">
              <a:latin typeface="仿宋" panose="02010609060101010101" charset="-122"/>
              <a:ea typeface="仿宋" panose="0201060906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 smtClean="0">
                <a:latin typeface="仿宋" panose="02010609060101010101" charset="-122"/>
                <a:ea typeface="仿宋" panose="02010609060101010101" charset="-122"/>
              </a:rPr>
              <a:t>    培养热爱和平、珍爱和平的理念，增强为世界和平与发展做贡献的责任感和使命感</a:t>
            </a:r>
            <a:endParaRPr lang="zh-CN" altLang="en-US" sz="3200" b="1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 smtClean="0">
                <a:latin typeface="仿宋" panose="02010609060101010101" charset="-122"/>
                <a:ea typeface="仿宋" panose="02010609060101010101" charset="-122"/>
              </a:rPr>
              <a:t>    培养学生分析问题的能力，明辨是非的观念</a:t>
            </a:r>
            <a:endParaRPr lang="zh-CN" altLang="en-US" sz="3200" b="1">
              <a:solidFill>
                <a:srgbClr val="FF0000"/>
              </a:solidFill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 smtClean="0">
                <a:latin typeface="仿宋" panose="02010609060101010101" charset="-122"/>
                <a:ea typeface="仿宋" panose="02010609060101010101" charset="-122"/>
              </a:rPr>
              <a:t>    知道和平发展道路的内涵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634807" y="506306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导读目标</a:t>
            </a:r>
            <a:endParaRPr lang="zh-CN" altLang="en-US" sz="4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98060" y="1222103"/>
            <a:ext cx="3029547" cy="3097866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7370" y="1249689"/>
            <a:ext cx="2898843" cy="3079119"/>
          </a:xfrm>
          <a:prstGeom prst="rect">
            <a:avLst/>
          </a:prstGeom>
        </p:spPr>
      </p:pic>
      <p:sp>
        <p:nvSpPr>
          <p:cNvPr id="4" name="TextBox 15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88332" y="4558026"/>
            <a:ext cx="9708204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中美关系</a:t>
            </a:r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是当今世界最重要的双边关系之一，维护和稳定中美关系事关两国人民和世界各国人民福祉，关乎世界和平、稳定、发展。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42327" y="1249689"/>
            <a:ext cx="3344482" cy="30893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04253" y="1284644"/>
            <a:ext cx="2848692" cy="3228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41251" y="1274916"/>
            <a:ext cx="2830749" cy="3259480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66674" y="1294372"/>
            <a:ext cx="2740756" cy="3228990"/>
          </a:xfrm>
          <a:prstGeom prst="rect">
            <a:avLst/>
          </a:prstGeom>
        </p:spPr>
      </p:pic>
      <p:sp>
        <p:nvSpPr>
          <p:cNvPr id="5" name="TextBox 15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0238" y="4817022"/>
            <a:ext cx="9961124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中俄关系</a:t>
            </a:r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是互信程度最高、协作水平最高、战略价值最高的一对大国关系。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45532" y="1274917"/>
            <a:ext cx="2636195" cy="3063619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32324" y="1284051"/>
            <a:ext cx="2781227" cy="3007374"/>
          </a:xfrm>
          <a:prstGeom prst="rect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52892" y="1274324"/>
            <a:ext cx="2722232" cy="3059356"/>
          </a:xfrm>
          <a:prstGeom prst="rect">
            <a:avLst/>
          </a:prstGeom>
        </p:spPr>
      </p:pic>
      <p:sp>
        <p:nvSpPr>
          <p:cNvPr id="5" name="TextBox 15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45532" y="4577175"/>
            <a:ext cx="9124545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中欧</a:t>
            </a:r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作为世界两大力量、两大文明，其关系好坏对世界影响甚深。中国同其他大国深化合作，同样不容忽视。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>
          <a:xfrm>
            <a:off x="594921" y="584197"/>
            <a:ext cx="5500726" cy="4686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600" b="1" smtClean="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</a:rPr>
              <a:t>如何认识中国特色大国外交？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15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3915" y="1290355"/>
            <a:ext cx="9554718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2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①中国同世界共享机遇、共谋发展。我们积极发展全球伙伴关系，扩大同各国的利益合作，努力发展共同利益，不断打造全方位、多层次、立体化的全球伙伴关系网。 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1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4152" y="2549438"/>
            <a:ext cx="9392691" cy="407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2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②大国之间相处，要不冲突、不对抗、相互尊重、合作共赢。 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TextBox 15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11" y="3163146"/>
            <a:ext cx="9382964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2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③中国始终重视促进周边国家和地区的和平、稳定、发展为己任，坚持与邻为善、以邻为伴来发展周边外交关系，积极加强与周边国家的政治、经济合作。 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TextBox 15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44408" y="4246769"/>
            <a:ext cx="9548333" cy="1083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2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④中国不断加强和广大发展中国家的团结与合作，倡导和践行多边主义，努力提升发展中国家在世界事务中的代表性和发言权，推动形成更加公正合理地国际政治经济新秩序。</a:t>
            </a:r>
            <a:endParaRPr lang="zh-CN" altLang="en-US" sz="2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AutoShape 5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6433" y="615778"/>
            <a:ext cx="3838807" cy="467916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</a:ln>
        </p:spPr>
        <p:txBody>
          <a:bodyPr wrap="none" anchor="ctr"/>
          <a:lstStyle/>
          <a:p>
            <a:r>
              <a:rPr lang="zh-CN" altLang="en-US" sz="26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</a:rPr>
              <a:t>始终不渝走和平发展道路</a:t>
            </a:r>
            <a:endParaRPr lang="zh-CN" altLang="en-US" sz="2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4"/>
            </p:custDataLst>
          </p:nvPr>
        </p:nvSpPr>
        <p:spPr>
          <a:xfrm>
            <a:off x="616424" y="1383334"/>
            <a:ext cx="10457234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smtClean="0"/>
              <a:t>      “坚持不忘初心、继续前进，就要始终不渝走和平发展道路，始终不渝奉行互利共赢的开放战略，加强同各国的友好往来，同各国人民一道，不断把人类和平与发展的崇高事业推向前进。”习近平总书记在庆祝中国共产党成立</a:t>
            </a:r>
            <a:r>
              <a:rPr lang="en-US" sz="2000" smtClean="0"/>
              <a:t>95</a:t>
            </a:r>
            <a:r>
              <a:rPr lang="zh-CN" altLang="en-US" sz="2000" smtClean="0"/>
              <a:t>周年大会上的重要讲话，再次重申了中国走和平发展道路的一贯立场。</a:t>
            </a:r>
            <a:endParaRPr lang="zh-CN" altLang="en-US" sz="2000" smtClean="0"/>
          </a:p>
          <a:p>
            <a:r>
              <a:rPr lang="zh-CN" altLang="en-US" sz="2000" smtClean="0"/>
              <a:t>      有着五千年历史的中华民族，始终崇尚和平，深知“国虽大，好战必亡”的道理。尤其是近代以来，战争带来的苦难给中国人民留下了刻骨铭心的记忆。中国共产党和中国人民从苦难中走过来，深知和平的珍贵和发展的价值，始终把促进世界和平与发展视为自己的神圣职责。</a:t>
            </a:r>
            <a:endParaRPr lang="en-US" altLang="zh-CN" sz="2000" smtClean="0"/>
          </a:p>
          <a:p>
            <a:r>
              <a:rPr lang="zh-CN" altLang="en-US" sz="2000" smtClean="0"/>
              <a:t>      走和平发展道路，是我们党根据时代发展潮流和我国根本利益作出的战略抉择。当今世界正发生深刻而复杂的变化，但和平与发展的时代主题并未改变，合作共赢的国际趋势日趋强劲，一些新兴市场国家和发展中国家步入发展快车道，世界几十亿人口分享着经济全球化带来的红利，国际力量对比总体朝着有利于和平与发展的方向发展。</a:t>
            </a:r>
            <a:endParaRPr lang="zh-CN" altLang="en-US" sz="2000" smtClean="0"/>
          </a:p>
          <a:p>
            <a:endParaRPr lang="zh-CN" altLang="en-US" sz="2000" smtClean="0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我国第17批赴黎维和部队第二梯队出征.wmv" title="">
            <a:hlinkClick action="ppaction://media"/>
          </p:cNvPr>
          <p:cNvPicPr>
            <a:picLocks noRot="1" noChangeAspect="1"/>
          </p:cNvPicPr>
          <p:nvPr>
            <a:videoFile r:link="rId5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0633" y="1357076"/>
            <a:ext cx="8122597" cy="4299626"/>
          </a:xfrm>
          <a:prstGeom prst="rect">
            <a:avLst/>
          </a:prstGeom>
        </p:spPr>
      </p:pic>
      <p:sp>
        <p:nvSpPr>
          <p:cNvPr id="3" name="矩形 2" title=""/>
          <p:cNvSpPr/>
          <p:nvPr>
            <p:custDataLst>
              <p:tags r:id="rId7"/>
            </p:custDataLst>
          </p:nvPr>
        </p:nvSpPr>
        <p:spPr>
          <a:xfrm>
            <a:off x="727402" y="593304"/>
            <a:ext cx="58635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smtClean="0"/>
              <a:t>我国第</a:t>
            </a:r>
            <a:r>
              <a:rPr lang="en-US" altLang="zh-CN" sz="2600" b="1" smtClean="0"/>
              <a:t>17</a:t>
            </a:r>
            <a:r>
              <a:rPr lang="zh-CN" altLang="en-US" sz="2600" b="1" smtClean="0"/>
              <a:t>批赴黎维和部队第二梯队出征</a:t>
            </a:r>
            <a:endParaRPr lang="zh-CN" altLang="en-US" sz="2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08178" y="1392259"/>
            <a:ext cx="4163439" cy="3656395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21145" y="1421443"/>
            <a:ext cx="3924285" cy="36564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>
          <a:xfrm>
            <a:off x="2108747" y="1184022"/>
            <a:ext cx="6715172" cy="4686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600" b="1" smtClean="0"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</a:rPr>
              <a:t>中国为什么要坚持走和平发展道路？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15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57386" y="1774981"/>
            <a:ext cx="7852376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①中华民族历来就是爱好和平的民族，中华民族一贯追求和睦和谐。 </a:t>
            </a:r>
            <a:endParaRPr lang="zh-CN" altLang="en-US" sz="2400" b="1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TextBox 1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6023" y="2677532"/>
            <a:ext cx="7910743" cy="1176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②走和平发展道路，是我们党根据时代发展潮流和我国的国家利益作出的战略抉择。 </a:t>
            </a:r>
            <a:endParaRPr lang="zh-CN" altLang="en-US" sz="2400" b="1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TextBox 15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35205" y="3716269"/>
            <a:ext cx="7832922" cy="807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③只有坚持走和平发展道路，只有同世界各国一道维护世界和平，中国才能实现自己的目标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>
          <a:xfrm>
            <a:off x="2238553" y="1515680"/>
            <a:ext cx="6929486" cy="4686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600" b="1" smtClean="0">
                <a:latin typeface="黑体" panose="02010609060101010101" charset="-122"/>
                <a:ea typeface="黑体" panose="02010609060101010101" charset="-122"/>
              </a:rPr>
              <a:t>5.</a:t>
            </a:r>
            <a:r>
              <a:rPr lang="zh-CN" altLang="en-US" sz="2600" b="1" smtClean="0">
                <a:latin typeface="黑体" panose="02010609060101010101" charset="-122"/>
                <a:ea typeface="黑体" panose="02010609060101010101" charset="-122"/>
              </a:rPr>
              <a:t>面对来之不易的和平，我们应该怎么做？</a:t>
            </a: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Box 15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6645" y="2145551"/>
            <a:ext cx="7245916" cy="1176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684530"/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无论是国家还是个人，都要珍惜今天的和平，积极表达爱好和平的愿望，主动承担维护世界和平的责任，为维护世界和平作出贡献。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37266" y="963037"/>
            <a:ext cx="1854734" cy="1585610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b="17521"/>
          <a:stretch>
            <a:fillRect/>
          </a:stretch>
        </p:blipFill>
        <p:spPr>
          <a:xfrm>
            <a:off x="0" y="5038927"/>
            <a:ext cx="2412462" cy="18190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764347" y="564726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我说我知</a:t>
            </a:r>
            <a:endParaRPr lang="zh-CN" altLang="en-US" sz="4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TextBox 4" title=""/>
          <p:cNvSpPr txBox="1"/>
          <p:nvPr>
            <p:custDataLst>
              <p:tags r:id="rId5"/>
            </p:custDataLst>
          </p:nvPr>
        </p:nvSpPr>
        <p:spPr>
          <a:xfrm>
            <a:off x="1588279" y="1955260"/>
            <a:ext cx="551815" cy="3453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smtClean="0"/>
              <a:t>坚持走和平发展道路</a:t>
            </a:r>
            <a:endParaRPr lang="zh-CN" altLang="en-US" sz="2400" smtClean="0"/>
          </a:p>
        </p:txBody>
      </p:sp>
      <p:sp>
        <p:nvSpPr>
          <p:cNvPr id="6" name="左大括号 5" title=""/>
          <p:cNvSpPr/>
          <p:nvPr>
            <p:custDataLst>
              <p:tags r:id="rId6"/>
            </p:custDataLst>
          </p:nvPr>
        </p:nvSpPr>
        <p:spPr>
          <a:xfrm>
            <a:off x="2321170" y="1995853"/>
            <a:ext cx="624254" cy="261131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 title=""/>
          <p:cNvSpPr txBox="1"/>
          <p:nvPr>
            <p:custDataLst>
              <p:tags r:id="rId7"/>
            </p:custDataLst>
          </p:nvPr>
        </p:nvSpPr>
        <p:spPr>
          <a:xfrm>
            <a:off x="3068515" y="1899138"/>
            <a:ext cx="3828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1.</a:t>
            </a:r>
            <a:r>
              <a:rPr lang="zh-CN" altLang="en-US" sz="2400" smtClean="0"/>
              <a:t>“一带一路”联通世界</a:t>
            </a:r>
            <a:endParaRPr lang="zh-CN" altLang="en-US" sz="2400"/>
          </a:p>
        </p:txBody>
      </p:sp>
      <p:sp>
        <p:nvSpPr>
          <p:cNvPr id="8" name="左大括号 7" title=""/>
          <p:cNvSpPr/>
          <p:nvPr>
            <p:custDataLst>
              <p:tags r:id="rId8"/>
            </p:custDataLst>
          </p:nvPr>
        </p:nvSpPr>
        <p:spPr>
          <a:xfrm>
            <a:off x="6741268" y="1848256"/>
            <a:ext cx="214009" cy="68093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 title=""/>
          <p:cNvSpPr txBox="1"/>
          <p:nvPr>
            <p:custDataLst>
              <p:tags r:id="rId9"/>
            </p:custDataLst>
          </p:nvPr>
        </p:nvSpPr>
        <p:spPr>
          <a:xfrm>
            <a:off x="6985520" y="1720797"/>
            <a:ext cx="171100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mtClean="0"/>
              <a:t>提出的意义</a:t>
            </a:r>
            <a:endParaRPr lang="zh-CN" altLang="en-US" sz="2200"/>
          </a:p>
        </p:txBody>
      </p:sp>
      <p:sp>
        <p:nvSpPr>
          <p:cNvPr id="10" name="TextBox 9" title=""/>
          <p:cNvSpPr txBox="1"/>
          <p:nvPr>
            <p:custDataLst>
              <p:tags r:id="rId10"/>
            </p:custDataLst>
          </p:nvPr>
        </p:nvSpPr>
        <p:spPr>
          <a:xfrm>
            <a:off x="7021189" y="2272033"/>
            <a:ext cx="171100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mtClean="0"/>
              <a:t>秉持的原则</a:t>
            </a:r>
            <a:endParaRPr lang="zh-CN" altLang="en-US" sz="2200" smtClean="0"/>
          </a:p>
        </p:txBody>
      </p:sp>
      <p:sp>
        <p:nvSpPr>
          <p:cNvPr id="11" name="TextBox 10" title=""/>
          <p:cNvSpPr txBox="1"/>
          <p:nvPr>
            <p:custDataLst>
              <p:tags r:id="rId11"/>
            </p:custDataLst>
          </p:nvPr>
        </p:nvSpPr>
        <p:spPr>
          <a:xfrm>
            <a:off x="3006906" y="3043759"/>
            <a:ext cx="3828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2.</a:t>
            </a:r>
            <a:r>
              <a:rPr lang="zh-CN" altLang="en-US" sz="2400" smtClean="0"/>
              <a:t>推进中国特色大国外交</a:t>
            </a:r>
            <a:endParaRPr lang="zh-CN" altLang="en-US" sz="2400"/>
          </a:p>
        </p:txBody>
      </p:sp>
      <p:sp>
        <p:nvSpPr>
          <p:cNvPr id="12" name="TextBox 11" title=""/>
          <p:cNvSpPr txBox="1"/>
          <p:nvPr>
            <p:custDataLst>
              <p:tags r:id="rId12"/>
            </p:custDataLst>
          </p:nvPr>
        </p:nvSpPr>
        <p:spPr>
          <a:xfrm>
            <a:off x="6842849" y="3076185"/>
            <a:ext cx="171100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mtClean="0"/>
              <a:t>（如何认识）</a:t>
            </a:r>
            <a:endParaRPr lang="zh-CN" altLang="en-US" sz="2200"/>
          </a:p>
        </p:txBody>
      </p:sp>
      <p:sp>
        <p:nvSpPr>
          <p:cNvPr id="13" name="TextBox 12" title=""/>
          <p:cNvSpPr txBox="1"/>
          <p:nvPr>
            <p:custDataLst>
              <p:tags r:id="rId13"/>
            </p:custDataLst>
          </p:nvPr>
        </p:nvSpPr>
        <p:spPr>
          <a:xfrm>
            <a:off x="3110667" y="4334296"/>
            <a:ext cx="43504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3.</a:t>
            </a:r>
            <a:r>
              <a:rPr lang="zh-CN" altLang="en-US" sz="2400" smtClean="0"/>
              <a:t>始终不渝走和平发展道路</a:t>
            </a:r>
            <a:endParaRPr lang="zh-CN" altLang="en-US" sz="2400"/>
          </a:p>
        </p:txBody>
      </p:sp>
      <p:sp>
        <p:nvSpPr>
          <p:cNvPr id="14" name="左大括号 13" title=""/>
          <p:cNvSpPr/>
          <p:nvPr>
            <p:custDataLst>
              <p:tags r:id="rId14"/>
            </p:custDataLst>
          </p:nvPr>
        </p:nvSpPr>
        <p:spPr>
          <a:xfrm>
            <a:off x="7072009" y="4212077"/>
            <a:ext cx="201361" cy="7490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 title=""/>
          <p:cNvSpPr txBox="1"/>
          <p:nvPr>
            <p:custDataLst>
              <p:tags r:id="rId15"/>
            </p:custDataLst>
          </p:nvPr>
        </p:nvSpPr>
        <p:spPr>
          <a:xfrm>
            <a:off x="7371384" y="3993827"/>
            <a:ext cx="171100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mtClean="0"/>
              <a:t>为什么</a:t>
            </a:r>
            <a:endParaRPr lang="zh-CN" altLang="en-US" sz="2200"/>
          </a:p>
        </p:txBody>
      </p:sp>
      <p:sp>
        <p:nvSpPr>
          <p:cNvPr id="16" name="TextBox 15" title=""/>
          <p:cNvSpPr txBox="1"/>
          <p:nvPr>
            <p:custDataLst>
              <p:tags r:id="rId16"/>
            </p:custDataLst>
          </p:nvPr>
        </p:nvSpPr>
        <p:spPr>
          <a:xfrm>
            <a:off x="7377869" y="4729886"/>
            <a:ext cx="1711008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smtClean="0"/>
              <a:t>怎样做</a:t>
            </a:r>
            <a:endParaRPr lang="zh-CN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737870" y="1738630"/>
            <a:ext cx="100622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</a:rPr>
              <a:t>重点：</a:t>
            </a:r>
            <a:r>
              <a:rPr lang="zh-CN" altLang="en-US" sz="3200" b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怎样坚持走和平发展道路</a:t>
            </a:r>
            <a:endParaRPr lang="zh-CN" altLang="en-US" sz="3200" b="1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3200" b="1">
              <a:solidFill>
                <a:schemeClr val="tx1"/>
              </a:solidFill>
            </a:endParaRPr>
          </a:p>
          <a:p>
            <a:r>
              <a:rPr lang="zh-CN" altLang="en-US" sz="3200" b="1">
                <a:solidFill>
                  <a:schemeClr val="tx1"/>
                </a:solidFill>
              </a:rPr>
              <a:t>难点：</a:t>
            </a:r>
            <a:r>
              <a:rPr lang="zh-CN" altLang="en-US" sz="3200" b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为什么要坚持走和平发展道路</a:t>
            </a:r>
            <a:endParaRPr lang="zh-CN" altLang="en-US" sz="3200" b="1" smtClean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737870" y="575945"/>
            <a:ext cx="53581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重点、难点</a:t>
            </a:r>
            <a:endParaRPr lang="zh-CN" altLang="en-US" sz="40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751012" y="494876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践行你我</a:t>
            </a:r>
            <a:endParaRPr lang="zh-CN" altLang="en-US" sz="4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TextBox 2" title=""/>
          <p:cNvSpPr txBox="1"/>
          <p:nvPr>
            <p:custDataLst>
              <p:tags r:id="rId5"/>
            </p:custDataLst>
          </p:nvPr>
        </p:nvSpPr>
        <p:spPr>
          <a:xfrm>
            <a:off x="2559563" y="1428132"/>
            <a:ext cx="7275101" cy="8686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600" smtClean="0">
                <a:latin typeface="+mn-ea"/>
                <a:cs typeface="+mn-ea"/>
                <a:sym typeface="+mn-ea"/>
              </a:rPr>
              <a:t>作为一名中学生，我们可以为世界和平与发展做些什么？</a:t>
            </a:r>
            <a:endParaRPr lang="zh-CN" altLang="en-US" sz="26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b="17521"/>
          <a:stretch>
            <a:fillRect/>
          </a:stretch>
        </p:blipFill>
        <p:spPr>
          <a:xfrm>
            <a:off x="2577829" y="2772381"/>
            <a:ext cx="6196519" cy="23638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483677" y="471381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阅读收获</a:t>
            </a:r>
            <a:endParaRPr lang="zh-CN" altLang="en-US" sz="4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矩形 2" title=""/>
          <p:cNvSpPr/>
          <p:nvPr>
            <p:custDataLst>
              <p:tags r:id="rId5"/>
            </p:custDataLst>
          </p:nvPr>
        </p:nvSpPr>
        <p:spPr>
          <a:xfrm>
            <a:off x="900767" y="1702740"/>
            <a:ext cx="926073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    我们要高举和平、发展、合作、共赢的旗帜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坚定不移走和平发展道路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坚持对外开放</a:t>
            </a:r>
            <a:r>
              <a:rPr lang="en-US" altLang="zh-CN" sz="2800" smtClean="0"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同世界各国人民一道，推动构建人类命运共同体，让和平与发展的阳光普照全球。</a:t>
            </a:r>
            <a:endParaRPr lang="zh-CN" altLang="en-US" sz="280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2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347" y="804872"/>
            <a:ext cx="350046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习语金句</a:t>
            </a:r>
            <a:endParaRPr lang="en-US" altLang="zh-CN" sz="32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901202" y="3337012"/>
            <a:ext cx="9280186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mtClean="0">
                <a:latin typeface="黑体" panose="02010609060101010101" charset="-122"/>
                <a:ea typeface="黑体" panose="02010609060101010101" charset="-122"/>
              </a:rPr>
              <a:t>    今天的中国，是世界和平的坚决倡导者和有力捍卫者，中国人民将坚定不移维护人类和平与发展的崇高事业，愿同各国人民真诚团结起来，为建设一个持久和平、共同繁荣的世界而携手努力</a:t>
            </a:r>
            <a:r>
              <a:rPr lang="en-US" altLang="en-US" sz="2800" smtClean="0">
                <a:latin typeface="黑体" panose="02010609060101010101" charset="-122"/>
                <a:ea typeface="黑体" panose="02010609060101010101" charset="-122"/>
              </a:rPr>
              <a:t>!</a:t>
            </a:r>
            <a:endParaRPr lang="zh-CN" altLang="en-US" sz="280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3479800" y="2395220"/>
            <a:ext cx="67233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88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谢谢聆听！</a:t>
            </a:r>
            <a:endParaRPr lang="zh-CN" sz="88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615933" y="473718"/>
            <a:ext cx="3737003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导读引入</a:t>
            </a:r>
            <a:endParaRPr lang="zh-CN" altLang="en-US" sz="4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22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1640" y="1267220"/>
            <a:ext cx="4786346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威胁世界和平的主要因素</a:t>
            </a:r>
            <a:endParaRPr lang="zh-CN" altLang="en-US" sz="30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1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70209" y="5083320"/>
            <a:ext cx="1865604" cy="626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霸权主义</a:t>
            </a:r>
            <a:endParaRPr lang="zh-CN" altLang="en-US" sz="2800" b="1" spc="-10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Rectangle 19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84267" y="5175809"/>
            <a:ext cx="1612652" cy="5343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恐怖主义</a:t>
            </a:r>
            <a:endParaRPr lang="zh-CN" altLang="en-US" sz="2800" b="1" spc="-10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7" name="图片 1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94450" y="2106295"/>
            <a:ext cx="3888740" cy="2855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title="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353185" y="2106295"/>
            <a:ext cx="4043680" cy="285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Rectangle 15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49652" y="3325108"/>
            <a:ext cx="1346083" cy="439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600" b="1" spc="-10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民族问题</a:t>
            </a:r>
            <a:endParaRPr lang="zh-CN" altLang="en-US" sz="2600" b="1" spc="-10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3" name="Rectangle 16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1500" y="3402932"/>
            <a:ext cx="1343318" cy="400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600" b="1" spc="-10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宗教冲突</a:t>
            </a:r>
            <a:endParaRPr lang="zh-CN" altLang="en-US" sz="2600" b="1" spc="-10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4" name="Picture 6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3742" y="1079770"/>
            <a:ext cx="3776760" cy="225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22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57477" y="6173886"/>
            <a:ext cx="1714512" cy="347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600" b="1" spc="-10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局部战争</a:t>
            </a:r>
            <a:endParaRPr lang="zh-CN" altLang="en-US" sz="2600" b="1" spc="-10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6" name="Picture 8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806843" y="3920248"/>
            <a:ext cx="4403302" cy="219845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4" title="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443" y="1070042"/>
            <a:ext cx="3984996" cy="216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>
          <a:xfrm>
            <a:off x="6638218" y="1440591"/>
            <a:ext cx="3867655" cy="3507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世界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整体上维持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和平的态势</a:t>
            </a:r>
            <a:r>
              <a:rPr lang="zh-CN" altLang="en-US" sz="2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，但战争的阴影从未</a:t>
            </a:r>
            <a:r>
              <a:rPr lang="zh-CN" altLang="en-US" sz="26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远离。局部战争与冲突从未间断，霸权主义、民族问题、宗教冲突、领土争端和恐怖主义等威胁世界和平的种种因素依然存在。</a:t>
            </a:r>
            <a:endParaRPr lang="zh-CN" altLang="en-US" sz="2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20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63280" y="4742546"/>
            <a:ext cx="1790822" cy="35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领土争端</a:t>
            </a:r>
            <a:endParaRPr lang="zh-CN" altLang="en-US" sz="2800" b="1" spc="-10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4" name="Picture 6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434" y="1552536"/>
            <a:ext cx="4406935" cy="306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2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79498" y="1075425"/>
            <a:ext cx="4714908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800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制约人类发展的主要因素</a:t>
            </a:r>
            <a:endParaRPr lang="en-US" altLang="zh-CN" sz="3000" b="1">
              <a:solidFill>
                <a:srgbClr val="8000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Picture 6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643974" y="1820735"/>
            <a:ext cx="4292936" cy="306254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ectangle 15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22201" y="4908375"/>
            <a:ext cx="2092991" cy="626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频发的战争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7" name="Picture 2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6975" y="1820736"/>
            <a:ext cx="4107808" cy="310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69025" y="5005652"/>
            <a:ext cx="2171086" cy="44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恶劣的自然环境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2687300" y="11531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3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741573" y="1138424"/>
            <a:ext cx="3505203" cy="227598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2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289922" y="1094725"/>
            <a:ext cx="3857652" cy="230022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6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4192621" y="3982566"/>
            <a:ext cx="4241260" cy="212640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Rectangle 15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55664" y="3456813"/>
            <a:ext cx="2125274" cy="2678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饥饿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8" name="Rectangle 15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663272" y="3471329"/>
            <a:ext cx="2125274" cy="2678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疾病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9" name="Rectangle 1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7247" y="6190150"/>
            <a:ext cx="2125274" cy="2678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spc="-100" smtClean="0">
                <a:solidFill>
                  <a:srgbClr val="660066"/>
                </a:solidFill>
                <a:latin typeface="宋体" panose="02010600030101010101" pitchFamily="2" charset="-122"/>
                <a:sym typeface="+mn-ea"/>
              </a:rPr>
              <a:t>社会动荡</a:t>
            </a:r>
            <a:endParaRPr lang="zh-CN" altLang="en-US" sz="2800" b="1" spc="-100" smtClean="0">
              <a:solidFill>
                <a:srgbClr val="660066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/>
          <p:nvPr>
            <p:custDataLst>
              <p:tags r:id="rId3"/>
            </p:custDataLst>
          </p:nvPr>
        </p:nvSpPr>
        <p:spPr>
          <a:xfrm>
            <a:off x="2059501" y="1260859"/>
            <a:ext cx="8553376" cy="265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280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世界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经济发展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不平衡现象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仍然存在，发达国家与发展中国家间的差距仍然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很大。频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发的战争、恶劣的自然环境、落后的教育等诸多因素使许多国家仍然难以摆脱贫困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。由此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衍生的饥饿、疾病、社会动荡等一系列问题，阻碍着人类的发展</a:t>
            </a:r>
            <a:r>
              <a:rPr lang="zh-CN" altLang="en-US" sz="2800" b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rcRect b="17521"/>
          <a:stretch>
            <a:fillRect/>
          </a:stretch>
        </p:blipFill>
        <p:spPr>
          <a:xfrm>
            <a:off x="3268493" y="3988340"/>
            <a:ext cx="5894962" cy="23638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177"/>
</p:tagLst>
</file>

<file path=ppt/tags/tag10.xml><?xml version="1.0" encoding="utf-8"?>
<p:tagLst xmlns:p="http://schemas.openxmlformats.org/presentationml/2006/main">
  <p:tag name="AS_UNIQUEID" val="1186"/>
</p:tagLst>
</file>

<file path=ppt/tags/tag100.xml><?xml version="1.0" encoding="utf-8"?>
<p:tagLst xmlns:p="http://schemas.openxmlformats.org/presentationml/2006/main">
  <p:tag name="AS_UNIQUEID" val="1271"/>
</p:tagLst>
</file>

<file path=ppt/tags/tag101.xml><?xml version="1.0" encoding="utf-8"?>
<p:tagLst xmlns:p="http://schemas.openxmlformats.org/presentationml/2006/main">
  <p:tag name="AS_UNIQUEID" val="1272"/>
</p:tagLst>
</file>

<file path=ppt/tags/tag102.xml><?xml version="1.0" encoding="utf-8"?>
<p:tagLst xmlns:p="http://schemas.openxmlformats.org/presentationml/2006/main">
  <p:tag name="AS_UNIQUEID" val="1273"/>
</p:tagLst>
</file>

<file path=ppt/tags/tag103.xml><?xml version="1.0" encoding="utf-8"?>
<p:tagLst xmlns:p="http://schemas.openxmlformats.org/presentationml/2006/main">
  <p:tag name="AS_UNIQUEID" val="1274"/>
</p:tagLst>
</file>

<file path=ppt/tags/tag104.xml><?xml version="1.0" encoding="utf-8"?>
<p:tagLst xmlns:p="http://schemas.openxmlformats.org/presentationml/2006/main">
  <p:tag name="AS_UNIQUEID" val="1275"/>
</p:tagLst>
</file>

<file path=ppt/tags/tag105.xml><?xml version="1.0" encoding="utf-8"?>
<p:tagLst xmlns:p="http://schemas.openxmlformats.org/presentationml/2006/main">
  <p:tag name="AS_UNIQUEID" val="1276"/>
</p:tagLst>
</file>

<file path=ppt/tags/tag106.xml><?xml version="1.0" encoding="utf-8"?>
<p:tagLst xmlns:p="http://schemas.openxmlformats.org/presentationml/2006/main">
  <p:tag name="AS_UNIQUEID" val="1277"/>
</p:tagLst>
</file>

<file path=ppt/tags/tag107.xml><?xml version="1.0" encoding="utf-8"?>
<p:tagLst xmlns:p="http://schemas.openxmlformats.org/presentationml/2006/main">
  <p:tag name="AS_UNIQUEID" val="1278"/>
</p:tagLst>
</file>

<file path=ppt/tags/tag108.xml><?xml version="1.0" encoding="utf-8"?>
<p:tagLst xmlns:p="http://schemas.openxmlformats.org/presentationml/2006/main">
  <p:tag name="AS_UNIQUEID" val="1279"/>
</p:tagLst>
</file>

<file path=ppt/tags/tag109.xml><?xml version="1.0" encoding="utf-8"?>
<p:tagLst xmlns:p="http://schemas.openxmlformats.org/presentationml/2006/main">
  <p:tag name="AS_UNIQUEID" val="1280"/>
</p:tagLst>
</file>

<file path=ppt/tags/tag11.xml><?xml version="1.0" encoding="utf-8"?>
<p:tagLst xmlns:p="http://schemas.openxmlformats.org/presentationml/2006/main">
  <p:tag name="AS_UNIQUEID" val="1187"/>
</p:tagLst>
</file>

<file path=ppt/tags/tag110.xml><?xml version="1.0" encoding="utf-8"?>
<p:tagLst xmlns:p="http://schemas.openxmlformats.org/presentationml/2006/main">
  <p:tag name="AS_UNIQUEID" val="1281"/>
</p:tagLst>
</file>

<file path=ppt/tags/tag111.xml><?xml version="1.0" encoding="utf-8"?>
<p:tagLst xmlns:p="http://schemas.openxmlformats.org/presentationml/2006/main">
  <p:tag name="AS_UNIQUEID" val="1282"/>
</p:tagLst>
</file>

<file path=ppt/tags/tag112.xml><?xml version="1.0" encoding="utf-8"?>
<p:tagLst xmlns:p="http://schemas.openxmlformats.org/presentationml/2006/main">
  <p:tag name="AS_UNIQUEID" val="1283"/>
</p:tagLst>
</file>

<file path=ppt/tags/tag113.xml><?xml version="1.0" encoding="utf-8"?>
<p:tagLst xmlns:p="http://schemas.openxmlformats.org/presentationml/2006/main">
  <p:tag name="AS_UNIQUEID" val="1284"/>
</p:tagLst>
</file>

<file path=ppt/tags/tag114.xml><?xml version="1.0" encoding="utf-8"?>
<p:tagLst xmlns:p="http://schemas.openxmlformats.org/presentationml/2006/main">
  <p:tag name="AS_UNIQUEID" val="1285"/>
</p:tagLst>
</file>

<file path=ppt/tags/tag115.xml><?xml version="1.0" encoding="utf-8"?>
<p:tagLst xmlns:p="http://schemas.openxmlformats.org/presentationml/2006/main">
  <p:tag name="AS_UNIQUEID" val="1286"/>
</p:tagLst>
</file>

<file path=ppt/tags/tag116.xml><?xml version="1.0" encoding="utf-8"?>
<p:tagLst xmlns:p="http://schemas.openxmlformats.org/presentationml/2006/main">
  <p:tag name="AS_UNIQUEID" val="1287"/>
</p:tagLst>
</file>

<file path=ppt/tags/tag117.xml><?xml version="1.0" encoding="utf-8"?>
<p:tagLst xmlns:p="http://schemas.openxmlformats.org/presentationml/2006/main">
  <p:tag name="AS_UNIQUEID" val="1288"/>
</p:tagLst>
</file>

<file path=ppt/tags/tag118.xml><?xml version="1.0" encoding="utf-8"?>
<p:tagLst xmlns:p="http://schemas.openxmlformats.org/presentationml/2006/main">
  <p:tag name="AS_UNIQUEID" val="1289"/>
</p:tagLst>
</file>

<file path=ppt/tags/tag119.xml><?xml version="1.0" encoding="utf-8"?>
<p:tagLst xmlns:p="http://schemas.openxmlformats.org/presentationml/2006/main">
  <p:tag name="AS_UNIQUEID" val="1290"/>
</p:tagLst>
</file>

<file path=ppt/tags/tag12.xml><?xml version="1.0" encoding="utf-8"?>
<p:tagLst xmlns:p="http://schemas.openxmlformats.org/presentationml/2006/main">
  <p:tag name="AS_UNIQUEID" val="1188"/>
</p:tagLst>
</file>

<file path=ppt/tags/tag120.xml><?xml version="1.0" encoding="utf-8"?>
<p:tagLst xmlns:p="http://schemas.openxmlformats.org/presentationml/2006/main">
  <p:tag name="AS_UNIQUEID" val="1291"/>
</p:tagLst>
</file>

<file path=ppt/tags/tag121.xml><?xml version="1.0" encoding="utf-8"?>
<p:tagLst xmlns:p="http://schemas.openxmlformats.org/presentationml/2006/main">
  <p:tag name="AS_UNIQUEID" val="1292"/>
</p:tagLst>
</file>

<file path=ppt/tags/tag122.xml><?xml version="1.0" encoding="utf-8"?>
<p:tagLst xmlns:p="http://schemas.openxmlformats.org/presentationml/2006/main">
  <p:tag name="AS_UNIQUEID" val="1293"/>
</p:tagLst>
</file>

<file path=ppt/tags/tag123.xml><?xml version="1.0" encoding="utf-8"?>
<p:tagLst xmlns:p="http://schemas.openxmlformats.org/presentationml/2006/main">
  <p:tag name="AS_UNIQUEID" val="1294"/>
</p:tagLst>
</file>

<file path=ppt/tags/tag124.xml><?xml version="1.0" encoding="utf-8"?>
<p:tagLst xmlns:p="http://schemas.openxmlformats.org/presentationml/2006/main">
  <p:tag name="AS_UNIQUEID" val="1295"/>
</p:tagLst>
</file>

<file path=ppt/tags/tag125.xml><?xml version="1.0" encoding="utf-8"?>
<p:tagLst xmlns:p="http://schemas.openxmlformats.org/presentationml/2006/main">
  <p:tag name="AS_UNIQUEID" val="1296"/>
</p:tagLst>
</file>

<file path=ppt/tags/tag126.xml><?xml version="1.0" encoding="utf-8"?>
<p:tagLst xmlns:p="http://schemas.openxmlformats.org/presentationml/2006/main">
  <p:tag name="AS_UNIQUEID" val="1297"/>
</p:tagLst>
</file>

<file path=ppt/tags/tag127.xml><?xml version="1.0" encoding="utf-8"?>
<p:tagLst xmlns:p="http://schemas.openxmlformats.org/presentationml/2006/main">
  <p:tag name="AS_UNIQUEID" val="1298"/>
</p:tagLst>
</file>

<file path=ppt/tags/tag128.xml><?xml version="1.0" encoding="utf-8"?>
<p:tagLst xmlns:p="http://schemas.openxmlformats.org/presentationml/2006/main">
  <p:tag name="AS_UNIQUEID" val="1299"/>
</p:tagLst>
</file>

<file path=ppt/tags/tag129.xml><?xml version="1.0" encoding="utf-8"?>
<p:tagLst xmlns:p="http://schemas.openxmlformats.org/presentationml/2006/main">
  <p:tag name="AS_UNIQUEID" val="1300"/>
</p:tagLst>
</file>

<file path=ppt/tags/tag13.xml><?xml version="1.0" encoding="utf-8"?>
<p:tagLst xmlns:p="http://schemas.openxmlformats.org/presentationml/2006/main">
  <p:tag name="AS_UNIQUEID" val="1189"/>
</p:tagLst>
</file>

<file path=ppt/tags/tag130.xml><?xml version="1.0" encoding="utf-8"?>
<p:tagLst xmlns:p="http://schemas.openxmlformats.org/presentationml/2006/main">
  <p:tag name="AS_UNIQUEID" val="1301"/>
</p:tagLst>
</file>

<file path=ppt/tags/tag131.xml><?xml version="1.0" encoding="utf-8"?>
<p:tagLst xmlns:p="http://schemas.openxmlformats.org/presentationml/2006/main">
  <p:tag name="AS_UNIQUEID" val="1302"/>
</p:tagLst>
</file>

<file path=ppt/tags/tag132.xml><?xml version="1.0" encoding="utf-8"?>
<p:tagLst xmlns:p="http://schemas.openxmlformats.org/presentationml/2006/main">
  <p:tag name="AS_UNIQUEID" val="1303"/>
</p:tagLst>
</file>

<file path=ppt/tags/tag133.xml><?xml version="1.0" encoding="utf-8"?>
<p:tagLst xmlns:p="http://schemas.openxmlformats.org/presentationml/2006/main">
  <p:tag name="AS_UNIQUEID" val="1304"/>
</p:tagLst>
</file>

<file path=ppt/tags/tag134.xml><?xml version="1.0" encoding="utf-8"?>
<p:tagLst xmlns:p="http://schemas.openxmlformats.org/presentationml/2006/main">
  <p:tag name="AS_UNIQUEID" val="1305"/>
</p:tagLst>
</file>

<file path=ppt/tags/tag135.xml><?xml version="1.0" encoding="utf-8"?>
<p:tagLst xmlns:p="http://schemas.openxmlformats.org/presentationml/2006/main">
  <p:tag name="AS_UNIQUEID" val="1306"/>
</p:tagLst>
</file>

<file path=ppt/tags/tag136.xml><?xml version="1.0" encoding="utf-8"?>
<p:tagLst xmlns:p="http://schemas.openxmlformats.org/presentationml/2006/main">
  <p:tag name="AS_UNIQUEID" val="1307"/>
</p:tagLst>
</file>

<file path=ppt/tags/tag137.xml><?xml version="1.0" encoding="utf-8"?>
<p:tagLst xmlns:p="http://schemas.openxmlformats.org/presentationml/2006/main">
  <p:tag name="AS_UNIQUEID" val="1308"/>
</p:tagLst>
</file>

<file path=ppt/tags/tag138.xml><?xml version="1.0" encoding="utf-8"?>
<p:tagLst xmlns:p="http://schemas.openxmlformats.org/presentationml/2006/main">
  <p:tag name="AS_UNIQUEID" val="1309"/>
</p:tagLst>
</file>

<file path=ppt/tags/tag139.xml><?xml version="1.0" encoding="utf-8"?>
<p:tagLst xmlns:p="http://schemas.openxmlformats.org/presentationml/2006/main">
  <p:tag name="AS_UNIQUEID" val="1310"/>
</p:tagLst>
</file>

<file path=ppt/tags/tag14.xml><?xml version="1.0" encoding="utf-8"?>
<p:tagLst xmlns:p="http://schemas.openxmlformats.org/presentationml/2006/main">
  <p:tag name="AS_UNIQUEID" val="1190"/>
</p:tagLst>
</file>

<file path=ppt/tags/tag140.xml><?xml version="1.0" encoding="utf-8"?>
<p:tagLst xmlns:p="http://schemas.openxmlformats.org/presentationml/2006/main">
  <p:tag name="AS_UNIQUEID" val="1311"/>
</p:tagLst>
</file>

<file path=ppt/tags/tag141.xml><?xml version="1.0" encoding="utf-8"?>
<p:tagLst xmlns:p="http://schemas.openxmlformats.org/presentationml/2006/main">
  <p:tag name="AS_UNIQUEID" val="1312"/>
</p:tagLst>
</file>

<file path=ppt/tags/tag142.xml><?xml version="1.0" encoding="utf-8"?>
<p:tagLst xmlns:p="http://schemas.openxmlformats.org/presentationml/2006/main">
  <p:tag name="AS_UNIQUEID" val="1313"/>
</p:tagLst>
</file>

<file path=ppt/tags/tag143.xml><?xml version="1.0" encoding="utf-8"?>
<p:tagLst xmlns:p="http://schemas.openxmlformats.org/presentationml/2006/main">
  <p:tag name="AS_UNIQUEID" val="1314"/>
</p:tagLst>
</file>

<file path=ppt/tags/tag144.xml><?xml version="1.0" encoding="utf-8"?>
<p:tagLst xmlns:p="http://schemas.openxmlformats.org/presentationml/2006/main">
  <p:tag name="AS_UNIQUEID" val="1315"/>
</p:tagLst>
</file>

<file path=ppt/tags/tag145.xml><?xml version="1.0" encoding="utf-8"?>
<p:tagLst xmlns:p="http://schemas.openxmlformats.org/presentationml/2006/main">
  <p:tag name="AS_UNIQUEID" val="1316"/>
</p:tagLst>
</file>

<file path=ppt/tags/tag146.xml><?xml version="1.0" encoding="utf-8"?>
<p:tagLst xmlns:p="http://schemas.openxmlformats.org/presentationml/2006/main">
  <p:tag name="AS_UNIQUEID" val="1317"/>
</p:tagLst>
</file>

<file path=ppt/tags/tag147.xml><?xml version="1.0" encoding="utf-8"?>
<p:tagLst xmlns:p="http://schemas.openxmlformats.org/presentationml/2006/main">
  <p:tag name="AS_UNIQUEID" val="1318"/>
</p:tagLst>
</file>

<file path=ppt/tags/tag148.xml><?xml version="1.0" encoding="utf-8"?>
<p:tagLst xmlns:p="http://schemas.openxmlformats.org/presentationml/2006/main">
  <p:tag name="AS_UNIQUEID" val="1319"/>
</p:tagLst>
</file>

<file path=ppt/tags/tag149.xml><?xml version="1.0" encoding="utf-8"?>
<p:tagLst xmlns:p="http://schemas.openxmlformats.org/presentationml/2006/main">
  <p:tag name="AS_UNIQUEID" val="1320"/>
</p:tagLst>
</file>

<file path=ppt/tags/tag15.xml><?xml version="1.0" encoding="utf-8"?>
<p:tagLst xmlns:p="http://schemas.openxmlformats.org/presentationml/2006/main">
  <p:tag name="AS_UNIQUEID" val="1191"/>
</p:tagLst>
</file>

<file path=ppt/tags/tag150.xml><?xml version="1.0" encoding="utf-8"?>
<p:tagLst xmlns:p="http://schemas.openxmlformats.org/presentationml/2006/main">
  <p:tag name="AS_UNIQUEID" val="1321"/>
</p:tagLst>
</file>

<file path=ppt/tags/tag151.xml><?xml version="1.0" encoding="utf-8"?>
<p:tagLst xmlns:p="http://schemas.openxmlformats.org/presentationml/2006/main">
  <p:tag name="AS_UNIQUEID" val="1322"/>
</p:tagLst>
</file>

<file path=ppt/tags/tag152.xml><?xml version="1.0" encoding="utf-8"?>
<p:tagLst xmlns:p="http://schemas.openxmlformats.org/presentationml/2006/main">
  <p:tag name="AS_UNIQUEID" val="1323"/>
</p:tagLst>
</file>

<file path=ppt/tags/tag153.xml><?xml version="1.0" encoding="utf-8"?>
<p:tagLst xmlns:p="http://schemas.openxmlformats.org/presentationml/2006/main">
  <p:tag name="AS_UNIQUEID" val="1324"/>
</p:tagLst>
</file>

<file path=ppt/tags/tag154.xml><?xml version="1.0" encoding="utf-8"?>
<p:tagLst xmlns:p="http://schemas.openxmlformats.org/presentationml/2006/main">
  <p:tag name="AS_UNIQUEID" val="1325"/>
</p:tagLst>
</file>

<file path=ppt/tags/tag155.xml><?xml version="1.0" encoding="utf-8"?>
<p:tagLst xmlns:p="http://schemas.openxmlformats.org/presentationml/2006/main">
  <p:tag name="AS_UNIQUEID" val="1326"/>
</p:tagLst>
</file>

<file path=ppt/tags/tag156.xml><?xml version="1.0" encoding="utf-8"?>
<p:tagLst xmlns:p="http://schemas.openxmlformats.org/presentationml/2006/main">
  <p:tag name="AS_UNIQUEID" val="1327"/>
</p:tagLst>
</file>

<file path=ppt/tags/tag157.xml><?xml version="1.0" encoding="utf-8"?>
<p:tagLst xmlns:p="http://schemas.openxmlformats.org/presentationml/2006/main">
  <p:tag name="AS_UNIQUEID" val="1328"/>
</p:tagLst>
</file>

<file path=ppt/tags/tag158.xml><?xml version="1.0" encoding="utf-8"?>
<p:tagLst xmlns:p="http://schemas.openxmlformats.org/presentationml/2006/main">
  <p:tag name="AS_UNIQUEID" val="1329"/>
</p:tagLst>
</file>

<file path=ppt/tags/tag159.xml><?xml version="1.0" encoding="utf-8"?>
<p:tagLst xmlns:p="http://schemas.openxmlformats.org/presentationml/2006/main">
  <p:tag name="AS_UNIQUEID" val="1330"/>
</p:tagLst>
</file>

<file path=ppt/tags/tag16.xml><?xml version="1.0" encoding="utf-8"?>
<p:tagLst xmlns:p="http://schemas.openxmlformats.org/presentationml/2006/main">
  <p:tag name="AS_UNIQUEID" val="1192"/>
</p:tagLst>
</file>

<file path=ppt/tags/tag160.xml><?xml version="1.0" encoding="utf-8"?>
<p:tagLst xmlns:p="http://schemas.openxmlformats.org/presentationml/2006/main">
  <p:tag name="AS_UNIQUEID" val="1331"/>
</p:tagLst>
</file>

<file path=ppt/tags/tag161.xml><?xml version="1.0" encoding="utf-8"?>
<p:tagLst xmlns:p="http://schemas.openxmlformats.org/presentationml/2006/main">
  <p:tag name="AS_UNIQUEID" val="1332"/>
</p:tagLst>
</file>

<file path=ppt/tags/tag162.xml><?xml version="1.0" encoding="utf-8"?>
<p:tagLst xmlns:p="http://schemas.openxmlformats.org/presentationml/2006/main">
  <p:tag name="AS_UNIQUEID" val="1333"/>
</p:tagLst>
</file>

<file path=ppt/tags/tag163.xml><?xml version="1.0" encoding="utf-8"?>
<p:tagLst xmlns:p="http://schemas.openxmlformats.org/presentationml/2006/main">
  <p:tag name="AS_UNIQUEID" val="1334"/>
</p:tagLst>
</file>

<file path=ppt/tags/tag164.xml><?xml version="1.0" encoding="utf-8"?>
<p:tagLst xmlns:p="http://schemas.openxmlformats.org/presentationml/2006/main">
  <p:tag name="AS_UNIQUEID" val="1335"/>
</p:tagLst>
</file>

<file path=ppt/tags/tag165.xml><?xml version="1.0" encoding="utf-8"?>
<p:tagLst xmlns:p="http://schemas.openxmlformats.org/presentationml/2006/main">
  <p:tag name="AS_UNIQUEID" val="1336"/>
</p:tagLst>
</file>

<file path=ppt/tags/tag166.xml><?xml version="1.0" encoding="utf-8"?>
<p:tagLst xmlns:p="http://schemas.openxmlformats.org/presentationml/2006/main">
  <p:tag name="AS_UNIQUEID" val="1337"/>
</p:tagLst>
</file>

<file path=ppt/tags/tag167.xml><?xml version="1.0" encoding="utf-8"?>
<p:tagLst xmlns:p="http://schemas.openxmlformats.org/presentationml/2006/main">
  <p:tag name="AS_UNIQUEID" val="1338"/>
</p:tagLst>
</file>

<file path=ppt/tags/tag168.xml><?xml version="1.0" encoding="utf-8"?>
<p:tagLst xmlns:p="http://schemas.openxmlformats.org/presentationml/2006/main">
  <p:tag name="AS_UNIQUEID" val="1339"/>
</p:tagLst>
</file>

<file path=ppt/tags/tag169.xml><?xml version="1.0" encoding="utf-8"?>
<p:tagLst xmlns:p="http://schemas.openxmlformats.org/presentationml/2006/main">
  <p:tag name="AS_UNIQUEID" val="1340"/>
</p:tagLst>
</file>

<file path=ppt/tags/tag17.xml><?xml version="1.0" encoding="utf-8"?>
<p:tagLst xmlns:p="http://schemas.openxmlformats.org/presentationml/2006/main">
  <p:tag name="AS_UNIQUEID" val="1193"/>
</p:tagLst>
</file>

<file path=ppt/tags/tag170.xml><?xml version="1.0" encoding="utf-8"?>
<p:tagLst xmlns:p="http://schemas.openxmlformats.org/presentationml/2006/main">
  <p:tag name="AS_UNIQUEID" val="1341"/>
</p:tagLst>
</file>

<file path=ppt/tags/tag171.xml><?xml version="1.0" encoding="utf-8"?>
<p:tagLst xmlns:p="http://schemas.openxmlformats.org/presentationml/2006/main">
  <p:tag name="AS_UNIQUEID" val="1342"/>
</p:tagLst>
</file>

<file path=ppt/tags/tag172.xml><?xml version="1.0" encoding="utf-8"?>
<p:tagLst xmlns:p="http://schemas.openxmlformats.org/presentationml/2006/main">
  <p:tag name="AS_UNIQUEID" val="1343"/>
</p:tagLst>
</file>

<file path=ppt/tags/tag173.xml><?xml version="1.0" encoding="utf-8"?>
<p:tagLst xmlns:p="http://schemas.openxmlformats.org/presentationml/2006/main">
  <p:tag name="AS_UNIQUEID" val="1344"/>
</p:tagLst>
</file>

<file path=ppt/tags/tag174.xml><?xml version="1.0" encoding="utf-8"?>
<p:tagLst xmlns:p="http://schemas.openxmlformats.org/presentationml/2006/main">
  <p:tag name="AS_UNIQUEID" val="1345"/>
</p:tagLst>
</file>

<file path=ppt/tags/tag175.xml><?xml version="1.0" encoding="utf-8"?>
<p:tagLst xmlns:p="http://schemas.openxmlformats.org/presentationml/2006/main">
  <p:tag name="AS_UNIQUEID" val="1346"/>
</p:tagLst>
</file>

<file path=ppt/tags/tag176.xml><?xml version="1.0" encoding="utf-8"?>
<p:tagLst xmlns:p="http://schemas.openxmlformats.org/presentationml/2006/main">
  <p:tag name="AS_UNIQUEID" val="1347"/>
</p:tagLst>
</file>

<file path=ppt/tags/tag177.xml><?xml version="1.0" encoding="utf-8"?>
<p:tagLst xmlns:p="http://schemas.openxmlformats.org/presentationml/2006/main">
  <p:tag name="AS_UNIQUEID" val="1348"/>
</p:tagLst>
</file>

<file path=ppt/tags/tag178.xml><?xml version="1.0" encoding="utf-8"?>
<p:tagLst xmlns:p="http://schemas.openxmlformats.org/presentationml/2006/main">
  <p:tag name="AS_UNIQUEID" val="1349"/>
</p:tagLst>
</file>

<file path=ppt/tags/tag179.xml><?xml version="1.0" encoding="utf-8"?>
<p:tagLst xmlns:p="http://schemas.openxmlformats.org/presentationml/2006/main">
  <p:tag name="AS_UNIQUEID" val="1350"/>
</p:tagLst>
</file>

<file path=ppt/tags/tag18.xml><?xml version="1.0" encoding="utf-8"?>
<p:tagLst xmlns:p="http://schemas.openxmlformats.org/presentationml/2006/main">
  <p:tag name="AS_UNIQUEID" val="1194"/>
</p:tagLst>
</file>

<file path=ppt/tags/tag180.xml><?xml version="1.0" encoding="utf-8"?>
<p:tagLst xmlns:p="http://schemas.openxmlformats.org/presentationml/2006/main">
  <p:tag name="AS_UNIQUEID" val="1351"/>
</p:tagLst>
</file>

<file path=ppt/tags/tag181.xml><?xml version="1.0" encoding="utf-8"?>
<p:tagLst xmlns:p="http://schemas.openxmlformats.org/presentationml/2006/main">
  <p:tag name="AS_UNIQUEID" val="1352"/>
</p:tagLst>
</file>

<file path=ppt/tags/tag182.xml><?xml version="1.0" encoding="utf-8"?>
<p:tagLst xmlns:p="http://schemas.openxmlformats.org/presentationml/2006/main">
  <p:tag name="AS_UNIQUEID" val="1353"/>
</p:tagLst>
</file>

<file path=ppt/tags/tag183.xml><?xml version="1.0" encoding="utf-8"?>
<p:tagLst xmlns:p="http://schemas.openxmlformats.org/presentationml/2006/main">
  <p:tag name="AS_UNIQUEID" val="1354"/>
</p:tagLst>
</file>

<file path=ppt/tags/tag184.xml><?xml version="1.0" encoding="utf-8"?>
<p:tagLst xmlns:p="http://schemas.openxmlformats.org/presentationml/2006/main">
  <p:tag name="AS_UNIQUEID" val="1355"/>
</p:tagLst>
</file>

<file path=ppt/tags/tag185.xml><?xml version="1.0" encoding="utf-8"?>
<p:tagLst xmlns:p="http://schemas.openxmlformats.org/presentationml/2006/main">
  <p:tag name="AS_UNIQUEID" val="1356"/>
</p:tagLst>
</file>

<file path=ppt/tags/tag186.xml><?xml version="1.0" encoding="utf-8"?>
<p:tagLst xmlns:p="http://schemas.openxmlformats.org/presentationml/2006/main">
  <p:tag name="AS_UNIQUEID" val="1357"/>
</p:tagLst>
</file>

<file path=ppt/tags/tag187.xml><?xml version="1.0" encoding="utf-8"?>
<p:tagLst xmlns:p="http://schemas.openxmlformats.org/presentationml/2006/main">
  <p:tag name="AS_UNIQUEID" val="1358"/>
</p:tagLst>
</file>

<file path=ppt/tags/tag188.xml><?xml version="1.0" encoding="utf-8"?>
<p:tagLst xmlns:p="http://schemas.openxmlformats.org/presentationml/2006/main">
  <p:tag name="AS_UNIQUEID" val="1359"/>
</p:tagLst>
</file>

<file path=ppt/tags/tag189.xml><?xml version="1.0" encoding="utf-8"?>
<p:tagLst xmlns:p="http://schemas.openxmlformats.org/presentationml/2006/main">
  <p:tag name="AS_UNIQUEID" val="1360"/>
</p:tagLst>
</file>

<file path=ppt/tags/tag19.xml><?xml version="1.0" encoding="utf-8"?>
<p:tagLst xmlns:p="http://schemas.openxmlformats.org/presentationml/2006/main">
  <p:tag name="AS_UNIQUEID" val="1195"/>
</p:tagLst>
</file>

<file path=ppt/tags/tag190.xml><?xml version="1.0" encoding="utf-8"?>
<p:tagLst xmlns:p="http://schemas.openxmlformats.org/presentationml/2006/main">
  <p:tag name="AS_UNIQUEID" val="1361"/>
</p:tagLst>
</file>

<file path=ppt/tags/tag191.xml><?xml version="1.0" encoding="utf-8"?>
<p:tagLst xmlns:p="http://schemas.openxmlformats.org/presentationml/2006/main">
  <p:tag name="AS_UNIQUEID" val="1362"/>
</p:tagLst>
</file>

<file path=ppt/tags/tag192.xml><?xml version="1.0" encoding="utf-8"?>
<p:tagLst xmlns:p="http://schemas.openxmlformats.org/presentationml/2006/main">
  <p:tag name="AS_UNIQUEID" val="1363"/>
</p:tagLst>
</file>

<file path=ppt/tags/tag193.xml><?xml version="1.0" encoding="utf-8"?>
<p:tagLst xmlns:p="http://schemas.openxmlformats.org/presentationml/2006/main">
  <p:tag name="AS_UNIQUEID" val="1364"/>
</p:tagLst>
</file>

<file path=ppt/tags/tag194.xml><?xml version="1.0" encoding="utf-8"?>
<p:tagLst xmlns:p="http://schemas.openxmlformats.org/presentationml/2006/main">
  <p:tag name="AS_UNIQUEID" val="1365"/>
</p:tagLst>
</file>

<file path=ppt/tags/tag195.xml><?xml version="1.0" encoding="utf-8"?>
<p:tagLst xmlns:p="http://schemas.openxmlformats.org/presentationml/2006/main">
  <p:tag name="AS_UNIQUEID" val="1366"/>
</p:tagLst>
</file>

<file path=ppt/tags/tag196.xml><?xml version="1.0" encoding="utf-8"?>
<p:tagLst xmlns:p="http://schemas.openxmlformats.org/presentationml/2006/main">
  <p:tag name="AS_UNIQUEID" val="1367"/>
</p:tagLst>
</file>

<file path=ppt/tags/tag197.xml><?xml version="1.0" encoding="utf-8"?>
<p:tagLst xmlns:p="http://schemas.openxmlformats.org/presentationml/2006/main">
  <p:tag name="AS_UNIQUEID" val="1368"/>
</p:tagLst>
</file>

<file path=ppt/tags/tag198.xml><?xml version="1.0" encoding="utf-8"?>
<p:tagLst xmlns:p="http://schemas.openxmlformats.org/presentationml/2006/main">
  <p:tag name="AS_UNIQUEID" val="1369"/>
</p:tagLst>
</file>

<file path=ppt/tags/tag199.xml><?xml version="1.0" encoding="utf-8"?>
<p:tagLst xmlns:p="http://schemas.openxmlformats.org/presentationml/2006/main">
  <p:tag name="AS_UNIQUEID" val="1370"/>
</p:tagLst>
</file>

<file path=ppt/tags/tag2.xml><?xml version="1.0" encoding="utf-8"?>
<p:tagLst xmlns:p="http://schemas.openxmlformats.org/presentationml/2006/main">
  <p:tag name="AS_UNIQUEID" val="1178"/>
</p:tagLst>
</file>

<file path=ppt/tags/tag20.xml><?xml version="1.0" encoding="utf-8"?>
<p:tagLst xmlns:p="http://schemas.openxmlformats.org/presentationml/2006/main">
  <p:tag name="AS_UNIQUEID" val="1196"/>
</p:tagLst>
</file>

<file path=ppt/tags/tag200.xml><?xml version="1.0" encoding="utf-8"?>
<p:tagLst xmlns:p="http://schemas.openxmlformats.org/presentationml/2006/main">
  <p:tag name="AS_UNIQUEID" val="1371"/>
</p:tagLst>
</file>

<file path=ppt/tags/tag201.xml><?xml version="1.0" encoding="utf-8"?>
<p:tagLst xmlns:p="http://schemas.openxmlformats.org/presentationml/2006/main">
  <p:tag name="AS_UNIQUEID" val="1372"/>
</p:tagLst>
</file>

<file path=ppt/tags/tag202.xml><?xml version="1.0" encoding="utf-8"?>
<p:tagLst xmlns:p="http://schemas.openxmlformats.org/presentationml/2006/main">
  <p:tag name="AS_UNIQUEID" val="1373"/>
</p:tagLst>
</file>

<file path=ppt/tags/tag203.xml><?xml version="1.0" encoding="utf-8"?>
<p:tagLst xmlns:p="http://schemas.openxmlformats.org/presentationml/2006/main">
  <p:tag name="AS_UNIQUEID" val="1374"/>
</p:tagLst>
</file>

<file path=ppt/tags/tag204.xml><?xml version="1.0" encoding="utf-8"?>
<p:tagLst xmlns:p="http://schemas.openxmlformats.org/presentationml/2006/main">
  <p:tag name="AS_UNIQUEID" val="1375"/>
</p:tagLst>
</file>

<file path=ppt/tags/tag205.xml><?xml version="1.0" encoding="utf-8"?>
<p:tagLst xmlns:p="http://schemas.openxmlformats.org/presentationml/2006/main">
  <p:tag name="AS_UNIQUEID" val="1376"/>
</p:tagLst>
</file>

<file path=ppt/tags/tag206.xml><?xml version="1.0" encoding="utf-8"?>
<p:tagLst xmlns:p="http://schemas.openxmlformats.org/presentationml/2006/main">
  <p:tag name="AS_UNIQUEID" val="1377"/>
</p:tagLst>
</file>

<file path=ppt/tags/tag207.xml><?xml version="1.0" encoding="utf-8"?>
<p:tagLst xmlns:p="http://schemas.openxmlformats.org/presentationml/2006/main">
  <p:tag name="AS_UNIQUEID" val="1378"/>
</p:tagLst>
</file>

<file path=ppt/tags/tag208.xml><?xml version="1.0" encoding="utf-8"?>
<p:tagLst xmlns:p="http://schemas.openxmlformats.org/presentationml/2006/main">
  <p:tag name="AS_UNIQUEID" val="1379"/>
</p:tagLst>
</file>

<file path=ppt/tags/tag209.xml><?xml version="1.0" encoding="utf-8"?>
<p:tagLst xmlns:p="http://schemas.openxmlformats.org/presentationml/2006/main">
  <p:tag name="AS_UNIQUEID" val="1380"/>
</p:tagLst>
</file>

<file path=ppt/tags/tag21.xml><?xml version="1.0" encoding="utf-8"?>
<p:tagLst xmlns:p="http://schemas.openxmlformats.org/presentationml/2006/main">
  <p:tag name="AS_UNIQUEID" val="1197"/>
</p:tagLst>
</file>

<file path=ppt/tags/tag210.xml><?xml version="1.0" encoding="utf-8"?>
<p:tagLst xmlns:p="http://schemas.openxmlformats.org/presentationml/2006/main">
  <p:tag name="AS_UNIQUEID" val="1381"/>
</p:tagLst>
</file>

<file path=ppt/tags/tag211.xml><?xml version="1.0" encoding="utf-8"?>
<p:tagLst xmlns:p="http://schemas.openxmlformats.org/presentationml/2006/main">
  <p:tag name="AS_UNIQUEID" val="1382"/>
</p:tagLst>
</file>

<file path=ppt/tags/tag212.xml><?xml version="1.0" encoding="utf-8"?>
<p:tagLst xmlns:p="http://schemas.openxmlformats.org/presentationml/2006/main">
  <p:tag name="AS_UNIQUEID" val="1383"/>
</p:tagLst>
</file>

<file path=ppt/tags/tag213.xml><?xml version="1.0" encoding="utf-8"?>
<p:tagLst xmlns:p="http://schemas.openxmlformats.org/presentationml/2006/main">
  <p:tag name="AS_UNIQUEID" val="1384"/>
</p:tagLst>
</file>

<file path=ppt/tags/tag214.xml><?xml version="1.0" encoding="utf-8"?>
<p:tagLst xmlns:p="http://schemas.openxmlformats.org/presentationml/2006/main">
  <p:tag name="AS_UNIQUEID" val="1385"/>
</p:tagLst>
</file>

<file path=ppt/tags/tag215.xml><?xml version="1.0" encoding="utf-8"?>
<p:tagLst xmlns:p="http://schemas.openxmlformats.org/presentationml/2006/main">
  <p:tag name="AS_UNIQUEID" val="1386"/>
</p:tagLst>
</file>

<file path=ppt/tags/tag216.xml><?xml version="1.0" encoding="utf-8"?>
<p:tagLst xmlns:p="http://schemas.openxmlformats.org/presentationml/2006/main">
  <p:tag name="AS_UNIQUEID" val="1387"/>
</p:tagLst>
</file>

<file path=ppt/tags/tag217.xml><?xml version="1.0" encoding="utf-8"?>
<p:tagLst xmlns:p="http://schemas.openxmlformats.org/presentationml/2006/main">
  <p:tag name="AS_UNIQUEID" val="1388"/>
</p:tagLst>
</file>

<file path=ppt/tags/tag218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MyMjllYTA0OWNkNjQyMTg0MDkzNDk3YzkyYTU3ZjgifQ=="/>
</p:tagLst>
</file>

<file path=ppt/tags/tag22.xml><?xml version="1.0" encoding="utf-8"?>
<p:tagLst xmlns:p="http://schemas.openxmlformats.org/presentationml/2006/main">
  <p:tag name="AS_UNIQUEID" val="1198"/>
</p:tagLst>
</file>

<file path=ppt/tags/tag23.xml><?xml version="1.0" encoding="utf-8"?>
<p:tagLst xmlns:p="http://schemas.openxmlformats.org/presentationml/2006/main">
  <p:tag name="AS_UNIQUEID" val="1199"/>
</p:tagLst>
</file>

<file path=ppt/tags/tag24.xml><?xml version="1.0" encoding="utf-8"?>
<p:tagLst xmlns:p="http://schemas.openxmlformats.org/presentationml/2006/main">
  <p:tag name="AS_UNIQUEID" val="1200"/>
</p:tagLst>
</file>

<file path=ppt/tags/tag25.xml><?xml version="1.0" encoding="utf-8"?>
<p:tagLst xmlns:p="http://schemas.openxmlformats.org/presentationml/2006/main">
  <p:tag name="AS_UNIQUEID" val="1201"/>
</p:tagLst>
</file>

<file path=ppt/tags/tag26.xml><?xml version="1.0" encoding="utf-8"?>
<p:tagLst xmlns:p="http://schemas.openxmlformats.org/presentationml/2006/main">
  <p:tag name="AS_UNIQUEID" val="1202"/>
</p:tagLst>
</file>

<file path=ppt/tags/tag27.xml><?xml version="1.0" encoding="utf-8"?>
<p:tagLst xmlns:p="http://schemas.openxmlformats.org/presentationml/2006/main">
  <p:tag name="AS_UNIQUEID" val="1203"/>
</p:tagLst>
</file>

<file path=ppt/tags/tag28.xml><?xml version="1.0" encoding="utf-8"?>
<p:tagLst xmlns:p="http://schemas.openxmlformats.org/presentationml/2006/main">
  <p:tag name="AS_UNIQUEID" val="1204"/>
  <p:tag name="KSO_WM_UNIT_PLACING_PICTURE_USER_VIEWPORT" val="{&quot;height&quot;:2412,&quot;width&quot;:14246.885039370078}"/>
</p:tagLst>
</file>

<file path=ppt/tags/tag29.xml><?xml version="1.0" encoding="utf-8"?>
<p:tagLst xmlns:p="http://schemas.openxmlformats.org/presentationml/2006/main">
  <p:tag name="AS_UNIQUEID" val="1205"/>
</p:tagLst>
</file>

<file path=ppt/tags/tag3.xml><?xml version="1.0" encoding="utf-8"?>
<p:tagLst xmlns:p="http://schemas.openxmlformats.org/presentationml/2006/main">
  <p:tag name="AS_UNIQUEID" val="1179"/>
</p:tagLst>
</file>

<file path=ppt/tags/tag30.xml><?xml version="1.0" encoding="utf-8"?>
<p:tagLst xmlns:p="http://schemas.openxmlformats.org/presentationml/2006/main">
  <p:tag name="AS_UNIQUEID" val="1206"/>
</p:tagLst>
</file>

<file path=ppt/tags/tag31.xml><?xml version="1.0" encoding="utf-8"?>
<p:tagLst xmlns:p="http://schemas.openxmlformats.org/presentationml/2006/main">
  <p:tag name="AS_UNIQUEID" val="1207"/>
</p:tagLst>
</file>

<file path=ppt/tags/tag32.xml><?xml version="1.0" encoding="utf-8"?>
<p:tagLst xmlns:p="http://schemas.openxmlformats.org/presentationml/2006/main">
  <p:tag name="AS_UNIQUEID" val="1208"/>
</p:tagLst>
</file>

<file path=ppt/tags/tag33.xml><?xml version="1.0" encoding="utf-8"?>
<p:tagLst xmlns:p="http://schemas.openxmlformats.org/presentationml/2006/main">
  <p:tag name="AS_UNIQUEID" val="1209"/>
</p:tagLst>
</file>

<file path=ppt/tags/tag34.xml><?xml version="1.0" encoding="utf-8"?>
<p:tagLst xmlns:p="http://schemas.openxmlformats.org/presentationml/2006/main">
  <p:tag name="AS_UNIQUEID" val="1210"/>
</p:tagLst>
</file>

<file path=ppt/tags/tag35.xml><?xml version="1.0" encoding="utf-8"?>
<p:tagLst xmlns:p="http://schemas.openxmlformats.org/presentationml/2006/main">
  <p:tag name="AS_UNIQUEID" val="1211"/>
</p:tagLst>
</file>

<file path=ppt/tags/tag36.xml><?xml version="1.0" encoding="utf-8"?>
<p:tagLst xmlns:p="http://schemas.openxmlformats.org/presentationml/2006/main">
  <p:tag name="AS_UNIQUEID" val="1212"/>
</p:tagLst>
</file>

<file path=ppt/tags/tag37.xml><?xml version="1.0" encoding="utf-8"?>
<p:tagLst xmlns:p="http://schemas.openxmlformats.org/presentationml/2006/main">
  <p:tag name="AS_UNIQUEID" val="1213"/>
</p:tagLst>
</file>

<file path=ppt/tags/tag38.xml><?xml version="1.0" encoding="utf-8"?>
<p:tagLst xmlns:p="http://schemas.openxmlformats.org/presentationml/2006/main">
  <p:tag name="AS_UNIQUEID" val="1214"/>
</p:tagLst>
</file>

<file path=ppt/tags/tag39.xml><?xml version="1.0" encoding="utf-8"?>
<p:tagLst xmlns:p="http://schemas.openxmlformats.org/presentationml/2006/main">
  <p:tag name="AS_UNIQUEID" val="1215"/>
</p:tagLst>
</file>

<file path=ppt/tags/tag4.xml><?xml version="1.0" encoding="utf-8"?>
<p:tagLst xmlns:p="http://schemas.openxmlformats.org/presentationml/2006/main">
  <p:tag name="AS_UNIQUEID" val="1180"/>
</p:tagLst>
</file>

<file path=ppt/tags/tag40.xml><?xml version="1.0" encoding="utf-8"?>
<p:tagLst xmlns:p="http://schemas.openxmlformats.org/presentationml/2006/main">
  <p:tag name="AS_UNIQUEID" val="1216"/>
</p:tagLst>
</file>

<file path=ppt/tags/tag41.xml><?xml version="1.0" encoding="utf-8"?>
<p:tagLst xmlns:p="http://schemas.openxmlformats.org/presentationml/2006/main">
  <p:tag name="AS_UNIQUEID" val="1217"/>
</p:tagLst>
</file>

<file path=ppt/tags/tag42.xml><?xml version="1.0" encoding="utf-8"?>
<p:tagLst xmlns:p="http://schemas.openxmlformats.org/presentationml/2006/main">
  <p:tag name="AS_UNIQUEID" val="1218"/>
</p:tagLst>
</file>

<file path=ppt/tags/tag43.xml><?xml version="1.0" encoding="utf-8"?>
<p:tagLst xmlns:p="http://schemas.openxmlformats.org/presentationml/2006/main">
  <p:tag name="AS_UNIQUEID" val="1219"/>
</p:tagLst>
</file>

<file path=ppt/tags/tag44.xml><?xml version="1.0" encoding="utf-8"?>
<p:tagLst xmlns:p="http://schemas.openxmlformats.org/presentationml/2006/main">
  <p:tag name="AS_UNIQUEID" val="1220"/>
</p:tagLst>
</file>

<file path=ppt/tags/tag45.xml><?xml version="1.0" encoding="utf-8"?>
<p:tagLst xmlns:p="http://schemas.openxmlformats.org/presentationml/2006/main">
  <p:tag name="AS_UNIQUEID" val="1221"/>
</p:tagLst>
</file>

<file path=ppt/tags/tag46.xml><?xml version="1.0" encoding="utf-8"?>
<p:tagLst xmlns:p="http://schemas.openxmlformats.org/presentationml/2006/main">
  <p:tag name="AS_UNIQUEID" val="1222"/>
</p:tagLst>
</file>

<file path=ppt/tags/tag47.xml><?xml version="1.0" encoding="utf-8"?>
<p:tagLst xmlns:p="http://schemas.openxmlformats.org/presentationml/2006/main">
  <p:tag name="AS_UNIQUEID" val="1223"/>
</p:tagLst>
</file>

<file path=ppt/tags/tag48.xml><?xml version="1.0" encoding="utf-8"?>
<p:tagLst xmlns:p="http://schemas.openxmlformats.org/presentationml/2006/main">
  <p:tag name="AS_UNIQUEID" val="1224"/>
</p:tagLst>
</file>

<file path=ppt/tags/tag49.xml><?xml version="1.0" encoding="utf-8"?>
<p:tagLst xmlns:p="http://schemas.openxmlformats.org/presentationml/2006/main">
  <p:tag name="AS_UNIQUEID" val="1225"/>
</p:tagLst>
</file>

<file path=ppt/tags/tag5.xml><?xml version="1.0" encoding="utf-8"?>
<p:tagLst xmlns:p="http://schemas.openxmlformats.org/presentationml/2006/main">
  <p:tag name="AS_UNIQUEID" val="1181"/>
</p:tagLst>
</file>

<file path=ppt/tags/tag50.xml><?xml version="1.0" encoding="utf-8"?>
<p:tagLst xmlns:p="http://schemas.openxmlformats.org/presentationml/2006/main">
  <p:tag name="AS_UNIQUEID" val="1226"/>
</p:tagLst>
</file>

<file path=ppt/tags/tag51.xml><?xml version="1.0" encoding="utf-8"?>
<p:tagLst xmlns:p="http://schemas.openxmlformats.org/presentationml/2006/main">
  <p:tag name="AS_UNIQUEID" val="1227"/>
</p:tagLst>
</file>

<file path=ppt/tags/tag52.xml><?xml version="1.0" encoding="utf-8"?>
<p:tagLst xmlns:p="http://schemas.openxmlformats.org/presentationml/2006/main">
  <p:tag name="AS_UNIQUEID" val="1228"/>
</p:tagLst>
</file>

<file path=ppt/tags/tag53.xml><?xml version="1.0" encoding="utf-8"?>
<p:tagLst xmlns:p="http://schemas.openxmlformats.org/presentationml/2006/main">
  <p:tag name="AS_UNIQUEID" val="1176"/>
</p:tagLst>
</file>

<file path=ppt/tags/tag54.xml><?xml version="1.0" encoding="utf-8"?>
<p:tagLst xmlns:p="http://schemas.openxmlformats.org/presentationml/2006/main">
  <p:tag name="AS_UNIQUEID" val="1229"/>
</p:tagLst>
</file>

<file path=ppt/tags/tag55.xml><?xml version="1.0" encoding="utf-8"?>
<p:tagLst xmlns:p="http://schemas.openxmlformats.org/presentationml/2006/main">
  <p:tag name="AS_UNIQUEID" val="1230"/>
</p:tagLst>
</file>

<file path=ppt/tags/tag56.xml><?xml version="1.0" encoding="utf-8"?>
<p:tagLst xmlns:p="http://schemas.openxmlformats.org/presentationml/2006/main">
  <p:tag name="AS_UNIQUEID" val="1231"/>
</p:tagLst>
</file>

<file path=ppt/tags/tag57.xml><?xml version="1.0" encoding="utf-8"?>
<p:tagLst xmlns:p="http://schemas.openxmlformats.org/presentationml/2006/main">
  <p:tag name="AS_UNIQUEID" val="1232"/>
</p:tagLst>
</file>

<file path=ppt/tags/tag58.xml><?xml version="1.0" encoding="utf-8"?>
<p:tagLst xmlns:p="http://schemas.openxmlformats.org/presentationml/2006/main">
  <p:tag name="AS_UNIQUEID" val="678"/>
</p:tagLst>
</file>

<file path=ppt/tags/tag59.xml><?xml version="1.0" encoding="utf-8"?>
<p:tagLst xmlns:p="http://schemas.openxmlformats.org/presentationml/2006/main">
  <p:tag name="AS_UNIQUEID" val="1233"/>
</p:tagLst>
</file>

<file path=ppt/tags/tag6.xml><?xml version="1.0" encoding="utf-8"?>
<p:tagLst xmlns:p="http://schemas.openxmlformats.org/presentationml/2006/main">
  <p:tag name="AS_UNIQUEID" val="1182"/>
</p:tagLst>
</file>

<file path=ppt/tags/tag60.xml><?xml version="1.0" encoding="utf-8"?>
<p:tagLst xmlns:p="http://schemas.openxmlformats.org/presentationml/2006/main">
  <p:tag name="AS_UNIQUEID" val="1234"/>
</p:tagLst>
</file>

<file path=ppt/tags/tag61.xml><?xml version="1.0" encoding="utf-8"?>
<p:tagLst xmlns:p="http://schemas.openxmlformats.org/presentationml/2006/main">
  <p:tag name="AS_UNIQUEID" val="677"/>
</p:tagLst>
</file>

<file path=ppt/tags/tag62.xml><?xml version="1.0" encoding="utf-8"?>
<p:tagLst xmlns:p="http://schemas.openxmlformats.org/presentationml/2006/main">
  <p:tag name="AS_UNIQUEID" val="1235"/>
</p:tagLst>
</file>

<file path=ppt/tags/tag63.xml><?xml version="1.0" encoding="utf-8"?>
<p:tagLst xmlns:p="http://schemas.openxmlformats.org/presentationml/2006/main">
  <p:tag name="AS_UNIQUEID" val="1236"/>
</p:tagLst>
</file>

<file path=ppt/tags/tag64.xml><?xml version="1.0" encoding="utf-8"?>
<p:tagLst xmlns:p="http://schemas.openxmlformats.org/presentationml/2006/main">
  <p:tag name="AS_UNIQUEID" val="1237"/>
</p:tagLst>
</file>

<file path=ppt/tags/tag65.xml><?xml version="1.0" encoding="utf-8"?>
<p:tagLst xmlns:p="http://schemas.openxmlformats.org/presentationml/2006/main">
  <p:tag name="AS_UNIQUEID" val="676"/>
</p:tagLst>
</file>

<file path=ppt/tags/tag66.xml><?xml version="1.0" encoding="utf-8"?>
<p:tagLst xmlns:p="http://schemas.openxmlformats.org/presentationml/2006/main">
  <p:tag name="AS_UNIQUEID" val="1238"/>
</p:tagLst>
</file>

<file path=ppt/tags/tag67.xml><?xml version="1.0" encoding="utf-8"?>
<p:tagLst xmlns:p="http://schemas.openxmlformats.org/presentationml/2006/main">
  <p:tag name="AS_UNIQUEID" val="1239"/>
</p:tagLst>
</file>

<file path=ppt/tags/tag68.xml><?xml version="1.0" encoding="utf-8"?>
<p:tagLst xmlns:p="http://schemas.openxmlformats.org/presentationml/2006/main">
  <p:tag name="AS_UNIQUEID" val="1240"/>
</p:tagLst>
</file>

<file path=ppt/tags/tag69.xml><?xml version="1.0" encoding="utf-8"?>
<p:tagLst xmlns:p="http://schemas.openxmlformats.org/presentationml/2006/main">
  <p:tag name="AS_UNIQUEID" val="1241"/>
</p:tagLst>
</file>

<file path=ppt/tags/tag7.xml><?xml version="1.0" encoding="utf-8"?>
<p:tagLst xmlns:p="http://schemas.openxmlformats.org/presentationml/2006/main">
  <p:tag name="AS_UNIQUEID" val="1183"/>
</p:tagLst>
</file>

<file path=ppt/tags/tag70.xml><?xml version="1.0" encoding="utf-8"?>
<p:tagLst xmlns:p="http://schemas.openxmlformats.org/presentationml/2006/main">
  <p:tag name="AS_UNIQUEID" val="1242"/>
</p:tagLst>
</file>

<file path=ppt/tags/tag71.xml><?xml version="1.0" encoding="utf-8"?>
<p:tagLst xmlns:p="http://schemas.openxmlformats.org/presentationml/2006/main">
  <p:tag name="AS_UNIQUEID" val="1243"/>
</p:tagLst>
</file>

<file path=ppt/tags/tag72.xml><?xml version="1.0" encoding="utf-8"?>
<p:tagLst xmlns:p="http://schemas.openxmlformats.org/presentationml/2006/main">
  <p:tag name="AS_UNIQUEID" val="1244"/>
</p:tagLst>
</file>

<file path=ppt/tags/tag73.xml><?xml version="1.0" encoding="utf-8"?>
<p:tagLst xmlns:p="http://schemas.openxmlformats.org/presentationml/2006/main">
  <p:tag name="AS_UNIQUEID" val="1245"/>
</p:tagLst>
</file>

<file path=ppt/tags/tag74.xml><?xml version="1.0" encoding="utf-8"?>
<p:tagLst xmlns:p="http://schemas.openxmlformats.org/presentationml/2006/main">
  <p:tag name="AS_UNIQUEID" val="1246"/>
</p:tagLst>
</file>

<file path=ppt/tags/tag75.xml><?xml version="1.0" encoding="utf-8"?>
<p:tagLst xmlns:p="http://schemas.openxmlformats.org/presentationml/2006/main">
  <p:tag name="AS_UNIQUEID" val="1247"/>
</p:tagLst>
</file>

<file path=ppt/tags/tag76.xml><?xml version="1.0" encoding="utf-8"?>
<p:tagLst xmlns:p="http://schemas.openxmlformats.org/presentationml/2006/main">
  <p:tag name="AS_UNIQUEID" val="1389"/>
</p:tagLst>
</file>

<file path=ppt/tags/tag77.xml><?xml version="1.0" encoding="utf-8"?>
<p:tagLst xmlns:p="http://schemas.openxmlformats.org/presentationml/2006/main">
  <p:tag name="AS_UNIQUEID" val="1248"/>
</p:tagLst>
</file>

<file path=ppt/tags/tag78.xml><?xml version="1.0" encoding="utf-8"?>
<p:tagLst xmlns:p="http://schemas.openxmlformats.org/presentationml/2006/main">
  <p:tag name="AS_UNIQUEID" val="1249"/>
</p:tagLst>
</file>

<file path=ppt/tags/tag79.xml><?xml version="1.0" encoding="utf-8"?>
<p:tagLst xmlns:p="http://schemas.openxmlformats.org/presentationml/2006/main">
  <p:tag name="AS_UNIQUEID" val="1250"/>
</p:tagLst>
</file>

<file path=ppt/tags/tag8.xml><?xml version="1.0" encoding="utf-8"?>
<p:tagLst xmlns:p="http://schemas.openxmlformats.org/presentationml/2006/main">
  <p:tag name="AS_UNIQUEID" val="1184"/>
</p:tagLst>
</file>

<file path=ppt/tags/tag80.xml><?xml version="1.0" encoding="utf-8"?>
<p:tagLst xmlns:p="http://schemas.openxmlformats.org/presentationml/2006/main">
  <p:tag name="AS_UNIQUEID" val="1251"/>
</p:tagLst>
</file>

<file path=ppt/tags/tag81.xml><?xml version="1.0" encoding="utf-8"?>
<p:tagLst xmlns:p="http://schemas.openxmlformats.org/presentationml/2006/main">
  <p:tag name="AS_UNIQUEID" val="1252"/>
</p:tagLst>
</file>

<file path=ppt/tags/tag82.xml><?xml version="1.0" encoding="utf-8"?>
<p:tagLst xmlns:p="http://schemas.openxmlformats.org/presentationml/2006/main">
  <p:tag name="AS_UNIQUEID" val="1253"/>
</p:tagLst>
</file>

<file path=ppt/tags/tag83.xml><?xml version="1.0" encoding="utf-8"?>
<p:tagLst xmlns:p="http://schemas.openxmlformats.org/presentationml/2006/main">
  <p:tag name="AS_UNIQUEID" val="1254"/>
</p:tagLst>
</file>

<file path=ppt/tags/tag84.xml><?xml version="1.0" encoding="utf-8"?>
<p:tagLst xmlns:p="http://schemas.openxmlformats.org/presentationml/2006/main">
  <p:tag name="AS_UNIQUEID" val="1255"/>
</p:tagLst>
</file>

<file path=ppt/tags/tag85.xml><?xml version="1.0" encoding="utf-8"?>
<p:tagLst xmlns:p="http://schemas.openxmlformats.org/presentationml/2006/main">
  <p:tag name="AS_UNIQUEID" val="1256"/>
</p:tagLst>
</file>

<file path=ppt/tags/tag86.xml><?xml version="1.0" encoding="utf-8"?>
<p:tagLst xmlns:p="http://schemas.openxmlformats.org/presentationml/2006/main">
  <p:tag name="AS_UNIQUEID" val="1257"/>
</p:tagLst>
</file>

<file path=ppt/tags/tag87.xml><?xml version="1.0" encoding="utf-8"?>
<p:tagLst xmlns:p="http://schemas.openxmlformats.org/presentationml/2006/main">
  <p:tag name="AS_UNIQUEID" val="1258"/>
</p:tagLst>
</file>

<file path=ppt/tags/tag88.xml><?xml version="1.0" encoding="utf-8"?>
<p:tagLst xmlns:p="http://schemas.openxmlformats.org/presentationml/2006/main">
  <p:tag name="AS_UNIQUEID" val="1259"/>
</p:tagLst>
</file>

<file path=ppt/tags/tag89.xml><?xml version="1.0" encoding="utf-8"?>
<p:tagLst xmlns:p="http://schemas.openxmlformats.org/presentationml/2006/main">
  <p:tag name="AS_UNIQUEID" val="1260"/>
</p:tagLst>
</file>

<file path=ppt/tags/tag9.xml><?xml version="1.0" encoding="utf-8"?>
<p:tagLst xmlns:p="http://schemas.openxmlformats.org/presentationml/2006/main">
  <p:tag name="AS_UNIQUEID" val="1185"/>
</p:tagLst>
</file>

<file path=ppt/tags/tag90.xml><?xml version="1.0" encoding="utf-8"?>
<p:tagLst xmlns:p="http://schemas.openxmlformats.org/presentationml/2006/main">
  <p:tag name="AS_UNIQUEID" val="1261"/>
</p:tagLst>
</file>

<file path=ppt/tags/tag91.xml><?xml version="1.0" encoding="utf-8"?>
<p:tagLst xmlns:p="http://schemas.openxmlformats.org/presentationml/2006/main">
  <p:tag name="AS_UNIQUEID" val="1262"/>
</p:tagLst>
</file>

<file path=ppt/tags/tag92.xml><?xml version="1.0" encoding="utf-8"?>
<p:tagLst xmlns:p="http://schemas.openxmlformats.org/presentationml/2006/main">
  <p:tag name="AS_UNIQUEID" val="1263"/>
</p:tagLst>
</file>

<file path=ppt/tags/tag93.xml><?xml version="1.0" encoding="utf-8"?>
<p:tagLst xmlns:p="http://schemas.openxmlformats.org/presentationml/2006/main">
  <p:tag name="AS_UNIQUEID" val="1264"/>
</p:tagLst>
</file>

<file path=ppt/tags/tag94.xml><?xml version="1.0" encoding="utf-8"?>
<p:tagLst xmlns:p="http://schemas.openxmlformats.org/presentationml/2006/main">
  <p:tag name="AS_UNIQUEID" val="1265"/>
</p:tagLst>
</file>

<file path=ppt/tags/tag95.xml><?xml version="1.0" encoding="utf-8"?>
<p:tagLst xmlns:p="http://schemas.openxmlformats.org/presentationml/2006/main">
  <p:tag name="AS_UNIQUEID" val="1266"/>
</p:tagLst>
</file>

<file path=ppt/tags/tag96.xml><?xml version="1.0" encoding="utf-8"?>
<p:tagLst xmlns:p="http://schemas.openxmlformats.org/presentationml/2006/main">
  <p:tag name="AS_UNIQUEID" val="1267"/>
</p:tagLst>
</file>

<file path=ppt/tags/tag97.xml><?xml version="1.0" encoding="utf-8"?>
<p:tagLst xmlns:p="http://schemas.openxmlformats.org/presentationml/2006/main">
  <p:tag name="AS_UNIQUEID" val="1268"/>
</p:tagLst>
</file>

<file path=ppt/tags/tag98.xml><?xml version="1.0" encoding="utf-8"?>
<p:tagLst xmlns:p="http://schemas.openxmlformats.org/presentationml/2006/main">
  <p:tag name="AS_UNIQUEID" val="1269"/>
</p:tagLst>
</file>

<file path=ppt/tags/tag99.xml><?xml version="1.0" encoding="utf-8"?>
<p:tagLst xmlns:p="http://schemas.openxmlformats.org/presentationml/2006/main">
  <p:tag name="AS_UNIQUEID" val="1270"/>
</p:tagLst>
</file>

<file path=ppt/theme/theme1.xml><?xml version="1.0" encoding="utf-8"?>
<a:theme xmlns:r="http://schemas.openxmlformats.org/officeDocument/2006/relationships" xmlns:a="http://schemas.openxmlformats.org/drawingml/2006/main" name="第一PPT模板网-WWW.1PPT.COM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tz4riwc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96</Paragraphs>
  <Slides>32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1">
      <vt:lpstr>Arial</vt:lpstr>
      <vt:lpstr>宋体</vt:lpstr>
      <vt:lpstr>Calibri Light</vt:lpstr>
      <vt:lpstr>Calibri</vt:lpstr>
      <vt:lpstr>微软雅黑</vt:lpstr>
      <vt:lpstr>仿宋</vt:lpstr>
      <vt:lpstr>华文新魏</vt:lpstr>
      <vt:lpstr>黑体</vt:lpstr>
      <vt:lpstr>第一PPT模板网-WWW.1PPT.COM​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2023-09-28T17:49:48.576</cp:lastPrinted>
  <dcterms:created xsi:type="dcterms:W3CDTF">2023-09-28T17:49:48Z</dcterms:created>
  <dcterms:modified xsi:type="dcterms:W3CDTF">2023-09-28T09:49:48Z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