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9" r:id="rId3"/>
    <p:sldId id="280" r:id="rId4"/>
    <p:sldId id="281" r:id="rId5"/>
    <p:sldId id="334" r:id="rId6"/>
    <p:sldId id="282" r:id="rId7"/>
    <p:sldId id="258" r:id="rId8"/>
    <p:sldId id="301" r:id="rId9"/>
    <p:sldId id="368" r:id="rId10"/>
    <p:sldId id="302" r:id="rId11"/>
    <p:sldId id="299" r:id="rId12"/>
    <p:sldId id="300" r:id="rId13"/>
    <p:sldId id="359" r:id="rId14"/>
    <p:sldId id="296" r:id="rId15"/>
    <p:sldId id="360" r:id="rId16"/>
    <p:sldId id="298" r:id="rId17"/>
    <p:sldId id="366" r:id="rId18"/>
    <p:sldId id="304" r:id="rId19"/>
    <p:sldId id="328" r:id="rId20"/>
    <p:sldId id="333" r:id="rId21"/>
  </p:sldIdLst>
  <p:sldSz cx="12192000" cy="6858000"/>
  <p:notesSz cx="6858000" cy="9144000"/>
  <p:embeddedFontLst>
    <p:embeddedFont>
      <p:font typeface="黑体" panose="02010609060101010101" charset="-122"/>
      <p:regular r:id="rId25"/>
    </p:embeddedFont>
    <p:embeddedFont>
      <p:font typeface="演示春风楷" panose="00000500000000000000" charset="-122"/>
      <p:regular r:id="rId26"/>
    </p:embeddedFont>
    <p:embeddedFont>
      <p:font typeface="微软雅黑" panose="020B0503020204020204" charset="-122"/>
      <p:regular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userDrawn="1">
          <p15:clr>
            <a:srgbClr val="A4A3A4"/>
          </p15:clr>
        </p15:guide>
        <p15:guide id="2" pos="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CEA4"/>
    <a:srgbClr val="66483D"/>
    <a:srgbClr val="D8CFBC"/>
    <a:srgbClr val="927A64"/>
    <a:srgbClr val="89725C"/>
    <a:srgbClr val="968369"/>
    <a:srgbClr val="D4CAB9"/>
    <a:srgbClr val="C40000"/>
    <a:srgbClr val="E8D68F"/>
    <a:srgbClr val="9C40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2"/>
        <p:guide pos="382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gs" Target="tags/tag171.xml"/><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PPT</a:t>
            </a:r>
            <a:r>
              <a:rPr lang="zh-CN" altLang="en-US" dirty="0"/>
              <a:t>首创</a:t>
            </a:r>
            <a:r>
              <a:rPr lang="en-US" altLang="zh-CN" dirty="0"/>
              <a:t>@</a:t>
            </a:r>
            <a:r>
              <a:rPr lang="zh-CN" altLang="en-US" dirty="0"/>
              <a:t>塔塔</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smtClean="0"/>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alphaModFix amt="50000"/>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3.xml"/><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image" Target="../media/image30.jpeg"/><Relationship Id="rId7" Type="http://schemas.openxmlformats.org/officeDocument/2006/relationships/image" Target="../media/image29.jpeg"/><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image" Target="../media/image28.jpeg"/><Relationship Id="rId2" Type="http://schemas.openxmlformats.org/officeDocument/2006/relationships/tags" Target="../tags/tag114.xml"/><Relationship Id="rId10" Type="http://schemas.openxmlformats.org/officeDocument/2006/relationships/slideLayout" Target="../slideLayouts/slideLayout1.xml"/><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tags" Target="../tags/tag123.xml"/><Relationship Id="rId7" Type="http://schemas.openxmlformats.org/officeDocument/2006/relationships/image" Target="../media/image32.jpeg"/><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image" Target="../media/image31.jpeg"/><Relationship Id="rId2" Type="http://schemas.openxmlformats.org/officeDocument/2006/relationships/tags" Target="../tags/tag119.xml"/><Relationship Id="rId10" Type="http://schemas.openxmlformats.org/officeDocument/2006/relationships/slideLayout" Target="../slideLayouts/slideLayout1.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9" Type="http://schemas.openxmlformats.org/officeDocument/2006/relationships/tags" Target="../tags/tag130.xml"/><Relationship Id="rId8" Type="http://schemas.openxmlformats.org/officeDocument/2006/relationships/tags" Target="../tags/tag129.xml"/><Relationship Id="rId7" Type="http://schemas.openxmlformats.org/officeDocument/2006/relationships/image" Target="../media/image34.jpeg"/><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3" Type="http://schemas.openxmlformats.org/officeDocument/2006/relationships/image" Target="../media/image33.jpeg"/><Relationship Id="rId2" Type="http://schemas.openxmlformats.org/officeDocument/2006/relationships/tags" Target="../tags/tag125.xml"/><Relationship Id="rId14" Type="http://schemas.openxmlformats.org/officeDocument/2006/relationships/slideLayout" Target="../slideLayouts/slideLayout1.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image" Target="../media/image35.jpeg"/><Relationship Id="rId1" Type="http://schemas.openxmlformats.org/officeDocument/2006/relationships/image" Target="../media/image9.jpeg"/></Relationships>
</file>

<file path=ppt/slides/_rels/slide13.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jpeg"/><Relationship Id="rId7" Type="http://schemas.openxmlformats.org/officeDocument/2006/relationships/image" Target="../media/image38.jpeg"/><Relationship Id="rId6" Type="http://schemas.openxmlformats.org/officeDocument/2006/relationships/tags" Target="../tags/tag136.xml"/><Relationship Id="rId5" Type="http://schemas.openxmlformats.org/officeDocument/2006/relationships/image" Target="../media/image37.png"/><Relationship Id="rId4" Type="http://schemas.openxmlformats.org/officeDocument/2006/relationships/tags" Target="../tags/tag135.xml"/><Relationship Id="rId3" Type="http://schemas.openxmlformats.org/officeDocument/2006/relationships/image" Target="../media/image36.jpeg"/><Relationship Id="rId2" Type="http://schemas.openxmlformats.org/officeDocument/2006/relationships/tags" Target="../tags/tag134.xml"/><Relationship Id="rId12" Type="http://schemas.openxmlformats.org/officeDocument/2006/relationships/slideLayout" Target="../slideLayouts/slideLayout1.xml"/><Relationship Id="rId11" Type="http://schemas.openxmlformats.org/officeDocument/2006/relationships/tags" Target="../tags/tag137.xml"/><Relationship Id="rId10" Type="http://schemas.openxmlformats.org/officeDocument/2006/relationships/image" Target="../media/image41.jpeg"/><Relationship Id="rId1" Type="http://schemas.openxmlformats.org/officeDocument/2006/relationships/image" Target="../media/image9.jpeg"/></Relationships>
</file>

<file path=ppt/slides/_rels/slide14.xml.rels><?xml version="1.0" encoding="UTF-8" standalone="yes"?>
<Relationships xmlns="http://schemas.openxmlformats.org/package/2006/relationships"><Relationship Id="rId9" Type="http://schemas.openxmlformats.org/officeDocument/2006/relationships/tags" Target="../tags/tag143.xml"/><Relationship Id="rId8" Type="http://schemas.openxmlformats.org/officeDocument/2006/relationships/tags" Target="../tags/tag142.xml"/><Relationship Id="rId7" Type="http://schemas.openxmlformats.org/officeDocument/2006/relationships/image" Target="../media/image43.jpeg"/><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image" Target="../media/image42.jpeg"/><Relationship Id="rId2" Type="http://schemas.openxmlformats.org/officeDocument/2006/relationships/tags" Target="../tags/tag138.xml"/><Relationship Id="rId16" Type="http://schemas.openxmlformats.org/officeDocument/2006/relationships/slideLayout" Target="../slideLayouts/slideLayout1.xml"/><Relationship Id="rId15" Type="http://schemas.openxmlformats.org/officeDocument/2006/relationships/tags" Target="../tags/tag146.xml"/><Relationship Id="rId14" Type="http://schemas.openxmlformats.org/officeDocument/2006/relationships/image" Target="../media/image46.jpeg"/><Relationship Id="rId13" Type="http://schemas.openxmlformats.org/officeDocument/2006/relationships/image" Target="../media/image45.jpeg"/><Relationship Id="rId12" Type="http://schemas.openxmlformats.org/officeDocument/2006/relationships/tags" Target="../tags/tag145.xml"/><Relationship Id="rId11" Type="http://schemas.openxmlformats.org/officeDocument/2006/relationships/tags" Target="../tags/tag144.xml"/><Relationship Id="rId10" Type="http://schemas.openxmlformats.org/officeDocument/2006/relationships/image" Target="../media/image44.jpeg"/><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9" Type="http://schemas.openxmlformats.org/officeDocument/2006/relationships/image" Target="../media/image51.jpeg"/><Relationship Id="rId8" Type="http://schemas.openxmlformats.org/officeDocument/2006/relationships/image" Target="../media/image50.jpeg"/><Relationship Id="rId7" Type="http://schemas.openxmlformats.org/officeDocument/2006/relationships/image" Target="../media/image49.png"/><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6.png"/><Relationship Id="rId3" Type="http://schemas.openxmlformats.org/officeDocument/2006/relationships/image" Target="../media/image3.png"/><Relationship Id="rId2" Type="http://schemas.openxmlformats.org/officeDocument/2006/relationships/tags" Target="../tags/tag147.xml"/><Relationship Id="rId13" Type="http://schemas.openxmlformats.org/officeDocument/2006/relationships/slideLayout" Target="../slideLayouts/slideLayout1.xml"/><Relationship Id="rId12" Type="http://schemas.openxmlformats.org/officeDocument/2006/relationships/tags" Target="../tags/tag148.xml"/><Relationship Id="rId11" Type="http://schemas.openxmlformats.org/officeDocument/2006/relationships/image" Target="../media/image53.jpeg"/><Relationship Id="rId10" Type="http://schemas.openxmlformats.org/officeDocument/2006/relationships/image" Target="../media/image52.jpe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image" Target="../media/image55.jpeg"/><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image" Target="../media/image54.jpeg"/><Relationship Id="rId2" Type="http://schemas.openxmlformats.org/officeDocument/2006/relationships/tags" Target="../tags/tag149.xml"/><Relationship Id="rId14" Type="http://schemas.openxmlformats.org/officeDocument/2006/relationships/slideLayout" Target="../slideLayouts/slideLayout1.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image" Target="../media/image56.png"/><Relationship Id="rId1" Type="http://schemas.openxmlformats.org/officeDocument/2006/relationships/image" Target="../media/image9.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59.xml"/><Relationship Id="rId7" Type="http://schemas.openxmlformats.org/officeDocument/2006/relationships/image" Target="../media/image60.jpeg"/><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3" Type="http://schemas.openxmlformats.org/officeDocument/2006/relationships/image" Target="../media/image3.png"/><Relationship Id="rId2" Type="http://schemas.openxmlformats.org/officeDocument/2006/relationships/tags" Target="../tags/tag158.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image" Target="../media/image62.jpeg"/><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image" Target="../media/image61.jpeg"/><Relationship Id="rId2" Type="http://schemas.openxmlformats.org/officeDocument/2006/relationships/tags" Target="../tags/tag160.xml"/><Relationship Id="rId15" Type="http://schemas.openxmlformats.org/officeDocument/2006/relationships/slideLayout" Target="../slideLayouts/slideLayout1.xml"/><Relationship Id="rId14" Type="http://schemas.openxmlformats.org/officeDocument/2006/relationships/tags" Target="../tags/tag169.xml"/><Relationship Id="rId13" Type="http://schemas.openxmlformats.org/officeDocument/2006/relationships/tags" Target="../tags/tag168.xml"/><Relationship Id="rId12" Type="http://schemas.openxmlformats.org/officeDocument/2006/relationships/tags" Target="../tags/tag167.xml"/><Relationship Id="rId11" Type="http://schemas.openxmlformats.org/officeDocument/2006/relationships/image" Target="../media/image63.jpeg"/><Relationship Id="rId10" Type="http://schemas.openxmlformats.org/officeDocument/2006/relationships/tags" Target="../tags/tag166.xml"/><Relationship Id="rId1" Type="http://schemas.openxmlformats.org/officeDocument/2006/relationships/image" Target="../media/image9.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70.xml"/><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5.png"/><Relationship Id="rId19" Type="http://schemas.openxmlformats.org/officeDocument/2006/relationships/slideLayout" Target="../slideLayouts/slideLayout1.xml"/><Relationship Id="rId18" Type="http://schemas.openxmlformats.org/officeDocument/2006/relationships/tags" Target="../tags/tag77.xml"/><Relationship Id="rId17" Type="http://schemas.openxmlformats.org/officeDocument/2006/relationships/image" Target="../media/image6.png"/><Relationship Id="rId16" Type="http://schemas.openxmlformats.org/officeDocument/2006/relationships/tags" Target="../tags/tag76.xml"/><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80.xml"/><Relationship Id="rId7" Type="http://schemas.openxmlformats.org/officeDocument/2006/relationships/image" Target="../media/image8.png"/><Relationship Id="rId6" Type="http://schemas.openxmlformats.org/officeDocument/2006/relationships/tags" Target="../tags/tag79.xml"/><Relationship Id="rId5" Type="http://schemas.openxmlformats.org/officeDocument/2006/relationships/image" Target="../media/image7.png"/><Relationship Id="rId4" Type="http://schemas.openxmlformats.org/officeDocument/2006/relationships/tags" Target="../tags/tag78.xml"/><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84.xml"/><Relationship Id="rId7" Type="http://schemas.openxmlformats.org/officeDocument/2006/relationships/image" Target="../media/image12.png"/><Relationship Id="rId6" Type="http://schemas.openxmlformats.org/officeDocument/2006/relationships/image" Target="../media/image11.jpeg"/><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image" Target="../media/image10.jpeg"/><Relationship Id="rId2" Type="http://schemas.openxmlformats.org/officeDocument/2006/relationships/tags" Target="../tags/tag81.xml"/><Relationship Id="rId12" Type="http://schemas.openxmlformats.org/officeDocument/2006/relationships/slideLayout" Target="../slideLayouts/slideLayout1.xml"/><Relationship Id="rId11" Type="http://schemas.openxmlformats.org/officeDocument/2006/relationships/tags" Target="../tags/tag86.xml"/><Relationship Id="rId10" Type="http://schemas.openxmlformats.org/officeDocument/2006/relationships/tags" Target="../tags/tag85.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image" Target="../media/image16.png"/><Relationship Id="rId7" Type="http://schemas.openxmlformats.org/officeDocument/2006/relationships/tags" Target="../tags/tag88.xml"/><Relationship Id="rId6" Type="http://schemas.openxmlformats.org/officeDocument/2006/relationships/image" Target="../media/image15.png"/><Relationship Id="rId5" Type="http://schemas.openxmlformats.org/officeDocument/2006/relationships/tags" Target="../tags/tag87.xml"/><Relationship Id="rId4" Type="http://schemas.openxmlformats.org/officeDocument/2006/relationships/image" Target="../media/image14.png"/><Relationship Id="rId3" Type="http://schemas.openxmlformats.org/officeDocument/2006/relationships/image" Target="../media/image6.png"/><Relationship Id="rId2" Type="http://schemas.openxmlformats.org/officeDocument/2006/relationships/image" Target="../media/image5.png"/><Relationship Id="rId12" Type="http://schemas.openxmlformats.org/officeDocument/2006/relationships/slideLayout" Target="../slideLayouts/slideLayout1.xml"/><Relationship Id="rId11" Type="http://schemas.openxmlformats.org/officeDocument/2006/relationships/tags" Target="../tags/tag90.xml"/><Relationship Id="rId10" Type="http://schemas.openxmlformats.org/officeDocument/2006/relationships/image" Target="../media/image17.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5.png"/><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image" Target="../media/image18.png"/><Relationship Id="rId2" Type="http://schemas.openxmlformats.org/officeDocument/2006/relationships/tags" Target="../tags/tag91.xml"/><Relationship Id="rId10" Type="http://schemas.openxmlformats.org/officeDocument/2006/relationships/slideLayout" Target="../slideLayouts/slideLayout1.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image" Target="../media/image22.png"/><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image" Target="../media/image21.png"/><Relationship Id="rId2" Type="http://schemas.openxmlformats.org/officeDocument/2006/relationships/tags" Target="../tags/tag95.xml"/><Relationship Id="rId11" Type="http://schemas.openxmlformats.org/officeDocument/2006/relationships/slideLayout" Target="../slideLayouts/slideLayout1.xml"/><Relationship Id="rId10" Type="http://schemas.openxmlformats.org/officeDocument/2006/relationships/tags" Target="../tags/tag101.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image" Target="../media/image23.jpeg"/><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image" Target="../media/image26.jpeg"/><Relationship Id="rId7" Type="http://schemas.openxmlformats.org/officeDocument/2006/relationships/image" Target="../media/image25.jpeg"/><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image" Target="../media/image24.png"/><Relationship Id="rId2" Type="http://schemas.openxmlformats.org/officeDocument/2006/relationships/tags" Target="../tags/tag107.xml"/><Relationship Id="rId13" Type="http://schemas.openxmlformats.org/officeDocument/2006/relationships/slideLayout" Target="../slideLayouts/slideLayout1.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image" Target="../media/image27.png"/><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p:nvSpPr>
        <p:spPr>
          <a:xfrm>
            <a:off x="-87630" y="635"/>
            <a:ext cx="12279630" cy="6857365"/>
          </a:xfrm>
          <a:prstGeom prst="rect">
            <a:avLst/>
          </a:prstGeom>
          <a:blipFill rotWithShape="1">
            <a:blip r:embed="rId1">
              <a:alphaModFix amt="59000"/>
            </a:blip>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6" name="图片 15" descr="清 郑板桥 竹石图-3 纸本 149x78"/>
          <p:cNvPicPr>
            <a:picLocks noChangeAspect="1"/>
          </p:cNvPicPr>
          <p:nvPr/>
        </p:nvPicPr>
        <p:blipFill>
          <a:blip r:embed="rId2">
            <a:alphaModFix amt="50000"/>
          </a:blip>
          <a:srcRect l="66131" t="420" b="54838"/>
          <a:stretch>
            <a:fillRect/>
          </a:stretch>
        </p:blipFill>
        <p:spPr>
          <a:xfrm flipV="1">
            <a:off x="-80645" y="46990"/>
            <a:ext cx="4953635" cy="3422650"/>
          </a:xfrm>
          <a:prstGeom prst="rect">
            <a:avLst/>
          </a:prstGeom>
        </p:spPr>
      </p:pic>
      <p:sp>
        <p:nvSpPr>
          <p:cNvPr id="11" name="椭圆 10"/>
          <p:cNvSpPr/>
          <p:nvPr/>
        </p:nvSpPr>
        <p:spPr>
          <a:xfrm>
            <a:off x="273050" y="697865"/>
            <a:ext cx="4565015" cy="4565015"/>
          </a:xfrm>
          <a:prstGeom prst="ellipse">
            <a:avLst/>
          </a:prstGeom>
          <a:blipFill rotWithShape="1">
            <a:blip r:embed="rId3"/>
            <a:stretch>
              <a:fillRect/>
            </a:stretch>
          </a:blipFill>
          <a:ln>
            <a:solidFill>
              <a:schemeClr val="accent4">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5206365" y="974090"/>
            <a:ext cx="5407660" cy="1568450"/>
          </a:xfrm>
          <a:prstGeom prst="rect">
            <a:avLst/>
          </a:prstGeom>
          <a:noFill/>
          <a:effectLst>
            <a:outerShdw blurRad="50800" dist="38100" dir="5400000" algn="t" rotWithShape="0">
              <a:prstClr val="black">
                <a:alpha val="40000"/>
              </a:prstClr>
            </a:outerShdw>
          </a:effectLst>
        </p:spPr>
        <p:txBody>
          <a:bodyPr wrap="square" rtlCol="0">
            <a:spAutoFit/>
          </a:bodyPr>
          <a:p>
            <a:r>
              <a:rPr lang="zh-CN" altLang="en-US" sz="9600">
                <a:solidFill>
                  <a:srgbClr val="3E3F47"/>
                </a:solidFill>
                <a:latin typeface="黑体" panose="02010609060101010101" charset="-122"/>
                <a:ea typeface="黑体" panose="02010609060101010101" charset="-122"/>
              </a:rPr>
              <a:t>千年</a:t>
            </a:r>
            <a:r>
              <a:rPr lang="zh-CN" altLang="en-US" sz="9600">
                <a:solidFill>
                  <a:schemeClr val="accent6">
                    <a:lumMod val="50000"/>
                  </a:schemeClr>
                </a:solidFill>
                <a:latin typeface="黑体" panose="02010609060101010101" charset="-122"/>
                <a:ea typeface="黑体" panose="02010609060101010101" charset="-122"/>
              </a:rPr>
              <a:t>香</a:t>
            </a:r>
            <a:r>
              <a:rPr lang="zh-CN" altLang="en-US" sz="9600">
                <a:solidFill>
                  <a:srgbClr val="3E3F47"/>
                </a:solidFill>
                <a:latin typeface="黑体" panose="02010609060101010101" charset="-122"/>
                <a:ea typeface="黑体" panose="02010609060101010101" charset="-122"/>
              </a:rPr>
              <a:t>韵</a:t>
            </a:r>
            <a:endParaRPr lang="zh-CN" altLang="en-US" sz="9600">
              <a:solidFill>
                <a:srgbClr val="3E3F47"/>
              </a:solidFill>
              <a:latin typeface="黑体" panose="02010609060101010101" charset="-122"/>
              <a:ea typeface="黑体" panose="02010609060101010101" charset="-122"/>
            </a:endParaRPr>
          </a:p>
        </p:txBody>
      </p:sp>
      <p:sp>
        <p:nvSpPr>
          <p:cNvPr id="14" name="文本框 13"/>
          <p:cNvSpPr txBox="1"/>
          <p:nvPr/>
        </p:nvSpPr>
        <p:spPr>
          <a:xfrm>
            <a:off x="6350000" y="3028950"/>
            <a:ext cx="5407660" cy="1568450"/>
          </a:xfrm>
          <a:prstGeom prst="rect">
            <a:avLst/>
          </a:prstGeom>
          <a:noFill/>
          <a:effectLst>
            <a:outerShdw blurRad="50800" dist="38100" algn="l" rotWithShape="0">
              <a:prstClr val="black">
                <a:alpha val="40000"/>
              </a:prstClr>
            </a:outerShdw>
          </a:effectLst>
        </p:spPr>
        <p:txBody>
          <a:bodyPr wrap="square" rtlCol="0">
            <a:spAutoFit/>
          </a:bodyPr>
          <a:p>
            <a:r>
              <a:rPr lang="zh-CN" altLang="en-US" sz="9600">
                <a:solidFill>
                  <a:srgbClr val="3E3F47"/>
                </a:solidFill>
                <a:latin typeface="黑体" panose="02010609060101010101" charset="-122"/>
                <a:ea typeface="黑体" panose="02010609060101010101" charset="-122"/>
              </a:rPr>
              <a:t>一</a:t>
            </a:r>
            <a:r>
              <a:rPr lang="zh-CN" altLang="en-US" sz="9600">
                <a:solidFill>
                  <a:schemeClr val="accent6">
                    <a:lumMod val="50000"/>
                  </a:schemeClr>
                </a:solidFill>
                <a:latin typeface="黑体" panose="02010609060101010101" charset="-122"/>
                <a:ea typeface="黑体" panose="02010609060101010101" charset="-122"/>
              </a:rPr>
              <a:t>囊</a:t>
            </a:r>
            <a:r>
              <a:rPr lang="zh-CN" altLang="en-US" sz="9600">
                <a:solidFill>
                  <a:srgbClr val="3E3F47"/>
                </a:solidFill>
                <a:latin typeface="黑体" panose="02010609060101010101" charset="-122"/>
                <a:ea typeface="黑体" panose="02010609060101010101" charset="-122"/>
              </a:rPr>
              <a:t>匠心</a:t>
            </a:r>
            <a:endParaRPr lang="zh-CN" altLang="en-US" sz="9600">
              <a:solidFill>
                <a:srgbClr val="3E3F47"/>
              </a:solidFill>
              <a:latin typeface="黑体" panose="02010609060101010101" charset="-122"/>
              <a:ea typeface="黑体" panose="02010609060101010101" charset="-122"/>
            </a:endParaRPr>
          </a:p>
        </p:txBody>
      </p:sp>
      <p:sp>
        <p:nvSpPr>
          <p:cNvPr id="15" name="文本框 14"/>
          <p:cNvSpPr txBox="1"/>
          <p:nvPr/>
        </p:nvSpPr>
        <p:spPr>
          <a:xfrm>
            <a:off x="5717540" y="5083810"/>
            <a:ext cx="6115050" cy="1014730"/>
          </a:xfrm>
          <a:prstGeom prst="rect">
            <a:avLst/>
          </a:prstGeom>
          <a:noFill/>
        </p:spPr>
        <p:txBody>
          <a:bodyPr wrap="square" rtlCol="0">
            <a:spAutoFit/>
          </a:bodyPr>
          <a:p>
            <a:r>
              <a:rPr lang="zh-CN" altLang="en-US" sz="2000">
                <a:latin typeface="黑体" panose="02010609060101010101" charset="-122"/>
                <a:ea typeface="黑体" panose="02010609060101010101" charset="-122"/>
                <a:cs typeface="黑体" panose="02010609060101010101" charset="-122"/>
              </a:rPr>
              <a:t>拈一抹流年，绣一窗岁月，一针是平安，一线是喜乐。</a:t>
            </a:r>
            <a:endParaRPr lang="zh-CN" altLang="en-US" sz="2000">
              <a:latin typeface="黑体" panose="02010609060101010101" charset="-122"/>
              <a:ea typeface="黑体" panose="02010609060101010101" charset="-122"/>
              <a:cs typeface="黑体" panose="02010609060101010101" charset="-122"/>
            </a:endParaRPr>
          </a:p>
          <a:p>
            <a:r>
              <a:rPr lang="en-US" altLang="zh-CN" sz="2000">
                <a:latin typeface="黑体" panose="02010609060101010101" charset="-122"/>
                <a:ea typeface="黑体" panose="02010609060101010101" charset="-122"/>
                <a:cs typeface="黑体" panose="02010609060101010101" charset="-122"/>
              </a:rPr>
              <a:t>            </a:t>
            </a:r>
            <a:endParaRPr lang="en-US" altLang="zh-CN" sz="2000">
              <a:latin typeface="黑体" panose="02010609060101010101" charset="-122"/>
              <a:ea typeface="黑体" panose="02010609060101010101" charset="-122"/>
              <a:cs typeface="黑体" panose="02010609060101010101" charset="-122"/>
            </a:endParaRPr>
          </a:p>
          <a:p>
            <a:r>
              <a:rPr lang="en-US" altLang="zh-CN" sz="2000">
                <a:latin typeface="黑体" panose="02010609060101010101" charset="-122"/>
                <a:ea typeface="黑体" panose="02010609060101010101" charset="-122"/>
                <a:cs typeface="黑体" panose="02010609060101010101" charset="-122"/>
              </a:rPr>
              <a:t>                         ——</a:t>
            </a:r>
            <a:r>
              <a:rPr lang="zh-CN" altLang="en-US" sz="2000">
                <a:latin typeface="黑体" panose="02010609060101010101" charset="-122"/>
                <a:ea typeface="黑体" panose="02010609060101010101" charset="-122"/>
                <a:cs typeface="黑体" panose="02010609060101010101" charset="-122"/>
              </a:rPr>
              <a:t>河海幼儿园</a:t>
            </a:r>
            <a:r>
              <a:rPr lang="en-US" altLang="zh-CN" sz="2000">
                <a:latin typeface="黑体" panose="02010609060101010101" charset="-122"/>
                <a:ea typeface="黑体" panose="02010609060101010101" charset="-122"/>
                <a:cs typeface="黑体" panose="02010609060101010101" charset="-122"/>
              </a:rPr>
              <a:t> </a:t>
            </a:r>
            <a:r>
              <a:rPr lang="zh-CN" altLang="en-US" sz="2000">
                <a:latin typeface="黑体" panose="02010609060101010101" charset="-122"/>
                <a:ea typeface="黑体" panose="02010609060101010101" charset="-122"/>
                <a:cs typeface="黑体" panose="02010609060101010101" charset="-122"/>
              </a:rPr>
              <a:t>大四班</a:t>
            </a:r>
            <a:endParaRPr lang="zh-CN" altLang="en-US" sz="2000">
              <a:latin typeface="黑体" panose="02010609060101010101" charset="-122"/>
              <a:ea typeface="黑体" panose="02010609060101010101" charset="-122"/>
              <a:cs typeface="黑体" panose="02010609060101010101" charset="-122"/>
            </a:endParaRPr>
          </a:p>
        </p:txBody>
      </p:sp>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ppt_x</p:attrName>
                                        </p:attrNameLst>
                                      </p:cBhvr>
                                      <p:tavLst>
                                        <p:tav tm="0">
                                          <p:val>
                                            <p:strVal val="#ppt_x-.2"/>
                                          </p:val>
                                        </p:tav>
                                        <p:tav tm="100000">
                                          <p:val>
                                            <p:strVal val="#ppt_x"/>
                                          </p:val>
                                        </p:tav>
                                      </p:tavLst>
                                    </p:anim>
                                    <p:anim calcmode="lin" valueType="num">
                                      <p:cBhvr>
                                        <p:cTn id="1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2"/>
                                        </p:tgtEl>
                                      </p:cBhvr>
                                    </p:animEffect>
                                  </p:childTnLst>
                                </p:cTn>
                              </p:par>
                            </p:childTnLst>
                          </p:cTn>
                        </p:par>
                        <p:par>
                          <p:cTn id="14" fill="hold">
                            <p:stCondLst>
                              <p:cond delay="3000"/>
                            </p:stCondLst>
                            <p:childTnLst>
                              <p:par>
                                <p:cTn id="15" presetID="29"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2" grpId="0" bldLvl="0" animBg="1"/>
      <p:bldP spid="12" grpId="1"/>
      <p:bldP spid="14" grpId="0" bldLvl="0" animBg="1"/>
      <p:bldP spid="14" grpId="1"/>
      <p:bldP spid="15" grpId="0"/>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a:off x="4067810" y="1183005"/>
            <a:ext cx="4031615" cy="402272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3841115" y="955040"/>
            <a:ext cx="4484370" cy="44697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9" name="文本框 8"/>
          <p:cNvSpPr txBox="1"/>
          <p:nvPr>
            <p:custDataLst>
              <p:tags r:id="rId5"/>
            </p:custDataLst>
          </p:nvPr>
        </p:nvSpPr>
        <p:spPr>
          <a:xfrm>
            <a:off x="89535" y="1118235"/>
            <a:ext cx="3837305" cy="5514975"/>
          </a:xfrm>
          <a:prstGeom prst="rect">
            <a:avLst/>
          </a:prstGeom>
          <a:noFill/>
        </p:spPr>
        <p:txBody>
          <a:bodyPr wrap="square" rtlCol="0">
            <a:noAutofit/>
          </a:bodyPr>
          <a:p>
            <a:r>
              <a:rPr lang="zh-CN" altLang="en-US" sz="2400" b="1">
                <a:latin typeface="黑体" panose="02010609060101010101" charset="-122"/>
                <a:ea typeface="黑体" panose="02010609060101010101" charset="-122"/>
                <a:cs typeface="黑体" panose="02010609060101010101" charset="-122"/>
              </a:rPr>
              <a:t>差异体现：</a:t>
            </a:r>
            <a:r>
              <a:rPr lang="zh-CN">
                <a:latin typeface="黑体" panose="02010609060101010101" charset="-122"/>
                <a:ea typeface="黑体" panose="02010609060101010101" charset="-122"/>
                <a:cs typeface="黑体" panose="02010609060101010101" charset="-122"/>
              </a:rPr>
              <a:t>在参与游戏活动的</a:t>
            </a:r>
            <a:r>
              <a:rPr lang="en-US" altLang="zh-CN" sz="2000" b="1">
                <a:latin typeface="黑体" panose="02010609060101010101" charset="-122"/>
                <a:ea typeface="黑体" panose="02010609060101010101" charset="-122"/>
                <a:cs typeface="黑体" panose="02010609060101010101" charset="-122"/>
              </a:rPr>
              <a:t>12</a:t>
            </a:r>
            <a:r>
              <a:rPr lang="zh-CN" altLang="en-US">
                <a:latin typeface="黑体" panose="02010609060101010101" charset="-122"/>
                <a:ea typeface="黑体" panose="02010609060101010101" charset="-122"/>
                <a:cs typeface="黑体" panose="02010609060101010101" charset="-122"/>
              </a:rPr>
              <a:t>人中，有</a:t>
            </a:r>
            <a:r>
              <a:rPr lang="en-US" altLang="zh-CN" sz="2000" b="1">
                <a:latin typeface="黑体" panose="02010609060101010101" charset="-122"/>
                <a:ea typeface="黑体" panose="02010609060101010101" charset="-122"/>
                <a:cs typeface="黑体" panose="02010609060101010101" charset="-122"/>
              </a:rPr>
              <a:t>7</a:t>
            </a:r>
            <a:r>
              <a:rPr lang="zh-CN" altLang="en-US">
                <a:latin typeface="黑体" panose="02010609060101010101" charset="-122"/>
                <a:ea typeface="黑体" panose="02010609060101010101" charset="-122"/>
                <a:cs typeface="黑体" panose="02010609060101010101" charset="-122"/>
              </a:rPr>
              <a:t>个小朋友觉得穿针难，</a:t>
            </a:r>
            <a:r>
              <a:rPr lang="en-US" altLang="zh-CN" sz="2000" b="1">
                <a:latin typeface="黑体" panose="02010609060101010101" charset="-122"/>
                <a:ea typeface="黑体" panose="02010609060101010101" charset="-122"/>
                <a:cs typeface="黑体" panose="02010609060101010101" charset="-122"/>
              </a:rPr>
              <a:t>7</a:t>
            </a:r>
            <a:r>
              <a:rPr lang="zh-CN" altLang="en-US">
                <a:latin typeface="黑体" panose="02010609060101010101" charset="-122"/>
                <a:ea typeface="黑体" panose="02010609060101010101" charset="-122"/>
                <a:cs typeface="黑体" panose="02010609060101010101" charset="-122"/>
              </a:rPr>
              <a:t>个小朋友中有</a:t>
            </a:r>
            <a:r>
              <a:rPr lang="en-US" altLang="zh-CN" sz="2000" b="1">
                <a:latin typeface="黑体" panose="02010609060101010101" charset="-122"/>
                <a:ea typeface="黑体" panose="02010609060101010101" charset="-122"/>
                <a:cs typeface="黑体" panose="02010609060101010101" charset="-122"/>
              </a:rPr>
              <a:t>2</a:t>
            </a:r>
            <a:r>
              <a:rPr lang="zh-CN" altLang="en-US">
                <a:latin typeface="黑体" panose="02010609060101010101" charset="-122"/>
                <a:ea typeface="黑体" panose="02010609060101010101" charset="-122"/>
                <a:cs typeface="黑体" panose="02010609060101010101" charset="-122"/>
              </a:rPr>
              <a:t>个小朋友没有成功穿过针头，</a:t>
            </a:r>
            <a:r>
              <a:rPr lang="en-US" altLang="zh-CN" sz="2000" b="1">
                <a:latin typeface="黑体" panose="02010609060101010101" charset="-122"/>
                <a:ea typeface="黑体" panose="02010609060101010101" charset="-122"/>
                <a:cs typeface="黑体" panose="02010609060101010101" charset="-122"/>
              </a:rPr>
              <a:t>5</a:t>
            </a:r>
            <a:r>
              <a:rPr lang="zh-CN" altLang="en-US">
                <a:latin typeface="黑体" panose="02010609060101010101" charset="-122"/>
                <a:ea typeface="黑体" panose="02010609060101010101" charset="-122"/>
                <a:cs typeface="黑体" panose="02010609060101010101" charset="-122"/>
              </a:rPr>
              <a:t>个小朋友需要花很长时间（＞</a:t>
            </a:r>
            <a:r>
              <a:rPr lang="en-US" altLang="zh-CN" sz="2000" b="1">
                <a:latin typeface="黑体" panose="02010609060101010101" charset="-122"/>
                <a:ea typeface="黑体" panose="02010609060101010101" charset="-122"/>
                <a:cs typeface="黑体" panose="02010609060101010101" charset="-122"/>
              </a:rPr>
              <a:t>5</a:t>
            </a:r>
            <a:r>
              <a:rPr lang="en-US" altLang="zh-CN">
                <a:latin typeface="黑体" panose="02010609060101010101" charset="-122"/>
                <a:ea typeface="黑体" panose="02010609060101010101" charset="-122"/>
                <a:cs typeface="黑体" panose="02010609060101010101" charset="-122"/>
              </a:rPr>
              <a:t>min</a:t>
            </a:r>
            <a:r>
              <a:rPr lang="zh-CN" altLang="en-US">
                <a:latin typeface="黑体" panose="02010609060101010101" charset="-122"/>
                <a:ea typeface="黑体" panose="02010609060101010101" charset="-122"/>
                <a:cs typeface="黑体" panose="02010609060101010101" charset="-122"/>
              </a:rPr>
              <a:t>）才能成功。而认为穿针简单的</a:t>
            </a:r>
            <a:r>
              <a:rPr lang="en-US" altLang="zh-CN" sz="2000" b="1">
                <a:latin typeface="黑体" panose="02010609060101010101" charset="-122"/>
                <a:ea typeface="黑体" panose="02010609060101010101" charset="-122"/>
                <a:cs typeface="黑体" panose="02010609060101010101" charset="-122"/>
              </a:rPr>
              <a:t>5</a:t>
            </a:r>
            <a:r>
              <a:rPr lang="zh-CN" altLang="en-US">
                <a:latin typeface="黑体" panose="02010609060101010101" charset="-122"/>
                <a:ea typeface="黑体" panose="02010609060101010101" charset="-122"/>
                <a:cs typeface="黑体" panose="02010609060101010101" charset="-122"/>
              </a:rPr>
              <a:t>个小朋友当中也有</a:t>
            </a:r>
            <a:r>
              <a:rPr lang="en-US" altLang="zh-CN" sz="2000" b="1">
                <a:latin typeface="黑体" panose="02010609060101010101" charset="-122"/>
                <a:ea typeface="黑体" panose="02010609060101010101" charset="-122"/>
                <a:cs typeface="黑体" panose="02010609060101010101" charset="-122"/>
              </a:rPr>
              <a:t>3</a:t>
            </a:r>
            <a:r>
              <a:rPr lang="zh-CN" altLang="en-US">
                <a:latin typeface="黑体" panose="02010609060101010101" charset="-122"/>
                <a:ea typeface="黑体" panose="02010609060101010101" charset="-122"/>
                <a:cs typeface="黑体" panose="02010609060101010101" charset="-122"/>
                <a:sym typeface="+mn-ea"/>
              </a:rPr>
              <a:t>个小朋友需要花超过</a:t>
            </a:r>
            <a:r>
              <a:rPr lang="en-US" altLang="zh-CN" b="1">
                <a:latin typeface="黑体" panose="02010609060101010101" charset="-122"/>
                <a:ea typeface="黑体" panose="02010609060101010101" charset="-122"/>
                <a:cs typeface="黑体" panose="02010609060101010101" charset="-122"/>
                <a:sym typeface="+mn-ea"/>
              </a:rPr>
              <a:t>5</a:t>
            </a:r>
            <a:r>
              <a:rPr lang="en-US" altLang="zh-CN">
                <a:latin typeface="黑体" panose="02010609060101010101" charset="-122"/>
                <a:ea typeface="黑体" panose="02010609060101010101" charset="-122"/>
                <a:cs typeface="黑体" panose="02010609060101010101" charset="-122"/>
                <a:sym typeface="+mn-ea"/>
              </a:rPr>
              <a:t>min</a:t>
            </a:r>
            <a:r>
              <a:rPr lang="zh-CN" altLang="en-US">
                <a:latin typeface="黑体" panose="02010609060101010101" charset="-122"/>
                <a:ea typeface="黑体" panose="02010609060101010101" charset="-122"/>
                <a:cs typeface="黑体" panose="02010609060101010101" charset="-122"/>
                <a:sym typeface="+mn-ea"/>
              </a:rPr>
              <a:t>的时间，仅仅有</a:t>
            </a:r>
            <a:r>
              <a:rPr lang="en-US" altLang="zh-CN" sz="2000" b="1">
                <a:latin typeface="黑体" panose="02010609060101010101" charset="-122"/>
                <a:ea typeface="黑体" panose="02010609060101010101" charset="-122"/>
                <a:cs typeface="黑体" panose="02010609060101010101" charset="-122"/>
                <a:sym typeface="+mn-ea"/>
              </a:rPr>
              <a:t>2</a:t>
            </a:r>
            <a:r>
              <a:rPr lang="zh-CN" altLang="en-US">
                <a:latin typeface="黑体" panose="02010609060101010101" charset="-122"/>
                <a:ea typeface="黑体" panose="02010609060101010101" charset="-122"/>
                <a:cs typeface="黑体" panose="02010609060101010101" charset="-122"/>
                <a:sym typeface="+mn-ea"/>
              </a:rPr>
              <a:t>个小朋友穿针比较熟练。</a:t>
            </a:r>
            <a:endParaRPr lang="zh-CN" altLang="en-US">
              <a:latin typeface="黑体" panose="02010609060101010101" charset="-122"/>
              <a:ea typeface="黑体" panose="02010609060101010101" charset="-122"/>
              <a:cs typeface="黑体" panose="02010609060101010101" charset="-122"/>
              <a:sym typeface="+mn-ea"/>
            </a:endParaRPr>
          </a:p>
          <a:p>
            <a:r>
              <a:rPr lang="zh-CN" altLang="en-US">
                <a:latin typeface="黑体" panose="02010609060101010101" charset="-122"/>
                <a:ea typeface="黑体" panose="02010609060101010101" charset="-122"/>
                <a:cs typeface="黑体" panose="02010609060101010101" charset="-122"/>
                <a:sym typeface="+mn-ea"/>
              </a:rPr>
              <a:t> </a:t>
            </a:r>
            <a:r>
              <a:rPr lang="en-US" altLang="zh-CN">
                <a:latin typeface="黑体" panose="02010609060101010101" charset="-122"/>
                <a:ea typeface="黑体" panose="02010609060101010101" charset="-122"/>
                <a:cs typeface="黑体" panose="02010609060101010101" charset="-122"/>
                <a:sym typeface="+mn-ea"/>
              </a:rPr>
              <a:t> </a:t>
            </a:r>
            <a:endParaRPr lang="en-US" altLang="zh-CN">
              <a:latin typeface="黑体" panose="02010609060101010101" charset="-122"/>
              <a:ea typeface="黑体" panose="02010609060101010101" charset="-122"/>
              <a:cs typeface="黑体" panose="02010609060101010101" charset="-122"/>
              <a:sym typeface="+mn-ea"/>
            </a:endParaRPr>
          </a:p>
          <a:p>
            <a:r>
              <a:rPr lang="zh-CN" altLang="en-US" sz="2400" b="1">
                <a:latin typeface="黑体" panose="02010609060101010101" charset="-122"/>
                <a:ea typeface="黑体" panose="02010609060101010101" charset="-122"/>
                <a:cs typeface="黑体" panose="02010609060101010101" charset="-122"/>
                <a:sym typeface="+mn-ea"/>
              </a:rPr>
              <a:t>差异分析：</a:t>
            </a:r>
            <a:r>
              <a:rPr lang="zh-CN" altLang="en-US">
                <a:latin typeface="黑体" panose="02010609060101010101" charset="-122"/>
                <a:ea typeface="黑体" panose="02010609060101010101" charset="-122"/>
                <a:cs typeface="黑体" panose="02010609060101010101" charset="-122"/>
                <a:sym typeface="+mn-ea"/>
              </a:rPr>
              <a:t>舒舒和言言</a:t>
            </a:r>
            <a:r>
              <a:rPr lang="zh-CN" altLang="en-US">
                <a:latin typeface="黑体" panose="02010609060101010101" charset="-122"/>
                <a:ea typeface="黑体" panose="02010609060101010101" charset="-122"/>
                <a:cs typeface="黑体" panose="02010609060101010101" charset="-122"/>
                <a:sym typeface="+mn-ea"/>
              </a:rPr>
              <a:t>美工方面能力水平较强、手眼协调。</a:t>
            </a:r>
            <a:endParaRPr lang="zh-CN" altLang="en-US">
              <a:latin typeface="黑体" panose="02010609060101010101" charset="-122"/>
              <a:ea typeface="黑体" panose="02010609060101010101" charset="-122"/>
              <a:cs typeface="黑体" panose="02010609060101010101" charset="-122"/>
              <a:sym typeface="+mn-ea"/>
            </a:endParaRPr>
          </a:p>
          <a:p>
            <a:r>
              <a:rPr lang="zh-CN" altLang="en-US">
                <a:latin typeface="黑体" panose="02010609060101010101" charset="-122"/>
                <a:ea typeface="黑体" panose="02010609060101010101" charset="-122"/>
                <a:cs typeface="黑体" panose="02010609060101010101" charset="-122"/>
                <a:sym typeface="+mn-ea"/>
              </a:rPr>
              <a:t>舒舒：外婆在家会用到针，她穿线都是放在嘴巴里抿一抿，这样更容易穿。</a:t>
            </a:r>
            <a:endParaRPr lang="zh-CN" altLang="en-US">
              <a:latin typeface="黑体" panose="02010609060101010101" charset="-122"/>
              <a:ea typeface="黑体" panose="02010609060101010101" charset="-122"/>
              <a:cs typeface="黑体" panose="02010609060101010101" charset="-122"/>
              <a:sym typeface="+mn-ea"/>
            </a:endParaRPr>
          </a:p>
          <a:p>
            <a:r>
              <a:rPr lang="zh-CN" altLang="en-US">
                <a:latin typeface="黑体" panose="02010609060101010101" charset="-122"/>
                <a:ea typeface="黑体" panose="02010609060101010101" charset="-122"/>
                <a:cs typeface="黑体" panose="02010609060101010101" charset="-122"/>
                <a:sym typeface="+mn-ea"/>
              </a:rPr>
              <a:t>言言：我就是眼镜瞄准了，手拿好了把绳子捏捏紧就能穿过去了。</a:t>
            </a:r>
            <a:endParaRPr lang="zh-CN" altLang="en-US">
              <a:latin typeface="黑体" panose="02010609060101010101" charset="-122"/>
              <a:ea typeface="黑体" panose="02010609060101010101" charset="-122"/>
              <a:cs typeface="黑体" panose="02010609060101010101" charset="-122"/>
              <a:sym typeface="+mn-ea"/>
            </a:endParaRPr>
          </a:p>
          <a:p>
            <a:r>
              <a:rPr lang="zh-CN" altLang="en-US">
                <a:latin typeface="黑体" panose="02010609060101010101" charset="-122"/>
                <a:ea typeface="黑体" panose="02010609060101010101" charset="-122"/>
                <a:cs typeface="黑体" panose="02010609060101010101" charset="-122"/>
                <a:sym typeface="+mn-ea"/>
              </a:rPr>
              <a:t> </a:t>
            </a:r>
            <a:r>
              <a:rPr lang="en-US" altLang="zh-CN">
                <a:latin typeface="黑体" panose="02010609060101010101" charset="-122"/>
                <a:ea typeface="黑体" panose="02010609060101010101" charset="-122"/>
                <a:cs typeface="黑体" panose="02010609060101010101" charset="-122"/>
                <a:sym typeface="+mn-ea"/>
              </a:rPr>
              <a:t>   </a:t>
            </a:r>
            <a:endParaRPr lang="zh-CN">
              <a:latin typeface="黑体" panose="02010609060101010101" charset="-122"/>
              <a:ea typeface="黑体" panose="02010609060101010101" charset="-122"/>
              <a:cs typeface="黑体" panose="02010609060101010101" charset="-122"/>
            </a:endParaRPr>
          </a:p>
          <a:p>
            <a:endParaRPr lang="zh-CN">
              <a:latin typeface="黑体" panose="02010609060101010101" charset="-122"/>
              <a:ea typeface="黑体" panose="02010609060101010101" charset="-122"/>
              <a:cs typeface="黑体" panose="02010609060101010101" charset="-122"/>
            </a:endParaRPr>
          </a:p>
        </p:txBody>
      </p:sp>
      <p:sp>
        <p:nvSpPr>
          <p:cNvPr id="3" name="文本框 2"/>
          <p:cNvSpPr txBox="1"/>
          <p:nvPr>
            <p:custDataLst>
              <p:tags r:id="rId6"/>
            </p:custDataLst>
          </p:nvPr>
        </p:nvSpPr>
        <p:spPr>
          <a:xfrm>
            <a:off x="8318500" y="1002030"/>
            <a:ext cx="3815715" cy="5877560"/>
          </a:xfrm>
          <a:prstGeom prst="rect">
            <a:avLst/>
          </a:prstGeom>
          <a:noFill/>
          <a:effectLst>
            <a:softEdge rad="63500"/>
          </a:effectLst>
        </p:spPr>
        <p:txBody>
          <a:bodyPr wrap="square" rtlCol="0">
            <a:spAutoFit/>
          </a:bodyPr>
          <a:p>
            <a:r>
              <a:rPr lang="zh-CN" altLang="en-US" sz="2400" b="1">
                <a:latin typeface="黑体" panose="02010609060101010101" charset="-122"/>
                <a:ea typeface="黑体" panose="02010609060101010101" charset="-122"/>
                <a:cs typeface="黑体" panose="02010609060101010101" charset="-122"/>
                <a:sym typeface="+mn-ea"/>
              </a:rPr>
              <a:t>差异利用：</a:t>
            </a:r>
            <a:r>
              <a:rPr lang="zh-CN" altLang="en-US">
                <a:latin typeface="黑体" panose="02010609060101010101" charset="-122"/>
                <a:ea typeface="黑体" panose="02010609060101010101" charset="-122"/>
                <a:cs typeface="黑体" panose="02010609060101010101" charset="-122"/>
                <a:sym typeface="+mn-ea"/>
              </a:rPr>
              <a:t>交流分享后小朋友们发现线头在分叉的情况下不容易穿进去，而在紧凑抱紧的情况下容易穿进去，舒舒的</a:t>
            </a:r>
            <a:r>
              <a:rPr lang="en-US" altLang="zh-CN">
                <a:latin typeface="黑体" panose="02010609060101010101" charset="-122"/>
                <a:ea typeface="黑体" panose="02010609060101010101" charset="-122"/>
                <a:cs typeface="黑体" panose="02010609060101010101" charset="-122"/>
                <a:sym typeface="+mn-ea"/>
              </a:rPr>
              <a:t>“</a:t>
            </a:r>
            <a:r>
              <a:rPr lang="zh-CN" altLang="en-US">
                <a:latin typeface="黑体" panose="02010609060101010101" charset="-122"/>
                <a:ea typeface="黑体" panose="02010609060101010101" charset="-122"/>
                <a:cs typeface="黑体" panose="02010609060101010101" charset="-122"/>
                <a:sym typeface="+mn-ea"/>
              </a:rPr>
              <a:t>嘴巴抿一抿</a:t>
            </a:r>
            <a:r>
              <a:rPr lang="en-US" altLang="zh-CN">
                <a:latin typeface="黑体" panose="02010609060101010101" charset="-122"/>
                <a:ea typeface="黑体" panose="02010609060101010101" charset="-122"/>
                <a:cs typeface="黑体" panose="02010609060101010101" charset="-122"/>
                <a:sym typeface="+mn-ea"/>
              </a:rPr>
              <a:t>”</a:t>
            </a:r>
            <a:r>
              <a:rPr lang="zh-CN" altLang="en-US">
                <a:latin typeface="黑体" panose="02010609060101010101" charset="-122"/>
                <a:ea typeface="黑体" panose="02010609060101010101" charset="-122"/>
                <a:cs typeface="黑体" panose="02010609060101010101" charset="-122"/>
                <a:sym typeface="+mn-ea"/>
              </a:rPr>
              <a:t>和言言的</a:t>
            </a:r>
            <a:r>
              <a:rPr lang="en-US" altLang="zh-CN">
                <a:latin typeface="黑体" panose="02010609060101010101" charset="-122"/>
                <a:ea typeface="黑体" panose="02010609060101010101" charset="-122"/>
                <a:cs typeface="黑体" panose="02010609060101010101" charset="-122"/>
                <a:sym typeface="+mn-ea"/>
              </a:rPr>
              <a:t>“</a:t>
            </a:r>
            <a:r>
              <a:rPr lang="zh-CN" altLang="en-US">
                <a:latin typeface="黑体" panose="02010609060101010101" charset="-122"/>
                <a:ea typeface="黑体" panose="02010609060101010101" charset="-122"/>
                <a:cs typeface="黑体" panose="02010609060101010101" charset="-122"/>
                <a:sym typeface="+mn-ea"/>
              </a:rPr>
              <a:t>捏捏紧</a:t>
            </a:r>
            <a:r>
              <a:rPr lang="en-US" altLang="zh-CN">
                <a:latin typeface="黑体" panose="02010609060101010101" charset="-122"/>
                <a:ea typeface="黑体" panose="02010609060101010101" charset="-122"/>
                <a:cs typeface="黑体" panose="02010609060101010101" charset="-122"/>
                <a:sym typeface="+mn-ea"/>
              </a:rPr>
              <a:t>”</a:t>
            </a:r>
            <a:r>
              <a:rPr lang="zh-CN" altLang="en-US">
                <a:latin typeface="黑体" panose="02010609060101010101" charset="-122"/>
                <a:ea typeface="黑体" panose="02010609060101010101" charset="-122"/>
                <a:cs typeface="黑体" panose="02010609060101010101" charset="-122"/>
                <a:sym typeface="+mn-ea"/>
              </a:rPr>
              <a:t>都是帮助线头抱在一起更加紧实。这一次有</a:t>
            </a:r>
            <a:r>
              <a:rPr lang="en-US" altLang="zh-CN" sz="2000" b="1">
                <a:latin typeface="黑体" panose="02010609060101010101" charset="-122"/>
                <a:ea typeface="黑体" panose="02010609060101010101" charset="-122"/>
                <a:cs typeface="黑体" panose="02010609060101010101" charset="-122"/>
                <a:sym typeface="+mn-ea"/>
              </a:rPr>
              <a:t>5</a:t>
            </a:r>
            <a:r>
              <a:rPr lang="zh-CN" altLang="en-US">
                <a:latin typeface="黑体" panose="02010609060101010101" charset="-122"/>
                <a:ea typeface="黑体" panose="02010609060101010101" charset="-122"/>
                <a:cs typeface="黑体" panose="02010609060101010101" charset="-122"/>
                <a:sym typeface="+mn-ea"/>
              </a:rPr>
              <a:t>个小朋友提高了穿针的效率，能运用方法快速穿针，但仍然有</a:t>
            </a:r>
            <a:r>
              <a:rPr lang="en-US" altLang="zh-CN" sz="2000" b="1">
                <a:latin typeface="黑体" panose="02010609060101010101" charset="-122"/>
                <a:ea typeface="黑体" panose="02010609060101010101" charset="-122"/>
                <a:cs typeface="黑体" panose="02010609060101010101" charset="-122"/>
                <a:sym typeface="+mn-ea"/>
              </a:rPr>
              <a:t>5</a:t>
            </a:r>
            <a:r>
              <a:rPr lang="zh-CN" altLang="en-US">
                <a:latin typeface="黑体" panose="02010609060101010101" charset="-122"/>
                <a:ea typeface="黑体" panose="02010609060101010101" charset="-122"/>
                <a:cs typeface="黑体" panose="02010609060101010101" charset="-122"/>
                <a:sym typeface="+mn-ea"/>
              </a:rPr>
              <a:t>个小朋友穿的很费劲。在这样的情况下，我们在材料上进行了思考与跟进，增添了</a:t>
            </a:r>
            <a:r>
              <a:rPr lang="en-US" altLang="zh-CN">
                <a:latin typeface="黑体" panose="02010609060101010101" charset="-122"/>
                <a:ea typeface="黑体" panose="02010609060101010101" charset="-122"/>
                <a:cs typeface="黑体" panose="02010609060101010101" charset="-122"/>
                <a:sym typeface="+mn-ea"/>
              </a:rPr>
              <a:t>“</a:t>
            </a:r>
            <a:r>
              <a:rPr lang="zh-CN" altLang="en-US">
                <a:latin typeface="黑体" panose="02010609060101010101" charset="-122"/>
                <a:ea typeface="黑体" panose="02010609060101010101" charset="-122"/>
                <a:cs typeface="黑体" panose="02010609060101010101" charset="-122"/>
                <a:sym typeface="+mn-ea"/>
              </a:rPr>
              <a:t>穿针神器</a:t>
            </a:r>
            <a:r>
              <a:rPr lang="en-US" altLang="zh-CN">
                <a:latin typeface="黑体" panose="02010609060101010101" charset="-122"/>
                <a:ea typeface="黑体" panose="02010609060101010101" charset="-122"/>
                <a:cs typeface="黑体" panose="02010609060101010101" charset="-122"/>
                <a:sym typeface="+mn-ea"/>
              </a:rPr>
              <a:t>”</a:t>
            </a:r>
            <a:r>
              <a:rPr lang="zh-CN" altLang="en-US">
                <a:latin typeface="黑体" panose="02010609060101010101" charset="-122"/>
                <a:ea typeface="黑体" panose="02010609060101010101" charset="-122"/>
                <a:cs typeface="黑体" panose="02010609060101010101" charset="-122"/>
                <a:sym typeface="+mn-ea"/>
              </a:rPr>
              <a:t>，简单的操作方法让不会穿绳的孩子也能迅速完成。</a:t>
            </a:r>
            <a:endParaRPr lang="zh-CN" altLang="en-US">
              <a:latin typeface="黑体" panose="02010609060101010101" charset="-122"/>
              <a:ea typeface="黑体" panose="02010609060101010101" charset="-122"/>
              <a:cs typeface="黑体" panose="02010609060101010101" charset="-122"/>
              <a:sym typeface="+mn-ea"/>
            </a:endParaRPr>
          </a:p>
          <a:p>
            <a:endParaRPr lang="zh-CN" altLang="en-US" b="1">
              <a:latin typeface="黑体" panose="02010609060101010101" charset="-122"/>
              <a:ea typeface="黑体" panose="02010609060101010101" charset="-122"/>
              <a:cs typeface="黑体" panose="02010609060101010101" charset="-122"/>
              <a:sym typeface="+mn-ea"/>
            </a:endParaRPr>
          </a:p>
          <a:p>
            <a:r>
              <a:rPr lang="zh-CN" altLang="en-US" sz="2400" b="1">
                <a:latin typeface="黑体" panose="02010609060101010101" charset="-122"/>
                <a:ea typeface="黑体" panose="02010609060101010101" charset="-122"/>
                <a:cs typeface="黑体" panose="02010609060101010101" charset="-122"/>
                <a:sym typeface="+mn-ea"/>
              </a:rPr>
              <a:t>教师思考：</a:t>
            </a:r>
            <a:r>
              <a:rPr lang="zh-CN" altLang="en-US">
                <a:latin typeface="黑体" panose="02010609060101010101" charset="-122"/>
                <a:ea typeface="黑体" panose="02010609060101010101" charset="-122"/>
                <a:cs typeface="黑体" panose="02010609060101010101" charset="-122"/>
                <a:sym typeface="+mn-ea"/>
              </a:rPr>
              <a:t>《指南》中指出：要最大限度支持和满足幼儿通过直接感知、实际操作和亲身体验获取经验的需要。小朋友用自己的方法不断尝试并获得成功是自豪的，但针对能力不足的幼儿，环境和材料的调控也是必要的。</a:t>
            </a:r>
            <a:endParaRPr lang="zh-CN" altLang="en-US" b="1">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nvSpPr>
        <p:spPr>
          <a:xfrm>
            <a:off x="224155" y="231775"/>
            <a:ext cx="7103745" cy="951230"/>
          </a:xfrm>
          <a:prstGeom prst="rect">
            <a:avLst/>
          </a:prstGeom>
          <a:noFill/>
        </p:spPr>
        <p:txBody>
          <a:bodyPr wrap="square" rtlCol="0">
            <a:noAutofit/>
          </a:bodyPr>
          <a:p>
            <a:r>
              <a:rPr lang="zh-CN" altLang="en-US" sz="4400">
                <a:latin typeface="黑体" panose="02010609060101010101" charset="-122"/>
                <a:ea typeface="黑体" panose="02010609060101010101" charset="-122"/>
              </a:rPr>
              <a:t>问题一：如何快速穿针引线？</a:t>
            </a:r>
            <a:endParaRPr lang="zh-CN" altLang="en-US" sz="4400">
              <a:latin typeface="黑体" panose="02010609060101010101" charset="-122"/>
              <a:ea typeface="黑体" panose="02010609060101010101" charset="-122"/>
            </a:endParaRPr>
          </a:p>
        </p:txBody>
      </p:sp>
      <p:pic>
        <p:nvPicPr>
          <p:cNvPr id="14" name="图片 13" descr="C:/Users/Aersasiminaixier/Desktop/70d2610a19a22dc8f7855c195f867e22.jpg70d2610a19a22dc8f7855c195f867e22"/>
          <p:cNvPicPr>
            <a:picLocks noChangeAspect="1"/>
          </p:cNvPicPr>
          <p:nvPr/>
        </p:nvPicPr>
        <p:blipFill>
          <a:blip r:embed="rId7"/>
          <a:srcRect t="1195" b="1195"/>
          <a:stretch>
            <a:fillRect/>
          </a:stretch>
        </p:blipFill>
        <p:spPr>
          <a:xfrm>
            <a:off x="3699510" y="4979035"/>
            <a:ext cx="1805940" cy="1762760"/>
          </a:xfrm>
          <a:prstGeom prst="ellipse">
            <a:avLst/>
          </a:prstGeom>
          <a:effectLst>
            <a:outerShdw blurRad="50800" dist="38100" dir="2700000" algn="tl" rotWithShape="0">
              <a:prstClr val="black">
                <a:alpha val="40000"/>
              </a:prstClr>
            </a:outerShdw>
          </a:effectLst>
        </p:spPr>
      </p:pic>
      <p:pic>
        <p:nvPicPr>
          <p:cNvPr id="2" name="图片 1" descr="C:/Users/Aersasiminaixier/Desktop/8730ace2bd1d9d3f689f5e9c1684420e.jpg8730ace2bd1d9d3f689f5e9c1684420e"/>
          <p:cNvPicPr>
            <a:picLocks noChangeAspect="1"/>
          </p:cNvPicPr>
          <p:nvPr/>
        </p:nvPicPr>
        <p:blipFill>
          <a:blip r:embed="rId8"/>
          <a:srcRect t="1195" b="1195"/>
          <a:stretch>
            <a:fillRect/>
          </a:stretch>
        </p:blipFill>
        <p:spPr>
          <a:xfrm>
            <a:off x="6512560" y="5095240"/>
            <a:ext cx="1805940" cy="1762760"/>
          </a:xfrm>
          <a:prstGeom prst="ellipse">
            <a:avLst/>
          </a:prstGeom>
          <a:effectLst>
            <a:outerShdw blurRad="50800" dist="38100" dir="2700000" algn="tl" rotWithShape="0">
              <a:prstClr val="black">
                <a:alpha val="40000"/>
              </a:prstClr>
            </a:outerShdw>
          </a:effectLst>
        </p:spPr>
      </p:pic>
    </p:spTree>
    <p:custDataLst>
      <p:tags r:id="rId9"/>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ppt_x</p:attrName>
                                        </p:attrNameLst>
                                      </p:cBhvr>
                                      <p:tavLst>
                                        <p:tav tm="0">
                                          <p:val>
                                            <p:strVal val="#ppt_x-.2"/>
                                          </p:val>
                                        </p:tav>
                                        <p:tav tm="100000">
                                          <p:val>
                                            <p:strVal val="#ppt_x"/>
                                          </p:val>
                                        </p:tav>
                                      </p:tavLst>
                                    </p:anim>
                                    <p:anim calcmode="lin" valueType="num">
                                      <p:cBhvr>
                                        <p:cTn id="1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3"/>
                                        </p:tgtEl>
                                      </p:cBhvr>
                                    </p:animEffect>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3" grpId="0" bldLvl="0" animBg="1"/>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a:off x="250825" y="1120140"/>
            <a:ext cx="5382260" cy="538226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64135" y="937895"/>
            <a:ext cx="5755640" cy="574675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nvSpPr>
        <p:spPr>
          <a:xfrm>
            <a:off x="309245" y="826135"/>
            <a:ext cx="3062605" cy="368300"/>
          </a:xfrm>
          <a:prstGeom prst="rect">
            <a:avLst/>
          </a:prstGeom>
          <a:noFill/>
        </p:spPr>
        <p:txBody>
          <a:bodyPr wrap="square" rtlCol="0">
            <a:spAutoFit/>
          </a:bodyPr>
          <a:p>
            <a:endParaRPr lang="zh-CN" altLang="en-US"/>
          </a:p>
        </p:txBody>
      </p:sp>
      <p:sp>
        <p:nvSpPr>
          <p:cNvPr id="11" name="文本框 10"/>
          <p:cNvSpPr txBox="1"/>
          <p:nvPr>
            <p:custDataLst>
              <p:tags r:id="rId5"/>
            </p:custDataLst>
          </p:nvPr>
        </p:nvSpPr>
        <p:spPr>
          <a:xfrm>
            <a:off x="6010910" y="392430"/>
            <a:ext cx="4961255" cy="2881630"/>
          </a:xfrm>
          <a:prstGeom prst="rect">
            <a:avLst/>
          </a:prstGeom>
          <a:noFill/>
        </p:spPr>
        <p:txBody>
          <a:bodyPr wrap="square" rtlCol="0">
            <a:noAutofit/>
          </a:bodyPr>
          <a:p>
            <a:r>
              <a:rPr lang="zh-CN">
                <a:latin typeface="黑体" panose="02010609060101010101" charset="-122"/>
                <a:ea typeface="黑体" panose="02010609060101010101" charset="-122"/>
                <a:cs typeface="黑体" panose="02010609060101010101" charset="-122"/>
                <a:sym typeface="+mn-ea"/>
              </a:rPr>
              <a:t>尽管学习了视频里的打结方法，但仍有无法打出结和五花八门的结出现：</a:t>
            </a:r>
            <a:endParaRPr lang="zh-CN">
              <a:latin typeface="黑体" panose="02010609060101010101" charset="-122"/>
              <a:ea typeface="黑体" panose="02010609060101010101" charset="-122"/>
              <a:cs typeface="黑体" panose="02010609060101010101" charset="-122"/>
              <a:sym typeface="+mn-ea"/>
            </a:endParaRPr>
          </a:p>
          <a:p>
            <a:r>
              <a:rPr lang="zh-CN">
                <a:latin typeface="黑体" panose="02010609060101010101" charset="-122"/>
                <a:ea typeface="黑体" panose="02010609060101010101" charset="-122"/>
                <a:cs typeface="黑体" panose="02010609060101010101" charset="-122"/>
                <a:sym typeface="+mn-ea"/>
              </a:rPr>
              <a:t>第一种：无法打出结；（</a:t>
            </a:r>
            <a:r>
              <a:rPr lang="en-US" altLang="zh-CN">
                <a:latin typeface="黑体" panose="02010609060101010101" charset="-122"/>
                <a:ea typeface="黑体" panose="02010609060101010101" charset="-122"/>
                <a:cs typeface="黑体" panose="02010609060101010101" charset="-122"/>
                <a:sym typeface="+mn-ea"/>
              </a:rPr>
              <a:t>7</a:t>
            </a:r>
            <a:r>
              <a:rPr lang="zh-CN">
                <a:latin typeface="黑体" panose="02010609060101010101" charset="-122"/>
                <a:ea typeface="黑体" panose="02010609060101010101" charset="-122"/>
                <a:cs typeface="黑体" panose="02010609060101010101" charset="-122"/>
                <a:sym typeface="+mn-ea"/>
              </a:rPr>
              <a:t>）</a:t>
            </a:r>
            <a:endParaRPr lang="zh-CN">
              <a:latin typeface="黑体" panose="02010609060101010101" charset="-122"/>
              <a:ea typeface="黑体" panose="02010609060101010101" charset="-122"/>
              <a:cs typeface="黑体" panose="02010609060101010101" charset="-122"/>
              <a:sym typeface="+mn-ea"/>
            </a:endParaRPr>
          </a:p>
          <a:p>
            <a:r>
              <a:rPr lang="zh-CN">
                <a:latin typeface="黑体" panose="02010609060101010101" charset="-122"/>
                <a:ea typeface="黑体" panose="02010609060101010101" charset="-122"/>
                <a:cs typeface="黑体" panose="02010609060101010101" charset="-122"/>
                <a:sym typeface="+mn-ea"/>
              </a:rPr>
              <a:t>第二种：</a:t>
            </a:r>
            <a:r>
              <a:rPr lang="zh-CN">
                <a:latin typeface="黑体" panose="02010609060101010101" charset="-122"/>
                <a:ea typeface="黑体" panose="02010609060101010101" charset="-122"/>
                <a:cs typeface="黑体" panose="02010609060101010101" charset="-122"/>
                <a:sym typeface="+mn-ea"/>
              </a:rPr>
              <a:t>两根绳子系在一起；（</a:t>
            </a:r>
            <a:r>
              <a:rPr lang="en-US" altLang="zh-CN">
                <a:latin typeface="黑体" panose="02010609060101010101" charset="-122"/>
                <a:ea typeface="黑体" panose="02010609060101010101" charset="-122"/>
                <a:cs typeface="黑体" panose="02010609060101010101" charset="-122"/>
                <a:sym typeface="+mn-ea"/>
              </a:rPr>
              <a:t>1</a:t>
            </a:r>
            <a:r>
              <a:rPr lang="zh-CN">
                <a:latin typeface="黑体" panose="02010609060101010101" charset="-122"/>
                <a:ea typeface="黑体" panose="02010609060101010101" charset="-122"/>
                <a:cs typeface="黑体" panose="02010609060101010101" charset="-122"/>
                <a:sym typeface="+mn-ea"/>
              </a:rPr>
              <a:t>）</a:t>
            </a:r>
            <a:endParaRPr lang="zh-CN">
              <a:latin typeface="黑体" panose="02010609060101010101" charset="-122"/>
              <a:ea typeface="黑体" panose="02010609060101010101" charset="-122"/>
              <a:cs typeface="黑体" panose="02010609060101010101" charset="-122"/>
              <a:sym typeface="+mn-ea"/>
            </a:endParaRPr>
          </a:p>
          <a:p>
            <a:r>
              <a:rPr lang="zh-CN">
                <a:latin typeface="黑体" panose="02010609060101010101" charset="-122"/>
                <a:ea typeface="黑体" panose="02010609060101010101" charset="-122"/>
                <a:cs typeface="黑体" panose="02010609060101010101" charset="-122"/>
                <a:sym typeface="+mn-ea"/>
              </a:rPr>
              <a:t>第三种：</a:t>
            </a:r>
            <a:r>
              <a:rPr lang="zh-CN">
                <a:latin typeface="黑体" panose="02010609060101010101" charset="-122"/>
                <a:ea typeface="黑体" panose="02010609060101010101" charset="-122"/>
                <a:cs typeface="黑体" panose="02010609060101010101" charset="-122"/>
                <a:sym typeface="+mn-ea"/>
              </a:rPr>
              <a:t>两根绳子分开打；（</a:t>
            </a:r>
            <a:r>
              <a:rPr lang="en-US" altLang="zh-CN">
                <a:latin typeface="黑体" panose="02010609060101010101" charset="-122"/>
                <a:ea typeface="黑体" panose="02010609060101010101" charset="-122"/>
                <a:cs typeface="黑体" panose="02010609060101010101" charset="-122"/>
                <a:sym typeface="+mn-ea"/>
              </a:rPr>
              <a:t>1</a:t>
            </a:r>
            <a:r>
              <a:rPr lang="zh-CN">
                <a:latin typeface="黑体" panose="02010609060101010101" charset="-122"/>
                <a:ea typeface="黑体" panose="02010609060101010101" charset="-122"/>
                <a:cs typeface="黑体" panose="02010609060101010101" charset="-122"/>
                <a:sym typeface="+mn-ea"/>
              </a:rPr>
              <a:t>）</a:t>
            </a:r>
            <a:endParaRPr lang="zh-CN">
              <a:latin typeface="黑体" panose="02010609060101010101" charset="-122"/>
              <a:ea typeface="黑体" panose="02010609060101010101" charset="-122"/>
              <a:cs typeface="黑体" panose="02010609060101010101" charset="-122"/>
              <a:sym typeface="+mn-ea"/>
            </a:endParaRPr>
          </a:p>
          <a:p>
            <a:r>
              <a:rPr lang="zh-CN">
                <a:latin typeface="黑体" panose="02010609060101010101" charset="-122"/>
                <a:ea typeface="黑体" panose="02010609060101010101" charset="-122"/>
                <a:cs typeface="黑体" panose="02010609060101010101" charset="-122"/>
                <a:sym typeface="+mn-ea"/>
              </a:rPr>
              <a:t>第四种：</a:t>
            </a:r>
            <a:r>
              <a:rPr lang="zh-CN">
                <a:latin typeface="黑体" panose="02010609060101010101" charset="-122"/>
                <a:ea typeface="黑体" panose="02010609060101010101" charset="-122"/>
                <a:cs typeface="黑体" panose="02010609060101010101" charset="-122"/>
                <a:sym typeface="+mn-ea"/>
              </a:rPr>
              <a:t>没有对齐打结；（</a:t>
            </a:r>
            <a:r>
              <a:rPr lang="en-US" altLang="zh-CN">
                <a:latin typeface="黑体" panose="02010609060101010101" charset="-122"/>
                <a:ea typeface="黑体" panose="02010609060101010101" charset="-122"/>
                <a:cs typeface="黑体" panose="02010609060101010101" charset="-122"/>
                <a:sym typeface="+mn-ea"/>
              </a:rPr>
              <a:t>1</a:t>
            </a:r>
            <a:r>
              <a:rPr lang="zh-CN">
                <a:latin typeface="黑体" panose="02010609060101010101" charset="-122"/>
                <a:ea typeface="黑体" panose="02010609060101010101" charset="-122"/>
                <a:cs typeface="黑体" panose="02010609060101010101" charset="-122"/>
                <a:sym typeface="+mn-ea"/>
              </a:rPr>
              <a:t>）</a:t>
            </a:r>
            <a:endParaRPr lang="zh-CN">
              <a:latin typeface="黑体" panose="02010609060101010101" charset="-122"/>
              <a:ea typeface="黑体" panose="02010609060101010101" charset="-122"/>
              <a:cs typeface="黑体" panose="02010609060101010101" charset="-122"/>
              <a:sym typeface="+mn-ea"/>
            </a:endParaRPr>
          </a:p>
          <a:p>
            <a:r>
              <a:rPr lang="zh-CN">
                <a:latin typeface="黑体" panose="02010609060101010101" charset="-122"/>
                <a:ea typeface="黑体" panose="02010609060101010101" charset="-122"/>
                <a:cs typeface="黑体" panose="02010609060101010101" charset="-122"/>
                <a:sym typeface="+mn-ea"/>
              </a:rPr>
              <a:t>第五种：</a:t>
            </a:r>
            <a:r>
              <a:rPr lang="zh-CN">
                <a:latin typeface="黑体" panose="02010609060101010101" charset="-122"/>
                <a:ea typeface="黑体" panose="02010609060101010101" charset="-122"/>
                <a:cs typeface="黑体" panose="02010609060101010101" charset="-122"/>
                <a:sym typeface="+mn-ea"/>
              </a:rPr>
              <a:t>打结处离针头较近；（</a:t>
            </a:r>
            <a:r>
              <a:rPr lang="en-US" altLang="zh-CN">
                <a:latin typeface="黑体" panose="02010609060101010101" charset="-122"/>
                <a:ea typeface="黑体" panose="02010609060101010101" charset="-122"/>
                <a:cs typeface="黑体" panose="02010609060101010101" charset="-122"/>
                <a:sym typeface="+mn-ea"/>
              </a:rPr>
              <a:t>2</a:t>
            </a:r>
            <a:r>
              <a:rPr lang="zh-CN">
                <a:latin typeface="黑体" panose="02010609060101010101" charset="-122"/>
                <a:ea typeface="黑体" panose="02010609060101010101" charset="-122"/>
                <a:cs typeface="黑体" panose="02010609060101010101" charset="-122"/>
                <a:sym typeface="+mn-ea"/>
              </a:rPr>
              <a:t>）</a:t>
            </a:r>
            <a:endParaRPr lang="zh-CN">
              <a:latin typeface="黑体" panose="02010609060101010101" charset="-122"/>
              <a:ea typeface="黑体" panose="02010609060101010101" charset="-122"/>
              <a:cs typeface="黑体" panose="02010609060101010101" charset="-122"/>
              <a:sym typeface="+mn-ea"/>
            </a:endParaRPr>
          </a:p>
          <a:p>
            <a:endParaRPr lang="zh-CN" altLang="en-US">
              <a:latin typeface="演示春风楷" panose="00000500000000000000" charset="-122"/>
              <a:ea typeface="演示春风楷" panose="00000500000000000000" charset="-122"/>
              <a:cs typeface="演示春风楷" panose="00000500000000000000" charset="-122"/>
              <a:sym typeface="+mn-ea"/>
            </a:endParaRPr>
          </a:p>
        </p:txBody>
      </p:sp>
      <p:sp>
        <p:nvSpPr>
          <p:cNvPr id="5" name="文本框 4"/>
          <p:cNvSpPr txBox="1"/>
          <p:nvPr/>
        </p:nvSpPr>
        <p:spPr>
          <a:xfrm>
            <a:off x="250825" y="165100"/>
            <a:ext cx="5313045" cy="768350"/>
          </a:xfrm>
          <a:prstGeom prst="rect">
            <a:avLst/>
          </a:prstGeom>
          <a:noFill/>
        </p:spPr>
        <p:txBody>
          <a:bodyPr wrap="square" rtlCol="0">
            <a:spAutoFit/>
          </a:bodyPr>
          <a:p>
            <a:r>
              <a:rPr lang="zh-CN" altLang="en-US" sz="4400">
                <a:latin typeface="黑体" panose="02010609060101010101" charset="-122"/>
                <a:ea typeface="黑体" panose="02010609060101010101" charset="-122"/>
              </a:rPr>
              <a:t>问题二：怎么打结？</a:t>
            </a:r>
            <a:endParaRPr lang="zh-CN" altLang="en-US" sz="4400">
              <a:latin typeface="黑体" panose="02010609060101010101" charset="-122"/>
              <a:ea typeface="黑体" panose="02010609060101010101" charset="-122"/>
            </a:endParaRPr>
          </a:p>
        </p:txBody>
      </p:sp>
      <p:sp>
        <p:nvSpPr>
          <p:cNvPr id="12" name="文本框 11"/>
          <p:cNvSpPr txBox="1"/>
          <p:nvPr/>
        </p:nvSpPr>
        <p:spPr>
          <a:xfrm>
            <a:off x="6010910" y="2566035"/>
            <a:ext cx="4777740" cy="3171190"/>
          </a:xfrm>
          <a:prstGeom prst="rect">
            <a:avLst/>
          </a:prstGeom>
          <a:noFill/>
        </p:spPr>
        <p:txBody>
          <a:bodyPr wrap="square" rtlCol="0">
            <a:noAutofit/>
          </a:bodyPr>
          <a:p>
            <a:r>
              <a:rPr lang="zh-CN" altLang="en-US">
                <a:latin typeface="黑体" panose="02010609060101010101" charset="-122"/>
                <a:ea typeface="黑体" panose="02010609060101010101" charset="-122"/>
                <a:cs typeface="黑体" panose="02010609060101010101" charset="-122"/>
                <a:sym typeface="+mn-ea"/>
              </a:rPr>
              <a:t>孩子们思考后进行了讨论</a:t>
            </a:r>
            <a:r>
              <a:rPr lang="en-US" altLang="zh-CN">
                <a:latin typeface="黑体" panose="02010609060101010101" charset="-122"/>
                <a:ea typeface="黑体" panose="02010609060101010101" charset="-122"/>
                <a:cs typeface="黑体" panose="02010609060101010101" charset="-122"/>
                <a:sym typeface="+mn-ea"/>
              </a:rPr>
              <a:t>......</a:t>
            </a:r>
            <a:endParaRPr lang="en-US" altLang="zh-CN">
              <a:latin typeface="黑体" panose="02010609060101010101" charset="-122"/>
              <a:ea typeface="黑体" panose="02010609060101010101" charset="-122"/>
              <a:cs typeface="黑体" panose="02010609060101010101" charset="-122"/>
              <a:sym typeface="+mn-ea"/>
            </a:endParaRPr>
          </a:p>
          <a:p>
            <a:r>
              <a:rPr lang="zh-CN" altLang="en-US">
                <a:latin typeface="黑体" panose="02010609060101010101" charset="-122"/>
                <a:ea typeface="黑体" panose="02010609060101010101" charset="-122"/>
                <a:cs typeface="黑体" panose="02010609060101010101" charset="-122"/>
                <a:sym typeface="+mn-ea"/>
              </a:rPr>
              <a:t>晗晗：我的手拧不过来，线总是散开来，要是我手大一点就好了。</a:t>
            </a:r>
            <a:endParaRPr lang="zh-CN" altLang="en-US">
              <a:latin typeface="黑体" panose="02010609060101010101" charset="-122"/>
              <a:ea typeface="黑体" panose="02010609060101010101" charset="-122"/>
              <a:cs typeface="黑体" panose="02010609060101010101" charset="-122"/>
              <a:sym typeface="+mn-ea"/>
            </a:endParaRPr>
          </a:p>
          <a:p>
            <a:r>
              <a:rPr lang="zh-CN" altLang="en-US">
                <a:latin typeface="黑体" panose="02010609060101010101" charset="-122"/>
                <a:ea typeface="黑体" panose="02010609060101010101" charset="-122"/>
                <a:cs typeface="黑体" panose="02010609060101010101" charset="-122"/>
                <a:sym typeface="+mn-ea"/>
              </a:rPr>
              <a:t>小潘：图片上的方法我看不太懂，老师你用</a:t>
            </a:r>
            <a:r>
              <a:rPr lang="en-US" altLang="zh-CN">
                <a:latin typeface="黑体" panose="02010609060101010101" charset="-122"/>
                <a:ea typeface="黑体" panose="02010609060101010101" charset="-122"/>
                <a:cs typeface="黑体" panose="02010609060101010101" charset="-122"/>
                <a:sym typeface="+mn-ea"/>
              </a:rPr>
              <a:t>ipad</a:t>
            </a:r>
            <a:r>
              <a:rPr lang="zh-CN" altLang="en-US">
                <a:latin typeface="黑体" panose="02010609060101010101" charset="-122"/>
                <a:ea typeface="黑体" panose="02010609060101010101" charset="-122"/>
                <a:cs typeface="黑体" panose="02010609060101010101" charset="-122"/>
                <a:sym typeface="+mn-ea"/>
              </a:rPr>
              <a:t>放视频给我们学吧。</a:t>
            </a:r>
            <a:endParaRPr lang="zh-CN" altLang="en-US">
              <a:latin typeface="黑体" panose="02010609060101010101" charset="-122"/>
              <a:ea typeface="黑体" panose="02010609060101010101" charset="-122"/>
              <a:cs typeface="黑体" panose="02010609060101010101" charset="-122"/>
              <a:sym typeface="+mn-ea"/>
            </a:endParaRPr>
          </a:p>
          <a:p>
            <a:r>
              <a:rPr lang="zh-CN" altLang="en-US">
                <a:latin typeface="黑体" panose="02010609060101010101" charset="-122"/>
                <a:ea typeface="黑体" panose="02010609060101010101" charset="-122"/>
                <a:cs typeface="黑体" panose="02010609060101010101" charset="-122"/>
                <a:sym typeface="+mn-ea"/>
              </a:rPr>
              <a:t>舒舒：穿好绳两根绳要对整齐打结，要打在最后的地方，要不然绳子会拖一个尾巴。</a:t>
            </a:r>
            <a:endParaRPr lang="zh-CN" altLang="en-US">
              <a:latin typeface="黑体" panose="02010609060101010101" charset="-122"/>
              <a:ea typeface="黑体" panose="02010609060101010101" charset="-122"/>
              <a:cs typeface="黑体" panose="02010609060101010101" charset="-122"/>
              <a:sym typeface="+mn-ea"/>
            </a:endParaRPr>
          </a:p>
          <a:p>
            <a:r>
              <a:rPr lang="zh-CN" altLang="en-US">
                <a:latin typeface="黑体" panose="02010609060101010101" charset="-122"/>
                <a:ea typeface="黑体" panose="02010609060101010101" charset="-122"/>
                <a:cs typeface="黑体" panose="02010609060101010101" charset="-122"/>
                <a:sym typeface="+mn-ea"/>
              </a:rPr>
              <a:t>小金：我妈妈花店里有工具，她经常用那个给气球打结。</a:t>
            </a:r>
            <a:endParaRPr lang="zh-CN" altLang="en-US">
              <a:latin typeface="黑体" panose="02010609060101010101" charset="-122"/>
              <a:ea typeface="黑体" panose="02010609060101010101" charset="-122"/>
              <a:cs typeface="黑体" panose="02010609060101010101" charset="-122"/>
              <a:sym typeface="+mn-ea"/>
            </a:endParaRPr>
          </a:p>
          <a:p>
            <a:endParaRPr lang="zh-CN" altLang="en-US">
              <a:latin typeface="黑体" panose="02010609060101010101" charset="-122"/>
              <a:ea typeface="黑体" panose="02010609060101010101" charset="-122"/>
              <a:cs typeface="黑体" panose="02010609060101010101" charset="-122"/>
              <a:sym typeface="+mn-ea"/>
            </a:endParaRPr>
          </a:p>
          <a:p>
            <a:endParaRPr lang="zh-CN" altLang="en-US">
              <a:latin typeface="黑体" panose="02010609060101010101" charset="-122"/>
              <a:ea typeface="黑体" panose="02010609060101010101" charset="-122"/>
              <a:cs typeface="黑体" panose="02010609060101010101" charset="-122"/>
              <a:sym typeface="+mn-ea"/>
            </a:endParaRPr>
          </a:p>
          <a:p>
            <a:endParaRPr lang="zh-CN" altLang="en-US">
              <a:latin typeface="黑体" panose="02010609060101010101" charset="-122"/>
              <a:ea typeface="黑体" panose="02010609060101010101" charset="-122"/>
              <a:cs typeface="黑体" panose="02010609060101010101" charset="-122"/>
            </a:endParaRPr>
          </a:p>
        </p:txBody>
      </p:sp>
      <p:sp>
        <p:nvSpPr>
          <p:cNvPr id="3" name="任意多边形 2"/>
          <p:cNvSpPr/>
          <p:nvPr>
            <p:custDataLst>
              <p:tags r:id="rId6"/>
            </p:custDataLst>
          </p:nvPr>
        </p:nvSpPr>
        <p:spPr>
          <a:xfrm>
            <a:off x="10081260" y="877570"/>
            <a:ext cx="1911350" cy="191135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8" name="任意多边形 7"/>
          <p:cNvSpPr/>
          <p:nvPr>
            <p:custDataLst>
              <p:tags r:id="rId8"/>
            </p:custDataLst>
          </p:nvPr>
        </p:nvSpPr>
        <p:spPr>
          <a:xfrm rot="5400000">
            <a:off x="9932035" y="730250"/>
            <a:ext cx="2209800" cy="220599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4" name="文本框 13"/>
          <p:cNvSpPr txBox="1"/>
          <p:nvPr/>
        </p:nvSpPr>
        <p:spPr>
          <a:xfrm>
            <a:off x="6010910" y="5172710"/>
            <a:ext cx="4777740" cy="1516380"/>
          </a:xfrm>
          <a:prstGeom prst="rect">
            <a:avLst/>
          </a:prstGeom>
          <a:noFill/>
        </p:spPr>
        <p:txBody>
          <a:bodyPr wrap="square" rtlCol="0">
            <a:noAutofit/>
          </a:bodyPr>
          <a:p>
            <a:r>
              <a:rPr lang="zh-CN" altLang="en-US">
                <a:latin typeface="黑体" panose="02010609060101010101" charset="-122"/>
                <a:ea typeface="黑体" panose="02010609060101010101" charset="-122"/>
                <a:cs typeface="黑体" panose="02010609060101010101" charset="-122"/>
                <a:sym typeface="+mn-ea"/>
              </a:rPr>
              <a:t>思考与支持：</a:t>
            </a:r>
            <a:endParaRPr lang="zh-CN" altLang="en-US">
              <a:latin typeface="黑体" panose="02010609060101010101" charset="-122"/>
              <a:ea typeface="黑体" panose="02010609060101010101" charset="-122"/>
              <a:cs typeface="黑体" panose="02010609060101010101" charset="-122"/>
              <a:sym typeface="+mn-ea"/>
            </a:endParaRPr>
          </a:p>
          <a:p>
            <a:r>
              <a:rPr lang="zh-CN" altLang="en-US">
                <a:latin typeface="黑体" panose="02010609060101010101" charset="-122"/>
                <a:ea typeface="黑体" panose="02010609060101010101" charset="-122"/>
                <a:cs typeface="黑体" panose="02010609060101010101" charset="-122"/>
                <a:sym typeface="+mn-ea"/>
              </a:rPr>
              <a:t>《指南》中提到关注幼儿的兴趣与需要，我们按照孩子的想法跟进了支架与材料：</a:t>
            </a:r>
            <a:endParaRPr lang="zh-CN" altLang="en-US">
              <a:latin typeface="黑体" panose="02010609060101010101" charset="-122"/>
              <a:ea typeface="黑体" panose="02010609060101010101" charset="-122"/>
              <a:cs typeface="黑体" panose="02010609060101010101" charset="-122"/>
              <a:sym typeface="+mn-ea"/>
            </a:endParaRPr>
          </a:p>
          <a:p>
            <a:r>
              <a:rPr lang="en-US" altLang="zh-CN">
                <a:latin typeface="黑体" panose="02010609060101010101" charset="-122"/>
                <a:ea typeface="黑体" panose="02010609060101010101" charset="-122"/>
                <a:cs typeface="黑体" panose="02010609060101010101" charset="-122"/>
                <a:sym typeface="+mn-ea"/>
              </a:rPr>
              <a:t>1.</a:t>
            </a:r>
            <a:r>
              <a:rPr lang="zh-CN" altLang="en-US">
                <a:latin typeface="黑体" panose="02010609060101010101" charset="-122"/>
                <a:ea typeface="黑体" panose="02010609060101010101" charset="-122"/>
                <a:cs typeface="黑体" panose="02010609060101010101" charset="-122"/>
                <a:sym typeface="+mn-ea"/>
              </a:rPr>
              <a:t>将教学视频导入</a:t>
            </a:r>
            <a:r>
              <a:rPr lang="en-US" altLang="zh-CN">
                <a:latin typeface="黑体" panose="02010609060101010101" charset="-122"/>
                <a:ea typeface="黑体" panose="02010609060101010101" charset="-122"/>
                <a:cs typeface="黑体" panose="02010609060101010101" charset="-122"/>
                <a:sym typeface="+mn-ea"/>
              </a:rPr>
              <a:t>iPad</a:t>
            </a:r>
            <a:r>
              <a:rPr lang="zh-CN" altLang="en-US">
                <a:latin typeface="黑体" panose="02010609060101010101" charset="-122"/>
                <a:ea typeface="黑体" panose="02010609060101010101" charset="-122"/>
                <a:cs typeface="黑体" panose="02010609060101010101" charset="-122"/>
                <a:sym typeface="+mn-ea"/>
              </a:rPr>
              <a:t>，幼儿按需观看学习。</a:t>
            </a:r>
            <a:endParaRPr lang="zh-CN" altLang="en-US">
              <a:latin typeface="黑体" panose="02010609060101010101" charset="-122"/>
              <a:ea typeface="黑体" panose="02010609060101010101" charset="-122"/>
              <a:cs typeface="黑体" panose="02010609060101010101" charset="-122"/>
              <a:sym typeface="+mn-ea"/>
            </a:endParaRPr>
          </a:p>
          <a:p>
            <a:r>
              <a:rPr lang="en-US" altLang="zh-CN">
                <a:latin typeface="黑体" panose="02010609060101010101" charset="-122"/>
                <a:ea typeface="黑体" panose="02010609060101010101" charset="-122"/>
                <a:cs typeface="黑体" panose="02010609060101010101" charset="-122"/>
                <a:sym typeface="+mn-ea"/>
              </a:rPr>
              <a:t>2.</a:t>
            </a:r>
            <a:r>
              <a:rPr lang="zh-CN" altLang="en-US">
                <a:latin typeface="黑体" panose="02010609060101010101" charset="-122"/>
                <a:ea typeface="黑体" panose="02010609060101010101" charset="-122"/>
                <a:cs typeface="黑体" panose="02010609060101010101" charset="-122"/>
                <a:sym typeface="+mn-ea"/>
              </a:rPr>
              <a:t>购买打结器，辅助幼儿打结。</a:t>
            </a:r>
            <a:endParaRPr lang="zh-CN" altLang="en-US">
              <a:latin typeface="黑体" panose="02010609060101010101" charset="-122"/>
              <a:ea typeface="黑体" panose="02010609060101010101" charset="-122"/>
              <a:cs typeface="黑体" panose="02010609060101010101" charset="-122"/>
              <a:sym typeface="+mn-ea"/>
            </a:endParaRPr>
          </a:p>
          <a:p>
            <a:endParaRPr lang="zh-CN" altLang="en-US">
              <a:latin typeface="黑体" panose="02010609060101010101" charset="-122"/>
              <a:ea typeface="黑体" panose="02010609060101010101" charset="-122"/>
              <a:cs typeface="黑体" panose="02010609060101010101" charset="-122"/>
              <a:sym typeface="+mn-ea"/>
            </a:endParaRPr>
          </a:p>
          <a:p>
            <a:endParaRPr lang="zh-CN" altLang="en-US">
              <a:latin typeface="黑体" panose="02010609060101010101" charset="-122"/>
              <a:ea typeface="黑体" panose="02010609060101010101" charset="-122"/>
              <a:cs typeface="黑体" panose="02010609060101010101" charset="-122"/>
            </a:endParaRPr>
          </a:p>
        </p:txBody>
      </p:sp>
    </p:spTree>
    <p:custDataLst>
      <p:tags r:id="rId9"/>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ppt_x</p:attrName>
                                        </p:attrNameLst>
                                      </p:cBhvr>
                                      <p:tavLst>
                                        <p:tav tm="0">
                                          <p:val>
                                            <p:strVal val="#ppt_x-.2"/>
                                          </p:val>
                                        </p:tav>
                                        <p:tav tm="100000">
                                          <p:val>
                                            <p:strVal val="#ppt_x"/>
                                          </p:val>
                                        </p:tav>
                                      </p:tavLst>
                                    </p:anim>
                                    <p:anim calcmode="lin" valueType="num">
                                      <p:cBhvr>
                                        <p:cTn id="14"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2"/>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ppt_x</p:attrName>
                                        </p:attrNameLst>
                                      </p:cBhvr>
                                      <p:tavLst>
                                        <p:tav tm="0">
                                          <p:val>
                                            <p:strVal val="#ppt_x-.2"/>
                                          </p:val>
                                        </p:tav>
                                        <p:tav tm="100000">
                                          <p:val>
                                            <p:strVal val="#ppt_x"/>
                                          </p:val>
                                        </p:tav>
                                      </p:tavLst>
                                    </p:anim>
                                    <p:anim calcmode="lin" valueType="num">
                                      <p:cBhvr>
                                        <p:cTn id="2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
                                        </p:tgtEl>
                                      </p:cBhvr>
                                    </p:animEffect>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3500"/>
                            </p:stCondLst>
                            <p:childTnLst>
                              <p:par>
                                <p:cTn id="29" presetID="53" presetClass="entr" presetSubtype="16"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8" grpId="0" bldLvl="0" animBg="1"/>
      <p:bldP spid="3" grpId="0" bldLvl="0" animBg="1"/>
      <p:bldP spid="8" grpId="1" animBg="1"/>
      <p:bldP spid="3" grpId="1" animBg="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a:off x="130175" y="1428750"/>
            <a:ext cx="4305300" cy="43053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104775" y="1198245"/>
            <a:ext cx="4774565" cy="47669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nvSpPr>
        <p:spPr>
          <a:xfrm>
            <a:off x="309245" y="826135"/>
            <a:ext cx="3062605" cy="368300"/>
          </a:xfrm>
          <a:prstGeom prst="rect">
            <a:avLst/>
          </a:prstGeom>
          <a:noFill/>
        </p:spPr>
        <p:txBody>
          <a:bodyPr wrap="square" rtlCol="0">
            <a:spAutoFit/>
          </a:bodyPr>
          <a:p>
            <a:endParaRPr lang="zh-CN" altLang="en-US"/>
          </a:p>
        </p:txBody>
      </p:sp>
      <p:sp>
        <p:nvSpPr>
          <p:cNvPr id="7" name="圆角矩形 6"/>
          <p:cNvSpPr/>
          <p:nvPr>
            <p:custDataLst>
              <p:tags r:id="rId5"/>
            </p:custDataLst>
          </p:nvPr>
        </p:nvSpPr>
        <p:spPr>
          <a:xfrm>
            <a:off x="5033645" y="1301750"/>
            <a:ext cx="2967355" cy="524827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custDataLst>
              <p:tags r:id="rId6"/>
            </p:custDataLst>
          </p:nvPr>
        </p:nvSpPr>
        <p:spPr>
          <a:xfrm>
            <a:off x="5280025" y="1428750"/>
            <a:ext cx="2474595" cy="2466340"/>
          </a:xfrm>
          <a:prstGeom prst="ellipse">
            <a:avLst/>
          </a:prstGeom>
          <a:blipFill rotWithShape="1">
            <a:blip r:embed="rId7"/>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 12"/>
          <p:cNvSpPr/>
          <p:nvPr>
            <p:custDataLst>
              <p:tags r:id="rId8"/>
            </p:custDataLst>
          </p:nvPr>
        </p:nvSpPr>
        <p:spPr>
          <a:xfrm>
            <a:off x="8753475" y="1301750"/>
            <a:ext cx="2967355" cy="524827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custDataLst>
              <p:tags r:id="rId9"/>
            </p:custDataLst>
          </p:nvPr>
        </p:nvSpPr>
        <p:spPr>
          <a:xfrm>
            <a:off x="8999855" y="1428750"/>
            <a:ext cx="2474595" cy="2361565"/>
          </a:xfrm>
          <a:prstGeom prst="ellipse">
            <a:avLst/>
          </a:prstGeom>
          <a:blipFill rotWithShape="1">
            <a:blip r:embed="rId10"/>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11"/>
            </p:custDataLst>
          </p:nvPr>
        </p:nvSpPr>
        <p:spPr>
          <a:xfrm>
            <a:off x="8787130" y="4302125"/>
            <a:ext cx="2979420" cy="2927350"/>
          </a:xfrm>
          <a:prstGeom prst="rect">
            <a:avLst/>
          </a:prstGeom>
          <a:noFill/>
        </p:spPr>
        <p:txBody>
          <a:bodyPr wrap="square" rtlCol="0">
            <a:noAutofit/>
          </a:bodyPr>
          <a:p>
            <a:r>
              <a:rPr lang="zh-CN">
                <a:latin typeface="黑体" panose="02010609060101010101" charset="-122"/>
                <a:ea typeface="黑体" panose="02010609060101010101" charset="-122"/>
                <a:cs typeface="演示春风楷" panose="00000500000000000000" charset="-122"/>
                <a:sym typeface="+mn-ea"/>
              </a:rPr>
              <a:t>打结器使用方法简单，孩子们一学就会，成功率和效率都提高了很多。</a:t>
            </a:r>
            <a:endParaRPr>
              <a:latin typeface="演示春风楷" panose="00000500000000000000" charset="-122"/>
              <a:ea typeface="演示春风楷" panose="00000500000000000000" charset="-122"/>
              <a:cs typeface="演示春风楷" panose="00000500000000000000" charset="-122"/>
              <a:sym typeface="+mn-ea"/>
            </a:endParaRPr>
          </a:p>
        </p:txBody>
      </p:sp>
      <p:sp>
        <p:nvSpPr>
          <p:cNvPr id="17" name="文本框 16"/>
          <p:cNvSpPr txBox="1"/>
          <p:nvPr>
            <p:custDataLst>
              <p:tags r:id="rId12"/>
            </p:custDataLst>
          </p:nvPr>
        </p:nvSpPr>
        <p:spPr>
          <a:xfrm>
            <a:off x="5033645" y="4046220"/>
            <a:ext cx="3121660" cy="2811780"/>
          </a:xfrm>
          <a:prstGeom prst="rect">
            <a:avLst/>
          </a:prstGeom>
          <a:noFill/>
        </p:spPr>
        <p:txBody>
          <a:bodyPr wrap="square" rtlCol="0">
            <a:noAutofit/>
          </a:bodyPr>
          <a:p>
            <a:endParaRPr>
              <a:latin typeface="演示春风楷" panose="00000500000000000000" charset="-122"/>
              <a:ea typeface="演示春风楷" panose="00000500000000000000" charset="-122"/>
              <a:cs typeface="演示春风楷" panose="00000500000000000000" charset="-122"/>
              <a:sym typeface="+mn-ea"/>
            </a:endParaRPr>
          </a:p>
          <a:p>
            <a:r>
              <a:rPr lang="zh-CN">
                <a:latin typeface="黑体" panose="02010609060101010101" charset="-122"/>
                <a:ea typeface="黑体" panose="02010609060101010101" charset="-122"/>
                <a:cs typeface="演示春风楷" panose="00000500000000000000" charset="-122"/>
                <a:sym typeface="+mn-ea"/>
              </a:rPr>
              <a:t>小朋友们能跟着视频里的打结方法一步一步操作，成功率提高了很多，速度偏慢。</a:t>
            </a:r>
            <a:endParaRPr>
              <a:latin typeface="黑体" panose="02010609060101010101" charset="-122"/>
              <a:ea typeface="黑体" panose="02010609060101010101" charset="-122"/>
              <a:cs typeface="演示春风楷" panose="00000500000000000000" charset="-122"/>
              <a:sym typeface="+mn-ea"/>
            </a:endParaRPr>
          </a:p>
        </p:txBody>
      </p:sp>
    </p:spTree>
    <p:custDataLst>
      <p:tags r:id="rId1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7" presetClass="entr" presetSubtype="4" fill="hold" grpId="0" nodeType="afterEffect">
                                  <p:stCondLst>
                                    <p:cond delay="0"/>
                                  </p:stCondLst>
                                  <p:childTnLst>
                                    <p:set>
                                      <p:cBhvr>
                                        <p:cTn id="16" dur="1000"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par>
                          <p:cTn id="24" fill="hold">
                            <p:stCondLst>
                              <p:cond delay="2000"/>
                            </p:stCondLst>
                            <p:childTnLst>
                              <p:par>
                                <p:cTn id="25" presetID="29"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ppt_x</p:attrName>
                                        </p:attrNameLst>
                                      </p:cBhvr>
                                      <p:tavLst>
                                        <p:tav tm="0">
                                          <p:val>
                                            <p:strVal val="#ppt_x-.2"/>
                                          </p:val>
                                        </p:tav>
                                        <p:tav tm="100000">
                                          <p:val>
                                            <p:strVal val="#ppt_x"/>
                                          </p:val>
                                        </p:tav>
                                      </p:tavLst>
                                    </p:anim>
                                    <p:anim calcmode="lin" valueType="num">
                                      <p:cBhvr>
                                        <p:cTn id="2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5"/>
                                        </p:tgtEl>
                                      </p:cBhvr>
                                    </p:animEffect>
                                  </p:childTnLst>
                                </p:cTn>
                              </p:par>
                            </p:childTnLst>
                          </p:cTn>
                        </p:par>
                        <p:par>
                          <p:cTn id="30" fill="hold">
                            <p:stCondLst>
                              <p:cond delay="3000"/>
                            </p:stCondLst>
                            <p:childTnLst>
                              <p:par>
                                <p:cTn id="31" presetID="29"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ppt_x</p:attrName>
                                        </p:attrNameLst>
                                      </p:cBhvr>
                                      <p:tavLst>
                                        <p:tav tm="0">
                                          <p:val>
                                            <p:strVal val="#ppt_x-.2"/>
                                          </p:val>
                                        </p:tav>
                                        <p:tav tm="100000">
                                          <p:val>
                                            <p:strVal val="#ppt_x"/>
                                          </p:val>
                                        </p:tav>
                                      </p:tavLst>
                                    </p:anim>
                                    <p:anim calcmode="lin" valueType="num">
                                      <p:cBhvr>
                                        <p:cTn id="3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0" grpId="0" bldLvl="0" animBg="1"/>
      <p:bldP spid="10" grpId="1" animBg="1"/>
      <p:bldP spid="13" grpId="0" bldLvl="0" animBg="1"/>
      <p:bldP spid="13" grpId="1" animBg="1"/>
      <p:bldP spid="14" grpId="0" bldLvl="0" animBg="1"/>
      <p:bldP spid="14" grpId="1" animBg="1"/>
      <p:bldP spid="15" grpId="0"/>
      <p:bldP spid="15" grpId="1"/>
      <p:bldP spid="17" grpId="0"/>
      <p:bldP spid="17"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a:off x="6968490" y="-309245"/>
            <a:ext cx="4305300" cy="43053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6733540" y="-539750"/>
            <a:ext cx="4774565" cy="47669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nvSpPr>
        <p:spPr>
          <a:xfrm>
            <a:off x="309245" y="826135"/>
            <a:ext cx="3062605" cy="368300"/>
          </a:xfrm>
          <a:prstGeom prst="rect">
            <a:avLst/>
          </a:prstGeom>
          <a:noFill/>
        </p:spPr>
        <p:txBody>
          <a:bodyPr wrap="square" rtlCol="0">
            <a:spAutoFit/>
          </a:bodyPr>
          <a:p>
            <a:endParaRPr lang="zh-CN" altLang="en-US"/>
          </a:p>
        </p:txBody>
      </p:sp>
      <p:sp>
        <p:nvSpPr>
          <p:cNvPr id="13" name="矩形 12"/>
          <p:cNvSpPr/>
          <p:nvPr/>
        </p:nvSpPr>
        <p:spPr>
          <a:xfrm>
            <a:off x="2596515" y="-5715"/>
            <a:ext cx="3935095" cy="6880860"/>
          </a:xfrm>
          <a:prstGeom prst="rect">
            <a:avLst/>
          </a:prstGeom>
          <a:solidFill>
            <a:schemeClr val="bg1">
              <a:alpha val="61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59690" y="210185"/>
            <a:ext cx="9795510" cy="984250"/>
          </a:xfrm>
          <a:prstGeom prst="rect">
            <a:avLst/>
          </a:prstGeom>
          <a:noFill/>
        </p:spPr>
        <p:txBody>
          <a:bodyPr wrap="square" rtlCol="0">
            <a:noAutofit/>
          </a:bodyPr>
          <a:p>
            <a:r>
              <a:rPr lang="zh-CN" altLang="en-US" sz="3600">
                <a:latin typeface="黑体" panose="02010609060101010101" charset="-122"/>
                <a:ea typeface="黑体" panose="02010609060101010101" charset="-122"/>
              </a:rPr>
              <a:t>问题三：怎样缝合整齐美观且严丝合缝？</a:t>
            </a:r>
            <a:endParaRPr lang="zh-CN" altLang="en-US" sz="3600">
              <a:latin typeface="黑体" panose="02010609060101010101" charset="-122"/>
              <a:ea typeface="黑体" panose="02010609060101010101" charset="-122"/>
            </a:endParaRPr>
          </a:p>
        </p:txBody>
      </p:sp>
      <p:pic>
        <p:nvPicPr>
          <p:cNvPr id="3" name="图片 2" descr="2528"/>
          <p:cNvPicPr>
            <a:picLocks noChangeAspect="1"/>
          </p:cNvPicPr>
          <p:nvPr/>
        </p:nvPicPr>
        <p:blipFill>
          <a:blip r:embed="rId5">
            <a:alphaModFix amt="75000"/>
          </a:blip>
          <a:stretch>
            <a:fillRect/>
          </a:stretch>
        </p:blipFill>
        <p:spPr>
          <a:xfrm flipH="1">
            <a:off x="0" y="2501265"/>
            <a:ext cx="3179445" cy="4356735"/>
          </a:xfrm>
          <a:prstGeom prst="rect">
            <a:avLst/>
          </a:prstGeom>
          <a:effectLst>
            <a:softEdge rad="19050"/>
          </a:effectLst>
        </p:spPr>
      </p:pic>
      <p:sp>
        <p:nvSpPr>
          <p:cNvPr id="9" name="文本框 8"/>
          <p:cNvSpPr txBox="1"/>
          <p:nvPr>
            <p:custDataLst>
              <p:tags r:id="rId6"/>
            </p:custDataLst>
          </p:nvPr>
        </p:nvSpPr>
        <p:spPr>
          <a:xfrm>
            <a:off x="2596515" y="997585"/>
            <a:ext cx="3903980" cy="5754370"/>
          </a:xfrm>
          <a:prstGeom prst="rect">
            <a:avLst/>
          </a:prstGeom>
          <a:noFill/>
        </p:spPr>
        <p:txBody>
          <a:bodyPr wrap="square" rtlCol="0">
            <a:spAutoFit/>
          </a:bodyPr>
          <a:p>
            <a:r>
              <a:rPr lang="zh-CN" altLang="en-US" sz="2400" b="1">
                <a:latin typeface="黑体" panose="02010609060101010101" charset="-122"/>
                <a:ea typeface="黑体" panose="02010609060101010101" charset="-122"/>
                <a:cs typeface="黑体" panose="02010609060101010101" charset="-122"/>
              </a:rPr>
              <a:t>差异体现：</a:t>
            </a:r>
            <a:endParaRPr lang="zh-CN" altLang="en-US" sz="2400" b="1">
              <a:latin typeface="黑体" panose="02010609060101010101" charset="-122"/>
              <a:ea typeface="黑体" panose="02010609060101010101" charset="-122"/>
              <a:cs typeface="黑体" panose="02010609060101010101" charset="-122"/>
            </a:endParaRPr>
          </a:p>
          <a:p>
            <a:r>
              <a:rPr lang="en-US" altLang="zh-CN" sz="2000">
                <a:latin typeface="黑体" panose="02010609060101010101" charset="-122"/>
                <a:ea typeface="黑体" panose="02010609060101010101" charset="-122"/>
                <a:cs typeface="黑体" panose="02010609060101010101" charset="-122"/>
              </a:rPr>
              <a:t>1.“</a:t>
            </a:r>
            <a:r>
              <a:rPr lang="zh-CN" sz="2000">
                <a:latin typeface="黑体" panose="02010609060101010101" charset="-122"/>
                <a:ea typeface="黑体" panose="02010609060101010101" charset="-122"/>
                <a:cs typeface="黑体" panose="02010609060101010101" charset="-122"/>
              </a:rPr>
              <a:t>投机取巧</a:t>
            </a:r>
            <a:r>
              <a:rPr lang="en-US" altLang="zh-CN" sz="2000">
                <a:latin typeface="黑体" panose="02010609060101010101" charset="-122"/>
                <a:ea typeface="黑体" panose="02010609060101010101" charset="-122"/>
                <a:cs typeface="黑体" panose="02010609060101010101" charset="-122"/>
              </a:rPr>
              <a:t>”</a:t>
            </a:r>
            <a:r>
              <a:rPr lang="zh-CN" altLang="en-US" sz="2000">
                <a:latin typeface="黑体" panose="02010609060101010101" charset="-122"/>
                <a:ea typeface="黑体" panose="02010609060101010101" charset="-122"/>
                <a:cs typeface="黑体" panose="02010609060101010101" charset="-122"/>
              </a:rPr>
              <a:t>型：在缝合环节，玥玥和琪琪使用布料胶粘合，没有使用针线缝合。</a:t>
            </a:r>
            <a:endParaRPr lang="zh-CN" altLang="en-US" sz="2000">
              <a:latin typeface="黑体" panose="02010609060101010101" charset="-122"/>
              <a:ea typeface="黑体" panose="02010609060101010101" charset="-122"/>
              <a:cs typeface="黑体" panose="02010609060101010101" charset="-122"/>
            </a:endParaRPr>
          </a:p>
          <a:p>
            <a:r>
              <a:rPr lang="en-US" altLang="zh-CN" sz="2000">
                <a:latin typeface="黑体" panose="02010609060101010101" charset="-122"/>
                <a:ea typeface="黑体" panose="02010609060101010101" charset="-122"/>
                <a:cs typeface="黑体" panose="02010609060101010101" charset="-122"/>
              </a:rPr>
              <a:t>2.“</a:t>
            </a:r>
            <a:r>
              <a:rPr lang="zh-CN" altLang="en-US" sz="2000">
                <a:latin typeface="黑体" panose="02010609060101010101" charset="-122"/>
                <a:ea typeface="黑体" panose="02010609060101010101" charset="-122"/>
                <a:cs typeface="黑体" panose="02010609060101010101" charset="-122"/>
              </a:rPr>
              <a:t>天花乱绣</a:t>
            </a:r>
            <a:r>
              <a:rPr lang="en-US" altLang="zh-CN" sz="2000">
                <a:latin typeface="黑体" panose="02010609060101010101" charset="-122"/>
                <a:ea typeface="黑体" panose="02010609060101010101" charset="-122"/>
                <a:cs typeface="黑体" panose="02010609060101010101" charset="-122"/>
              </a:rPr>
              <a:t>”</a:t>
            </a:r>
            <a:r>
              <a:rPr lang="zh-CN" altLang="en-US" sz="2000">
                <a:latin typeface="黑体" panose="02010609060101010101" charset="-122"/>
                <a:ea typeface="黑体" panose="02010609060101010101" charset="-122"/>
                <a:cs typeface="黑体" panose="02010609060101010101" charset="-122"/>
              </a:rPr>
              <a:t>型：小张和小远缝合针线走到哪里是哪里，容易打结且不成型。</a:t>
            </a:r>
            <a:endParaRPr lang="zh-CN" altLang="en-US" sz="2000">
              <a:latin typeface="黑体" panose="02010609060101010101" charset="-122"/>
              <a:ea typeface="黑体" panose="02010609060101010101" charset="-122"/>
              <a:cs typeface="黑体" panose="02010609060101010101" charset="-122"/>
            </a:endParaRPr>
          </a:p>
          <a:p>
            <a:r>
              <a:rPr lang="en-US" altLang="zh-CN" sz="2000">
                <a:latin typeface="黑体" panose="02010609060101010101" charset="-122"/>
                <a:ea typeface="黑体" panose="02010609060101010101" charset="-122"/>
                <a:cs typeface="黑体" panose="02010609060101010101" charset="-122"/>
              </a:rPr>
              <a:t>3.“</a:t>
            </a:r>
            <a:r>
              <a:rPr lang="zh-CN" altLang="en-US" sz="2000">
                <a:latin typeface="黑体" panose="02010609060101010101" charset="-122"/>
                <a:ea typeface="黑体" panose="02010609060101010101" charset="-122"/>
                <a:cs typeface="黑体" panose="02010609060101010101" charset="-122"/>
              </a:rPr>
              <a:t>模棱两可</a:t>
            </a:r>
            <a:r>
              <a:rPr lang="en-US" altLang="zh-CN" sz="2000">
                <a:latin typeface="黑体" panose="02010609060101010101" charset="-122"/>
                <a:ea typeface="黑体" panose="02010609060101010101" charset="-122"/>
                <a:cs typeface="黑体" panose="02010609060101010101" charset="-122"/>
              </a:rPr>
              <a:t>”</a:t>
            </a:r>
            <a:r>
              <a:rPr lang="zh-CN" altLang="en-US" sz="2000">
                <a:latin typeface="黑体" panose="02010609060101010101" charset="-122"/>
                <a:ea typeface="黑体" panose="02010609060101010101" charset="-122"/>
                <a:cs typeface="黑体" panose="02010609060101010101" charset="-122"/>
              </a:rPr>
              <a:t>型：舒舒能按照一条直线一上一下缝合，但罐装香料时会漏，密封性不够。</a:t>
            </a:r>
            <a:endParaRPr lang="zh-CN" altLang="en-US" sz="2000">
              <a:latin typeface="黑体" panose="02010609060101010101" charset="-122"/>
              <a:ea typeface="黑体" panose="02010609060101010101" charset="-122"/>
              <a:cs typeface="黑体" panose="02010609060101010101" charset="-122"/>
            </a:endParaRPr>
          </a:p>
          <a:p>
            <a:endParaRPr lang="zh-CN" altLang="en-US" sz="2000">
              <a:latin typeface="黑体" panose="02010609060101010101" charset="-122"/>
              <a:ea typeface="黑体" panose="02010609060101010101" charset="-122"/>
              <a:cs typeface="黑体" panose="02010609060101010101" charset="-122"/>
            </a:endParaRPr>
          </a:p>
          <a:p>
            <a:r>
              <a:rPr lang="zh-CN" altLang="en-US" sz="2400" b="1">
                <a:latin typeface="黑体" panose="02010609060101010101" charset="-122"/>
                <a:ea typeface="黑体" panose="02010609060101010101" charset="-122"/>
                <a:cs typeface="黑体" panose="02010609060101010101" charset="-122"/>
              </a:rPr>
              <a:t>差异分析：</a:t>
            </a:r>
            <a:endParaRPr lang="zh-CN" altLang="en-US" sz="2400" b="1">
              <a:latin typeface="黑体" panose="02010609060101010101" charset="-122"/>
              <a:ea typeface="黑体" panose="02010609060101010101" charset="-122"/>
              <a:cs typeface="黑体" panose="02010609060101010101" charset="-122"/>
            </a:endParaRPr>
          </a:p>
          <a:p>
            <a:r>
              <a:rPr lang="en-US" altLang="zh-CN" sz="2000">
                <a:latin typeface="黑体" panose="02010609060101010101" charset="-122"/>
                <a:ea typeface="黑体" panose="02010609060101010101" charset="-122"/>
                <a:cs typeface="黑体" panose="02010609060101010101" charset="-122"/>
              </a:rPr>
              <a:t>1.</a:t>
            </a:r>
            <a:r>
              <a:rPr lang="zh-CN" altLang="en-US" sz="2000">
                <a:latin typeface="黑体" panose="02010609060101010101" charset="-122"/>
                <a:ea typeface="黑体" panose="02010609060101010101" charset="-122"/>
                <a:cs typeface="黑体" panose="02010609060101010101" charset="-122"/>
              </a:rPr>
              <a:t>畏难、怕针、不知道怎么缝合。</a:t>
            </a:r>
            <a:endParaRPr lang="zh-CN" altLang="en-US" sz="2000">
              <a:latin typeface="黑体" panose="02010609060101010101" charset="-122"/>
              <a:ea typeface="黑体" panose="02010609060101010101" charset="-122"/>
              <a:cs typeface="黑体" panose="02010609060101010101" charset="-122"/>
            </a:endParaRPr>
          </a:p>
          <a:p>
            <a:r>
              <a:rPr lang="en-US" altLang="zh-CN" sz="2000">
                <a:latin typeface="黑体" panose="02010609060101010101" charset="-122"/>
                <a:ea typeface="黑体" panose="02010609060101010101" charset="-122"/>
                <a:cs typeface="黑体" panose="02010609060101010101" charset="-122"/>
              </a:rPr>
              <a:t>2.</a:t>
            </a:r>
            <a:r>
              <a:rPr lang="zh-CN" altLang="en-US" sz="2000">
                <a:latin typeface="黑体" panose="02010609060101010101" charset="-122"/>
                <a:ea typeface="黑体" panose="02010609060101010101" charset="-122"/>
                <a:cs typeface="黑体" panose="02010609060101010101" charset="-122"/>
              </a:rPr>
              <a:t>勇于挑战但不知道针法，缺乏经验。</a:t>
            </a:r>
            <a:endParaRPr lang="zh-CN" altLang="en-US" sz="2000">
              <a:latin typeface="黑体" panose="02010609060101010101" charset="-122"/>
              <a:ea typeface="黑体" panose="02010609060101010101" charset="-122"/>
              <a:cs typeface="黑体" panose="02010609060101010101" charset="-122"/>
            </a:endParaRPr>
          </a:p>
          <a:p>
            <a:r>
              <a:rPr lang="en-US" altLang="zh-CN" sz="2000">
                <a:latin typeface="黑体" panose="02010609060101010101" charset="-122"/>
                <a:ea typeface="黑体" panose="02010609060101010101" charset="-122"/>
                <a:cs typeface="黑体" panose="02010609060101010101" charset="-122"/>
              </a:rPr>
              <a:t>3.</a:t>
            </a:r>
            <a:r>
              <a:rPr lang="zh-CN" altLang="en-US" sz="2000">
                <a:latin typeface="黑体" panose="02010609060101010101" charset="-122"/>
                <a:ea typeface="黑体" panose="02010609060101010101" charset="-122"/>
                <a:cs typeface="黑体" panose="02010609060101010101" charset="-122"/>
              </a:rPr>
              <a:t>学习和模仿能力强，家里有长辈使用针线有一定经验，但缺乏实操经验。</a:t>
            </a:r>
            <a:endParaRPr lang="zh-CN" altLang="en-US" sz="2000">
              <a:latin typeface="黑体" panose="02010609060101010101" charset="-122"/>
              <a:ea typeface="黑体" panose="02010609060101010101" charset="-122"/>
              <a:cs typeface="黑体" panose="02010609060101010101" charset="-122"/>
            </a:endParaRPr>
          </a:p>
        </p:txBody>
      </p:sp>
      <p:pic>
        <p:nvPicPr>
          <p:cNvPr id="14" name="图片 13" descr="C:/Users/Aersasiminaixier/Desktop/d1fdc262873ca25615b90ddb49c11d7e.jpgd1fdc262873ca25615b90ddb49c11d7e"/>
          <p:cNvPicPr>
            <a:picLocks noChangeAspect="1"/>
          </p:cNvPicPr>
          <p:nvPr/>
        </p:nvPicPr>
        <p:blipFill>
          <a:blip r:embed="rId7"/>
          <a:srcRect t="1195" b="1195"/>
          <a:stretch>
            <a:fillRect/>
          </a:stretch>
        </p:blipFill>
        <p:spPr>
          <a:xfrm>
            <a:off x="6968490" y="4321810"/>
            <a:ext cx="2262505" cy="2208530"/>
          </a:xfrm>
          <a:prstGeom prst="ellipse">
            <a:avLst/>
          </a:prstGeom>
          <a:effectLst>
            <a:outerShdw blurRad="50800" dist="38100" dir="2700000" algn="tl" rotWithShape="0">
              <a:prstClr val="black">
                <a:alpha val="40000"/>
              </a:prstClr>
            </a:outerShdw>
          </a:effectLst>
        </p:spPr>
      </p:pic>
      <p:pic>
        <p:nvPicPr>
          <p:cNvPr id="16" name="图片 15" descr="C:/Users/Administrator/Desktop/845bbba428a0cd690a207d0904050991.jpg845bbba428a0cd690a207d0904050991"/>
          <p:cNvPicPr>
            <a:picLocks noChangeAspect="1"/>
          </p:cNvPicPr>
          <p:nvPr/>
        </p:nvPicPr>
        <p:blipFill>
          <a:blip r:embed="rId8"/>
          <a:srcRect t="877" b="877"/>
          <a:stretch>
            <a:fillRect/>
          </a:stretch>
        </p:blipFill>
        <p:spPr>
          <a:xfrm>
            <a:off x="9698990" y="4321810"/>
            <a:ext cx="2280285" cy="2240915"/>
          </a:xfrm>
          <a:prstGeom prst="ellipse">
            <a:avLst/>
          </a:prstGeom>
        </p:spPr>
      </p:pic>
      <p:pic>
        <p:nvPicPr>
          <p:cNvPr id="7" name="图片 6" descr="C:/Users/Aersasiminaixier/Desktop/图片6.png图片6"/>
          <p:cNvPicPr>
            <a:picLocks noChangeAspect="1"/>
          </p:cNvPicPr>
          <p:nvPr/>
        </p:nvPicPr>
        <p:blipFill>
          <a:blip r:embed="rId9"/>
          <a:srcRect t="2358" b="2358"/>
          <a:stretch>
            <a:fillRect/>
          </a:stretch>
        </p:blipFill>
        <p:spPr>
          <a:xfrm>
            <a:off x="128270" y="1482090"/>
            <a:ext cx="2262505" cy="2208530"/>
          </a:xfrm>
          <a:prstGeom prst="ellipse">
            <a:avLst/>
          </a:prstGeom>
          <a:effectLst>
            <a:outerShdw blurRad="50800" dist="38100" dir="2700000" algn="tl" rotWithShape="0">
              <a:prstClr val="black">
                <a:alpha val="40000"/>
              </a:prstClr>
            </a:outerShdw>
          </a:effectLst>
        </p:spPr>
      </p:pic>
      <p:pic>
        <p:nvPicPr>
          <p:cNvPr id="10" name="图片 9" descr="C:/Users/Administrator/Desktop/3e54b6d373d798ff5ca2792511f21ccf.jpg3e54b6d373d798ff5ca2792511f21ccf"/>
          <p:cNvPicPr>
            <a:picLocks noChangeAspect="1"/>
          </p:cNvPicPr>
          <p:nvPr/>
        </p:nvPicPr>
        <p:blipFill>
          <a:blip r:embed="rId10"/>
          <a:srcRect t="1193" b="1193"/>
          <a:stretch>
            <a:fillRect/>
          </a:stretch>
        </p:blipFill>
        <p:spPr>
          <a:xfrm rot="16440000">
            <a:off x="128270" y="4321810"/>
            <a:ext cx="2262505" cy="2208530"/>
          </a:xfrm>
          <a:prstGeom prst="ellipse">
            <a:avLst/>
          </a:prstGeom>
          <a:effectLst>
            <a:outerShdw blurRad="50800" dist="38100" dir="2700000" algn="tl" rotWithShape="0">
              <a:prstClr val="black">
                <a:alpha val="40000"/>
              </a:prstClr>
            </a:outerShdw>
          </a:effectLst>
        </p:spPr>
      </p:pic>
    </p:spTree>
    <p:custDataLst>
      <p:tags r:id="rId1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childTnLst>
                          </p:cTn>
                        </p:par>
                        <p:par>
                          <p:cTn id="10" fill="hold">
                            <p:stCondLst>
                              <p:cond delay="1000"/>
                            </p:stCondLst>
                            <p:childTnLst>
                              <p:par>
                                <p:cTn id="11" presetID="1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a:off x="130175" y="1428750"/>
            <a:ext cx="4305300" cy="43053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104775" y="1198245"/>
            <a:ext cx="4774565" cy="47669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nvSpPr>
        <p:spPr>
          <a:xfrm>
            <a:off x="309245" y="826135"/>
            <a:ext cx="3062605" cy="368300"/>
          </a:xfrm>
          <a:prstGeom prst="rect">
            <a:avLst/>
          </a:prstGeom>
          <a:noFill/>
        </p:spPr>
        <p:txBody>
          <a:bodyPr wrap="square" rtlCol="0">
            <a:spAutoFit/>
          </a:bodyPr>
          <a:p>
            <a:endParaRPr lang="zh-CN" altLang="en-US"/>
          </a:p>
        </p:txBody>
      </p:sp>
      <p:sp>
        <p:nvSpPr>
          <p:cNvPr id="7" name="圆角矩形 6"/>
          <p:cNvSpPr/>
          <p:nvPr>
            <p:custDataLst>
              <p:tags r:id="rId5"/>
            </p:custDataLst>
          </p:nvPr>
        </p:nvSpPr>
        <p:spPr>
          <a:xfrm>
            <a:off x="5033645" y="956945"/>
            <a:ext cx="2967355" cy="524827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custDataLst>
              <p:tags r:id="rId6"/>
            </p:custDataLst>
          </p:nvPr>
        </p:nvSpPr>
        <p:spPr>
          <a:xfrm>
            <a:off x="5280025" y="1083945"/>
            <a:ext cx="2474595" cy="2466340"/>
          </a:xfrm>
          <a:prstGeom prst="ellipse">
            <a:avLst/>
          </a:prstGeom>
          <a:blipFill rotWithShape="1">
            <a:blip r:embed="rId7"/>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 12"/>
          <p:cNvSpPr/>
          <p:nvPr>
            <p:custDataLst>
              <p:tags r:id="rId8"/>
            </p:custDataLst>
          </p:nvPr>
        </p:nvSpPr>
        <p:spPr>
          <a:xfrm>
            <a:off x="8753475" y="956945"/>
            <a:ext cx="2967355" cy="524827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custDataLst>
              <p:tags r:id="rId9"/>
            </p:custDataLst>
          </p:nvPr>
        </p:nvSpPr>
        <p:spPr>
          <a:xfrm>
            <a:off x="8999855" y="1083945"/>
            <a:ext cx="2474595" cy="2361565"/>
          </a:xfrm>
          <a:prstGeom prst="ellipse">
            <a:avLst/>
          </a:prstGeom>
          <a:blipFill rotWithShape="1">
            <a:blip r:embed="rId10"/>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11"/>
            </p:custDataLst>
          </p:nvPr>
        </p:nvSpPr>
        <p:spPr>
          <a:xfrm>
            <a:off x="8753475" y="3550285"/>
            <a:ext cx="2979420" cy="2927350"/>
          </a:xfrm>
          <a:prstGeom prst="rect">
            <a:avLst/>
          </a:prstGeom>
          <a:noFill/>
        </p:spPr>
        <p:txBody>
          <a:bodyPr wrap="square" rtlCol="0">
            <a:noAutofit/>
          </a:bodyPr>
          <a:p>
            <a:r>
              <a:rPr lang="zh-CN">
                <a:latin typeface="黑体" panose="02010609060101010101" charset="-122"/>
                <a:ea typeface="黑体" panose="02010609060101010101" charset="-122"/>
                <a:cs typeface="演示春风楷" panose="00000500000000000000" charset="-122"/>
                <a:sym typeface="+mn-ea"/>
              </a:rPr>
              <a:t>用孩子感兴趣的方式练习针法走线：</a:t>
            </a:r>
            <a:endParaRPr lang="zh-CN">
              <a:latin typeface="黑体" panose="02010609060101010101" charset="-122"/>
              <a:ea typeface="黑体" panose="02010609060101010101" charset="-122"/>
              <a:cs typeface="演示春风楷" panose="00000500000000000000" charset="-122"/>
              <a:sym typeface="+mn-ea"/>
            </a:endParaRPr>
          </a:p>
          <a:p>
            <a:endParaRPr lang="zh-CN">
              <a:latin typeface="黑体" panose="02010609060101010101" charset="-122"/>
              <a:ea typeface="黑体" panose="02010609060101010101" charset="-122"/>
              <a:cs typeface="演示春风楷" panose="00000500000000000000" charset="-122"/>
              <a:sym typeface="+mn-ea"/>
            </a:endParaRPr>
          </a:p>
          <a:p>
            <a:r>
              <a:rPr lang="en-US" altLang="zh-CN">
                <a:latin typeface="黑体" panose="02010609060101010101" charset="-122"/>
                <a:ea typeface="黑体" panose="02010609060101010101" charset="-122"/>
                <a:cs typeface="演示春风楷" panose="00000500000000000000" charset="-122"/>
                <a:sym typeface="+mn-ea"/>
              </a:rPr>
              <a:t>1.</a:t>
            </a:r>
            <a:r>
              <a:rPr lang="zh-CN" altLang="en-US">
                <a:latin typeface="黑体" panose="02010609060101010101" charset="-122"/>
                <a:ea typeface="黑体" panose="02010609060101010101" charset="-122"/>
                <a:cs typeface="演示春风楷" panose="00000500000000000000" charset="-122"/>
                <a:sym typeface="+mn-ea"/>
              </a:rPr>
              <a:t>打孔的不织布</a:t>
            </a:r>
            <a:endParaRPr lang="zh-CN" altLang="en-US">
              <a:latin typeface="黑体" panose="02010609060101010101" charset="-122"/>
              <a:ea typeface="黑体" panose="02010609060101010101" charset="-122"/>
              <a:cs typeface="演示春风楷" panose="00000500000000000000" charset="-122"/>
              <a:sym typeface="+mn-ea"/>
            </a:endParaRPr>
          </a:p>
          <a:p>
            <a:r>
              <a:rPr lang="en-US" altLang="zh-CN">
                <a:latin typeface="黑体" panose="02010609060101010101" charset="-122"/>
                <a:ea typeface="黑体" panose="02010609060101010101" charset="-122"/>
                <a:cs typeface="演示春风楷" panose="00000500000000000000" charset="-122"/>
                <a:sym typeface="+mn-ea"/>
              </a:rPr>
              <a:t>2.</a:t>
            </a:r>
            <a:r>
              <a:rPr lang="zh-CN" altLang="en-US">
                <a:latin typeface="黑体" panose="02010609060101010101" charset="-122"/>
                <a:ea typeface="黑体" panose="02010609060101010101" charset="-122"/>
                <a:cs typeface="演示春风楷" panose="00000500000000000000" charset="-122"/>
                <a:sym typeface="+mn-ea"/>
              </a:rPr>
              <a:t>花样的不织布</a:t>
            </a:r>
            <a:endParaRPr lang="zh-CN" altLang="en-US">
              <a:latin typeface="黑体" panose="02010609060101010101" charset="-122"/>
              <a:ea typeface="黑体" panose="02010609060101010101" charset="-122"/>
              <a:cs typeface="演示春风楷" panose="00000500000000000000" charset="-122"/>
              <a:sym typeface="+mn-ea"/>
            </a:endParaRPr>
          </a:p>
          <a:p>
            <a:r>
              <a:rPr lang="en-US" altLang="zh-CN">
                <a:latin typeface="黑体" panose="02010609060101010101" charset="-122"/>
                <a:ea typeface="黑体" panose="02010609060101010101" charset="-122"/>
                <a:cs typeface="演示春风楷" panose="00000500000000000000" charset="-122"/>
                <a:sym typeface="+mn-ea"/>
              </a:rPr>
              <a:t>3.</a:t>
            </a:r>
            <a:r>
              <a:rPr lang="zh-CN" altLang="en-US">
                <a:latin typeface="黑体" panose="02010609060101010101" charset="-122"/>
                <a:ea typeface="黑体" panose="02010609060101010101" charset="-122"/>
                <a:cs typeface="演示春风楷" panose="00000500000000000000" charset="-122"/>
                <a:sym typeface="+mn-ea"/>
              </a:rPr>
              <a:t>留白的不织布</a:t>
            </a:r>
            <a:endParaRPr lang="zh-CN" altLang="en-US">
              <a:latin typeface="黑体" panose="02010609060101010101" charset="-122"/>
              <a:ea typeface="黑体" panose="02010609060101010101" charset="-122"/>
              <a:cs typeface="演示春风楷" panose="00000500000000000000" charset="-122"/>
              <a:sym typeface="+mn-ea"/>
            </a:endParaRPr>
          </a:p>
        </p:txBody>
      </p:sp>
      <p:sp>
        <p:nvSpPr>
          <p:cNvPr id="17" name="文本框 16"/>
          <p:cNvSpPr txBox="1"/>
          <p:nvPr>
            <p:custDataLst>
              <p:tags r:id="rId12"/>
            </p:custDataLst>
          </p:nvPr>
        </p:nvSpPr>
        <p:spPr>
          <a:xfrm>
            <a:off x="5033645" y="3550285"/>
            <a:ext cx="3121660" cy="2811780"/>
          </a:xfrm>
          <a:prstGeom prst="rect">
            <a:avLst/>
          </a:prstGeom>
          <a:noFill/>
        </p:spPr>
        <p:txBody>
          <a:bodyPr wrap="square" rtlCol="0">
            <a:noAutofit/>
          </a:bodyPr>
          <a:p>
            <a:r>
              <a:rPr lang="zh-CN">
                <a:latin typeface="黑体" panose="02010609060101010101" charset="-122"/>
                <a:ea typeface="黑体" panose="02010609060101010101" charset="-122"/>
                <a:cs typeface="演示春风楷" panose="00000500000000000000" charset="-122"/>
                <a:sym typeface="+mn-ea"/>
              </a:rPr>
              <a:t>材料由易到难：</a:t>
            </a:r>
            <a:endParaRPr lang="zh-CN">
              <a:latin typeface="黑体" panose="02010609060101010101" charset="-122"/>
              <a:ea typeface="黑体" panose="02010609060101010101" charset="-122"/>
              <a:cs typeface="演示春风楷" panose="00000500000000000000" charset="-122"/>
              <a:sym typeface="+mn-ea"/>
            </a:endParaRPr>
          </a:p>
          <a:p>
            <a:r>
              <a:rPr lang="zh-CN">
                <a:latin typeface="黑体" panose="02010609060101010101" charset="-122"/>
                <a:ea typeface="黑体" panose="02010609060101010101" charset="-122"/>
                <a:cs typeface="演示春风楷" panose="00000500000000000000" charset="-122"/>
                <a:sym typeface="+mn-ea"/>
              </a:rPr>
              <a:t>从粗针到细针，从粗线到细线，从安全针到普通针</a:t>
            </a:r>
            <a:endParaRPr lang="zh-CN">
              <a:latin typeface="黑体" panose="02010609060101010101" charset="-122"/>
              <a:ea typeface="黑体" panose="02010609060101010101" charset="-122"/>
              <a:cs typeface="演示春风楷" panose="00000500000000000000" charset="-122"/>
              <a:sym typeface="+mn-ea"/>
            </a:endParaRPr>
          </a:p>
          <a:p>
            <a:endParaRPr lang="zh-CN">
              <a:latin typeface="黑体" panose="02010609060101010101" charset="-122"/>
              <a:ea typeface="黑体" panose="02010609060101010101" charset="-122"/>
              <a:cs typeface="演示春风楷" panose="00000500000000000000" charset="-122"/>
              <a:sym typeface="+mn-ea"/>
            </a:endParaRPr>
          </a:p>
          <a:p>
            <a:r>
              <a:rPr lang="zh-CN">
                <a:latin typeface="黑体" panose="02010609060101010101" charset="-122"/>
                <a:ea typeface="黑体" panose="02010609060101010101" charset="-122"/>
                <a:cs typeface="演示春风楷" panose="00000500000000000000" charset="-122"/>
                <a:sym typeface="+mn-ea"/>
              </a:rPr>
              <a:t>环节由简到繁：</a:t>
            </a:r>
            <a:endParaRPr lang="zh-CN">
              <a:latin typeface="黑体" panose="02010609060101010101" charset="-122"/>
              <a:ea typeface="黑体" panose="02010609060101010101" charset="-122"/>
              <a:cs typeface="演示春风楷" panose="00000500000000000000" charset="-122"/>
              <a:sym typeface="+mn-ea"/>
            </a:endParaRPr>
          </a:p>
          <a:p>
            <a:r>
              <a:rPr lang="zh-CN">
                <a:latin typeface="黑体" panose="02010609060101010101" charset="-122"/>
                <a:ea typeface="黑体" panose="02010609060101010101" charset="-122"/>
                <a:cs typeface="演示春风楷" panose="00000500000000000000" charset="-122"/>
                <a:sym typeface="+mn-ea"/>
              </a:rPr>
              <a:t>香料包＋缝合一边</a:t>
            </a:r>
            <a:endParaRPr lang="zh-CN">
              <a:latin typeface="黑体" panose="02010609060101010101" charset="-122"/>
              <a:ea typeface="黑体" panose="02010609060101010101" charset="-122"/>
              <a:cs typeface="演示春风楷" panose="00000500000000000000" charset="-122"/>
              <a:sym typeface="+mn-ea"/>
            </a:endParaRPr>
          </a:p>
          <a:p>
            <a:r>
              <a:rPr lang="zh-CN">
                <a:latin typeface="黑体" panose="02010609060101010101" charset="-122"/>
                <a:ea typeface="黑体" panose="02010609060101010101" charset="-122"/>
                <a:cs typeface="演示春风楷" panose="00000500000000000000" charset="-122"/>
                <a:sym typeface="+mn-ea"/>
              </a:rPr>
              <a:t>香料包＋缝合三边</a:t>
            </a:r>
            <a:endParaRPr lang="zh-CN">
              <a:latin typeface="黑体" panose="02010609060101010101" charset="-122"/>
              <a:ea typeface="黑体" panose="02010609060101010101" charset="-122"/>
              <a:cs typeface="演示春风楷" panose="00000500000000000000" charset="-122"/>
              <a:sym typeface="+mn-ea"/>
            </a:endParaRPr>
          </a:p>
          <a:p>
            <a:r>
              <a:rPr lang="zh-CN">
                <a:latin typeface="黑体" panose="02010609060101010101" charset="-122"/>
                <a:ea typeface="黑体" panose="02010609060101010101" charset="-122"/>
                <a:cs typeface="演示春风楷" panose="00000500000000000000" charset="-122"/>
                <a:sym typeface="+mn-ea"/>
              </a:rPr>
              <a:t>裁剪布料＋缝合＋装填香料</a:t>
            </a:r>
            <a:endParaRPr lang="zh-CN">
              <a:latin typeface="黑体" panose="02010609060101010101" charset="-122"/>
              <a:ea typeface="黑体" panose="02010609060101010101" charset="-122"/>
              <a:cs typeface="演示春风楷" panose="00000500000000000000" charset="-122"/>
              <a:sym typeface="+mn-ea"/>
            </a:endParaRPr>
          </a:p>
          <a:p>
            <a:endParaRPr lang="en-US" altLang="zh-CN">
              <a:latin typeface="黑体" panose="02010609060101010101" charset="-122"/>
              <a:ea typeface="黑体" panose="02010609060101010101" charset="-122"/>
              <a:cs typeface="演示春风楷" panose="00000500000000000000" charset="-122"/>
              <a:sym typeface="+mn-ea"/>
            </a:endParaRPr>
          </a:p>
        </p:txBody>
      </p:sp>
      <p:pic>
        <p:nvPicPr>
          <p:cNvPr id="3" name="图片 2" descr="C:/Users/Administrator/Desktop/485bc1bada730c06eb36950f037cfd2e.jpg485bc1bada730c06eb36950f037cfd2e"/>
          <p:cNvPicPr>
            <a:picLocks noChangeAspect="1"/>
          </p:cNvPicPr>
          <p:nvPr/>
        </p:nvPicPr>
        <p:blipFill>
          <a:blip r:embed="rId13"/>
          <a:srcRect t="1181" b="1181"/>
          <a:stretch>
            <a:fillRect/>
          </a:stretch>
        </p:blipFill>
        <p:spPr>
          <a:xfrm rot="16200000">
            <a:off x="3231515" y="135255"/>
            <a:ext cx="1666875" cy="1627505"/>
          </a:xfrm>
          <a:prstGeom prst="ellipse">
            <a:avLst/>
          </a:prstGeom>
          <a:effectLst>
            <a:outerShdw blurRad="50800" dist="38100" dir="2700000" algn="tl" rotWithShape="0">
              <a:prstClr val="black">
                <a:alpha val="40000"/>
              </a:prstClr>
            </a:outerShdw>
          </a:effectLst>
        </p:spPr>
      </p:pic>
      <p:pic>
        <p:nvPicPr>
          <p:cNvPr id="5" name="图片 4" descr="C:/Users/Administrator/Desktop/5afcf0a93f57c1d18b7655c0d7c9e591.jpg5afcf0a93f57c1d18b7655c0d7c9e591"/>
          <p:cNvPicPr>
            <a:picLocks noChangeAspect="1"/>
          </p:cNvPicPr>
          <p:nvPr/>
        </p:nvPicPr>
        <p:blipFill>
          <a:blip r:embed="rId14"/>
          <a:srcRect t="1196" b="1196"/>
          <a:stretch>
            <a:fillRect/>
          </a:stretch>
        </p:blipFill>
        <p:spPr>
          <a:xfrm rot="5400000">
            <a:off x="3393440" y="5212080"/>
            <a:ext cx="1592580" cy="1555115"/>
          </a:xfrm>
          <a:prstGeom prst="ellipse">
            <a:avLst/>
          </a:prstGeom>
          <a:effectLst>
            <a:outerShdw blurRad="50800" dist="38100" dir="2700000" algn="tl" rotWithShape="0">
              <a:prstClr val="black">
                <a:alpha val="40000"/>
              </a:prstClr>
            </a:outerShdw>
          </a:effectLst>
        </p:spPr>
      </p:pic>
    </p:spTree>
    <p:custDataLst>
      <p:tags r:id="rId15"/>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7" presetClass="entr" presetSubtype="4" fill="hold" grpId="0" nodeType="afterEffect">
                                  <p:stCondLst>
                                    <p:cond delay="0"/>
                                  </p:stCondLst>
                                  <p:childTnLst>
                                    <p:set>
                                      <p:cBhvr>
                                        <p:cTn id="16" dur="1000"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par>
                          <p:cTn id="24" fill="hold">
                            <p:stCondLst>
                              <p:cond delay="2000"/>
                            </p:stCondLst>
                            <p:childTnLst>
                              <p:par>
                                <p:cTn id="25" presetID="29"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ppt_x</p:attrName>
                                        </p:attrNameLst>
                                      </p:cBhvr>
                                      <p:tavLst>
                                        <p:tav tm="0">
                                          <p:val>
                                            <p:strVal val="#ppt_x-.2"/>
                                          </p:val>
                                        </p:tav>
                                        <p:tav tm="100000">
                                          <p:val>
                                            <p:strVal val="#ppt_x"/>
                                          </p:val>
                                        </p:tav>
                                      </p:tavLst>
                                    </p:anim>
                                    <p:anim calcmode="lin" valueType="num">
                                      <p:cBhvr>
                                        <p:cTn id="2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5"/>
                                        </p:tgtEl>
                                      </p:cBhvr>
                                    </p:animEffect>
                                  </p:childTnLst>
                                </p:cTn>
                              </p:par>
                            </p:childTnLst>
                          </p:cTn>
                        </p:par>
                        <p:par>
                          <p:cTn id="30" fill="hold">
                            <p:stCondLst>
                              <p:cond delay="3000"/>
                            </p:stCondLst>
                            <p:childTnLst>
                              <p:par>
                                <p:cTn id="31" presetID="29"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ppt_x</p:attrName>
                                        </p:attrNameLst>
                                      </p:cBhvr>
                                      <p:tavLst>
                                        <p:tav tm="0">
                                          <p:val>
                                            <p:strVal val="#ppt_x-.2"/>
                                          </p:val>
                                        </p:tav>
                                        <p:tav tm="100000">
                                          <p:val>
                                            <p:strVal val="#ppt_x"/>
                                          </p:val>
                                        </p:tav>
                                      </p:tavLst>
                                    </p:anim>
                                    <p:anim calcmode="lin" valueType="num">
                                      <p:cBhvr>
                                        <p:cTn id="3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7"/>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par>
                                <p:cTn id="41" presetID="53" presetClass="entr" presetSubtype="16"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0" grpId="0" bldLvl="0" animBg="1"/>
      <p:bldP spid="10" grpId="1" animBg="1"/>
      <p:bldP spid="13" grpId="0" bldLvl="0" animBg="1"/>
      <p:bldP spid="13" grpId="1" animBg="1"/>
      <p:bldP spid="14" grpId="0" bldLvl="0" animBg="1"/>
      <p:bldP spid="14" grpId="1" animBg="1"/>
      <p:bldP spid="15" grpId="0"/>
      <p:bldP spid="15" grpId="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p:nvSpPr>
        <p:spPr>
          <a:xfrm>
            <a:off x="-87630" y="5715"/>
            <a:ext cx="12279630" cy="6852285"/>
          </a:xfrm>
          <a:prstGeom prst="rect">
            <a:avLst/>
          </a:prstGeom>
          <a:blipFill rotWithShape="1">
            <a:blip r:embed="rId1">
              <a:alphaModFix amt="44000"/>
            </a:blip>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descr="清 郑板桥 竹石图-3 纸本 149x78"/>
          <p:cNvPicPr>
            <a:picLocks noChangeAspect="1"/>
          </p:cNvPicPr>
          <p:nvPr>
            <p:custDataLst>
              <p:tags r:id="rId2"/>
            </p:custDataLst>
          </p:nvPr>
        </p:nvPicPr>
        <p:blipFill>
          <a:blip r:embed="rId3">
            <a:alphaModFix amt="20000"/>
          </a:blip>
          <a:srcRect l="66131" t="420" b="1015"/>
          <a:stretch>
            <a:fillRect/>
          </a:stretch>
        </p:blipFill>
        <p:spPr>
          <a:xfrm>
            <a:off x="-87630" y="9525"/>
            <a:ext cx="4498975" cy="6848475"/>
          </a:xfrm>
          <a:prstGeom prst="rect">
            <a:avLst/>
          </a:prstGeom>
        </p:spPr>
      </p:pic>
      <p:pic>
        <p:nvPicPr>
          <p:cNvPr id="27" name="图片 26" descr="微信图片_20241024214959"/>
          <p:cNvPicPr>
            <a:picLocks noChangeAspect="1"/>
          </p:cNvPicPr>
          <p:nvPr/>
        </p:nvPicPr>
        <p:blipFill>
          <a:blip r:embed="rId4"/>
          <a:stretch>
            <a:fillRect/>
          </a:stretch>
        </p:blipFill>
        <p:spPr>
          <a:xfrm>
            <a:off x="9897110" y="5027930"/>
            <a:ext cx="2457450" cy="1952625"/>
          </a:xfrm>
          <a:prstGeom prst="rect">
            <a:avLst/>
          </a:prstGeom>
        </p:spPr>
      </p:pic>
      <p:sp>
        <p:nvSpPr>
          <p:cNvPr id="6" name="矩形 5"/>
          <p:cNvSpPr/>
          <p:nvPr/>
        </p:nvSpPr>
        <p:spPr>
          <a:xfrm>
            <a:off x="423545" y="2199640"/>
            <a:ext cx="4952365" cy="4580255"/>
          </a:xfrm>
          <a:prstGeom prst="rect">
            <a:avLst/>
          </a:prstGeom>
          <a:solidFill>
            <a:srgbClr val="FFFFFF">
              <a:alpha val="57000"/>
            </a:srgbClr>
          </a:solidFill>
          <a:ln w="22225">
            <a:solidFill>
              <a:srgbClr val="C7A07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noFill/>
            </a:endParaRPr>
          </a:p>
        </p:txBody>
      </p:sp>
      <p:sp>
        <p:nvSpPr>
          <p:cNvPr id="44" name="文本框 43"/>
          <p:cNvSpPr txBox="1"/>
          <p:nvPr/>
        </p:nvSpPr>
        <p:spPr>
          <a:xfrm>
            <a:off x="3117850" y="2490470"/>
            <a:ext cx="2105660" cy="3975100"/>
          </a:xfrm>
          <a:prstGeom prst="rect">
            <a:avLst/>
          </a:prstGeom>
          <a:noFill/>
        </p:spPr>
        <p:txBody>
          <a:bodyPr wrap="square" rtlCol="0">
            <a:noAutofit/>
          </a:bodyPr>
          <a:p>
            <a:r>
              <a:rPr lang="zh-CN" altLang="en-US">
                <a:latin typeface="黑体" panose="02010609060101010101" charset="-122"/>
                <a:ea typeface="黑体" panose="02010609060101010101" charset="-122"/>
                <a:cs typeface="黑体" panose="02010609060101010101" charset="-122"/>
              </a:rPr>
              <a:t>观看视频，查阅书籍，了解针法种类。</a:t>
            </a:r>
            <a:endParaRPr lang="zh-CN" altLang="en-US">
              <a:latin typeface="黑体" panose="02010609060101010101" charset="-122"/>
              <a:ea typeface="黑体" panose="02010609060101010101" charset="-122"/>
              <a:cs typeface="黑体" panose="02010609060101010101" charset="-122"/>
            </a:endParaRPr>
          </a:p>
          <a:p>
            <a:endParaRPr lang="zh-CN" altLang="en-US">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生成课程活动，学习针法。</a:t>
            </a:r>
            <a:endParaRPr lang="zh-CN" altLang="en-US">
              <a:latin typeface="黑体" panose="02010609060101010101" charset="-122"/>
              <a:ea typeface="黑体" panose="02010609060101010101" charset="-122"/>
              <a:cs typeface="黑体" panose="02010609060101010101" charset="-122"/>
            </a:endParaRPr>
          </a:p>
          <a:p>
            <a:endParaRPr lang="zh-CN" altLang="en-US">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不织布练习有趣的针法。</a:t>
            </a:r>
            <a:endParaRPr lang="zh-CN" altLang="en-US">
              <a:latin typeface="黑体" panose="02010609060101010101" charset="-122"/>
              <a:ea typeface="黑体" panose="02010609060101010101" charset="-122"/>
              <a:cs typeface="黑体" panose="02010609060101010101" charset="-122"/>
            </a:endParaRPr>
          </a:p>
          <a:p>
            <a:endParaRPr lang="zh-CN" altLang="en-US">
              <a:latin typeface="黑体" panose="02010609060101010101" charset="-122"/>
              <a:ea typeface="黑体" panose="02010609060101010101" charset="-122"/>
              <a:cs typeface="黑体" panose="02010609060101010101" charset="-122"/>
            </a:endParaRPr>
          </a:p>
          <a:p>
            <a:r>
              <a:rPr lang="zh-CN" altLang="en-US">
                <a:latin typeface="黑体" panose="02010609060101010101" charset="-122"/>
                <a:ea typeface="黑体" panose="02010609060101010101" charset="-122"/>
                <a:cs typeface="黑体" panose="02010609060101010101" charset="-122"/>
              </a:rPr>
              <a:t>家园合作，打卡练习。</a:t>
            </a:r>
            <a:endParaRPr lang="zh-CN" altLang="en-US">
              <a:latin typeface="黑体" panose="02010609060101010101" charset="-122"/>
              <a:ea typeface="黑体" panose="02010609060101010101" charset="-122"/>
              <a:cs typeface="黑体" panose="02010609060101010101" charset="-122"/>
            </a:endParaRPr>
          </a:p>
        </p:txBody>
      </p:sp>
      <p:pic>
        <p:nvPicPr>
          <p:cNvPr id="7" name="图片 6" descr="C:/Users/Aersasiminaixier/Desktop/ead3ff2362938118c8d8f309efbff5bb.pngead3ff2362938118c8d8f309efbff5bb"/>
          <p:cNvPicPr>
            <a:picLocks noChangeAspect="1"/>
          </p:cNvPicPr>
          <p:nvPr/>
        </p:nvPicPr>
        <p:blipFill>
          <a:blip r:embed="rId5"/>
          <a:srcRect t="4299" b="4299"/>
          <a:stretch>
            <a:fillRect/>
          </a:stretch>
        </p:blipFill>
        <p:spPr>
          <a:xfrm>
            <a:off x="476250" y="2289175"/>
            <a:ext cx="2481580" cy="4401820"/>
          </a:xfrm>
          <a:prstGeom prst="rect">
            <a:avLst/>
          </a:prstGeom>
        </p:spPr>
      </p:pic>
      <p:sp>
        <p:nvSpPr>
          <p:cNvPr id="12" name="矩形 11"/>
          <p:cNvSpPr/>
          <p:nvPr/>
        </p:nvSpPr>
        <p:spPr>
          <a:xfrm>
            <a:off x="6480810" y="2199640"/>
            <a:ext cx="4952365" cy="4580255"/>
          </a:xfrm>
          <a:prstGeom prst="rect">
            <a:avLst/>
          </a:prstGeom>
          <a:solidFill>
            <a:srgbClr val="FFFFFF">
              <a:alpha val="57000"/>
            </a:srgbClr>
          </a:solidFill>
          <a:ln w="22225">
            <a:solidFill>
              <a:srgbClr val="C7A077"/>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noFill/>
            </a:endParaRPr>
          </a:p>
        </p:txBody>
      </p:sp>
      <p:pic>
        <p:nvPicPr>
          <p:cNvPr id="14" name="图片 13" descr="C:/Users/Aersasiminaixier/Desktop/68eee227f4a2f7653dfa1fbaf07c8630.jpg68eee227f4a2f7653dfa1fbaf07c8630"/>
          <p:cNvPicPr>
            <a:picLocks noChangeAspect="1"/>
          </p:cNvPicPr>
          <p:nvPr/>
        </p:nvPicPr>
        <p:blipFill>
          <a:blip r:embed="rId6"/>
          <a:srcRect t="2663" b="2663"/>
          <a:stretch>
            <a:fillRect/>
          </a:stretch>
        </p:blipFill>
        <p:spPr>
          <a:xfrm>
            <a:off x="6576695" y="2282190"/>
            <a:ext cx="2419985" cy="4408170"/>
          </a:xfrm>
          <a:prstGeom prst="rect">
            <a:avLst/>
          </a:prstGeom>
        </p:spPr>
      </p:pic>
      <p:pic>
        <p:nvPicPr>
          <p:cNvPr id="2" name="图片 1" descr="C:/Users/Aersasiminaixier/Desktop/图片8.png图片8"/>
          <p:cNvPicPr>
            <a:picLocks noChangeAspect="1"/>
          </p:cNvPicPr>
          <p:nvPr/>
        </p:nvPicPr>
        <p:blipFill>
          <a:blip r:embed="rId7"/>
          <a:srcRect l="6181" t="4891" r="7967" b="5505"/>
          <a:stretch>
            <a:fillRect/>
          </a:stretch>
        </p:blipFill>
        <p:spPr>
          <a:xfrm>
            <a:off x="611505" y="-182245"/>
            <a:ext cx="2237105" cy="2208530"/>
          </a:xfrm>
          <a:prstGeom prst="ellipse">
            <a:avLst/>
          </a:prstGeom>
          <a:effectLst>
            <a:outerShdw blurRad="50800" dist="38100" dir="2700000" algn="tl" rotWithShape="0">
              <a:prstClr val="black">
                <a:alpha val="40000"/>
              </a:prstClr>
            </a:outerShdw>
          </a:effectLst>
        </p:spPr>
      </p:pic>
      <p:pic>
        <p:nvPicPr>
          <p:cNvPr id="13" name="图片 12" descr="C:/Users/Aersasiminaixier/Desktop/1e1a449af88fd24967395823f7244a17.jpg1e1a449af88fd24967395823f7244a17"/>
          <p:cNvPicPr>
            <a:picLocks noChangeAspect="1"/>
          </p:cNvPicPr>
          <p:nvPr/>
        </p:nvPicPr>
        <p:blipFill>
          <a:blip r:embed="rId8"/>
          <a:srcRect t="1193" b="1193"/>
          <a:stretch>
            <a:fillRect/>
          </a:stretch>
        </p:blipFill>
        <p:spPr>
          <a:xfrm>
            <a:off x="3409315" y="-182245"/>
            <a:ext cx="2262505" cy="2208530"/>
          </a:xfrm>
          <a:prstGeom prst="ellipse">
            <a:avLst/>
          </a:prstGeom>
          <a:effectLst>
            <a:outerShdw blurRad="50800" dist="38100" dir="2700000" algn="tl" rotWithShape="0">
              <a:prstClr val="black">
                <a:alpha val="40000"/>
              </a:prstClr>
            </a:outerShdw>
          </a:effectLst>
        </p:spPr>
      </p:pic>
      <p:pic>
        <p:nvPicPr>
          <p:cNvPr id="17" name="图片 16" descr="C:/Users/Aersasiminaixier/Desktop/1b0642d75391e0927c650ce873803c5f.jpg1b0642d75391e0927c650ce873803c5f"/>
          <p:cNvPicPr>
            <a:picLocks noChangeAspect="1"/>
          </p:cNvPicPr>
          <p:nvPr/>
        </p:nvPicPr>
        <p:blipFill>
          <a:blip r:embed="rId9"/>
          <a:srcRect t="1207" b="1207"/>
          <a:stretch>
            <a:fillRect/>
          </a:stretch>
        </p:blipFill>
        <p:spPr>
          <a:xfrm>
            <a:off x="6232525" y="-182245"/>
            <a:ext cx="2262505" cy="2208530"/>
          </a:xfrm>
          <a:prstGeom prst="ellipse">
            <a:avLst/>
          </a:prstGeom>
          <a:effectLst>
            <a:outerShdw blurRad="50800" dist="38100" dir="2700000" algn="tl" rotWithShape="0">
              <a:prstClr val="black">
                <a:alpha val="40000"/>
              </a:prstClr>
            </a:outerShdw>
          </a:effectLst>
        </p:spPr>
      </p:pic>
      <p:pic>
        <p:nvPicPr>
          <p:cNvPr id="18" name="图片 17" descr="C:/Users/Aersasiminaixier/Desktop/5e01079da52806ed24baeacecc217e55.jpg5e01079da52806ed24baeacecc217e55"/>
          <p:cNvPicPr>
            <a:picLocks noChangeAspect="1"/>
          </p:cNvPicPr>
          <p:nvPr/>
        </p:nvPicPr>
        <p:blipFill>
          <a:blip r:embed="rId10"/>
          <a:srcRect t="1193" b="1193"/>
          <a:stretch>
            <a:fillRect/>
          </a:stretch>
        </p:blipFill>
        <p:spPr>
          <a:xfrm>
            <a:off x="9136380" y="-182245"/>
            <a:ext cx="2262505" cy="2208530"/>
          </a:xfrm>
          <a:prstGeom prst="ellipse">
            <a:avLst/>
          </a:prstGeom>
          <a:effectLst>
            <a:outerShdw blurRad="50800" dist="38100" dir="2700000" algn="tl" rotWithShape="0">
              <a:prstClr val="black">
                <a:alpha val="40000"/>
              </a:prstClr>
            </a:outerShdw>
          </a:effectLst>
        </p:spPr>
      </p:pic>
      <p:pic>
        <p:nvPicPr>
          <p:cNvPr id="19" name="图片 18" descr="C:/Users/Aersasiminaixier/Desktop/1221b91e40b20b199135d0423fe073ff.jpg1221b91e40b20b199135d0423fe073ff"/>
          <p:cNvPicPr>
            <a:picLocks noChangeAspect="1"/>
          </p:cNvPicPr>
          <p:nvPr/>
        </p:nvPicPr>
        <p:blipFill>
          <a:blip r:embed="rId11"/>
          <a:srcRect t="485" b="485"/>
          <a:stretch>
            <a:fillRect/>
          </a:stretch>
        </p:blipFill>
        <p:spPr>
          <a:xfrm>
            <a:off x="8978900" y="2289175"/>
            <a:ext cx="2419985" cy="4408170"/>
          </a:xfrm>
          <a:prstGeom prst="rect">
            <a:avLst/>
          </a:prstGeom>
        </p:spPr>
      </p:pic>
    </p:spTree>
    <p:custDataLst>
      <p:tags r:id="rId1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par>
                          <p:cTn id="14" fill="hold">
                            <p:stCondLst>
                              <p:cond delay="1500"/>
                            </p:stCondLst>
                            <p:childTnLst>
                              <p:par>
                                <p:cTn id="15" presetID="29" presetClass="entr" presetSubtype="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1000" fill="hold"/>
                                        <p:tgtEl>
                                          <p:spTgt spid="44"/>
                                        </p:tgtEl>
                                        <p:attrNameLst>
                                          <p:attrName>ppt_x</p:attrName>
                                        </p:attrNameLst>
                                      </p:cBhvr>
                                      <p:tavLst>
                                        <p:tav tm="0">
                                          <p:val>
                                            <p:strVal val="#ppt_x-.2"/>
                                          </p:val>
                                        </p:tav>
                                        <p:tav tm="100000">
                                          <p:val>
                                            <p:strVal val="#ppt_x"/>
                                          </p:val>
                                        </p:tav>
                                      </p:tavLst>
                                    </p:anim>
                                    <p:anim calcmode="lin" valueType="num">
                                      <p:cBhvr>
                                        <p:cTn id="18"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
                                        </p:tgtEl>
                                      </p:cBhvr>
                                    </p:animEffect>
                                  </p:childTnLst>
                                </p:cTn>
                              </p:par>
                            </p:childTnLst>
                          </p:cTn>
                        </p:par>
                        <p:par>
                          <p:cTn id="20" fill="hold">
                            <p:stCondLst>
                              <p:cond delay="2500"/>
                            </p:stCondLst>
                            <p:childTnLst>
                              <p:par>
                                <p:cTn id="21" presetID="29"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ppt_x</p:attrName>
                                        </p:attrNameLst>
                                      </p:cBhvr>
                                      <p:tavLst>
                                        <p:tav tm="0">
                                          <p:val>
                                            <p:strVal val="#ppt_x-.2"/>
                                          </p:val>
                                        </p:tav>
                                        <p:tav tm="100000">
                                          <p:val>
                                            <p:strVal val="#ppt_x"/>
                                          </p:val>
                                        </p:tav>
                                      </p:tavLst>
                                    </p:anim>
                                    <p:anim calcmode="lin" valueType="num">
                                      <p:cBhvr>
                                        <p:cTn id="24"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2"/>
                                        </p:tgtEl>
                                      </p:cBhvr>
                                    </p:animEffect>
                                  </p:childTnLst>
                                </p:cTn>
                              </p:par>
                            </p:childTnLst>
                          </p:cTn>
                        </p:par>
                        <p:par>
                          <p:cTn id="26" fill="hold">
                            <p:stCondLst>
                              <p:cond delay="3500"/>
                            </p:stCondLst>
                            <p:childTnLst>
                              <p:par>
                                <p:cTn id="27" presetID="5" presetClass="entr" presetSubtype="1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heckerboard(across)">
                                      <p:cBhvr>
                                        <p:cTn id="29" dur="500"/>
                                        <p:tgtEl>
                                          <p:spTgt spid="14"/>
                                        </p:tgtEl>
                                      </p:cBhvr>
                                    </p:animEffect>
                                  </p:childTnLst>
                                </p:cTn>
                              </p:par>
                            </p:childTnLst>
                          </p:cTn>
                        </p:par>
                        <p:par>
                          <p:cTn id="30" fill="hold">
                            <p:stCondLst>
                              <p:cond delay="4000"/>
                            </p:stCondLst>
                            <p:childTnLst>
                              <p:par>
                                <p:cTn id="31" presetID="5" presetClass="entr" presetSubtype="1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checkerboard(across)">
                                      <p:cBhvr>
                                        <p:cTn id="33" dur="500"/>
                                        <p:tgtEl>
                                          <p:spTgt spid="19"/>
                                        </p:tgtEl>
                                      </p:cBhvr>
                                    </p:animEffect>
                                  </p:childTnLst>
                                </p:cTn>
                              </p:par>
                            </p:childTnLst>
                          </p:cTn>
                        </p:par>
                        <p:par>
                          <p:cTn id="34" fill="hold">
                            <p:stCondLst>
                              <p:cond delay="4500"/>
                            </p:stCondLst>
                            <p:childTnLst>
                              <p:par>
                                <p:cTn id="35" presetID="53" presetClass="entr" presetSubtype="16"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par>
                          <p:cTn id="40" fill="hold">
                            <p:stCondLst>
                              <p:cond delay="5000"/>
                            </p:stCondLst>
                            <p:childTnLst>
                              <p:par>
                                <p:cTn id="41" presetID="53" presetClass="entr" presetSubtype="1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5500"/>
                            </p:stCondLst>
                            <p:childTnLst>
                              <p:par>
                                <p:cTn id="47" presetID="53" presetClass="entr" presetSubtype="16"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par>
                          <p:cTn id="52" fill="hold">
                            <p:stCondLst>
                              <p:cond delay="6000"/>
                            </p:stCondLst>
                            <p:childTnLst>
                              <p:par>
                                <p:cTn id="53" presetID="53" presetClass="entr" presetSubtype="16"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4" grpId="0"/>
      <p:bldP spid="44" grpId="1"/>
      <p:bldP spid="12" grpId="0" bldLvl="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rot="16200000">
            <a:off x="130175" y="1428750"/>
            <a:ext cx="4305300" cy="43053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104775" y="1198245"/>
            <a:ext cx="4774565" cy="47669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nvSpPr>
        <p:spPr>
          <a:xfrm>
            <a:off x="309245" y="826135"/>
            <a:ext cx="3062605" cy="368300"/>
          </a:xfrm>
          <a:prstGeom prst="rect">
            <a:avLst/>
          </a:prstGeom>
          <a:noFill/>
        </p:spPr>
        <p:txBody>
          <a:bodyPr wrap="square" rtlCol="0">
            <a:spAutoFit/>
          </a:bodyPr>
          <a:p>
            <a:endParaRPr lang="zh-CN" altLang="en-US"/>
          </a:p>
        </p:txBody>
      </p:sp>
      <p:sp>
        <p:nvSpPr>
          <p:cNvPr id="7" name="圆角矩形 6"/>
          <p:cNvSpPr/>
          <p:nvPr>
            <p:custDataLst>
              <p:tags r:id="rId5"/>
            </p:custDataLst>
          </p:nvPr>
        </p:nvSpPr>
        <p:spPr>
          <a:xfrm>
            <a:off x="5033645" y="956945"/>
            <a:ext cx="2967355" cy="524827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custDataLst>
              <p:tags r:id="rId6"/>
            </p:custDataLst>
          </p:nvPr>
        </p:nvSpPr>
        <p:spPr>
          <a:xfrm>
            <a:off x="5280025" y="1083945"/>
            <a:ext cx="2474595" cy="2466340"/>
          </a:xfrm>
          <a:prstGeom prst="ellipse">
            <a:avLst/>
          </a:prstGeom>
          <a:blipFill rotWithShape="1">
            <a:blip r:embed="rId7"/>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 12"/>
          <p:cNvSpPr/>
          <p:nvPr>
            <p:custDataLst>
              <p:tags r:id="rId8"/>
            </p:custDataLst>
          </p:nvPr>
        </p:nvSpPr>
        <p:spPr>
          <a:xfrm>
            <a:off x="8753475" y="956945"/>
            <a:ext cx="2967355" cy="524827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custDataLst>
              <p:tags r:id="rId9"/>
            </p:custDataLst>
          </p:nvPr>
        </p:nvSpPr>
        <p:spPr>
          <a:xfrm>
            <a:off x="8999855" y="1083945"/>
            <a:ext cx="2474595" cy="2361565"/>
          </a:xfrm>
          <a:prstGeom prst="ellipse">
            <a:avLst/>
          </a:prstGeom>
          <a:blipFill rotWithShape="1">
            <a:blip r:embed="rId10"/>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11"/>
            </p:custDataLst>
          </p:nvPr>
        </p:nvSpPr>
        <p:spPr>
          <a:xfrm>
            <a:off x="8876665" y="3782060"/>
            <a:ext cx="2720975" cy="2927350"/>
          </a:xfrm>
          <a:prstGeom prst="rect">
            <a:avLst/>
          </a:prstGeom>
          <a:noFill/>
        </p:spPr>
        <p:txBody>
          <a:bodyPr wrap="square" rtlCol="0">
            <a:noAutofit/>
          </a:bodyPr>
          <a:p>
            <a:r>
              <a:rPr lang="zh-CN" altLang="en-US">
                <a:latin typeface="黑体" panose="02010609060101010101" charset="-122"/>
                <a:ea typeface="黑体" panose="02010609060101010101" charset="-122"/>
                <a:cs typeface="演示春风楷" panose="00000500000000000000" charset="-122"/>
                <a:sym typeface="+mn-ea"/>
              </a:rPr>
              <a:t>舒舒：我用平针法缝两遍不就可以了吗？舒舒给我们展示她的作品也能达到回针法的效果，布料之间贴合不漏，通过交流分享，孩子们经验互通。</a:t>
            </a:r>
            <a:endParaRPr lang="zh-CN" altLang="en-US">
              <a:latin typeface="黑体" panose="02010609060101010101" charset="-122"/>
              <a:ea typeface="黑体" panose="02010609060101010101" charset="-122"/>
              <a:cs typeface="演示春风楷" panose="00000500000000000000" charset="-122"/>
              <a:sym typeface="+mn-ea"/>
            </a:endParaRPr>
          </a:p>
        </p:txBody>
      </p:sp>
      <p:sp>
        <p:nvSpPr>
          <p:cNvPr id="17" name="文本框 16"/>
          <p:cNvSpPr txBox="1"/>
          <p:nvPr>
            <p:custDataLst>
              <p:tags r:id="rId12"/>
            </p:custDataLst>
          </p:nvPr>
        </p:nvSpPr>
        <p:spPr>
          <a:xfrm>
            <a:off x="5156200" y="3782060"/>
            <a:ext cx="2721610" cy="2811780"/>
          </a:xfrm>
          <a:prstGeom prst="rect">
            <a:avLst/>
          </a:prstGeom>
          <a:noFill/>
        </p:spPr>
        <p:txBody>
          <a:bodyPr wrap="square" rtlCol="0">
            <a:noAutofit/>
          </a:bodyPr>
          <a:p>
            <a:r>
              <a:rPr lang="zh-CN">
                <a:latin typeface="黑体" panose="02010609060101010101" charset="-122"/>
                <a:ea typeface="黑体" panose="02010609060101010101" charset="-122"/>
                <a:cs typeface="演示春风楷" panose="00000500000000000000" charset="-122"/>
                <a:sym typeface="+mn-ea"/>
              </a:rPr>
              <a:t>幼儿在不断尝试发现平针法虽然简单，但是会露出缝隙，把握不住间距，香料就会漏出来，回针法可以弥补这一缺点，让布料直接更加贴合紧实。</a:t>
            </a:r>
            <a:endParaRPr lang="zh-CN">
              <a:latin typeface="黑体" panose="02010609060101010101" charset="-122"/>
              <a:ea typeface="黑体" panose="02010609060101010101" charset="-122"/>
              <a:cs typeface="演示春风楷" panose="00000500000000000000" charset="-122"/>
              <a:sym typeface="+mn-ea"/>
            </a:endParaRPr>
          </a:p>
        </p:txBody>
      </p:sp>
      <p:sp>
        <p:nvSpPr>
          <p:cNvPr id="8" name="文本框 7"/>
          <p:cNvSpPr txBox="1"/>
          <p:nvPr/>
        </p:nvSpPr>
        <p:spPr>
          <a:xfrm>
            <a:off x="127000" y="128270"/>
            <a:ext cx="6268720" cy="645160"/>
          </a:xfrm>
          <a:prstGeom prst="rect">
            <a:avLst/>
          </a:prstGeom>
          <a:noFill/>
        </p:spPr>
        <p:txBody>
          <a:bodyPr wrap="square" rtlCol="0">
            <a:spAutoFit/>
          </a:bodyPr>
          <a:p>
            <a:r>
              <a:rPr lang="zh-CN" altLang="en-US" sz="3600">
                <a:latin typeface="黑体" panose="02010609060101010101" charset="-122"/>
                <a:ea typeface="黑体" panose="02010609060101010101" charset="-122"/>
              </a:rPr>
              <a:t>不断尝试，巩固经验</a:t>
            </a:r>
            <a:endParaRPr lang="zh-CN" altLang="en-US" sz="3600">
              <a:latin typeface="黑体" panose="02010609060101010101" charset="-122"/>
              <a:ea typeface="黑体" panose="02010609060101010101" charset="-122"/>
            </a:endParaRPr>
          </a:p>
        </p:txBody>
      </p:sp>
    </p:spTree>
    <p:custDataLst>
      <p:tags r:id="rId1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7" presetClass="entr" presetSubtype="4" fill="hold" grpId="0" nodeType="afterEffect">
                                  <p:stCondLst>
                                    <p:cond delay="0"/>
                                  </p:stCondLst>
                                  <p:childTnLst>
                                    <p:set>
                                      <p:cBhvr>
                                        <p:cTn id="16" dur="1000"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par>
                          <p:cTn id="24" fill="hold">
                            <p:stCondLst>
                              <p:cond delay="2000"/>
                            </p:stCondLst>
                            <p:childTnLst>
                              <p:par>
                                <p:cTn id="25" presetID="29"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ppt_x</p:attrName>
                                        </p:attrNameLst>
                                      </p:cBhvr>
                                      <p:tavLst>
                                        <p:tav tm="0">
                                          <p:val>
                                            <p:strVal val="#ppt_x-.2"/>
                                          </p:val>
                                        </p:tav>
                                        <p:tav tm="100000">
                                          <p:val>
                                            <p:strVal val="#ppt_x"/>
                                          </p:val>
                                        </p:tav>
                                      </p:tavLst>
                                    </p:anim>
                                    <p:anim calcmode="lin" valueType="num">
                                      <p:cBhvr>
                                        <p:cTn id="2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5"/>
                                        </p:tgtEl>
                                      </p:cBhvr>
                                    </p:animEffect>
                                  </p:childTnLst>
                                </p:cTn>
                              </p:par>
                            </p:childTnLst>
                          </p:cTn>
                        </p:par>
                        <p:par>
                          <p:cTn id="30" fill="hold">
                            <p:stCondLst>
                              <p:cond delay="3000"/>
                            </p:stCondLst>
                            <p:childTnLst>
                              <p:par>
                                <p:cTn id="31" presetID="29"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ppt_x</p:attrName>
                                        </p:attrNameLst>
                                      </p:cBhvr>
                                      <p:tavLst>
                                        <p:tav tm="0">
                                          <p:val>
                                            <p:strVal val="#ppt_x-.2"/>
                                          </p:val>
                                        </p:tav>
                                        <p:tav tm="100000">
                                          <p:val>
                                            <p:strVal val="#ppt_x"/>
                                          </p:val>
                                        </p:tav>
                                      </p:tavLst>
                                    </p:anim>
                                    <p:anim calcmode="lin" valueType="num">
                                      <p:cBhvr>
                                        <p:cTn id="3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0" grpId="0" bldLvl="0" animBg="1"/>
      <p:bldP spid="10" grpId="1" animBg="1"/>
      <p:bldP spid="13" grpId="0" bldLvl="0" animBg="1"/>
      <p:bldP spid="13" grpId="1" animBg="1"/>
      <p:bldP spid="14" grpId="0" bldLvl="0" animBg="1"/>
      <p:bldP spid="14" grpId="1" animBg="1"/>
      <p:bldP spid="15" grpId="0"/>
      <p:bldP spid="15" grpId="1"/>
      <p:bldP spid="17" grpId="0"/>
      <p:bldP spid="1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p:nvSpPr>
        <p:spPr>
          <a:xfrm>
            <a:off x="-87630" y="5715"/>
            <a:ext cx="12279630" cy="6852285"/>
          </a:xfrm>
          <a:prstGeom prst="rect">
            <a:avLst/>
          </a:prstGeom>
          <a:blipFill rotWithShape="1">
            <a:blip r:embed="rId1">
              <a:alphaModFix amt="44000"/>
            </a:blip>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descr="清 郑板桥 竹石图-3 纸本 149x78"/>
          <p:cNvPicPr>
            <a:picLocks noChangeAspect="1"/>
          </p:cNvPicPr>
          <p:nvPr>
            <p:custDataLst>
              <p:tags r:id="rId2"/>
            </p:custDataLst>
          </p:nvPr>
        </p:nvPicPr>
        <p:blipFill>
          <a:blip r:embed="rId3">
            <a:alphaModFix amt="20000"/>
          </a:blip>
          <a:srcRect l="66131" t="420" b="1015"/>
          <a:stretch>
            <a:fillRect/>
          </a:stretch>
        </p:blipFill>
        <p:spPr>
          <a:xfrm>
            <a:off x="-87630" y="9525"/>
            <a:ext cx="4498975" cy="6848475"/>
          </a:xfrm>
          <a:prstGeom prst="rect">
            <a:avLst/>
          </a:prstGeom>
        </p:spPr>
      </p:pic>
      <p:sp>
        <p:nvSpPr>
          <p:cNvPr id="7" name="矩形 6"/>
          <p:cNvSpPr/>
          <p:nvPr/>
        </p:nvSpPr>
        <p:spPr>
          <a:xfrm>
            <a:off x="-87630" y="773430"/>
            <a:ext cx="12317730" cy="4574540"/>
          </a:xfrm>
          <a:prstGeom prst="rect">
            <a:avLst/>
          </a:prstGeom>
          <a:solidFill>
            <a:schemeClr val="bg1">
              <a:alpha val="5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9" name="图片 18" descr="C:/Users/Administrator/Desktop/2014ddec9e28d147b4f2de92171123da.jpg2014ddec9e28d147b4f2de92171123da"/>
          <p:cNvPicPr>
            <a:picLocks noChangeAspect="1"/>
          </p:cNvPicPr>
          <p:nvPr/>
        </p:nvPicPr>
        <p:blipFill>
          <a:blip r:embed="rId4"/>
          <a:srcRect t="2560" b="2560"/>
          <a:stretch>
            <a:fillRect/>
          </a:stretch>
        </p:blipFill>
        <p:spPr>
          <a:xfrm>
            <a:off x="116205" y="948055"/>
            <a:ext cx="2195195" cy="2083435"/>
          </a:xfrm>
          <a:prstGeom prst="rect">
            <a:avLst/>
          </a:prstGeom>
        </p:spPr>
      </p:pic>
      <p:sp>
        <p:nvSpPr>
          <p:cNvPr id="26" name="矩形 25"/>
          <p:cNvSpPr/>
          <p:nvPr/>
        </p:nvSpPr>
        <p:spPr>
          <a:xfrm>
            <a:off x="2540635" y="948055"/>
            <a:ext cx="2219325" cy="2083435"/>
          </a:xfrm>
          <a:prstGeom prst="rect">
            <a:avLst/>
          </a:prstGeom>
          <a:blipFill rotWithShape="1">
            <a:blip r:embed="rId5"/>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3" name="矩形 22"/>
          <p:cNvSpPr/>
          <p:nvPr/>
        </p:nvSpPr>
        <p:spPr>
          <a:xfrm>
            <a:off x="116205" y="3119120"/>
            <a:ext cx="2199005" cy="2141855"/>
          </a:xfrm>
          <a:prstGeom prst="rect">
            <a:avLst/>
          </a:prstGeom>
          <a:blipFill rotWithShape="1">
            <a:blip r:embed="rId6"/>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矩形 29"/>
          <p:cNvSpPr/>
          <p:nvPr/>
        </p:nvSpPr>
        <p:spPr>
          <a:xfrm>
            <a:off x="2540635" y="3128645"/>
            <a:ext cx="2199005" cy="2132330"/>
          </a:xfrm>
          <a:prstGeom prst="rect">
            <a:avLst/>
          </a:prstGeom>
          <a:blipFill rotWithShape="1">
            <a:blip r:embed="rId7"/>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5260975" y="1151255"/>
            <a:ext cx="5447030" cy="1376045"/>
          </a:xfrm>
          <a:prstGeom prst="rect">
            <a:avLst/>
          </a:prstGeom>
          <a:noFill/>
        </p:spPr>
        <p:txBody>
          <a:bodyPr wrap="square" rtlCol="0">
            <a:noAutofit/>
          </a:bodyPr>
          <a:p>
            <a:r>
              <a:rPr lang="zh-CN" altLang="en-US" sz="2000">
                <a:latin typeface="黑体" panose="02010609060101010101" charset="-122"/>
                <a:ea typeface="黑体" panose="02010609060101010101" charset="-122"/>
              </a:rPr>
              <a:t>后续发展与思考：幼儿在直接感知、亲身体验、实际操作和不断尝试中突破了</a:t>
            </a: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穿针</a:t>
            </a: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a:t>
            </a: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打结</a:t>
            </a: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a:t>
            </a: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缝合</a:t>
            </a:r>
            <a:r>
              <a:rPr lang="en-US" altLang="zh-CN" sz="2000">
                <a:latin typeface="黑体" panose="02010609060101010101" charset="-122"/>
                <a:ea typeface="黑体" panose="02010609060101010101" charset="-122"/>
              </a:rPr>
              <a:t>”</a:t>
            </a:r>
            <a:r>
              <a:rPr lang="zh-CN" altLang="en-US" sz="2000">
                <a:latin typeface="黑体" panose="02010609060101010101" charset="-122"/>
                <a:ea typeface="黑体" panose="02010609060101010101" charset="-122"/>
              </a:rPr>
              <a:t>等难点，我们帮助幼儿回顾总结自己的学习过程，幼儿愿意在区域内继续游戏，在囊袋制作完成后，又提出能否进行更进一步的挑战，我们观看了一些精美香囊的图片视频，孩子们对各种型状的香囊和上面的挂绳、装饰和流苏感兴趣，而对各种香料搭配的不同功效也是兴趣十足</a:t>
            </a:r>
            <a:r>
              <a:rPr lang="en-US" altLang="zh-CN" sz="2000">
                <a:latin typeface="黑体" panose="02010609060101010101" charset="-122"/>
                <a:ea typeface="黑体" panose="02010609060101010101" charset="-122"/>
              </a:rPr>
              <a:t>......</a:t>
            </a:r>
            <a:endParaRPr lang="en-US" altLang="zh-CN" sz="2000">
              <a:latin typeface="黑体" panose="02010609060101010101" charset="-122"/>
              <a:ea typeface="黑体" panose="02010609060101010101" charset="-122"/>
            </a:endParaRPr>
          </a:p>
        </p:txBody>
      </p:sp>
    </p:spTree>
    <p:custDataLst>
      <p:tags r:id="rId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5" presetClass="entr" presetSubtype="1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heckerboard(across)">
                                      <p:cBhvr>
                                        <p:cTn id="13" dur="500"/>
                                        <p:tgtEl>
                                          <p:spTgt spid="19"/>
                                        </p:tgtEl>
                                      </p:cBhvr>
                                    </p:animEffect>
                                  </p:childTnLst>
                                </p:cTn>
                              </p:par>
                            </p:childTnLst>
                          </p:cTn>
                        </p:par>
                        <p:par>
                          <p:cTn id="14" fill="hold">
                            <p:stCondLst>
                              <p:cond delay="1500"/>
                            </p:stCondLst>
                            <p:childTnLst>
                              <p:par>
                                <p:cTn id="15" presetID="5" presetClass="entr" presetSubtype="1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heckerboard(across)">
                                      <p:cBhvr>
                                        <p:cTn id="17" dur="500"/>
                                        <p:tgtEl>
                                          <p:spTgt spid="23"/>
                                        </p:tgtEl>
                                      </p:cBhvr>
                                    </p:animEffect>
                                  </p:childTnLst>
                                </p:cTn>
                              </p:par>
                            </p:childTnLst>
                          </p:cTn>
                        </p:par>
                        <p:par>
                          <p:cTn id="18" fill="hold">
                            <p:stCondLst>
                              <p:cond delay="2000"/>
                            </p:stCondLst>
                            <p:childTnLst>
                              <p:par>
                                <p:cTn id="19" presetID="5" presetClass="entr" presetSubtype="1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childTnLst>
                          </p:cTn>
                        </p:par>
                        <p:par>
                          <p:cTn id="22" fill="hold">
                            <p:stCondLst>
                              <p:cond delay="2500"/>
                            </p:stCondLst>
                            <p:childTnLst>
                              <p:par>
                                <p:cTn id="23" presetID="5" presetClass="entr" presetSubtype="10"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heckerboard(across)">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23" grpId="0" bldLvl="0" animBg="1"/>
      <p:bldP spid="23" grpId="1" animBg="1"/>
      <p:bldP spid="26" grpId="0" bldLvl="0" animBg="1"/>
      <p:bldP spid="26" grpId="1" animBg="1"/>
      <p:bldP spid="30" grpId="0" bldLvl="0" animBg="1"/>
      <p:bldP spid="3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a:off x="130175" y="1428750"/>
            <a:ext cx="4305300" cy="430530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104775" y="1198245"/>
            <a:ext cx="4774565" cy="47669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nvSpPr>
        <p:spPr>
          <a:xfrm>
            <a:off x="309245" y="826135"/>
            <a:ext cx="3062605" cy="368300"/>
          </a:xfrm>
          <a:prstGeom prst="rect">
            <a:avLst/>
          </a:prstGeom>
          <a:noFill/>
        </p:spPr>
        <p:txBody>
          <a:bodyPr wrap="square" rtlCol="0">
            <a:spAutoFit/>
          </a:bodyPr>
          <a:p>
            <a:endParaRPr lang="zh-CN" altLang="en-US"/>
          </a:p>
        </p:txBody>
      </p:sp>
      <p:sp>
        <p:nvSpPr>
          <p:cNvPr id="5" name="文本框 4"/>
          <p:cNvSpPr txBox="1"/>
          <p:nvPr>
            <p:custDataLst>
              <p:tags r:id="rId5"/>
            </p:custDataLst>
          </p:nvPr>
        </p:nvSpPr>
        <p:spPr>
          <a:xfrm>
            <a:off x="127000" y="101600"/>
            <a:ext cx="4311015" cy="829945"/>
          </a:xfrm>
          <a:prstGeom prst="rect">
            <a:avLst/>
          </a:prstGeom>
          <a:noFill/>
        </p:spPr>
        <p:txBody>
          <a:bodyPr wrap="square" rtlCol="0">
            <a:spAutoFit/>
          </a:bodyPr>
          <a:p>
            <a:r>
              <a:rPr lang="zh-CN" altLang="en-US" sz="4800">
                <a:latin typeface="黑体" panose="02010609060101010101" charset="-122"/>
                <a:ea typeface="黑体" panose="02010609060101010101" charset="-122"/>
              </a:rPr>
              <a:t>收获成效</a:t>
            </a:r>
            <a:endParaRPr lang="zh-CN" altLang="en-US" sz="4800">
              <a:latin typeface="黑体" panose="02010609060101010101" charset="-122"/>
              <a:ea typeface="黑体" panose="02010609060101010101" charset="-122"/>
            </a:endParaRPr>
          </a:p>
        </p:txBody>
      </p:sp>
      <p:sp>
        <p:nvSpPr>
          <p:cNvPr id="7" name="圆角矩形 6"/>
          <p:cNvSpPr/>
          <p:nvPr>
            <p:custDataLst>
              <p:tags r:id="rId6"/>
            </p:custDataLst>
          </p:nvPr>
        </p:nvSpPr>
        <p:spPr>
          <a:xfrm>
            <a:off x="4859655" y="1282700"/>
            <a:ext cx="3295650" cy="526732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椭圆 9"/>
          <p:cNvSpPr/>
          <p:nvPr>
            <p:custDataLst>
              <p:tags r:id="rId7"/>
            </p:custDataLst>
          </p:nvPr>
        </p:nvSpPr>
        <p:spPr>
          <a:xfrm>
            <a:off x="5280025" y="1428750"/>
            <a:ext cx="2474595" cy="2466340"/>
          </a:xfrm>
          <a:prstGeom prst="ellipse">
            <a:avLst/>
          </a:prstGeom>
          <a:blipFill rotWithShape="1">
            <a:blip r:embed="rId8"/>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 12"/>
          <p:cNvSpPr/>
          <p:nvPr>
            <p:custDataLst>
              <p:tags r:id="rId9"/>
            </p:custDataLst>
          </p:nvPr>
        </p:nvSpPr>
        <p:spPr>
          <a:xfrm>
            <a:off x="8579485" y="1282700"/>
            <a:ext cx="3295650" cy="526732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custDataLst>
              <p:tags r:id="rId10"/>
            </p:custDataLst>
          </p:nvPr>
        </p:nvSpPr>
        <p:spPr>
          <a:xfrm>
            <a:off x="8999855" y="1428750"/>
            <a:ext cx="2474595" cy="2361565"/>
          </a:xfrm>
          <a:prstGeom prst="ellipse">
            <a:avLst/>
          </a:prstGeom>
          <a:blipFill rotWithShape="1">
            <a:blip r:embed="rId11"/>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12"/>
            </p:custDataLst>
          </p:nvPr>
        </p:nvSpPr>
        <p:spPr>
          <a:xfrm>
            <a:off x="8753475" y="3790315"/>
            <a:ext cx="2979420" cy="2927350"/>
          </a:xfrm>
          <a:prstGeom prst="rect">
            <a:avLst/>
          </a:prstGeom>
          <a:noFill/>
        </p:spPr>
        <p:txBody>
          <a:bodyPr wrap="square" rtlCol="0">
            <a:noAutofit/>
          </a:bodyPr>
          <a:p>
            <a:r>
              <a:rPr lang="zh-CN">
                <a:latin typeface="黑体" panose="02010609060101010101" charset="-122"/>
                <a:ea typeface="黑体" panose="02010609060101010101" charset="-122"/>
                <a:cs typeface="演示春风楷" panose="00000500000000000000" charset="-122"/>
                <a:sym typeface="+mn-ea"/>
              </a:rPr>
              <a:t>教师在活动中需要充分观察幼儿，理解幼儿的兴趣与需求，提供适宜的环境和材料上的</a:t>
            </a:r>
            <a:r>
              <a:rPr lang="zh-CN" altLang="en-US">
                <a:latin typeface="黑体" panose="02010609060101010101" charset="-122"/>
                <a:ea typeface="黑体" panose="02010609060101010101" charset="-122"/>
                <a:cs typeface="演示春风楷" panose="00000500000000000000" charset="-122"/>
                <a:sym typeface="+mn-ea"/>
              </a:rPr>
              <a:t>帮助，通过开放性的游戏活动和开放性的问题引导幼儿自主探索，激发幼儿主动解决问题的能力，促进幼儿的多方面发展。</a:t>
            </a:r>
            <a:endParaRPr lang="zh-CN" altLang="en-US">
              <a:latin typeface="黑体" panose="02010609060101010101" charset="-122"/>
              <a:ea typeface="黑体" panose="02010609060101010101" charset="-122"/>
              <a:cs typeface="演示春风楷" panose="00000500000000000000" charset="-122"/>
              <a:sym typeface="+mn-ea"/>
            </a:endParaRPr>
          </a:p>
        </p:txBody>
      </p:sp>
      <p:sp>
        <p:nvSpPr>
          <p:cNvPr id="17" name="文本框 16"/>
          <p:cNvSpPr txBox="1"/>
          <p:nvPr>
            <p:custDataLst>
              <p:tags r:id="rId13"/>
            </p:custDataLst>
          </p:nvPr>
        </p:nvSpPr>
        <p:spPr>
          <a:xfrm>
            <a:off x="4907915" y="3790315"/>
            <a:ext cx="3199130" cy="2644140"/>
          </a:xfrm>
          <a:prstGeom prst="rect">
            <a:avLst/>
          </a:prstGeom>
          <a:noFill/>
        </p:spPr>
        <p:txBody>
          <a:bodyPr wrap="square" rtlCol="0">
            <a:noAutofit/>
          </a:bodyPr>
          <a:p>
            <a:r>
              <a:rPr>
                <a:latin typeface="黑体" panose="02010609060101010101" charset="-122"/>
                <a:ea typeface="黑体" panose="02010609060101010101" charset="-122"/>
                <a:cs typeface="演示春风楷" panose="00000500000000000000" charset="-122"/>
                <a:sym typeface="+mn-ea"/>
              </a:rPr>
              <a:t>孩子们的动手能力得到发展，从穿针引线到</a:t>
            </a:r>
            <a:r>
              <a:rPr lang="zh-CN">
                <a:latin typeface="黑体" panose="02010609060101010101" charset="-122"/>
                <a:ea typeface="黑体" panose="02010609060101010101" charset="-122"/>
                <a:cs typeface="演示春风楷" panose="00000500000000000000" charset="-122"/>
                <a:sym typeface="+mn-ea"/>
              </a:rPr>
              <a:t>缝合布料</a:t>
            </a:r>
            <a:r>
              <a:rPr>
                <a:latin typeface="黑体" panose="02010609060101010101" charset="-122"/>
                <a:ea typeface="黑体" panose="02010609060101010101" charset="-122"/>
                <a:cs typeface="演示春风楷" panose="00000500000000000000" charset="-122"/>
                <a:sym typeface="+mn-ea"/>
              </a:rPr>
              <a:t>，手指灵活性和协调性都有所提升。他们对</a:t>
            </a:r>
            <a:r>
              <a:rPr lang="zh-CN">
                <a:latin typeface="黑体" panose="02010609060101010101" charset="-122"/>
                <a:ea typeface="黑体" panose="02010609060101010101" charset="-122"/>
                <a:cs typeface="演示春风楷" panose="00000500000000000000" charset="-122"/>
                <a:sym typeface="+mn-ea"/>
              </a:rPr>
              <a:t>裁剪</a:t>
            </a:r>
            <a:r>
              <a:rPr>
                <a:latin typeface="黑体" panose="02010609060101010101" charset="-122"/>
                <a:ea typeface="黑体" panose="02010609060101010101" charset="-122"/>
                <a:cs typeface="演示春风楷" panose="00000500000000000000" charset="-122"/>
                <a:sym typeface="+mn-ea"/>
              </a:rPr>
              <a:t>、</a:t>
            </a:r>
            <a:r>
              <a:rPr lang="zh-CN">
                <a:latin typeface="黑体" panose="02010609060101010101" charset="-122"/>
                <a:ea typeface="黑体" panose="02010609060101010101" charset="-122"/>
                <a:cs typeface="演示春风楷" panose="00000500000000000000" charset="-122"/>
                <a:sym typeface="+mn-ea"/>
              </a:rPr>
              <a:t>针线</a:t>
            </a:r>
            <a:r>
              <a:rPr>
                <a:latin typeface="黑体" panose="02010609060101010101" charset="-122"/>
                <a:ea typeface="黑体" panose="02010609060101010101" charset="-122"/>
                <a:cs typeface="演示春风楷" panose="00000500000000000000" charset="-122"/>
                <a:sym typeface="+mn-ea"/>
              </a:rPr>
              <a:t>有了更多感知</a:t>
            </a:r>
            <a:r>
              <a:rPr lang="zh-CN">
                <a:latin typeface="黑体" panose="02010609060101010101" charset="-122"/>
                <a:ea typeface="黑体" panose="02010609060101010101" charset="-122"/>
                <a:cs typeface="演示春风楷" panose="00000500000000000000" charset="-122"/>
                <a:sym typeface="+mn-ea"/>
              </a:rPr>
              <a:t>，体验过程中不怕苦难，敢于挑战。</a:t>
            </a:r>
            <a:r>
              <a:rPr>
                <a:latin typeface="黑体" panose="02010609060101010101" charset="-122"/>
                <a:ea typeface="黑体" panose="02010609060101010101" charset="-122"/>
                <a:cs typeface="演示春风楷" panose="00000500000000000000" charset="-122"/>
                <a:sym typeface="+mn-ea"/>
              </a:rPr>
              <a:t>在交流沟通</a:t>
            </a:r>
            <a:r>
              <a:rPr lang="zh-CN">
                <a:latin typeface="黑体" panose="02010609060101010101" charset="-122"/>
                <a:ea typeface="黑体" panose="02010609060101010101" charset="-122"/>
                <a:cs typeface="演示春风楷" panose="00000500000000000000" charset="-122"/>
                <a:sym typeface="+mn-ea"/>
              </a:rPr>
              <a:t>中</a:t>
            </a:r>
            <a:r>
              <a:rPr>
                <a:latin typeface="黑体" panose="02010609060101010101" charset="-122"/>
                <a:ea typeface="黑体" panose="02010609060101010101" charset="-122"/>
                <a:cs typeface="演示春风楷" panose="00000500000000000000" charset="-122"/>
                <a:sym typeface="+mn-ea"/>
              </a:rPr>
              <a:t>，增强了社交能力和团队意识。同时，孩子们了解了香囊背后的文化意义，激发了对传统文化的兴趣。</a:t>
            </a:r>
            <a:endParaRPr>
              <a:latin typeface="黑体" panose="02010609060101010101" charset="-122"/>
              <a:ea typeface="黑体" panose="02010609060101010101" charset="-122"/>
              <a:cs typeface="演示春风楷" panose="00000500000000000000" charset="-122"/>
              <a:sym typeface="+mn-ea"/>
            </a:endParaRPr>
          </a:p>
        </p:txBody>
      </p:sp>
    </p:spTree>
    <p:custDataLst>
      <p:tags r:id="rId1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7" presetClass="entr" presetSubtype="4" fill="hold" grpId="0" nodeType="afterEffect">
                                  <p:stCondLst>
                                    <p:cond delay="0"/>
                                  </p:stCondLst>
                                  <p:childTnLst>
                                    <p:set>
                                      <p:cBhvr>
                                        <p:cTn id="16" dur="1000"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par>
                          <p:cTn id="24" fill="hold">
                            <p:stCondLst>
                              <p:cond delay="2000"/>
                            </p:stCondLst>
                            <p:childTnLst>
                              <p:par>
                                <p:cTn id="25" presetID="29"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ppt_x</p:attrName>
                                        </p:attrNameLst>
                                      </p:cBhvr>
                                      <p:tavLst>
                                        <p:tav tm="0">
                                          <p:val>
                                            <p:strVal val="#ppt_x-.2"/>
                                          </p:val>
                                        </p:tav>
                                        <p:tav tm="100000">
                                          <p:val>
                                            <p:strVal val="#ppt_x"/>
                                          </p:val>
                                        </p:tav>
                                      </p:tavLst>
                                    </p:anim>
                                    <p:anim calcmode="lin" valueType="num">
                                      <p:cBhvr>
                                        <p:cTn id="2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5"/>
                                        </p:tgtEl>
                                      </p:cBhvr>
                                    </p:animEffect>
                                  </p:childTnLst>
                                </p:cTn>
                              </p:par>
                            </p:childTnLst>
                          </p:cTn>
                        </p:par>
                        <p:par>
                          <p:cTn id="30" fill="hold">
                            <p:stCondLst>
                              <p:cond delay="3000"/>
                            </p:stCondLst>
                            <p:childTnLst>
                              <p:par>
                                <p:cTn id="31" presetID="29"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ppt_x</p:attrName>
                                        </p:attrNameLst>
                                      </p:cBhvr>
                                      <p:tavLst>
                                        <p:tav tm="0">
                                          <p:val>
                                            <p:strVal val="#ppt_x-.2"/>
                                          </p:val>
                                        </p:tav>
                                        <p:tav tm="100000">
                                          <p:val>
                                            <p:strVal val="#ppt_x"/>
                                          </p:val>
                                        </p:tav>
                                      </p:tavLst>
                                    </p:anim>
                                    <p:anim calcmode="lin" valueType="num">
                                      <p:cBhvr>
                                        <p:cTn id="3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10" grpId="0" bldLvl="0" animBg="1"/>
      <p:bldP spid="10" grpId="1" animBg="1"/>
      <p:bldP spid="13" grpId="0" bldLvl="0" animBg="1"/>
      <p:bldP spid="13" grpId="1" animBg="1"/>
      <p:bldP spid="14" grpId="0" bldLvl="0" animBg="1"/>
      <p:bldP spid="14" grpId="1" animBg="1"/>
      <p:bldP spid="15" grpId="0"/>
      <p:bldP spid="15" grpId="1"/>
      <p:bldP spid="17" grpId="0"/>
      <p:bldP spid="17"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p:nvSpPr>
        <p:spPr>
          <a:xfrm>
            <a:off x="-87630" y="5715"/>
            <a:ext cx="12279630" cy="6852285"/>
          </a:xfrm>
          <a:prstGeom prst="rect">
            <a:avLst/>
          </a:prstGeom>
          <a:blipFill rotWithShape="1">
            <a:blip r:embed="rId1">
              <a:alphaModFix amt="59000"/>
            </a:blip>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6" name="图片 15" descr="清 郑板桥 竹石图-3 纸本 149x78"/>
          <p:cNvPicPr>
            <a:picLocks noChangeAspect="1"/>
          </p:cNvPicPr>
          <p:nvPr/>
        </p:nvPicPr>
        <p:blipFill>
          <a:blip r:embed="rId2">
            <a:alphaModFix amt="50000"/>
          </a:blip>
          <a:srcRect l="66131" t="420" b="54838"/>
          <a:stretch>
            <a:fillRect/>
          </a:stretch>
        </p:blipFill>
        <p:spPr>
          <a:xfrm flipV="1">
            <a:off x="-80645" y="46990"/>
            <a:ext cx="4953635" cy="3422650"/>
          </a:xfrm>
          <a:prstGeom prst="rect">
            <a:avLst/>
          </a:prstGeom>
        </p:spPr>
      </p:pic>
      <p:sp>
        <p:nvSpPr>
          <p:cNvPr id="11" name="椭圆 10"/>
          <p:cNvSpPr/>
          <p:nvPr/>
        </p:nvSpPr>
        <p:spPr>
          <a:xfrm>
            <a:off x="273050" y="697865"/>
            <a:ext cx="4565015" cy="4565015"/>
          </a:xfrm>
          <a:prstGeom prst="ellipse">
            <a:avLst/>
          </a:prstGeom>
          <a:blipFill rotWithShape="1">
            <a:blip r:embed="rId3">
              <a:alphaModFix amt="80000"/>
            </a:blip>
            <a:stretch>
              <a:fillRect/>
            </a:stretch>
          </a:blipFill>
          <a:ln>
            <a:solidFill>
              <a:schemeClr val="accent4">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4838065" y="1819910"/>
            <a:ext cx="7240270" cy="2710815"/>
          </a:xfrm>
          <a:prstGeom prst="rect">
            <a:avLst/>
          </a:prstGeom>
          <a:noFill/>
          <a:effectLst>
            <a:outerShdw blurRad="50800" dist="38100" dir="5400000" algn="t" rotWithShape="0">
              <a:prstClr val="black">
                <a:alpha val="40000"/>
              </a:prstClr>
            </a:outerShdw>
          </a:effectLst>
        </p:spPr>
        <p:txBody>
          <a:bodyPr wrap="square" rtlCol="0">
            <a:noAutofit/>
          </a:bodyPr>
          <a:p>
            <a:r>
              <a:rPr lang="zh-CN" altLang="en-US" sz="13800">
                <a:solidFill>
                  <a:srgbClr val="3E3F47"/>
                </a:solidFill>
                <a:latin typeface="黑体" panose="02010609060101010101" charset="-122"/>
                <a:ea typeface="黑体" panose="02010609060101010101" charset="-122"/>
              </a:rPr>
              <a:t>感谢聆听</a:t>
            </a:r>
            <a:endParaRPr lang="zh-CN" altLang="en-US" sz="13800">
              <a:solidFill>
                <a:srgbClr val="3E3F47"/>
              </a:solidFill>
              <a:latin typeface="黑体" panose="02010609060101010101" charset="-122"/>
              <a:ea typeface="黑体" panose="02010609060101010101" charset="-122"/>
            </a:endParaRPr>
          </a:p>
        </p:txBody>
      </p:sp>
    </p:spTree>
    <p:custDataLst>
      <p:tags r:id="rId4"/>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ppt_x</p:attrName>
                                        </p:attrNameLst>
                                      </p:cBhvr>
                                      <p:tavLst>
                                        <p:tav tm="0">
                                          <p:val>
                                            <p:strVal val="#ppt_x-.2"/>
                                          </p:val>
                                        </p:tav>
                                        <p:tav tm="100000">
                                          <p:val>
                                            <p:strVal val="#ppt_x"/>
                                          </p:val>
                                        </p:tav>
                                      </p:tavLst>
                                    </p:anim>
                                    <p:anim calcmode="lin" valueType="num">
                                      <p:cBhvr>
                                        <p:cTn id="1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2" grpId="0" bldLvl="0" animBg="1"/>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p:nvSpPr>
        <p:spPr>
          <a:xfrm>
            <a:off x="-87630" y="5715"/>
            <a:ext cx="12279630" cy="6852285"/>
          </a:xfrm>
          <a:prstGeom prst="rect">
            <a:avLst/>
          </a:prstGeom>
          <a:blipFill rotWithShape="1">
            <a:blip r:embed="rId1">
              <a:alphaModFix amt="44000"/>
            </a:blip>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图形 13"/>
          <p:cNvSpPr/>
          <p:nvPr/>
        </p:nvSpPr>
        <p:spPr>
          <a:xfrm rot="20400000">
            <a:off x="7819336" y="4409879"/>
            <a:ext cx="4432972" cy="1237899"/>
          </a:xfrm>
          <a:custGeom>
            <a:avLst/>
            <a:gdLst>
              <a:gd name="connsiteX0" fmla="*/ 9665424 w 12192000"/>
              <a:gd name="connsiteY0" fmla="*/ 2153388 h 3404593"/>
              <a:gd name="connsiteX1" fmla="*/ 9649055 w 12192000"/>
              <a:gd name="connsiteY1" fmla="*/ 2137488 h 3404593"/>
              <a:gd name="connsiteX2" fmla="*/ 9511562 w 12192000"/>
              <a:gd name="connsiteY2" fmla="*/ 2136553 h 3404593"/>
              <a:gd name="connsiteX3" fmla="*/ 9513900 w 12192000"/>
              <a:gd name="connsiteY3" fmla="*/ 2191737 h 3404593"/>
              <a:gd name="connsiteX4" fmla="*/ 9370327 w 12192000"/>
              <a:gd name="connsiteY4" fmla="*/ 2201090 h 3404593"/>
              <a:gd name="connsiteX5" fmla="*/ 9366586 w 12192000"/>
              <a:gd name="connsiteY5" fmla="*/ 2184254 h 3404593"/>
              <a:gd name="connsiteX6" fmla="*/ 9461522 w 12192000"/>
              <a:gd name="connsiteY6" fmla="*/ 2147777 h 3404593"/>
              <a:gd name="connsiteX7" fmla="*/ 9316546 w 12192000"/>
              <a:gd name="connsiteY7" fmla="*/ 2104284 h 3404593"/>
              <a:gd name="connsiteX8" fmla="*/ 9169232 w 12192000"/>
              <a:gd name="connsiteY8" fmla="*/ 2149180 h 3404593"/>
              <a:gd name="connsiteX9" fmla="*/ 9205710 w 12192000"/>
              <a:gd name="connsiteY9" fmla="*/ 2057517 h 3404593"/>
              <a:gd name="connsiteX10" fmla="*/ 9066346 w 12192000"/>
              <a:gd name="connsiteY10" fmla="*/ 2091657 h 3404593"/>
              <a:gd name="connsiteX11" fmla="*/ 9069620 w 12192000"/>
              <a:gd name="connsiteY11" fmla="*/ 2105687 h 3404593"/>
              <a:gd name="connsiteX12" fmla="*/ 9153332 w 12192000"/>
              <a:gd name="connsiteY12" fmla="*/ 2085577 h 3404593"/>
              <a:gd name="connsiteX13" fmla="*/ 9163152 w 12192000"/>
              <a:gd name="connsiteY13" fmla="*/ 2112234 h 3404593"/>
              <a:gd name="connsiteX14" fmla="*/ 9021450 w 12192000"/>
              <a:gd name="connsiteY14" fmla="*/ 2170692 h 3404593"/>
              <a:gd name="connsiteX15" fmla="*/ 9016306 w 12192000"/>
              <a:gd name="connsiteY15" fmla="*/ 2113637 h 3404593"/>
              <a:gd name="connsiteX16" fmla="*/ 8908276 w 12192000"/>
              <a:gd name="connsiteY16" fmla="*/ 2150582 h 3404593"/>
              <a:gd name="connsiteX17" fmla="*/ 8235775 w 12192000"/>
              <a:gd name="connsiteY17" fmla="*/ 2155259 h 3404593"/>
              <a:gd name="connsiteX18" fmla="*/ 8274124 w 12192000"/>
              <a:gd name="connsiteY18" fmla="*/ 2093995 h 3404593"/>
              <a:gd name="connsiteX19" fmla="*/ 8231566 w 12192000"/>
              <a:gd name="connsiteY19" fmla="*/ 2098204 h 3404593"/>
              <a:gd name="connsiteX20" fmla="*/ 8216133 w 12192000"/>
              <a:gd name="connsiteY20" fmla="*/ 2175369 h 3404593"/>
              <a:gd name="connsiteX21" fmla="*/ 8239984 w 12192000"/>
              <a:gd name="connsiteY21" fmla="*/ 2241309 h 3404593"/>
              <a:gd name="connsiteX22" fmla="*/ 8186202 w 12192000"/>
              <a:gd name="connsiteY22" fmla="*/ 2236165 h 3404593"/>
              <a:gd name="connsiteX23" fmla="*/ 8207247 w 12192000"/>
              <a:gd name="connsiteY23" fmla="*/ 2369449 h 3404593"/>
              <a:gd name="connsiteX24" fmla="*/ 8290024 w 12192000"/>
              <a:gd name="connsiteY24" fmla="*/ 2387688 h 3404593"/>
              <a:gd name="connsiteX25" fmla="*/ 8255885 w 12192000"/>
              <a:gd name="connsiteY25" fmla="*/ 2307250 h 3404593"/>
              <a:gd name="connsiteX26" fmla="*/ 8355965 w 12192000"/>
              <a:gd name="connsiteY26" fmla="*/ 2446614 h 3404593"/>
              <a:gd name="connsiteX27" fmla="*/ 8072092 w 12192000"/>
              <a:gd name="connsiteY27" fmla="*/ 2491042 h 3404593"/>
              <a:gd name="connsiteX28" fmla="*/ 8338661 w 12192000"/>
              <a:gd name="connsiteY28" fmla="*/ 2492445 h 3404593"/>
              <a:gd name="connsiteX29" fmla="*/ 8341467 w 12192000"/>
              <a:gd name="connsiteY29" fmla="*/ 2518166 h 3404593"/>
              <a:gd name="connsiteX30" fmla="*/ 8301715 w 12192000"/>
              <a:gd name="connsiteY30" fmla="*/ 2543888 h 3404593"/>
              <a:gd name="connsiteX31" fmla="*/ 8301248 w 12192000"/>
              <a:gd name="connsiteY31" fmla="*/ 2560256 h 3404593"/>
              <a:gd name="connsiteX32" fmla="*/ 8457915 w 12192000"/>
              <a:gd name="connsiteY32" fmla="*/ 2560256 h 3404593"/>
              <a:gd name="connsiteX33" fmla="*/ 8525726 w 12192000"/>
              <a:gd name="connsiteY33" fmla="*/ 2637888 h 3404593"/>
              <a:gd name="connsiteX34" fmla="*/ 8913420 w 12192000"/>
              <a:gd name="connsiteY34" fmla="*/ 2759013 h 3404593"/>
              <a:gd name="connsiteX35" fmla="*/ 8959719 w 12192000"/>
              <a:gd name="connsiteY35" fmla="*/ 2766028 h 3404593"/>
              <a:gd name="connsiteX36" fmla="*/ 9128545 w 12192000"/>
              <a:gd name="connsiteY36" fmla="*/ 2804377 h 3404593"/>
              <a:gd name="connsiteX37" fmla="*/ 9134157 w 12192000"/>
              <a:gd name="connsiteY37" fmla="*/ 2776785 h 3404593"/>
              <a:gd name="connsiteX38" fmla="*/ 9243590 w 12192000"/>
              <a:gd name="connsiteY38" fmla="*/ 2795023 h 3404593"/>
              <a:gd name="connsiteX39" fmla="*/ 9301113 w 12192000"/>
              <a:gd name="connsiteY39" fmla="*/ 2853014 h 3404593"/>
              <a:gd name="connsiteX40" fmla="*/ 9311869 w 12192000"/>
              <a:gd name="connsiteY40" fmla="*/ 2880138 h 3404593"/>
              <a:gd name="connsiteX41" fmla="*/ 9372666 w 12192000"/>
              <a:gd name="connsiteY41" fmla="*/ 2839919 h 3404593"/>
              <a:gd name="connsiteX42" fmla="*/ 9372666 w 12192000"/>
              <a:gd name="connsiteY42" fmla="*/ 2931581 h 3404593"/>
              <a:gd name="connsiteX43" fmla="*/ 9452168 w 12192000"/>
              <a:gd name="connsiteY43" fmla="*/ 2894636 h 3404593"/>
              <a:gd name="connsiteX44" fmla="*/ 9550846 w 12192000"/>
              <a:gd name="connsiteY44" fmla="*/ 2840387 h 3404593"/>
              <a:gd name="connsiteX45" fmla="*/ 9512030 w 12192000"/>
              <a:gd name="connsiteY45" fmla="*/ 2824018 h 3404593"/>
              <a:gd name="connsiteX46" fmla="*/ 9593871 w 12192000"/>
              <a:gd name="connsiteY46" fmla="*/ 2854417 h 3404593"/>
              <a:gd name="connsiteX47" fmla="*/ 9612577 w 12192000"/>
              <a:gd name="connsiteY47" fmla="*/ 2890894 h 3404593"/>
              <a:gd name="connsiteX48" fmla="*/ 9644379 w 12192000"/>
              <a:gd name="connsiteY48" fmla="*/ 2967124 h 3404593"/>
              <a:gd name="connsiteX49" fmla="*/ 9692080 w 12192000"/>
              <a:gd name="connsiteY49" fmla="*/ 2983492 h 3404593"/>
              <a:gd name="connsiteX50" fmla="*/ 9685065 w 12192000"/>
              <a:gd name="connsiteY50" fmla="*/ 2850675 h 3404593"/>
              <a:gd name="connsiteX51" fmla="*/ 9780468 w 12192000"/>
              <a:gd name="connsiteY51" fmla="*/ 2875929 h 3404593"/>
              <a:gd name="connsiteX52" fmla="*/ 9725752 w 12192000"/>
              <a:gd name="connsiteY52" fmla="*/ 2975542 h 3404593"/>
              <a:gd name="connsiteX53" fmla="*/ 9818818 w 12192000"/>
              <a:gd name="connsiteY53" fmla="*/ 2941402 h 3404593"/>
              <a:gd name="connsiteX54" fmla="*/ 9694887 w 12192000"/>
              <a:gd name="connsiteY54" fmla="*/ 3059253 h 3404593"/>
              <a:gd name="connsiteX55" fmla="*/ 9599016 w 12192000"/>
              <a:gd name="connsiteY55" fmla="*/ 2981621 h 3404593"/>
              <a:gd name="connsiteX56" fmla="*/ 9425979 w 12192000"/>
              <a:gd name="connsiteY56" fmla="*/ 3052706 h 3404593"/>
              <a:gd name="connsiteX57" fmla="*/ 9266506 w 12192000"/>
              <a:gd name="connsiteY57" fmla="*/ 3090587 h 3404593"/>
              <a:gd name="connsiteX58" fmla="*/ 9237511 w 12192000"/>
              <a:gd name="connsiteY58" fmla="*/ 3102746 h 3404593"/>
              <a:gd name="connsiteX59" fmla="*/ 8762364 w 12192000"/>
              <a:gd name="connsiteY59" fmla="*/ 3171493 h 3404593"/>
              <a:gd name="connsiteX60" fmla="*/ 8297974 w 12192000"/>
              <a:gd name="connsiteY60" fmla="*/ 3123791 h 3404593"/>
              <a:gd name="connsiteX61" fmla="*/ 7963127 w 12192000"/>
              <a:gd name="connsiteY61" fmla="*/ 3101811 h 3404593"/>
              <a:gd name="connsiteX62" fmla="*/ 7739583 w 12192000"/>
              <a:gd name="connsiteY62" fmla="*/ 3060657 h 3404593"/>
              <a:gd name="connsiteX63" fmla="*/ 7354696 w 12192000"/>
              <a:gd name="connsiteY63" fmla="*/ 3022308 h 3404593"/>
              <a:gd name="connsiteX64" fmla="*/ 7220944 w 12192000"/>
              <a:gd name="connsiteY64" fmla="*/ 3003602 h 3404593"/>
              <a:gd name="connsiteX65" fmla="*/ 6861310 w 12192000"/>
              <a:gd name="connsiteY65" fmla="*/ 2978815 h 3404593"/>
              <a:gd name="connsiteX66" fmla="*/ 6613916 w 12192000"/>
              <a:gd name="connsiteY66" fmla="*/ 2962915 h 3404593"/>
              <a:gd name="connsiteX67" fmla="*/ 6399259 w 12192000"/>
              <a:gd name="connsiteY67" fmla="*/ 2949820 h 3404593"/>
              <a:gd name="connsiteX68" fmla="*/ 6274392 w 12192000"/>
              <a:gd name="connsiteY68" fmla="*/ 2954029 h 3404593"/>
              <a:gd name="connsiteX69" fmla="*/ 5628081 w 12192000"/>
              <a:gd name="connsiteY69" fmla="*/ 2992378 h 3404593"/>
              <a:gd name="connsiteX70" fmla="*/ 5141242 w 12192000"/>
              <a:gd name="connsiteY70" fmla="*/ 2983024 h 3404593"/>
              <a:gd name="connsiteX71" fmla="*/ 4647857 w 12192000"/>
              <a:gd name="connsiteY71" fmla="*/ 3038676 h 3404593"/>
              <a:gd name="connsiteX72" fmla="*/ 4444891 w 12192000"/>
              <a:gd name="connsiteY72" fmla="*/ 3055980 h 3404593"/>
              <a:gd name="connsiteX73" fmla="*/ 4061406 w 12192000"/>
              <a:gd name="connsiteY73" fmla="*/ 3105085 h 3404593"/>
              <a:gd name="connsiteX74" fmla="*/ 4023058 w 12192000"/>
              <a:gd name="connsiteY74" fmla="*/ 3133145 h 3404593"/>
              <a:gd name="connsiteX75" fmla="*/ 3863584 w 12192000"/>
              <a:gd name="connsiteY75" fmla="*/ 3178976 h 3404593"/>
              <a:gd name="connsiteX76" fmla="*/ 3593742 w 12192000"/>
              <a:gd name="connsiteY76" fmla="*/ 3186458 h 3404593"/>
              <a:gd name="connsiteX77" fmla="*/ 3466537 w 12192000"/>
              <a:gd name="connsiteY77" fmla="*/ 3195344 h 3404593"/>
              <a:gd name="connsiteX78" fmla="*/ 3314079 w 12192000"/>
              <a:gd name="connsiteY78" fmla="*/ 3221065 h 3404593"/>
              <a:gd name="connsiteX79" fmla="*/ 3102695 w 12192000"/>
              <a:gd name="connsiteY79" fmla="*/ 3244448 h 3404593"/>
              <a:gd name="connsiteX80" fmla="*/ 2682733 w 12192000"/>
              <a:gd name="connsiteY80" fmla="*/ 3334240 h 3404593"/>
              <a:gd name="connsiteX81" fmla="*/ 2619598 w 12192000"/>
              <a:gd name="connsiteY81" fmla="*/ 3329096 h 3404593"/>
              <a:gd name="connsiteX82" fmla="*/ 2566284 w 12192000"/>
              <a:gd name="connsiteY82" fmla="*/ 3325822 h 3404593"/>
              <a:gd name="connsiteX83" fmla="*/ 2283348 w 12192000"/>
              <a:gd name="connsiteY83" fmla="*/ 3362300 h 3404593"/>
              <a:gd name="connsiteX84" fmla="*/ 2010232 w 12192000"/>
              <a:gd name="connsiteY84" fmla="*/ 3366509 h 3404593"/>
              <a:gd name="connsiteX85" fmla="*/ 1802589 w 12192000"/>
              <a:gd name="connsiteY85" fmla="*/ 3375394 h 3404593"/>
              <a:gd name="connsiteX86" fmla="*/ 1615523 w 12192000"/>
              <a:gd name="connsiteY86" fmla="*/ 3406260 h 3404593"/>
              <a:gd name="connsiteX87" fmla="*/ 1471483 w 12192000"/>
              <a:gd name="connsiteY87" fmla="*/ 3397842 h 3404593"/>
              <a:gd name="connsiteX88" fmla="*/ 1415363 w 12192000"/>
              <a:gd name="connsiteY88" fmla="*/ 3397375 h 3404593"/>
              <a:gd name="connsiteX89" fmla="*/ 1039361 w 12192000"/>
              <a:gd name="connsiteY89" fmla="*/ 3274379 h 3404593"/>
              <a:gd name="connsiteX90" fmla="*/ 752216 w 12192000"/>
              <a:gd name="connsiteY90" fmla="*/ 3044756 h 3404593"/>
              <a:gd name="connsiteX91" fmla="*/ 693758 w 12192000"/>
              <a:gd name="connsiteY91" fmla="*/ 2946079 h 3404593"/>
              <a:gd name="connsiteX92" fmla="*/ 584792 w 12192000"/>
              <a:gd name="connsiteY92" fmla="*/ 2841790 h 3404593"/>
              <a:gd name="connsiteX93" fmla="*/ 476294 w 12192000"/>
              <a:gd name="connsiteY93" fmla="*/ 2769770 h 3404593"/>
              <a:gd name="connsiteX94" fmla="*/ 278004 w 12192000"/>
              <a:gd name="connsiteY94" fmla="*/ 2557450 h 3404593"/>
              <a:gd name="connsiteX95" fmla="*/ 197566 w 12192000"/>
              <a:gd name="connsiteY95" fmla="*/ 2429778 h 3404593"/>
              <a:gd name="connsiteX96" fmla="*/ 187278 w 12192000"/>
              <a:gd name="connsiteY96" fmla="*/ 2402186 h 3404593"/>
              <a:gd name="connsiteX97" fmla="*/ 84859 w 12192000"/>
              <a:gd name="connsiteY97" fmla="*/ 2171160 h 3404593"/>
              <a:gd name="connsiteX98" fmla="*/ 28739 w 12192000"/>
              <a:gd name="connsiteY98" fmla="*/ 1881676 h 3404593"/>
              <a:gd name="connsiteX99" fmla="*/ 89068 w 12192000"/>
              <a:gd name="connsiteY99" fmla="*/ 1482291 h 3404593"/>
              <a:gd name="connsiteX100" fmla="*/ 213467 w 12192000"/>
              <a:gd name="connsiteY100" fmla="*/ 1315802 h 3404593"/>
              <a:gd name="connsiteX101" fmla="*/ 228900 w 12192000"/>
              <a:gd name="connsiteY101" fmla="*/ 1298031 h 3404593"/>
              <a:gd name="connsiteX102" fmla="*/ 399597 w 12192000"/>
              <a:gd name="connsiteY102" fmla="*/ 1026318 h 3404593"/>
              <a:gd name="connsiteX103" fmla="*/ 622673 w 12192000"/>
              <a:gd name="connsiteY103" fmla="*/ 841591 h 3404593"/>
              <a:gd name="connsiteX104" fmla="*/ 855569 w 12192000"/>
              <a:gd name="connsiteY104" fmla="*/ 735899 h 3404593"/>
              <a:gd name="connsiteX105" fmla="*/ 1027202 w 12192000"/>
              <a:gd name="connsiteY105" fmla="*/ 644237 h 3404593"/>
              <a:gd name="connsiteX106" fmla="*/ 1213332 w 12192000"/>
              <a:gd name="connsiteY106" fmla="*/ 594197 h 3404593"/>
              <a:gd name="connsiteX107" fmla="*/ 1512170 w 12192000"/>
              <a:gd name="connsiteY107" fmla="*/ 495052 h 3404593"/>
              <a:gd name="connsiteX108" fmla="*/ 1597752 w 12192000"/>
              <a:gd name="connsiteY108" fmla="*/ 448753 h 3404593"/>
              <a:gd name="connsiteX109" fmla="*/ 1633295 w 12192000"/>
              <a:gd name="connsiteY109" fmla="*/ 421629 h 3404593"/>
              <a:gd name="connsiteX110" fmla="*/ 1947097 w 12192000"/>
              <a:gd name="connsiteY110" fmla="*/ 341658 h 3404593"/>
              <a:gd name="connsiteX111" fmla="*/ 2438612 w 12192000"/>
              <a:gd name="connsiteY111" fmla="*/ 241578 h 3404593"/>
              <a:gd name="connsiteX112" fmla="*/ 2843141 w 12192000"/>
              <a:gd name="connsiteY112" fmla="*/ 211648 h 3404593"/>
              <a:gd name="connsiteX113" fmla="*/ 3018048 w 12192000"/>
              <a:gd name="connsiteY113" fmla="*/ 198553 h 3404593"/>
              <a:gd name="connsiteX114" fmla="*/ 3419303 w 12192000"/>
              <a:gd name="connsiteY114" fmla="*/ 184991 h 3404593"/>
              <a:gd name="connsiteX115" fmla="*/ 3487582 w 12192000"/>
              <a:gd name="connsiteY115" fmla="*/ 154125 h 3404593"/>
              <a:gd name="connsiteX116" fmla="*/ 3508627 w 12192000"/>
              <a:gd name="connsiteY116" fmla="*/ 200424 h 3404593"/>
              <a:gd name="connsiteX117" fmla="*/ 3592339 w 12192000"/>
              <a:gd name="connsiteY117" fmla="*/ 130274 h 3404593"/>
              <a:gd name="connsiteX118" fmla="*/ 3607772 w 12192000"/>
              <a:gd name="connsiteY118" fmla="*/ 162075 h 3404593"/>
              <a:gd name="connsiteX119" fmla="*/ 3783146 w 12192000"/>
              <a:gd name="connsiteY119" fmla="*/ 148045 h 3404593"/>
              <a:gd name="connsiteX120" fmla="*/ 4214800 w 12192000"/>
              <a:gd name="connsiteY120" fmla="*/ 90990 h 3404593"/>
              <a:gd name="connsiteX121" fmla="*/ 4456115 w 12192000"/>
              <a:gd name="connsiteY121" fmla="*/ 56851 h 3404593"/>
              <a:gd name="connsiteX122" fmla="*/ 4665628 w 12192000"/>
              <a:gd name="connsiteY122" fmla="*/ 69010 h 3404593"/>
              <a:gd name="connsiteX123" fmla="*/ 4840067 w 12192000"/>
              <a:gd name="connsiteY123" fmla="*/ 24582 h 3404593"/>
              <a:gd name="connsiteX124" fmla="*/ 4823698 w 12192000"/>
              <a:gd name="connsiteY124" fmla="*/ 64801 h 3404593"/>
              <a:gd name="connsiteX125" fmla="*/ 5076237 w 12192000"/>
              <a:gd name="connsiteY125" fmla="*/ 62463 h 3404593"/>
              <a:gd name="connsiteX126" fmla="*/ 5249740 w 12192000"/>
              <a:gd name="connsiteY126" fmla="*/ 48901 h 3404593"/>
              <a:gd name="connsiteX127" fmla="*/ 5297442 w 12192000"/>
              <a:gd name="connsiteY127" fmla="*/ 16164 h 3404593"/>
              <a:gd name="connsiteX128" fmla="*/ 5328308 w 12192000"/>
              <a:gd name="connsiteY128" fmla="*/ 82105 h 3404593"/>
              <a:gd name="connsiteX129" fmla="*/ 5376010 w 12192000"/>
              <a:gd name="connsiteY129" fmla="*/ 24582 h 3404593"/>
              <a:gd name="connsiteX130" fmla="*/ 5420438 w 12192000"/>
              <a:gd name="connsiteY130" fmla="*/ 62463 h 3404593"/>
              <a:gd name="connsiteX131" fmla="*/ 5980699 w 12192000"/>
              <a:gd name="connsiteY131" fmla="*/ 39547 h 3404593"/>
              <a:gd name="connsiteX132" fmla="*/ 6029336 w 12192000"/>
              <a:gd name="connsiteY132" fmla="*/ 21309 h 3404593"/>
              <a:gd name="connsiteX133" fmla="*/ 6106969 w 12192000"/>
              <a:gd name="connsiteY133" fmla="*/ 2602 h 3404593"/>
              <a:gd name="connsiteX134" fmla="*/ 6422642 w 12192000"/>
              <a:gd name="connsiteY134" fmla="*/ 30662 h 3404593"/>
              <a:gd name="connsiteX135" fmla="*/ 6582583 w 12192000"/>
              <a:gd name="connsiteY135" fmla="*/ 35806 h 3404593"/>
              <a:gd name="connsiteX136" fmla="*/ 6604095 w 12192000"/>
              <a:gd name="connsiteY136" fmla="*/ 40015 h 3404593"/>
              <a:gd name="connsiteX137" fmla="*/ 6893112 w 12192000"/>
              <a:gd name="connsiteY137" fmla="*/ 4473 h 3404593"/>
              <a:gd name="connsiteX138" fmla="*/ 7061003 w 12192000"/>
              <a:gd name="connsiteY138" fmla="*/ 23179 h 3404593"/>
              <a:gd name="connsiteX139" fmla="*/ 7394915 w 12192000"/>
              <a:gd name="connsiteY139" fmla="*/ 23179 h 3404593"/>
              <a:gd name="connsiteX140" fmla="*/ 7660081 w 12192000"/>
              <a:gd name="connsiteY140" fmla="*/ 46562 h 3404593"/>
              <a:gd name="connsiteX141" fmla="*/ 7761563 w 12192000"/>
              <a:gd name="connsiteY141" fmla="*/ 31129 h 3404593"/>
              <a:gd name="connsiteX142" fmla="*/ 7724618 w 12192000"/>
              <a:gd name="connsiteY142" fmla="*/ 88652 h 3404593"/>
              <a:gd name="connsiteX143" fmla="*/ 7805056 w 12192000"/>
              <a:gd name="connsiteY143" fmla="*/ 103617 h 3404593"/>
              <a:gd name="connsiteX144" fmla="*/ 7826569 w 12192000"/>
              <a:gd name="connsiteY144" fmla="*/ 75558 h 3404593"/>
              <a:gd name="connsiteX145" fmla="*/ 8040292 w 12192000"/>
              <a:gd name="connsiteY145" fmla="*/ 117647 h 3404593"/>
              <a:gd name="connsiteX146" fmla="*/ 8082381 w 12192000"/>
              <a:gd name="connsiteY146" fmla="*/ 148981 h 3404593"/>
              <a:gd name="connsiteX147" fmla="*/ 8110909 w 12192000"/>
              <a:gd name="connsiteY147" fmla="*/ 176573 h 3404593"/>
              <a:gd name="connsiteX148" fmla="*/ 8260094 w 12192000"/>
              <a:gd name="connsiteY148" fmla="*/ 186394 h 3404593"/>
              <a:gd name="connsiteX149" fmla="*/ 8522453 w 12192000"/>
              <a:gd name="connsiteY149" fmla="*/ 259349 h 3404593"/>
              <a:gd name="connsiteX150" fmla="*/ 8582313 w 12192000"/>
              <a:gd name="connsiteY150" fmla="*/ 233160 h 3404593"/>
              <a:gd name="connsiteX151" fmla="*/ 8735707 w 12192000"/>
              <a:gd name="connsiteY151" fmla="*/ 188732 h 3404593"/>
              <a:gd name="connsiteX152" fmla="*/ 8698294 w 12192000"/>
              <a:gd name="connsiteY152" fmla="*/ 186862 h 3404593"/>
              <a:gd name="connsiteX153" fmla="*/ 8622533 w 12192000"/>
              <a:gd name="connsiteY153" fmla="*/ 260285 h 3404593"/>
              <a:gd name="connsiteX154" fmla="*/ 8643110 w 12192000"/>
              <a:gd name="connsiteY154" fmla="*/ 281330 h 3404593"/>
              <a:gd name="connsiteX155" fmla="*/ 8735240 w 12192000"/>
              <a:gd name="connsiteY155" fmla="*/ 243917 h 3404593"/>
              <a:gd name="connsiteX156" fmla="*/ 8771250 w 12192000"/>
              <a:gd name="connsiteY156" fmla="*/ 192941 h 3404593"/>
              <a:gd name="connsiteX157" fmla="*/ 8865718 w 12192000"/>
              <a:gd name="connsiteY157" fmla="*/ 184991 h 3404593"/>
              <a:gd name="connsiteX158" fmla="*/ 8968136 w 12192000"/>
              <a:gd name="connsiteY158" fmla="*/ 176573 h 3404593"/>
              <a:gd name="connsiteX159" fmla="*/ 9121063 w 12192000"/>
              <a:gd name="connsiteY159" fmla="*/ 170026 h 3404593"/>
              <a:gd name="connsiteX160" fmla="*/ 9161749 w 12192000"/>
              <a:gd name="connsiteY160" fmla="*/ 186862 h 3404593"/>
              <a:gd name="connsiteX161" fmla="*/ 9035480 w 12192000"/>
              <a:gd name="connsiteY161" fmla="*/ 290683 h 3404593"/>
              <a:gd name="connsiteX162" fmla="*/ 9046704 w 12192000"/>
              <a:gd name="connsiteY162" fmla="*/ 305648 h 3404593"/>
              <a:gd name="connsiteX163" fmla="*/ 9172506 w 12192000"/>
              <a:gd name="connsiteY163" fmla="*/ 252335 h 3404593"/>
              <a:gd name="connsiteX164" fmla="*/ 9192147 w 12192000"/>
              <a:gd name="connsiteY164" fmla="*/ 338852 h 3404593"/>
              <a:gd name="connsiteX165" fmla="*/ 9131351 w 12192000"/>
              <a:gd name="connsiteY165" fmla="*/ 343997 h 3404593"/>
              <a:gd name="connsiteX166" fmla="*/ 9129480 w 12192000"/>
              <a:gd name="connsiteY166" fmla="*/ 361768 h 3404593"/>
              <a:gd name="connsiteX167" fmla="*/ 9337591 w 12192000"/>
              <a:gd name="connsiteY167" fmla="*/ 399649 h 3404593"/>
              <a:gd name="connsiteX168" fmla="*/ 9265103 w 12192000"/>
              <a:gd name="connsiteY168" fmla="*/ 451559 h 3404593"/>
              <a:gd name="connsiteX169" fmla="*/ 9332914 w 12192000"/>
              <a:gd name="connsiteY169" fmla="*/ 513759 h 3404593"/>
              <a:gd name="connsiteX170" fmla="*/ 9334317 w 12192000"/>
              <a:gd name="connsiteY170" fmla="*/ 491311 h 3404593"/>
              <a:gd name="connsiteX171" fmla="*/ 9559264 w 12192000"/>
              <a:gd name="connsiteY171" fmla="*/ 505341 h 3404593"/>
              <a:gd name="connsiteX172" fmla="*/ 9765971 w 12192000"/>
              <a:gd name="connsiteY172" fmla="*/ 549769 h 3404593"/>
              <a:gd name="connsiteX173" fmla="*/ 9826300 w 12192000"/>
              <a:gd name="connsiteY173" fmla="*/ 523580 h 3404593"/>
              <a:gd name="connsiteX174" fmla="*/ 10074162 w 12192000"/>
              <a:gd name="connsiteY174" fmla="*/ 560057 h 3404593"/>
              <a:gd name="connsiteX175" fmla="*/ 10415556 w 12192000"/>
              <a:gd name="connsiteY175" fmla="*/ 567540 h 3404593"/>
              <a:gd name="connsiteX176" fmla="*/ 10423039 w 12192000"/>
              <a:gd name="connsiteY176" fmla="*/ 482893 h 3404593"/>
              <a:gd name="connsiteX177" fmla="*/ 10511895 w 12192000"/>
              <a:gd name="connsiteY177" fmla="*/ 496923 h 3404593"/>
              <a:gd name="connsiteX178" fmla="*/ 10732633 w 12192000"/>
              <a:gd name="connsiteY178" fmla="*/ 405728 h 3404593"/>
              <a:gd name="connsiteX179" fmla="*/ 10623667 w 12192000"/>
              <a:gd name="connsiteY179" fmla="*/ 372992 h 3404593"/>
              <a:gd name="connsiteX180" fmla="*/ 10562403 w 12192000"/>
              <a:gd name="connsiteY180" fmla="*/ 333708 h 3404593"/>
              <a:gd name="connsiteX181" fmla="*/ 10645647 w 12192000"/>
              <a:gd name="connsiteY181" fmla="*/ 296763 h 3404593"/>
              <a:gd name="connsiteX182" fmla="*/ 11062336 w 12192000"/>
              <a:gd name="connsiteY182" fmla="*/ 370653 h 3404593"/>
              <a:gd name="connsiteX183" fmla="*/ 11072157 w 12192000"/>
              <a:gd name="connsiteY183" fmla="*/ 368783 h 3404593"/>
              <a:gd name="connsiteX184" fmla="*/ 11098346 w 12192000"/>
              <a:gd name="connsiteY184" fmla="*/ 275250 h 3404593"/>
              <a:gd name="connsiteX185" fmla="*/ 11221810 w 12192000"/>
              <a:gd name="connsiteY185" fmla="*/ 357559 h 3404593"/>
              <a:gd name="connsiteX186" fmla="*/ 11306924 w 12192000"/>
              <a:gd name="connsiteY186" fmla="*/ 408534 h 3404593"/>
              <a:gd name="connsiteX187" fmla="*/ 11320486 w 12192000"/>
              <a:gd name="connsiteY187" fmla="*/ 344464 h 3404593"/>
              <a:gd name="connsiteX188" fmla="*/ 11291023 w 12192000"/>
              <a:gd name="connsiteY188" fmla="*/ 309857 h 3404593"/>
              <a:gd name="connsiteX189" fmla="*/ 11170834 w 12192000"/>
              <a:gd name="connsiteY189" fmla="*/ 275718 h 3404593"/>
              <a:gd name="connsiteX190" fmla="*/ 11356029 w 12192000"/>
              <a:gd name="connsiteY190" fmla="*/ 271509 h 3404593"/>
              <a:gd name="connsiteX191" fmla="*/ 11528596 w 12192000"/>
              <a:gd name="connsiteY191" fmla="*/ 334643 h 3404593"/>
              <a:gd name="connsiteX192" fmla="*/ 11690876 w 12192000"/>
              <a:gd name="connsiteY192" fmla="*/ 408534 h 3404593"/>
              <a:gd name="connsiteX193" fmla="*/ 11830708 w 12192000"/>
              <a:gd name="connsiteY193" fmla="*/ 556316 h 3404593"/>
              <a:gd name="connsiteX194" fmla="*/ 11624468 w 12192000"/>
              <a:gd name="connsiteY194" fmla="*/ 555848 h 3404593"/>
              <a:gd name="connsiteX195" fmla="*/ 11646448 w 12192000"/>
              <a:gd name="connsiteY195" fmla="*/ 660138 h 3404593"/>
              <a:gd name="connsiteX196" fmla="*/ 11689941 w 12192000"/>
              <a:gd name="connsiteY196" fmla="*/ 587650 h 3404593"/>
              <a:gd name="connsiteX197" fmla="*/ 11708647 w 12192000"/>
              <a:gd name="connsiteY197" fmla="*/ 591859 h 3404593"/>
              <a:gd name="connsiteX198" fmla="*/ 11687135 w 12192000"/>
              <a:gd name="connsiteY198" fmla="*/ 688197 h 3404593"/>
              <a:gd name="connsiteX199" fmla="*/ 12194083 w 12192000"/>
              <a:gd name="connsiteY199" fmla="*/ 833173 h 3404593"/>
              <a:gd name="connsiteX200" fmla="*/ 11761025 w 12192000"/>
              <a:gd name="connsiteY200" fmla="*/ 933253 h 3404593"/>
              <a:gd name="connsiteX201" fmla="*/ 11853623 w 12192000"/>
              <a:gd name="connsiteY201" fmla="*/ 941671 h 3404593"/>
              <a:gd name="connsiteX202" fmla="*/ 11805453 w 12192000"/>
              <a:gd name="connsiteY202" fmla="*/ 984229 h 3404593"/>
              <a:gd name="connsiteX203" fmla="*/ 12057525 w 12192000"/>
              <a:gd name="connsiteY203" fmla="*/ 1071214 h 3404593"/>
              <a:gd name="connsiteX204" fmla="*/ 12054718 w 12192000"/>
              <a:gd name="connsiteY204" fmla="*/ 1084776 h 3404593"/>
              <a:gd name="connsiteX205" fmla="*/ 11901793 w 12192000"/>
              <a:gd name="connsiteY205" fmla="*/ 1084776 h 3404593"/>
              <a:gd name="connsiteX206" fmla="*/ 11898986 w 12192000"/>
              <a:gd name="connsiteY206" fmla="*/ 1103015 h 3404593"/>
              <a:gd name="connsiteX207" fmla="*/ 11991584 w 12192000"/>
              <a:gd name="connsiteY207" fmla="*/ 1125463 h 3404593"/>
              <a:gd name="connsiteX208" fmla="*/ 11866250 w 12192000"/>
              <a:gd name="connsiteY208" fmla="*/ 1236767 h 3404593"/>
              <a:gd name="connsiteX209" fmla="*/ 12029932 w 12192000"/>
              <a:gd name="connsiteY209" fmla="*/ 1268568 h 3404593"/>
              <a:gd name="connsiteX210" fmla="*/ 11537483 w 12192000"/>
              <a:gd name="connsiteY210" fmla="*/ 1267633 h 3404593"/>
              <a:gd name="connsiteX211" fmla="*/ 11762897 w 12192000"/>
              <a:gd name="connsiteY211" fmla="*/ 1228817 h 3404593"/>
              <a:gd name="connsiteX212" fmla="*/ 11697424 w 12192000"/>
              <a:gd name="connsiteY212" fmla="*/ 1202628 h 3404593"/>
              <a:gd name="connsiteX213" fmla="*/ 11761025 w 12192000"/>
              <a:gd name="connsiteY213" fmla="*/ 1157732 h 3404593"/>
              <a:gd name="connsiteX214" fmla="*/ 11320019 w 12192000"/>
              <a:gd name="connsiteY214" fmla="*/ 1141831 h 3404593"/>
              <a:gd name="connsiteX215" fmla="*/ 10917828 w 12192000"/>
              <a:gd name="connsiteY215" fmla="*/ 1121722 h 3404593"/>
              <a:gd name="connsiteX216" fmla="*/ 10850017 w 12192000"/>
              <a:gd name="connsiteY216" fmla="*/ 1082906 h 3404593"/>
              <a:gd name="connsiteX217" fmla="*/ 10810732 w 12192000"/>
              <a:gd name="connsiteY217" fmla="*/ 1136219 h 3404593"/>
              <a:gd name="connsiteX218" fmla="*/ 10516572 w 12192000"/>
              <a:gd name="connsiteY218" fmla="*/ 1110498 h 3404593"/>
              <a:gd name="connsiteX219" fmla="*/ 10593737 w 12192000"/>
              <a:gd name="connsiteY219" fmla="*/ 1191871 h 3404593"/>
              <a:gd name="connsiteX220" fmla="*/ 10528264 w 12192000"/>
              <a:gd name="connsiteY220" fmla="*/ 1206837 h 3404593"/>
              <a:gd name="connsiteX221" fmla="*/ 10595607 w 12192000"/>
              <a:gd name="connsiteY221" fmla="*/ 1242379 h 3404593"/>
              <a:gd name="connsiteX222" fmla="*/ 10564274 w 12192000"/>
              <a:gd name="connsiteY222" fmla="*/ 1331703 h 3404593"/>
              <a:gd name="connsiteX223" fmla="*/ 10725618 w 12192000"/>
              <a:gd name="connsiteY223" fmla="*/ 1279325 h 3404593"/>
              <a:gd name="connsiteX224" fmla="*/ 10740583 w 12192000"/>
              <a:gd name="connsiteY224" fmla="*/ 1292419 h 3404593"/>
              <a:gd name="connsiteX225" fmla="*/ 10767239 w 12192000"/>
              <a:gd name="connsiteY225" fmla="*/ 1326091 h 3404593"/>
              <a:gd name="connsiteX226" fmla="*/ 10813539 w 12192000"/>
              <a:gd name="connsiteY226" fmla="*/ 1381275 h 3404593"/>
              <a:gd name="connsiteX227" fmla="*/ 10669498 w 12192000"/>
              <a:gd name="connsiteY227" fmla="*/ 1424768 h 3404593"/>
              <a:gd name="connsiteX228" fmla="*/ 10676981 w 12192000"/>
              <a:gd name="connsiteY228" fmla="*/ 1462649 h 3404593"/>
              <a:gd name="connsiteX229" fmla="*/ 10763499 w 12192000"/>
              <a:gd name="connsiteY229" fmla="*/ 1455166 h 3404593"/>
              <a:gd name="connsiteX230" fmla="*/ 10811667 w 12192000"/>
              <a:gd name="connsiteY230" fmla="*/ 1379872 h 3404593"/>
              <a:gd name="connsiteX231" fmla="*/ 10984236 w 12192000"/>
              <a:gd name="connsiteY231" fmla="*/ 1296160 h 3404593"/>
              <a:gd name="connsiteX232" fmla="*/ 11147918 w 12192000"/>
              <a:gd name="connsiteY232" fmla="*/ 1407932 h 3404593"/>
              <a:gd name="connsiteX233" fmla="*/ 11170834 w 12192000"/>
              <a:gd name="connsiteY233" fmla="*/ 1386420 h 3404593"/>
              <a:gd name="connsiteX234" fmla="*/ 11349949 w 12192000"/>
              <a:gd name="connsiteY234" fmla="*/ 1441604 h 3404593"/>
              <a:gd name="connsiteX235" fmla="*/ 11129679 w 12192000"/>
              <a:gd name="connsiteY235" fmla="*/ 1508480 h 3404593"/>
              <a:gd name="connsiteX236" fmla="*/ 11131550 w 12192000"/>
              <a:gd name="connsiteY236" fmla="*/ 1518301 h 3404593"/>
              <a:gd name="connsiteX237" fmla="*/ 11361641 w 12192000"/>
              <a:gd name="connsiteY237" fmla="*/ 1533734 h 3404593"/>
              <a:gd name="connsiteX238" fmla="*/ 11347611 w 12192000"/>
              <a:gd name="connsiteY238" fmla="*/ 1551973 h 3404593"/>
              <a:gd name="connsiteX239" fmla="*/ 11623533 w 12192000"/>
              <a:gd name="connsiteY239" fmla="*/ 1576759 h 3404593"/>
              <a:gd name="connsiteX240" fmla="*/ 11636159 w 12192000"/>
              <a:gd name="connsiteY240" fmla="*/ 1602480 h 3404593"/>
              <a:gd name="connsiteX241" fmla="*/ 11657204 w 12192000"/>
              <a:gd name="connsiteY241" fmla="*/ 1512689 h 3404593"/>
              <a:gd name="connsiteX242" fmla="*/ 11564139 w 12192000"/>
              <a:gd name="connsiteY242" fmla="*/ 1526251 h 3404593"/>
              <a:gd name="connsiteX243" fmla="*/ 11478089 w 12192000"/>
              <a:gd name="connsiteY243" fmla="*/ 1512689 h 3404593"/>
              <a:gd name="connsiteX244" fmla="*/ 11359302 w 12192000"/>
              <a:gd name="connsiteY244" fmla="*/ 1536072 h 3404593"/>
              <a:gd name="connsiteX245" fmla="*/ 11386894 w 12192000"/>
              <a:gd name="connsiteY245" fmla="*/ 1447684 h 3404593"/>
              <a:gd name="connsiteX246" fmla="*/ 11595473 w 12192000"/>
              <a:gd name="connsiteY246" fmla="*/ 1444410 h 3404593"/>
              <a:gd name="connsiteX247" fmla="*/ 11731563 w 12192000"/>
              <a:gd name="connsiteY247" fmla="*/ 1367713 h 3404593"/>
              <a:gd name="connsiteX248" fmla="*/ 11866718 w 12192000"/>
              <a:gd name="connsiteY248" fmla="*/ 1357892 h 3404593"/>
              <a:gd name="connsiteX249" fmla="*/ 11907872 w 12192000"/>
              <a:gd name="connsiteY249" fmla="*/ 1460311 h 3404593"/>
              <a:gd name="connsiteX250" fmla="*/ 11850350 w 12192000"/>
              <a:gd name="connsiteY250" fmla="*/ 1460311 h 3404593"/>
              <a:gd name="connsiteX251" fmla="*/ 11721274 w 12192000"/>
              <a:gd name="connsiteY251" fmla="*/ 1540281 h 3404593"/>
              <a:gd name="connsiteX252" fmla="*/ 11685264 w 12192000"/>
              <a:gd name="connsiteY252" fmla="*/ 1575823 h 3404593"/>
              <a:gd name="connsiteX253" fmla="*/ 11728289 w 12192000"/>
              <a:gd name="connsiteY253" fmla="*/ 1570679 h 3404593"/>
              <a:gd name="connsiteX254" fmla="*/ 11728289 w 12192000"/>
              <a:gd name="connsiteY254" fmla="*/ 1651585 h 3404593"/>
              <a:gd name="connsiteX255" fmla="*/ 11540756 w 12192000"/>
              <a:gd name="connsiteY255" fmla="*/ 1651585 h 3404593"/>
              <a:gd name="connsiteX256" fmla="*/ 11522050 w 12192000"/>
              <a:gd name="connsiteY256" fmla="*/ 1706302 h 3404593"/>
              <a:gd name="connsiteX257" fmla="*/ 11501472 w 12192000"/>
              <a:gd name="connsiteY257" fmla="*/ 1687128 h 3404593"/>
              <a:gd name="connsiteX258" fmla="*/ 11444417 w 12192000"/>
              <a:gd name="connsiteY258" fmla="*/ 1626331 h 3404593"/>
              <a:gd name="connsiteX259" fmla="*/ 11247531 w 12192000"/>
              <a:gd name="connsiteY259" fmla="*/ 1603416 h 3404593"/>
              <a:gd name="connsiteX260" fmla="*/ 11092734 w 12192000"/>
              <a:gd name="connsiteY260" fmla="*/ 1582371 h 3404593"/>
              <a:gd name="connsiteX261" fmla="*/ 10942146 w 12192000"/>
              <a:gd name="connsiteY261" fmla="*/ 1581435 h 3404593"/>
              <a:gd name="connsiteX262" fmla="*/ 10940743 w 12192000"/>
              <a:gd name="connsiteY262" fmla="*/ 1566470 h 3404593"/>
              <a:gd name="connsiteX263" fmla="*/ 10845807 w 12192000"/>
              <a:gd name="connsiteY263" fmla="*/ 1645973 h 3404593"/>
              <a:gd name="connsiteX264" fmla="*/ 10829439 w 12192000"/>
              <a:gd name="connsiteY264" fmla="*/ 1628202 h 3404593"/>
              <a:gd name="connsiteX265" fmla="*/ 10887897 w 12192000"/>
              <a:gd name="connsiteY265" fmla="*/ 1565067 h 3404593"/>
              <a:gd name="connsiteX266" fmla="*/ 10885559 w 12192000"/>
              <a:gd name="connsiteY266" fmla="*/ 1544490 h 3404593"/>
              <a:gd name="connsiteX267" fmla="*/ 10709249 w 12192000"/>
              <a:gd name="connsiteY267" fmla="*/ 1554311 h 3404593"/>
              <a:gd name="connsiteX268" fmla="*/ 10711120 w 12192000"/>
              <a:gd name="connsiteY268" fmla="*/ 1555714 h 3404593"/>
              <a:gd name="connsiteX269" fmla="*/ 10635826 w 12192000"/>
              <a:gd name="connsiteY269" fmla="*/ 1550102 h 3404593"/>
              <a:gd name="connsiteX270" fmla="*/ 10603090 w 12192000"/>
              <a:gd name="connsiteY270" fmla="*/ 1661874 h 3404593"/>
              <a:gd name="connsiteX271" fmla="*/ 10596075 w 12192000"/>
              <a:gd name="connsiteY271" fmla="*/ 1755874 h 3404593"/>
              <a:gd name="connsiteX272" fmla="*/ 10581577 w 12192000"/>
              <a:gd name="connsiteY272" fmla="*/ 1812461 h 3404593"/>
              <a:gd name="connsiteX273" fmla="*/ 10488979 w 12192000"/>
              <a:gd name="connsiteY273" fmla="*/ 1902253 h 3404593"/>
              <a:gd name="connsiteX274" fmla="*/ 10490851 w 12192000"/>
              <a:gd name="connsiteY274" fmla="*/ 1933586 h 3404593"/>
              <a:gd name="connsiteX275" fmla="*/ 10516572 w 12192000"/>
              <a:gd name="connsiteY275" fmla="*/ 1956970 h 3404593"/>
              <a:gd name="connsiteX276" fmla="*/ 10678383 w 12192000"/>
              <a:gd name="connsiteY276" fmla="*/ 1972403 h 3404593"/>
              <a:gd name="connsiteX277" fmla="*/ 10679786 w 12192000"/>
              <a:gd name="connsiteY277" fmla="*/ 1995318 h 3404593"/>
              <a:gd name="connsiteX278" fmla="*/ 10478224 w 12192000"/>
              <a:gd name="connsiteY278" fmla="*/ 2015895 h 3404593"/>
              <a:gd name="connsiteX279" fmla="*/ 10401994 w 12192000"/>
              <a:gd name="connsiteY279" fmla="*/ 1975208 h 3404593"/>
              <a:gd name="connsiteX280" fmla="*/ 10307058 w 12192000"/>
              <a:gd name="connsiteY280" fmla="*/ 1993915 h 3404593"/>
              <a:gd name="connsiteX281" fmla="*/ 10381417 w 12192000"/>
              <a:gd name="connsiteY281" fmla="*/ 2017766 h 3404593"/>
              <a:gd name="connsiteX282" fmla="*/ 10359905 w 12192000"/>
              <a:gd name="connsiteY282" fmla="*/ 2043487 h 3404593"/>
              <a:gd name="connsiteX283" fmla="*/ 10315008 w 12192000"/>
              <a:gd name="connsiteY283" fmla="*/ 2025716 h 3404593"/>
              <a:gd name="connsiteX284" fmla="*/ 10266372 w 12192000"/>
              <a:gd name="connsiteY284" fmla="*/ 2048164 h 3404593"/>
              <a:gd name="connsiteX285" fmla="*/ 10269177 w 12192000"/>
              <a:gd name="connsiteY285" fmla="*/ 2068741 h 3404593"/>
              <a:gd name="connsiteX286" fmla="*/ 10381417 w 12192000"/>
              <a:gd name="connsiteY286" fmla="*/ 2093995 h 3404593"/>
              <a:gd name="connsiteX287" fmla="*/ 10344940 w 12192000"/>
              <a:gd name="connsiteY287" fmla="*/ 2125796 h 3404593"/>
              <a:gd name="connsiteX288" fmla="*/ 10220541 w 12192000"/>
              <a:gd name="connsiteY288" fmla="*/ 2333439 h 3404593"/>
              <a:gd name="connsiteX289" fmla="*/ 10208381 w 12192000"/>
              <a:gd name="connsiteY289" fmla="*/ 2423230 h 3404593"/>
              <a:gd name="connsiteX290" fmla="*/ 10047037 w 12192000"/>
              <a:gd name="connsiteY290" fmla="*/ 2484962 h 3404593"/>
              <a:gd name="connsiteX291" fmla="*/ 10069953 w 12192000"/>
              <a:gd name="connsiteY291" fmla="*/ 2406395 h 3404593"/>
              <a:gd name="connsiteX292" fmla="*/ 10088191 w 12192000"/>
              <a:gd name="connsiteY292" fmla="*/ 2446146 h 3404593"/>
              <a:gd name="connsiteX293" fmla="*/ 10126540 w 12192000"/>
              <a:gd name="connsiteY293" fmla="*/ 2324086 h 3404593"/>
              <a:gd name="connsiteX294" fmla="*/ 9945087 w 12192000"/>
              <a:gd name="connsiteY294" fmla="*/ 2324086 h 3404593"/>
              <a:gd name="connsiteX295" fmla="*/ 9820688 w 12192000"/>
              <a:gd name="connsiteY295" fmla="*/ 2233359 h 3404593"/>
              <a:gd name="connsiteX296" fmla="*/ 9665424 w 12192000"/>
              <a:gd name="connsiteY296" fmla="*/ 2153388 h 3404593"/>
              <a:gd name="connsiteX297" fmla="*/ 10789220 w 12192000"/>
              <a:gd name="connsiteY297" fmla="*/ 856556 h 3404593"/>
              <a:gd name="connsiteX298" fmla="*/ 10721409 w 12192000"/>
              <a:gd name="connsiteY298" fmla="*/ 819143 h 3404593"/>
              <a:gd name="connsiteX299" fmla="*/ 10729359 w 12192000"/>
              <a:gd name="connsiteY299" fmla="*/ 793422 h 3404593"/>
              <a:gd name="connsiteX300" fmla="*/ 10589060 w 12192000"/>
              <a:gd name="connsiteY300" fmla="*/ 840656 h 3404593"/>
              <a:gd name="connsiteX301" fmla="*/ 10793897 w 12192000"/>
              <a:gd name="connsiteY301" fmla="*/ 860298 h 3404593"/>
              <a:gd name="connsiteX302" fmla="*/ 10838325 w 12192000"/>
              <a:gd name="connsiteY302" fmla="*/ 828964 h 3404593"/>
              <a:gd name="connsiteX303" fmla="*/ 10958046 w 12192000"/>
              <a:gd name="connsiteY303" fmla="*/ 757412 h 3404593"/>
              <a:gd name="connsiteX304" fmla="*/ 10873867 w 12192000"/>
              <a:gd name="connsiteY304" fmla="*/ 738237 h 3404593"/>
              <a:gd name="connsiteX305" fmla="*/ 10906136 w 12192000"/>
              <a:gd name="connsiteY305" fmla="*/ 811193 h 3404593"/>
              <a:gd name="connsiteX306" fmla="*/ 10821489 w 12192000"/>
              <a:gd name="connsiteY306" fmla="*/ 813064 h 3404593"/>
              <a:gd name="connsiteX307" fmla="*/ 10789220 w 12192000"/>
              <a:gd name="connsiteY307" fmla="*/ 856556 h 3404593"/>
              <a:gd name="connsiteX308" fmla="*/ 7964997 w 12192000"/>
              <a:gd name="connsiteY308" fmla="*/ 2306315 h 3404593"/>
              <a:gd name="connsiteX309" fmla="*/ 7627344 w 12192000"/>
              <a:gd name="connsiteY309" fmla="*/ 2229618 h 3404593"/>
              <a:gd name="connsiteX310" fmla="*/ 7964997 w 12192000"/>
              <a:gd name="connsiteY310" fmla="*/ 2306315 h 3404593"/>
              <a:gd name="connsiteX311" fmla="*/ 8056192 w 12192000"/>
              <a:gd name="connsiteY311" fmla="*/ 2347469 h 3404593"/>
              <a:gd name="connsiteX312" fmla="*/ 8105296 w 12192000"/>
              <a:gd name="connsiteY312" fmla="*/ 2348404 h 3404593"/>
              <a:gd name="connsiteX313" fmla="*/ 8128680 w 12192000"/>
              <a:gd name="connsiteY313" fmla="*/ 2323151 h 3404593"/>
              <a:gd name="connsiteX314" fmla="*/ 8072092 w 12192000"/>
              <a:gd name="connsiteY314" fmla="*/ 2311459 h 3404593"/>
              <a:gd name="connsiteX315" fmla="*/ 8096879 w 12192000"/>
              <a:gd name="connsiteY315" fmla="*/ 2266563 h 3404593"/>
              <a:gd name="connsiteX316" fmla="*/ 8086122 w 12192000"/>
              <a:gd name="connsiteY316" fmla="*/ 2253469 h 3404593"/>
              <a:gd name="connsiteX317" fmla="*/ 7964997 w 12192000"/>
              <a:gd name="connsiteY317" fmla="*/ 2306315 h 3404593"/>
              <a:gd name="connsiteX318" fmla="*/ 9394179 w 12192000"/>
              <a:gd name="connsiteY318" fmla="*/ 1645038 h 3404593"/>
              <a:gd name="connsiteX319" fmla="*/ 9368925 w 12192000"/>
              <a:gd name="connsiteY319" fmla="*/ 1682918 h 3404593"/>
              <a:gd name="connsiteX320" fmla="*/ 9305322 w 12192000"/>
              <a:gd name="connsiteY320" fmla="*/ 1719864 h 3404593"/>
              <a:gd name="connsiteX321" fmla="*/ 9321222 w 12192000"/>
              <a:gd name="connsiteY321" fmla="*/ 1746053 h 3404593"/>
              <a:gd name="connsiteX322" fmla="*/ 9512497 w 12192000"/>
              <a:gd name="connsiteY322" fmla="*/ 1630072 h 3404593"/>
              <a:gd name="connsiteX323" fmla="*/ 9388099 w 12192000"/>
              <a:gd name="connsiteY323" fmla="*/ 1544490 h 3404593"/>
              <a:gd name="connsiteX324" fmla="*/ 9475084 w 12192000"/>
              <a:gd name="connsiteY324" fmla="*/ 1605754 h 3404593"/>
              <a:gd name="connsiteX325" fmla="*/ 9394179 w 12192000"/>
              <a:gd name="connsiteY325" fmla="*/ 1646441 h 3404593"/>
              <a:gd name="connsiteX326" fmla="*/ 9298775 w 12192000"/>
              <a:gd name="connsiteY326" fmla="*/ 1552440 h 3404593"/>
              <a:gd name="connsiteX327" fmla="*/ 9179053 w 12192000"/>
              <a:gd name="connsiteY327" fmla="*/ 1492579 h 3404593"/>
              <a:gd name="connsiteX328" fmla="*/ 9172038 w 12192000"/>
              <a:gd name="connsiteY328" fmla="*/ 1520639 h 3404593"/>
              <a:gd name="connsiteX329" fmla="*/ 9282874 w 12192000"/>
              <a:gd name="connsiteY329" fmla="*/ 1535137 h 3404593"/>
              <a:gd name="connsiteX330" fmla="*/ 9187003 w 12192000"/>
              <a:gd name="connsiteY330" fmla="*/ 1618381 h 3404593"/>
              <a:gd name="connsiteX331" fmla="*/ 9221610 w 12192000"/>
              <a:gd name="connsiteY331" fmla="*/ 1698819 h 3404593"/>
              <a:gd name="connsiteX332" fmla="*/ 9394179 w 12192000"/>
              <a:gd name="connsiteY332" fmla="*/ 1645038 h 3404593"/>
              <a:gd name="connsiteX333" fmla="*/ 10362243 w 12192000"/>
              <a:gd name="connsiteY333" fmla="*/ 1855487 h 3404593"/>
              <a:gd name="connsiteX334" fmla="*/ 10347745 w 12192000"/>
              <a:gd name="connsiteY334" fmla="*/ 1890094 h 3404593"/>
              <a:gd name="connsiteX335" fmla="*/ 10525457 w 12192000"/>
              <a:gd name="connsiteY335" fmla="*/ 1766163 h 3404593"/>
              <a:gd name="connsiteX336" fmla="*/ 10360372 w 12192000"/>
              <a:gd name="connsiteY336" fmla="*/ 1858292 h 3404593"/>
              <a:gd name="connsiteX337" fmla="*/ 10336053 w 12192000"/>
              <a:gd name="connsiteY337" fmla="*/ 1796093 h 3404593"/>
              <a:gd name="connsiteX338" fmla="*/ 10431457 w 12192000"/>
              <a:gd name="connsiteY338" fmla="*/ 1666083 h 3404593"/>
              <a:gd name="connsiteX339" fmla="*/ 10438472 w 12192000"/>
              <a:gd name="connsiteY339" fmla="*/ 1623525 h 3404593"/>
              <a:gd name="connsiteX340" fmla="*/ 10583915 w 12192000"/>
              <a:gd name="connsiteY340" fmla="*/ 1508012 h 3404593"/>
              <a:gd name="connsiteX341" fmla="*/ 10484771 w 12192000"/>
              <a:gd name="connsiteY341" fmla="*/ 1520639 h 3404593"/>
              <a:gd name="connsiteX342" fmla="*/ 10389368 w 12192000"/>
              <a:gd name="connsiteY342" fmla="*/ 1509415 h 3404593"/>
              <a:gd name="connsiteX343" fmla="*/ 10382353 w 12192000"/>
              <a:gd name="connsiteY343" fmla="*/ 1479952 h 3404593"/>
              <a:gd name="connsiteX344" fmla="*/ 10218670 w 12192000"/>
              <a:gd name="connsiteY344" fmla="*/ 1609963 h 3404593"/>
              <a:gd name="connsiteX345" fmla="*/ 10381417 w 12192000"/>
              <a:gd name="connsiteY345" fmla="*/ 1556649 h 3404593"/>
              <a:gd name="connsiteX346" fmla="*/ 10389368 w 12192000"/>
              <a:gd name="connsiteY346" fmla="*/ 1571615 h 3404593"/>
              <a:gd name="connsiteX347" fmla="*/ 10273387 w 12192000"/>
              <a:gd name="connsiteY347" fmla="*/ 1647844 h 3404593"/>
              <a:gd name="connsiteX348" fmla="*/ 10331377 w 12192000"/>
              <a:gd name="connsiteY348" fmla="*/ 1646908 h 3404593"/>
              <a:gd name="connsiteX349" fmla="*/ 10369725 w 12192000"/>
              <a:gd name="connsiteY349" fmla="*/ 1625864 h 3404593"/>
              <a:gd name="connsiteX350" fmla="*/ 10336053 w 12192000"/>
              <a:gd name="connsiteY350" fmla="*/ 1753068 h 3404593"/>
              <a:gd name="connsiteX351" fmla="*/ 10241585 w 12192000"/>
              <a:gd name="connsiteY351" fmla="*/ 1832571 h 3404593"/>
              <a:gd name="connsiteX352" fmla="*/ 10288820 w 12192000"/>
              <a:gd name="connsiteY352" fmla="*/ 1913477 h 3404593"/>
              <a:gd name="connsiteX353" fmla="*/ 10362243 w 12192000"/>
              <a:gd name="connsiteY353" fmla="*/ 1855487 h 3404593"/>
              <a:gd name="connsiteX354" fmla="*/ 11247531 w 12192000"/>
              <a:gd name="connsiteY354" fmla="*/ 892099 h 3404593"/>
              <a:gd name="connsiteX355" fmla="*/ 11228356 w 12192000"/>
              <a:gd name="connsiteY355" fmla="*/ 878069 h 3404593"/>
              <a:gd name="connsiteX356" fmla="*/ 11244257 w 12192000"/>
              <a:gd name="connsiteY356" fmla="*/ 842994 h 3404593"/>
              <a:gd name="connsiteX357" fmla="*/ 11098346 w 12192000"/>
              <a:gd name="connsiteY357" fmla="*/ 1056249 h 3404593"/>
              <a:gd name="connsiteX358" fmla="*/ 11168963 w 12192000"/>
              <a:gd name="connsiteY358" fmla="*/ 1046896 h 3404593"/>
              <a:gd name="connsiteX359" fmla="*/ 11236307 w 12192000"/>
              <a:gd name="connsiteY359" fmla="*/ 969731 h 3404593"/>
              <a:gd name="connsiteX360" fmla="*/ 11313939 w 12192000"/>
              <a:gd name="connsiteY360" fmla="*/ 1002000 h 3404593"/>
              <a:gd name="connsiteX361" fmla="*/ 11370526 w 12192000"/>
              <a:gd name="connsiteY361" fmla="*/ 1004806 h 3404593"/>
              <a:gd name="connsiteX362" fmla="*/ 11538885 w 12192000"/>
              <a:gd name="connsiteY362" fmla="*/ 943074 h 3404593"/>
              <a:gd name="connsiteX363" fmla="*/ 11714259 w 12192000"/>
              <a:gd name="connsiteY363" fmla="*/ 944945 h 3404593"/>
              <a:gd name="connsiteX364" fmla="*/ 11713324 w 12192000"/>
              <a:gd name="connsiteY364" fmla="*/ 930447 h 3404593"/>
              <a:gd name="connsiteX365" fmla="*/ 11384089 w 12192000"/>
              <a:gd name="connsiteY365" fmla="*/ 894437 h 3404593"/>
              <a:gd name="connsiteX366" fmla="*/ 11414954 w 12192000"/>
              <a:gd name="connsiteY366" fmla="*/ 832705 h 3404593"/>
              <a:gd name="connsiteX367" fmla="*/ 11326098 w 12192000"/>
              <a:gd name="connsiteY367" fmla="*/ 900517 h 3404593"/>
              <a:gd name="connsiteX368" fmla="*/ 11302715 w 12192000"/>
              <a:gd name="connsiteY368" fmla="*/ 812596 h 3404593"/>
              <a:gd name="connsiteX369" fmla="*/ 11247531 w 12192000"/>
              <a:gd name="connsiteY369" fmla="*/ 892099 h 3404593"/>
              <a:gd name="connsiteX370" fmla="*/ 6312741 w 12192000"/>
              <a:gd name="connsiteY370" fmla="*/ 381877 h 3404593"/>
              <a:gd name="connsiteX371" fmla="*/ 6249139 w 12192000"/>
              <a:gd name="connsiteY371" fmla="*/ 268703 h 3404593"/>
              <a:gd name="connsiteX372" fmla="*/ 6149993 w 12192000"/>
              <a:gd name="connsiteY372" fmla="*/ 302375 h 3404593"/>
              <a:gd name="connsiteX373" fmla="*/ 6158412 w 12192000"/>
              <a:gd name="connsiteY373" fmla="*/ 347270 h 3404593"/>
              <a:gd name="connsiteX374" fmla="*/ 6094809 w 12192000"/>
              <a:gd name="connsiteY374" fmla="*/ 347270 h 3404593"/>
              <a:gd name="connsiteX375" fmla="*/ 6037286 w 12192000"/>
              <a:gd name="connsiteY375" fmla="*/ 394972 h 3404593"/>
              <a:gd name="connsiteX376" fmla="*/ 6052252 w 12192000"/>
              <a:gd name="connsiteY376" fmla="*/ 413211 h 3404593"/>
              <a:gd name="connsiteX377" fmla="*/ 6119595 w 12192000"/>
              <a:gd name="connsiteY377" fmla="*/ 375330 h 3404593"/>
              <a:gd name="connsiteX378" fmla="*/ 6312741 w 12192000"/>
              <a:gd name="connsiteY378" fmla="*/ 381877 h 3404593"/>
              <a:gd name="connsiteX379" fmla="*/ 5405005 w 12192000"/>
              <a:gd name="connsiteY379" fmla="*/ 306116 h 3404593"/>
              <a:gd name="connsiteX380" fmla="*/ 5393313 w 12192000"/>
              <a:gd name="connsiteY380" fmla="*/ 378136 h 3404593"/>
              <a:gd name="connsiteX381" fmla="*/ 5357771 w 12192000"/>
              <a:gd name="connsiteY381" fmla="*/ 364106 h 3404593"/>
              <a:gd name="connsiteX382" fmla="*/ 5337194 w 12192000"/>
              <a:gd name="connsiteY382" fmla="*/ 466525 h 3404593"/>
              <a:gd name="connsiteX383" fmla="*/ 5542030 w 12192000"/>
              <a:gd name="connsiteY383" fmla="*/ 466525 h 3404593"/>
              <a:gd name="connsiteX384" fmla="*/ 5405005 w 12192000"/>
              <a:gd name="connsiteY384" fmla="*/ 306116 h 3404593"/>
              <a:gd name="connsiteX385" fmla="*/ 8437806 w 12192000"/>
              <a:gd name="connsiteY385" fmla="*/ 1061861 h 3404593"/>
              <a:gd name="connsiteX386" fmla="*/ 8472412 w 12192000"/>
              <a:gd name="connsiteY386" fmla="*/ 1035672 h 3404593"/>
              <a:gd name="connsiteX387" fmla="*/ 8545836 w 12192000"/>
              <a:gd name="connsiteY387" fmla="*/ 1188598 h 3404593"/>
              <a:gd name="connsiteX388" fmla="*/ 8572493 w 12192000"/>
              <a:gd name="connsiteY388" fmla="*/ 1181115 h 3404593"/>
              <a:gd name="connsiteX389" fmla="*/ 8620195 w 12192000"/>
              <a:gd name="connsiteY389" fmla="*/ 1033801 h 3404593"/>
              <a:gd name="connsiteX390" fmla="*/ 8437806 w 12192000"/>
              <a:gd name="connsiteY390" fmla="*/ 1061861 h 3404593"/>
              <a:gd name="connsiteX391" fmla="*/ 7871464 w 12192000"/>
              <a:gd name="connsiteY391" fmla="*/ 2431649 h 3404593"/>
              <a:gd name="connsiteX392" fmla="*/ 7874738 w 12192000"/>
              <a:gd name="connsiteY392" fmla="*/ 2464853 h 3404593"/>
              <a:gd name="connsiteX393" fmla="*/ 8029535 w 12192000"/>
              <a:gd name="connsiteY393" fmla="*/ 2508345 h 3404593"/>
              <a:gd name="connsiteX394" fmla="*/ 8006619 w 12192000"/>
              <a:gd name="connsiteY394" fmla="*/ 2400783 h 3404593"/>
              <a:gd name="connsiteX395" fmla="*/ 7871464 w 12192000"/>
              <a:gd name="connsiteY395" fmla="*/ 2431649 h 3404593"/>
              <a:gd name="connsiteX396" fmla="*/ 10814474 w 12192000"/>
              <a:gd name="connsiteY396" fmla="*/ 1016030 h 3404593"/>
              <a:gd name="connsiteX397" fmla="*/ 10841130 w 12192000"/>
              <a:gd name="connsiteY397" fmla="*/ 1041751 h 3404593"/>
              <a:gd name="connsiteX398" fmla="*/ 11024923 w 12192000"/>
              <a:gd name="connsiteY398" fmla="*/ 912676 h 3404593"/>
              <a:gd name="connsiteX399" fmla="*/ 10879479 w 12192000"/>
              <a:gd name="connsiteY399" fmla="*/ 871054 h 3404593"/>
              <a:gd name="connsiteX400" fmla="*/ 10912683 w 12192000"/>
              <a:gd name="connsiteY400" fmla="*/ 913611 h 3404593"/>
              <a:gd name="connsiteX401" fmla="*/ 10814474 w 12192000"/>
              <a:gd name="connsiteY401" fmla="*/ 1016030 h 3404593"/>
              <a:gd name="connsiteX402" fmla="*/ 11611841 w 12192000"/>
              <a:gd name="connsiteY402" fmla="*/ 524983 h 3404593"/>
              <a:gd name="connsiteX403" fmla="*/ 11662349 w 12192000"/>
              <a:gd name="connsiteY403" fmla="*/ 453430 h 3404593"/>
              <a:gd name="connsiteX404" fmla="*/ 11476686 w 12192000"/>
              <a:gd name="connsiteY404" fmla="*/ 380007 h 3404593"/>
              <a:gd name="connsiteX405" fmla="*/ 11466865 w 12192000"/>
              <a:gd name="connsiteY405" fmla="*/ 399649 h 3404593"/>
              <a:gd name="connsiteX406" fmla="*/ 11540756 w 12192000"/>
              <a:gd name="connsiteY406" fmla="*/ 445480 h 3404593"/>
              <a:gd name="connsiteX407" fmla="*/ 11611841 w 12192000"/>
              <a:gd name="connsiteY407" fmla="*/ 524983 h 3404593"/>
              <a:gd name="connsiteX408" fmla="*/ 7626409 w 12192000"/>
              <a:gd name="connsiteY408" fmla="*/ 2404992 h 3404593"/>
              <a:gd name="connsiteX409" fmla="*/ 7626409 w 12192000"/>
              <a:gd name="connsiteY409" fmla="*/ 2433987 h 3404593"/>
              <a:gd name="connsiteX410" fmla="*/ 7801783 w 12192000"/>
              <a:gd name="connsiteY410" fmla="*/ 2442872 h 3404593"/>
              <a:gd name="connsiteX411" fmla="*/ 7802718 w 12192000"/>
              <a:gd name="connsiteY411" fmla="*/ 2404992 h 3404593"/>
              <a:gd name="connsiteX412" fmla="*/ 7626409 w 12192000"/>
              <a:gd name="connsiteY412" fmla="*/ 2404992 h 3404593"/>
              <a:gd name="connsiteX413" fmla="*/ 11508020 w 12192000"/>
              <a:gd name="connsiteY413" fmla="*/ 1132010 h 3404593"/>
              <a:gd name="connsiteX414" fmla="*/ 11556656 w 12192000"/>
              <a:gd name="connsiteY414" fmla="*/ 1104418 h 3404593"/>
              <a:gd name="connsiteX415" fmla="*/ 11545433 w 12192000"/>
              <a:gd name="connsiteY415" fmla="*/ 1076826 h 3404593"/>
              <a:gd name="connsiteX416" fmla="*/ 11456109 w 12192000"/>
              <a:gd name="connsiteY416" fmla="*/ 1045493 h 3404593"/>
              <a:gd name="connsiteX417" fmla="*/ 11428049 w 12192000"/>
              <a:gd name="connsiteY417" fmla="*/ 1080567 h 3404593"/>
              <a:gd name="connsiteX418" fmla="*/ 11508020 w 12192000"/>
              <a:gd name="connsiteY418" fmla="*/ 1132010 h 3404593"/>
              <a:gd name="connsiteX419" fmla="*/ 11389232 w 12192000"/>
              <a:gd name="connsiteY419" fmla="*/ 1076826 h 3404593"/>
              <a:gd name="connsiteX420" fmla="*/ 11389701 w 12192000"/>
              <a:gd name="connsiteY420" fmla="*/ 1048766 h 3404593"/>
              <a:gd name="connsiteX421" fmla="*/ 11202635 w 12192000"/>
              <a:gd name="connsiteY421" fmla="*/ 1060926 h 3404593"/>
              <a:gd name="connsiteX422" fmla="*/ 11204973 w 12192000"/>
              <a:gd name="connsiteY422" fmla="*/ 1097403 h 3404593"/>
              <a:gd name="connsiteX423" fmla="*/ 11389232 w 12192000"/>
              <a:gd name="connsiteY423" fmla="*/ 1076826 h 3404593"/>
              <a:gd name="connsiteX424" fmla="*/ 9902997 w 12192000"/>
              <a:gd name="connsiteY424" fmla="*/ 2175836 h 3404593"/>
              <a:gd name="connsiteX425" fmla="*/ 9898788 w 12192000"/>
              <a:gd name="connsiteY425" fmla="*/ 2170224 h 3404593"/>
              <a:gd name="connsiteX426" fmla="*/ 9887564 w 12192000"/>
              <a:gd name="connsiteY426" fmla="*/ 2176304 h 3404593"/>
              <a:gd name="connsiteX427" fmla="*/ 9899256 w 12192000"/>
              <a:gd name="connsiteY427" fmla="*/ 2181916 h 3404593"/>
              <a:gd name="connsiteX428" fmla="*/ 9902997 w 12192000"/>
              <a:gd name="connsiteY428" fmla="*/ 2175836 h 3404593"/>
              <a:gd name="connsiteX429" fmla="*/ 9942280 w 12192000"/>
              <a:gd name="connsiteY429" fmla="*/ 2195478 h 3404593"/>
              <a:gd name="connsiteX430" fmla="*/ 9945087 w 12192000"/>
              <a:gd name="connsiteY430" fmla="*/ 2191737 h 3404593"/>
              <a:gd name="connsiteX431" fmla="*/ 9940877 w 12192000"/>
              <a:gd name="connsiteY431" fmla="*/ 2191269 h 3404593"/>
              <a:gd name="connsiteX432" fmla="*/ 9942280 w 12192000"/>
              <a:gd name="connsiteY432" fmla="*/ 2195478 h 3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Lst>
            <a:rect l="l" t="t" r="r" b="b"/>
            <a:pathLst>
              <a:path w="12192000" h="3404593">
                <a:moveTo>
                  <a:pt x="9665424" y="2153388"/>
                </a:moveTo>
                <a:cubicBezTo>
                  <a:pt x="9659812" y="2147777"/>
                  <a:pt x="9654667" y="2137488"/>
                  <a:pt x="9649055" y="2137488"/>
                </a:cubicBezTo>
                <a:cubicBezTo>
                  <a:pt x="9605562" y="2136085"/>
                  <a:pt x="9562538" y="2136553"/>
                  <a:pt x="9511562" y="2136553"/>
                </a:cubicBezTo>
                <a:cubicBezTo>
                  <a:pt x="9512030" y="2141697"/>
                  <a:pt x="9512965" y="2163677"/>
                  <a:pt x="9513900" y="2191737"/>
                </a:cubicBezTo>
                <a:cubicBezTo>
                  <a:pt x="9463392" y="2195011"/>
                  <a:pt x="9417094" y="2197817"/>
                  <a:pt x="9370327" y="2201090"/>
                </a:cubicBezTo>
                <a:cubicBezTo>
                  <a:pt x="9368925" y="2195478"/>
                  <a:pt x="9367989" y="2189866"/>
                  <a:pt x="9366586" y="2184254"/>
                </a:cubicBezTo>
                <a:cubicBezTo>
                  <a:pt x="9395114" y="2173498"/>
                  <a:pt x="9424109" y="2162274"/>
                  <a:pt x="9461522" y="2147777"/>
                </a:cubicBezTo>
                <a:cubicBezTo>
                  <a:pt x="9415223" y="2106154"/>
                  <a:pt x="9382019" y="2068274"/>
                  <a:pt x="9316546" y="2104284"/>
                </a:cubicBezTo>
                <a:cubicBezTo>
                  <a:pt x="9275392" y="2126732"/>
                  <a:pt x="9224884" y="2132811"/>
                  <a:pt x="9169232" y="2149180"/>
                </a:cubicBezTo>
                <a:cubicBezTo>
                  <a:pt x="9181391" y="2118781"/>
                  <a:pt x="9192147" y="2091657"/>
                  <a:pt x="9205710" y="2057517"/>
                </a:cubicBezTo>
                <a:cubicBezTo>
                  <a:pt x="9154734" y="2070144"/>
                  <a:pt x="9110774" y="2080900"/>
                  <a:pt x="9066346" y="2091657"/>
                </a:cubicBezTo>
                <a:cubicBezTo>
                  <a:pt x="9067281" y="2096333"/>
                  <a:pt x="9068684" y="2101010"/>
                  <a:pt x="9069620" y="2105687"/>
                </a:cubicBezTo>
                <a:cubicBezTo>
                  <a:pt x="9097679" y="2099139"/>
                  <a:pt x="9125272" y="2092592"/>
                  <a:pt x="9153332" y="2085577"/>
                </a:cubicBezTo>
                <a:cubicBezTo>
                  <a:pt x="9156605" y="2094463"/>
                  <a:pt x="9159878" y="2103349"/>
                  <a:pt x="9163152" y="2112234"/>
                </a:cubicBezTo>
                <a:cubicBezTo>
                  <a:pt x="9118257" y="2130473"/>
                  <a:pt x="9073829" y="2149180"/>
                  <a:pt x="9021450" y="2170692"/>
                </a:cubicBezTo>
                <a:cubicBezTo>
                  <a:pt x="9019579" y="2148244"/>
                  <a:pt x="9018177" y="2133747"/>
                  <a:pt x="9016306" y="2113637"/>
                </a:cubicBezTo>
                <a:cubicBezTo>
                  <a:pt x="8973749" y="2127199"/>
                  <a:pt x="8955977" y="2260951"/>
                  <a:pt x="8908276" y="2150582"/>
                </a:cubicBezTo>
                <a:cubicBezTo>
                  <a:pt x="8679588" y="2153856"/>
                  <a:pt x="8462592" y="2215120"/>
                  <a:pt x="8235775" y="2155259"/>
                </a:cubicBezTo>
                <a:cubicBezTo>
                  <a:pt x="8251208" y="2130473"/>
                  <a:pt x="8260561" y="2115975"/>
                  <a:pt x="8274124" y="2093995"/>
                </a:cubicBezTo>
                <a:cubicBezTo>
                  <a:pt x="8254014" y="2095866"/>
                  <a:pt x="8232969" y="2093995"/>
                  <a:pt x="8231566" y="2098204"/>
                </a:cubicBezTo>
                <a:cubicBezTo>
                  <a:pt x="8223148" y="2122990"/>
                  <a:pt x="8215197" y="2149647"/>
                  <a:pt x="8216133" y="2175369"/>
                </a:cubicBezTo>
                <a:cubicBezTo>
                  <a:pt x="8216601" y="2195478"/>
                  <a:pt x="8229695" y="2215120"/>
                  <a:pt x="8239984" y="2241309"/>
                </a:cubicBezTo>
                <a:cubicBezTo>
                  <a:pt x="8220342" y="2239439"/>
                  <a:pt x="8206312" y="2238036"/>
                  <a:pt x="8186202" y="2236165"/>
                </a:cubicBezTo>
                <a:cubicBezTo>
                  <a:pt x="8193217" y="2281528"/>
                  <a:pt x="8200232" y="2324553"/>
                  <a:pt x="8207247" y="2369449"/>
                </a:cubicBezTo>
                <a:cubicBezTo>
                  <a:pt x="8229227" y="2374126"/>
                  <a:pt x="8254014" y="2379738"/>
                  <a:pt x="8290024" y="2387688"/>
                </a:cubicBezTo>
                <a:cubicBezTo>
                  <a:pt x="8276462" y="2355419"/>
                  <a:pt x="8266173" y="2331101"/>
                  <a:pt x="8255885" y="2307250"/>
                </a:cubicBezTo>
                <a:cubicBezTo>
                  <a:pt x="8314343" y="2287608"/>
                  <a:pt x="8347547" y="2327359"/>
                  <a:pt x="8355965" y="2446614"/>
                </a:cubicBezTo>
                <a:cubicBezTo>
                  <a:pt x="8256352" y="2426504"/>
                  <a:pt x="8153466" y="2398912"/>
                  <a:pt x="8072092" y="2491042"/>
                </a:cubicBezTo>
                <a:cubicBezTo>
                  <a:pt x="8159546" y="2544356"/>
                  <a:pt x="8246531" y="2554644"/>
                  <a:pt x="8338661" y="2492445"/>
                </a:cubicBezTo>
                <a:cubicBezTo>
                  <a:pt x="8339597" y="2500863"/>
                  <a:pt x="8340532" y="2509748"/>
                  <a:pt x="8341467" y="2518166"/>
                </a:cubicBezTo>
                <a:cubicBezTo>
                  <a:pt x="8328372" y="2526584"/>
                  <a:pt x="8314810" y="2535470"/>
                  <a:pt x="8301715" y="2543888"/>
                </a:cubicBezTo>
                <a:cubicBezTo>
                  <a:pt x="8301715" y="2549500"/>
                  <a:pt x="8301715" y="2555112"/>
                  <a:pt x="8301248" y="2560256"/>
                </a:cubicBezTo>
                <a:cubicBezTo>
                  <a:pt x="8351288" y="2560256"/>
                  <a:pt x="8401328" y="2560256"/>
                  <a:pt x="8457915" y="2560256"/>
                </a:cubicBezTo>
                <a:cubicBezTo>
                  <a:pt x="8434064" y="2625729"/>
                  <a:pt x="8474283" y="2625261"/>
                  <a:pt x="8525726" y="2637888"/>
                </a:cubicBezTo>
                <a:cubicBezTo>
                  <a:pt x="8656672" y="2670625"/>
                  <a:pt x="8784345" y="2718327"/>
                  <a:pt x="8913420" y="2759013"/>
                </a:cubicBezTo>
                <a:cubicBezTo>
                  <a:pt x="8928385" y="2763690"/>
                  <a:pt x="8944753" y="2762755"/>
                  <a:pt x="8959719" y="2766028"/>
                </a:cubicBezTo>
                <a:cubicBezTo>
                  <a:pt x="9013500" y="2777720"/>
                  <a:pt x="9067281" y="2790347"/>
                  <a:pt x="9128545" y="2804377"/>
                </a:cubicBezTo>
                <a:cubicBezTo>
                  <a:pt x="9128078" y="2806715"/>
                  <a:pt x="9131351" y="2790814"/>
                  <a:pt x="9134157" y="2776785"/>
                </a:cubicBezTo>
                <a:cubicBezTo>
                  <a:pt x="9170635" y="2783800"/>
                  <a:pt x="9211321" y="2803909"/>
                  <a:pt x="9243590" y="2795023"/>
                </a:cubicBezTo>
                <a:cubicBezTo>
                  <a:pt x="9309999" y="2776785"/>
                  <a:pt x="9320287" y="2794556"/>
                  <a:pt x="9301113" y="2853014"/>
                </a:cubicBezTo>
                <a:cubicBezTo>
                  <a:pt x="9299243" y="2858626"/>
                  <a:pt x="9306725" y="2867044"/>
                  <a:pt x="9311869" y="2880138"/>
                </a:cubicBezTo>
                <a:cubicBezTo>
                  <a:pt x="9333850" y="2865641"/>
                  <a:pt x="9353959" y="2852078"/>
                  <a:pt x="9372666" y="2839919"/>
                </a:cubicBezTo>
                <a:cubicBezTo>
                  <a:pt x="9372666" y="2875929"/>
                  <a:pt x="9372666" y="2903521"/>
                  <a:pt x="9372666" y="2931581"/>
                </a:cubicBezTo>
                <a:cubicBezTo>
                  <a:pt x="9399323" y="2919422"/>
                  <a:pt x="9426447" y="2908198"/>
                  <a:pt x="9452168" y="2894636"/>
                </a:cubicBezTo>
                <a:cubicBezTo>
                  <a:pt x="9485373" y="2877332"/>
                  <a:pt x="9517641" y="2858626"/>
                  <a:pt x="9550846" y="2840387"/>
                </a:cubicBezTo>
                <a:cubicBezTo>
                  <a:pt x="9543363" y="2837113"/>
                  <a:pt x="9527930" y="2831033"/>
                  <a:pt x="9512030" y="2824018"/>
                </a:cubicBezTo>
                <a:cubicBezTo>
                  <a:pt x="9572358" y="2789879"/>
                  <a:pt x="9584049" y="2794556"/>
                  <a:pt x="9593871" y="2854417"/>
                </a:cubicBezTo>
                <a:cubicBezTo>
                  <a:pt x="9596209" y="2867511"/>
                  <a:pt x="9603692" y="2881541"/>
                  <a:pt x="9612577" y="2890894"/>
                </a:cubicBezTo>
                <a:cubicBezTo>
                  <a:pt x="9633154" y="2912875"/>
                  <a:pt x="9694419" y="2916148"/>
                  <a:pt x="9644379" y="2967124"/>
                </a:cubicBezTo>
                <a:cubicBezTo>
                  <a:pt x="9656537" y="2971333"/>
                  <a:pt x="9669165" y="2975542"/>
                  <a:pt x="9692080" y="2983492"/>
                </a:cubicBezTo>
                <a:cubicBezTo>
                  <a:pt x="9689742" y="2939532"/>
                  <a:pt x="9687872" y="2902586"/>
                  <a:pt x="9685065" y="2850675"/>
                </a:cubicBezTo>
                <a:cubicBezTo>
                  <a:pt x="9718737" y="2859561"/>
                  <a:pt x="9749603" y="2867979"/>
                  <a:pt x="9780468" y="2875929"/>
                </a:cubicBezTo>
                <a:cubicBezTo>
                  <a:pt x="9763165" y="2907263"/>
                  <a:pt x="9745862" y="2939064"/>
                  <a:pt x="9725752" y="2975542"/>
                </a:cubicBezTo>
                <a:cubicBezTo>
                  <a:pt x="9759423" y="2962915"/>
                  <a:pt x="9789355" y="2952159"/>
                  <a:pt x="9818818" y="2941402"/>
                </a:cubicBezTo>
                <a:cubicBezTo>
                  <a:pt x="9850618" y="3055045"/>
                  <a:pt x="9777663" y="3123791"/>
                  <a:pt x="9694887" y="3059253"/>
                </a:cubicBezTo>
                <a:cubicBezTo>
                  <a:pt x="9662150" y="3034000"/>
                  <a:pt x="9630349" y="3007343"/>
                  <a:pt x="9599016" y="2981621"/>
                </a:cubicBezTo>
                <a:cubicBezTo>
                  <a:pt x="9547572" y="3021840"/>
                  <a:pt x="9519512" y="3093393"/>
                  <a:pt x="9425979" y="3052706"/>
                </a:cubicBezTo>
                <a:cubicBezTo>
                  <a:pt x="9385760" y="3035403"/>
                  <a:pt x="9320287" y="3076089"/>
                  <a:pt x="9266506" y="3090587"/>
                </a:cubicBezTo>
                <a:cubicBezTo>
                  <a:pt x="9256218" y="3093393"/>
                  <a:pt x="9244526" y="3105085"/>
                  <a:pt x="9237511" y="3102746"/>
                </a:cubicBezTo>
                <a:cubicBezTo>
                  <a:pt x="9069152" y="3038676"/>
                  <a:pt x="8928385" y="3169622"/>
                  <a:pt x="8762364" y="3171493"/>
                </a:cubicBezTo>
                <a:cubicBezTo>
                  <a:pt x="8601488" y="3173364"/>
                  <a:pt x="8452303" y="3141562"/>
                  <a:pt x="8297974" y="3123791"/>
                </a:cubicBezTo>
                <a:cubicBezTo>
                  <a:pt x="8187138" y="3111164"/>
                  <a:pt x="8074431" y="3113503"/>
                  <a:pt x="7963127" y="3101811"/>
                </a:cubicBezTo>
                <a:cubicBezTo>
                  <a:pt x="7887833" y="3093861"/>
                  <a:pt x="7814410" y="3070010"/>
                  <a:pt x="7739583" y="3060657"/>
                </a:cubicBezTo>
                <a:cubicBezTo>
                  <a:pt x="7611911" y="3044756"/>
                  <a:pt x="7483303" y="3034935"/>
                  <a:pt x="7354696" y="3022308"/>
                </a:cubicBezTo>
                <a:cubicBezTo>
                  <a:pt x="7309800" y="3017631"/>
                  <a:pt x="7263034" y="3017631"/>
                  <a:pt x="7220944" y="3003602"/>
                </a:cubicBezTo>
                <a:cubicBezTo>
                  <a:pt x="7103560" y="2964318"/>
                  <a:pt x="6983371" y="3035403"/>
                  <a:pt x="6861310" y="2978815"/>
                </a:cubicBezTo>
                <a:cubicBezTo>
                  <a:pt x="6791629" y="2946079"/>
                  <a:pt x="6697160" y="2967124"/>
                  <a:pt x="6613916" y="2962915"/>
                </a:cubicBezTo>
                <a:cubicBezTo>
                  <a:pt x="6542364" y="2959173"/>
                  <a:pt x="6470811" y="2952159"/>
                  <a:pt x="6399259" y="2949820"/>
                </a:cubicBezTo>
                <a:cubicBezTo>
                  <a:pt x="6357636" y="2948417"/>
                  <a:pt x="6316014" y="2951223"/>
                  <a:pt x="6274392" y="2954029"/>
                </a:cubicBezTo>
                <a:cubicBezTo>
                  <a:pt x="6058799" y="2968994"/>
                  <a:pt x="5841335" y="3009214"/>
                  <a:pt x="5628081" y="2992378"/>
                </a:cubicBezTo>
                <a:cubicBezTo>
                  <a:pt x="5465333" y="2979283"/>
                  <a:pt x="5303989" y="2996587"/>
                  <a:pt x="5141242" y="2983024"/>
                </a:cubicBezTo>
                <a:cubicBezTo>
                  <a:pt x="4979431" y="2969462"/>
                  <a:pt x="4812942" y="3018567"/>
                  <a:pt x="4647857" y="3038676"/>
                </a:cubicBezTo>
                <a:cubicBezTo>
                  <a:pt x="4580513" y="3046627"/>
                  <a:pt x="4512234" y="3048030"/>
                  <a:pt x="4444891" y="3055980"/>
                </a:cubicBezTo>
                <a:cubicBezTo>
                  <a:pt x="4316751" y="3070477"/>
                  <a:pt x="4189078" y="3087313"/>
                  <a:pt x="4061406" y="3105085"/>
                </a:cubicBezTo>
                <a:cubicBezTo>
                  <a:pt x="4047844" y="3106955"/>
                  <a:pt x="4036152" y="3123791"/>
                  <a:pt x="4023058" y="3133145"/>
                </a:cubicBezTo>
                <a:cubicBezTo>
                  <a:pt x="3975824" y="3168219"/>
                  <a:pt x="3929993" y="3186926"/>
                  <a:pt x="3863584" y="3178976"/>
                </a:cubicBezTo>
                <a:cubicBezTo>
                  <a:pt x="3775196" y="3167751"/>
                  <a:pt x="3683534" y="3182249"/>
                  <a:pt x="3593742" y="3186458"/>
                </a:cubicBezTo>
                <a:cubicBezTo>
                  <a:pt x="3551185" y="3188329"/>
                  <a:pt x="3508627" y="3190199"/>
                  <a:pt x="3466537" y="3195344"/>
                </a:cubicBezTo>
                <a:cubicBezTo>
                  <a:pt x="3415094" y="3201423"/>
                  <a:pt x="3361313" y="3202826"/>
                  <a:pt x="3314079" y="3221065"/>
                </a:cubicBezTo>
                <a:cubicBezTo>
                  <a:pt x="3243462" y="3248657"/>
                  <a:pt x="3172844" y="3236966"/>
                  <a:pt x="3102695" y="3244448"/>
                </a:cubicBezTo>
                <a:cubicBezTo>
                  <a:pt x="2960993" y="3259414"/>
                  <a:pt x="2822564" y="3303842"/>
                  <a:pt x="2682733" y="3334240"/>
                </a:cubicBezTo>
                <a:cubicBezTo>
                  <a:pt x="2663091" y="3338449"/>
                  <a:pt x="2640643" y="3331434"/>
                  <a:pt x="2619598" y="3329096"/>
                </a:cubicBezTo>
                <a:cubicBezTo>
                  <a:pt x="2601359" y="3327693"/>
                  <a:pt x="2575638" y="3317404"/>
                  <a:pt x="2566284" y="3325822"/>
                </a:cubicBezTo>
                <a:cubicBezTo>
                  <a:pt x="2479766" y="3404390"/>
                  <a:pt x="2377816" y="3356220"/>
                  <a:pt x="2283348" y="3362300"/>
                </a:cubicBezTo>
                <a:cubicBezTo>
                  <a:pt x="2193088" y="3368379"/>
                  <a:pt x="2103765" y="3340787"/>
                  <a:pt x="2010232" y="3366509"/>
                </a:cubicBezTo>
                <a:cubicBezTo>
                  <a:pt x="1945226" y="3384280"/>
                  <a:pt x="1871803" y="3368847"/>
                  <a:pt x="1802589" y="3375394"/>
                </a:cubicBezTo>
                <a:cubicBezTo>
                  <a:pt x="1739922" y="3381474"/>
                  <a:pt x="1678190" y="3400648"/>
                  <a:pt x="1615523" y="3406260"/>
                </a:cubicBezTo>
                <a:cubicBezTo>
                  <a:pt x="1568289" y="3410001"/>
                  <a:pt x="1519652" y="3400648"/>
                  <a:pt x="1471483" y="3397842"/>
                </a:cubicBezTo>
                <a:cubicBezTo>
                  <a:pt x="1452776" y="3396907"/>
                  <a:pt x="1433602" y="3395504"/>
                  <a:pt x="1415363" y="3397375"/>
                </a:cubicBezTo>
                <a:cubicBezTo>
                  <a:pt x="1269452" y="3414210"/>
                  <a:pt x="1162825" y="3342190"/>
                  <a:pt x="1039361" y="3274379"/>
                </a:cubicBezTo>
                <a:cubicBezTo>
                  <a:pt x="925251" y="3211712"/>
                  <a:pt x="858843" y="3107423"/>
                  <a:pt x="752216" y="3044756"/>
                </a:cubicBezTo>
                <a:cubicBezTo>
                  <a:pt x="723220" y="3027920"/>
                  <a:pt x="707320" y="2981621"/>
                  <a:pt x="693758" y="2946079"/>
                </a:cubicBezTo>
                <a:cubicBezTo>
                  <a:pt x="673648" y="2892765"/>
                  <a:pt x="661021" y="2843660"/>
                  <a:pt x="584792" y="2841790"/>
                </a:cubicBezTo>
                <a:cubicBezTo>
                  <a:pt x="544573" y="2840855"/>
                  <a:pt x="507160" y="2819342"/>
                  <a:pt x="476294" y="2769770"/>
                </a:cubicBezTo>
                <a:cubicBezTo>
                  <a:pt x="426721" y="2688864"/>
                  <a:pt x="342542" y="2630406"/>
                  <a:pt x="278004" y="2557450"/>
                </a:cubicBezTo>
                <a:cubicBezTo>
                  <a:pt x="245268" y="2520037"/>
                  <a:pt x="223288" y="2472803"/>
                  <a:pt x="197566" y="2429778"/>
                </a:cubicBezTo>
                <a:cubicBezTo>
                  <a:pt x="192422" y="2421360"/>
                  <a:pt x="193825" y="2405927"/>
                  <a:pt x="187278" y="2402186"/>
                </a:cubicBezTo>
                <a:cubicBezTo>
                  <a:pt x="91406" y="2351678"/>
                  <a:pt x="120869" y="2246921"/>
                  <a:pt x="84859" y="2171160"/>
                </a:cubicBezTo>
                <a:cubicBezTo>
                  <a:pt x="41834" y="2079498"/>
                  <a:pt x="61944" y="1979418"/>
                  <a:pt x="28739" y="1881676"/>
                </a:cubicBezTo>
                <a:cubicBezTo>
                  <a:pt x="-14286" y="1755406"/>
                  <a:pt x="-19898" y="1602013"/>
                  <a:pt x="89068" y="1482291"/>
                </a:cubicBezTo>
                <a:cubicBezTo>
                  <a:pt x="65685" y="1378469"/>
                  <a:pt x="168571" y="1368648"/>
                  <a:pt x="213467" y="1315802"/>
                </a:cubicBezTo>
                <a:cubicBezTo>
                  <a:pt x="218611" y="1309723"/>
                  <a:pt x="228432" y="1304111"/>
                  <a:pt x="228900" y="1298031"/>
                </a:cubicBezTo>
                <a:cubicBezTo>
                  <a:pt x="241059" y="1180180"/>
                  <a:pt x="340671" y="1114707"/>
                  <a:pt x="399597" y="1026318"/>
                </a:cubicBezTo>
                <a:cubicBezTo>
                  <a:pt x="451975" y="948218"/>
                  <a:pt x="523528" y="876666"/>
                  <a:pt x="622673" y="841591"/>
                </a:cubicBezTo>
                <a:cubicBezTo>
                  <a:pt x="703111" y="813064"/>
                  <a:pt x="775131" y="744785"/>
                  <a:pt x="855569" y="735899"/>
                </a:cubicBezTo>
                <a:cubicBezTo>
                  <a:pt x="933669" y="727481"/>
                  <a:pt x="959391" y="655461"/>
                  <a:pt x="1027202" y="644237"/>
                </a:cubicBezTo>
                <a:cubicBezTo>
                  <a:pt x="1090337" y="633948"/>
                  <a:pt x="1152068" y="613839"/>
                  <a:pt x="1213332" y="594197"/>
                </a:cubicBezTo>
                <a:cubicBezTo>
                  <a:pt x="1313412" y="562863"/>
                  <a:pt x="1413025" y="529659"/>
                  <a:pt x="1512170" y="495052"/>
                </a:cubicBezTo>
                <a:cubicBezTo>
                  <a:pt x="1542100" y="484296"/>
                  <a:pt x="1569692" y="465589"/>
                  <a:pt x="1597752" y="448753"/>
                </a:cubicBezTo>
                <a:cubicBezTo>
                  <a:pt x="1610379" y="441271"/>
                  <a:pt x="1620200" y="424903"/>
                  <a:pt x="1633295" y="421629"/>
                </a:cubicBezTo>
                <a:cubicBezTo>
                  <a:pt x="1737584" y="394037"/>
                  <a:pt x="1843743" y="372524"/>
                  <a:pt x="1947097" y="341658"/>
                </a:cubicBezTo>
                <a:cubicBezTo>
                  <a:pt x="2109844" y="295827"/>
                  <a:pt x="2270721" y="252802"/>
                  <a:pt x="2438612" y="241578"/>
                </a:cubicBezTo>
                <a:cubicBezTo>
                  <a:pt x="2573299" y="232225"/>
                  <a:pt x="2708454" y="221936"/>
                  <a:pt x="2843141" y="211648"/>
                </a:cubicBezTo>
                <a:cubicBezTo>
                  <a:pt x="2901599" y="207439"/>
                  <a:pt x="2959590" y="200892"/>
                  <a:pt x="3018048" y="198553"/>
                </a:cubicBezTo>
                <a:cubicBezTo>
                  <a:pt x="3151800" y="193409"/>
                  <a:pt x="3285551" y="191538"/>
                  <a:pt x="3419303" y="184991"/>
                </a:cubicBezTo>
                <a:cubicBezTo>
                  <a:pt x="3440816" y="184056"/>
                  <a:pt x="3461393" y="166752"/>
                  <a:pt x="3487582" y="154125"/>
                </a:cubicBezTo>
                <a:cubicBezTo>
                  <a:pt x="3491324" y="162075"/>
                  <a:pt x="3498339" y="177041"/>
                  <a:pt x="3508627" y="200424"/>
                </a:cubicBezTo>
                <a:cubicBezTo>
                  <a:pt x="3537622" y="176105"/>
                  <a:pt x="3562876" y="155060"/>
                  <a:pt x="3592339" y="130274"/>
                </a:cubicBezTo>
                <a:cubicBezTo>
                  <a:pt x="3598419" y="142434"/>
                  <a:pt x="3605434" y="156931"/>
                  <a:pt x="3607772" y="162075"/>
                </a:cubicBezTo>
                <a:cubicBezTo>
                  <a:pt x="3669036" y="157399"/>
                  <a:pt x="3726559" y="155060"/>
                  <a:pt x="3783146" y="148045"/>
                </a:cubicBezTo>
                <a:cubicBezTo>
                  <a:pt x="3927186" y="130274"/>
                  <a:pt x="4071227" y="110632"/>
                  <a:pt x="4214800" y="90990"/>
                </a:cubicBezTo>
                <a:cubicBezTo>
                  <a:pt x="4295238" y="80234"/>
                  <a:pt x="4375676" y="67140"/>
                  <a:pt x="4456115" y="56851"/>
                </a:cubicBezTo>
                <a:cubicBezTo>
                  <a:pt x="4526732" y="47965"/>
                  <a:pt x="4595946" y="61060"/>
                  <a:pt x="4665628" y="69010"/>
                </a:cubicBezTo>
                <a:cubicBezTo>
                  <a:pt x="4757758" y="79299"/>
                  <a:pt x="4760564" y="74155"/>
                  <a:pt x="4840067" y="24582"/>
                </a:cubicBezTo>
                <a:cubicBezTo>
                  <a:pt x="4829310" y="50771"/>
                  <a:pt x="4823231" y="65269"/>
                  <a:pt x="4823698" y="64801"/>
                </a:cubicBezTo>
                <a:cubicBezTo>
                  <a:pt x="4904605" y="64801"/>
                  <a:pt x="4991122" y="71349"/>
                  <a:pt x="5076237" y="62463"/>
                </a:cubicBezTo>
                <a:cubicBezTo>
                  <a:pt x="5134227" y="56383"/>
                  <a:pt x="5189411" y="34871"/>
                  <a:pt x="5249740" y="48901"/>
                </a:cubicBezTo>
                <a:cubicBezTo>
                  <a:pt x="5262368" y="51707"/>
                  <a:pt x="5281542" y="27856"/>
                  <a:pt x="5297442" y="16164"/>
                </a:cubicBezTo>
                <a:cubicBezTo>
                  <a:pt x="5307263" y="36741"/>
                  <a:pt x="5317084" y="58254"/>
                  <a:pt x="5328308" y="82105"/>
                </a:cubicBezTo>
                <a:cubicBezTo>
                  <a:pt x="5348417" y="57786"/>
                  <a:pt x="5362447" y="41418"/>
                  <a:pt x="5376010" y="24582"/>
                </a:cubicBezTo>
                <a:cubicBezTo>
                  <a:pt x="5394716" y="40483"/>
                  <a:pt x="5412955" y="56383"/>
                  <a:pt x="5420438" y="62463"/>
                </a:cubicBezTo>
                <a:cubicBezTo>
                  <a:pt x="5613115" y="54980"/>
                  <a:pt x="5796907" y="47965"/>
                  <a:pt x="5980699" y="39547"/>
                </a:cubicBezTo>
                <a:cubicBezTo>
                  <a:pt x="5997068" y="38612"/>
                  <a:pt x="6012500" y="26453"/>
                  <a:pt x="6029336" y="21309"/>
                </a:cubicBezTo>
                <a:cubicBezTo>
                  <a:pt x="6055526" y="13358"/>
                  <a:pt x="6092003" y="-7219"/>
                  <a:pt x="6106969" y="2602"/>
                </a:cubicBezTo>
                <a:cubicBezTo>
                  <a:pt x="6208451" y="69946"/>
                  <a:pt x="6318352" y="18035"/>
                  <a:pt x="6422642" y="30662"/>
                </a:cubicBezTo>
                <a:cubicBezTo>
                  <a:pt x="6475487" y="37209"/>
                  <a:pt x="6529269" y="33935"/>
                  <a:pt x="6582583" y="35806"/>
                </a:cubicBezTo>
                <a:cubicBezTo>
                  <a:pt x="6590065" y="36274"/>
                  <a:pt x="6600354" y="42821"/>
                  <a:pt x="6604095" y="40015"/>
                </a:cubicBezTo>
                <a:cubicBezTo>
                  <a:pt x="6692484" y="-30602"/>
                  <a:pt x="6797240" y="29259"/>
                  <a:pt x="6893112" y="4473"/>
                </a:cubicBezTo>
                <a:cubicBezTo>
                  <a:pt x="6944087" y="-8622"/>
                  <a:pt x="7010495" y="37209"/>
                  <a:pt x="7061003" y="23179"/>
                </a:cubicBezTo>
                <a:cubicBezTo>
                  <a:pt x="7174645" y="-7687"/>
                  <a:pt x="7284079" y="13826"/>
                  <a:pt x="7394915" y="23179"/>
                </a:cubicBezTo>
                <a:cubicBezTo>
                  <a:pt x="7483303" y="30662"/>
                  <a:pt x="7571692" y="41418"/>
                  <a:pt x="7660081" y="46562"/>
                </a:cubicBezTo>
                <a:cubicBezTo>
                  <a:pt x="7689544" y="48433"/>
                  <a:pt x="7719942" y="37677"/>
                  <a:pt x="7761563" y="31129"/>
                </a:cubicBezTo>
                <a:cubicBezTo>
                  <a:pt x="7745195" y="56383"/>
                  <a:pt x="7734907" y="72752"/>
                  <a:pt x="7724618" y="88652"/>
                </a:cubicBezTo>
                <a:cubicBezTo>
                  <a:pt x="7751275" y="93796"/>
                  <a:pt x="7778867" y="98941"/>
                  <a:pt x="7805056" y="103617"/>
                </a:cubicBezTo>
                <a:cubicBezTo>
                  <a:pt x="7810668" y="96135"/>
                  <a:pt x="7820489" y="74622"/>
                  <a:pt x="7826569" y="75558"/>
                </a:cubicBezTo>
                <a:cubicBezTo>
                  <a:pt x="7898122" y="87249"/>
                  <a:pt x="7969674" y="101279"/>
                  <a:pt x="8040292" y="117647"/>
                </a:cubicBezTo>
                <a:cubicBezTo>
                  <a:pt x="8055724" y="121389"/>
                  <a:pt x="8068819" y="137289"/>
                  <a:pt x="8082381" y="148981"/>
                </a:cubicBezTo>
                <a:cubicBezTo>
                  <a:pt x="8092670" y="157866"/>
                  <a:pt x="8100620" y="175638"/>
                  <a:pt x="8110909" y="176573"/>
                </a:cubicBezTo>
                <a:cubicBezTo>
                  <a:pt x="8160481" y="182185"/>
                  <a:pt x="8210053" y="183120"/>
                  <a:pt x="8260094" y="186394"/>
                </a:cubicBezTo>
                <a:cubicBezTo>
                  <a:pt x="8352223" y="192941"/>
                  <a:pt x="8448562" y="182185"/>
                  <a:pt x="8522453" y="259349"/>
                </a:cubicBezTo>
                <a:cubicBezTo>
                  <a:pt x="8527597" y="264961"/>
                  <a:pt x="8563607" y="245787"/>
                  <a:pt x="8582313" y="233160"/>
                </a:cubicBezTo>
                <a:cubicBezTo>
                  <a:pt x="8629548" y="202294"/>
                  <a:pt x="8664155" y="137289"/>
                  <a:pt x="8735707" y="188732"/>
                </a:cubicBezTo>
                <a:cubicBezTo>
                  <a:pt x="8723081" y="187797"/>
                  <a:pt x="8705309" y="180782"/>
                  <a:pt x="8698294" y="186862"/>
                </a:cubicBezTo>
                <a:cubicBezTo>
                  <a:pt x="8671170" y="208842"/>
                  <a:pt x="8646851" y="234563"/>
                  <a:pt x="8622533" y="260285"/>
                </a:cubicBezTo>
                <a:cubicBezTo>
                  <a:pt x="8622065" y="260752"/>
                  <a:pt x="8638901" y="282733"/>
                  <a:pt x="8643110" y="281330"/>
                </a:cubicBezTo>
                <a:cubicBezTo>
                  <a:pt x="8674911" y="271509"/>
                  <a:pt x="8709518" y="263091"/>
                  <a:pt x="8735240" y="243917"/>
                </a:cubicBezTo>
                <a:cubicBezTo>
                  <a:pt x="8756752" y="228016"/>
                  <a:pt x="8767976" y="197618"/>
                  <a:pt x="8771250" y="192941"/>
                </a:cubicBezTo>
                <a:cubicBezTo>
                  <a:pt x="8814743" y="189200"/>
                  <a:pt x="8839997" y="186862"/>
                  <a:pt x="8865718" y="184991"/>
                </a:cubicBezTo>
                <a:cubicBezTo>
                  <a:pt x="8899857" y="182185"/>
                  <a:pt x="8933997" y="178911"/>
                  <a:pt x="8968136" y="176573"/>
                </a:cubicBezTo>
                <a:cubicBezTo>
                  <a:pt x="9019112" y="173767"/>
                  <a:pt x="9070087" y="170493"/>
                  <a:pt x="9121063" y="170026"/>
                </a:cubicBezTo>
                <a:cubicBezTo>
                  <a:pt x="9133689" y="170026"/>
                  <a:pt x="9146317" y="179847"/>
                  <a:pt x="9161749" y="186862"/>
                </a:cubicBezTo>
                <a:cubicBezTo>
                  <a:pt x="9115918" y="224742"/>
                  <a:pt x="9075699" y="257479"/>
                  <a:pt x="9035480" y="290683"/>
                </a:cubicBezTo>
                <a:cubicBezTo>
                  <a:pt x="9039221" y="295827"/>
                  <a:pt x="9042962" y="300972"/>
                  <a:pt x="9046704" y="305648"/>
                </a:cubicBezTo>
                <a:cubicBezTo>
                  <a:pt x="9087859" y="288345"/>
                  <a:pt x="9128545" y="271041"/>
                  <a:pt x="9172506" y="252335"/>
                </a:cubicBezTo>
                <a:cubicBezTo>
                  <a:pt x="9181391" y="291151"/>
                  <a:pt x="9186536" y="314066"/>
                  <a:pt x="9192147" y="338852"/>
                </a:cubicBezTo>
                <a:cubicBezTo>
                  <a:pt x="9172038" y="340723"/>
                  <a:pt x="9151461" y="342126"/>
                  <a:pt x="9131351" y="343997"/>
                </a:cubicBezTo>
                <a:cubicBezTo>
                  <a:pt x="9130883" y="350076"/>
                  <a:pt x="9129948" y="356156"/>
                  <a:pt x="9129480" y="361768"/>
                </a:cubicBezTo>
                <a:cubicBezTo>
                  <a:pt x="9191680" y="372992"/>
                  <a:pt x="9254347" y="384683"/>
                  <a:pt x="9337591" y="399649"/>
                </a:cubicBezTo>
                <a:cubicBezTo>
                  <a:pt x="9306257" y="422097"/>
                  <a:pt x="9286616" y="436126"/>
                  <a:pt x="9265103" y="451559"/>
                </a:cubicBezTo>
                <a:cubicBezTo>
                  <a:pt x="9287083" y="471669"/>
                  <a:pt x="9309999" y="492714"/>
                  <a:pt x="9332914" y="513759"/>
                </a:cubicBezTo>
                <a:cubicBezTo>
                  <a:pt x="9333382" y="506276"/>
                  <a:pt x="9333850" y="498793"/>
                  <a:pt x="9334317" y="491311"/>
                </a:cubicBezTo>
                <a:cubicBezTo>
                  <a:pt x="9409144" y="495520"/>
                  <a:pt x="9484905" y="495052"/>
                  <a:pt x="9559264" y="505341"/>
                </a:cubicBezTo>
                <a:cubicBezTo>
                  <a:pt x="9628946" y="515162"/>
                  <a:pt x="9696289" y="538545"/>
                  <a:pt x="9765971" y="549769"/>
                </a:cubicBezTo>
                <a:cubicBezTo>
                  <a:pt x="9784210" y="552575"/>
                  <a:pt x="9807593" y="521241"/>
                  <a:pt x="9826300" y="523580"/>
                </a:cubicBezTo>
                <a:cubicBezTo>
                  <a:pt x="9909076" y="533401"/>
                  <a:pt x="9989982" y="534804"/>
                  <a:pt x="10074162" y="560057"/>
                </a:cubicBezTo>
                <a:cubicBezTo>
                  <a:pt x="10177983" y="590923"/>
                  <a:pt x="10297705" y="567540"/>
                  <a:pt x="10415556" y="567540"/>
                </a:cubicBezTo>
                <a:cubicBezTo>
                  <a:pt x="10418363" y="537142"/>
                  <a:pt x="10420701" y="511888"/>
                  <a:pt x="10423039" y="482893"/>
                </a:cubicBezTo>
                <a:cubicBezTo>
                  <a:pt x="10455308" y="487569"/>
                  <a:pt x="10484771" y="488505"/>
                  <a:pt x="10511895" y="496923"/>
                </a:cubicBezTo>
                <a:cubicBezTo>
                  <a:pt x="10606831" y="527321"/>
                  <a:pt x="10646583" y="413679"/>
                  <a:pt x="10732633" y="405728"/>
                </a:cubicBezTo>
                <a:cubicBezTo>
                  <a:pt x="10696155" y="394972"/>
                  <a:pt x="10658741" y="387022"/>
                  <a:pt x="10623667" y="372992"/>
                </a:cubicBezTo>
                <a:cubicBezTo>
                  <a:pt x="10601687" y="364106"/>
                  <a:pt x="10582512" y="346803"/>
                  <a:pt x="10562403" y="333708"/>
                </a:cubicBezTo>
                <a:cubicBezTo>
                  <a:pt x="10590463" y="320613"/>
                  <a:pt x="10620393" y="293021"/>
                  <a:pt x="10645647" y="296763"/>
                </a:cubicBezTo>
                <a:cubicBezTo>
                  <a:pt x="10785011" y="317340"/>
                  <a:pt x="10923440" y="345400"/>
                  <a:pt x="11062336" y="370653"/>
                </a:cubicBezTo>
                <a:cubicBezTo>
                  <a:pt x="11064674" y="371121"/>
                  <a:pt x="11067480" y="369718"/>
                  <a:pt x="11072157" y="368783"/>
                </a:cubicBezTo>
                <a:cubicBezTo>
                  <a:pt x="11078704" y="345400"/>
                  <a:pt x="11085251" y="321081"/>
                  <a:pt x="11098346" y="275250"/>
                </a:cubicBezTo>
                <a:cubicBezTo>
                  <a:pt x="11121729" y="354285"/>
                  <a:pt x="11157272" y="371589"/>
                  <a:pt x="11221810" y="357559"/>
                </a:cubicBezTo>
                <a:cubicBezTo>
                  <a:pt x="11247531" y="351947"/>
                  <a:pt x="11283541" y="393569"/>
                  <a:pt x="11306924" y="408534"/>
                </a:cubicBezTo>
                <a:cubicBezTo>
                  <a:pt x="11313471" y="381410"/>
                  <a:pt x="11322824" y="362236"/>
                  <a:pt x="11320486" y="344464"/>
                </a:cubicBezTo>
                <a:cubicBezTo>
                  <a:pt x="11318616" y="331370"/>
                  <a:pt x="11304118" y="314534"/>
                  <a:pt x="11291023" y="309857"/>
                </a:cubicBezTo>
                <a:cubicBezTo>
                  <a:pt x="11257351" y="296763"/>
                  <a:pt x="11221810" y="289748"/>
                  <a:pt x="11170834" y="275718"/>
                </a:cubicBezTo>
                <a:cubicBezTo>
                  <a:pt x="11249869" y="205100"/>
                  <a:pt x="11300376" y="245787"/>
                  <a:pt x="11356029" y="271509"/>
                </a:cubicBezTo>
                <a:cubicBezTo>
                  <a:pt x="11411214" y="297230"/>
                  <a:pt x="11471542" y="312196"/>
                  <a:pt x="11528596" y="334643"/>
                </a:cubicBezTo>
                <a:cubicBezTo>
                  <a:pt x="11583781" y="356624"/>
                  <a:pt x="11643174" y="374395"/>
                  <a:pt x="11690876" y="408534"/>
                </a:cubicBezTo>
                <a:cubicBezTo>
                  <a:pt x="11738578" y="442674"/>
                  <a:pt x="11773653" y="494584"/>
                  <a:pt x="11830708" y="556316"/>
                </a:cubicBezTo>
                <a:cubicBezTo>
                  <a:pt x="11746528" y="528724"/>
                  <a:pt x="11675911" y="468863"/>
                  <a:pt x="11624468" y="555848"/>
                </a:cubicBezTo>
                <a:cubicBezTo>
                  <a:pt x="11613244" y="574555"/>
                  <a:pt x="11635692" y="613371"/>
                  <a:pt x="11646448" y="660138"/>
                </a:cubicBezTo>
                <a:cubicBezTo>
                  <a:pt x="11668896" y="623192"/>
                  <a:pt x="11679184" y="605421"/>
                  <a:pt x="11689941" y="587650"/>
                </a:cubicBezTo>
                <a:cubicBezTo>
                  <a:pt x="11696020" y="589053"/>
                  <a:pt x="11702567" y="590456"/>
                  <a:pt x="11708647" y="591859"/>
                </a:cubicBezTo>
                <a:cubicBezTo>
                  <a:pt x="11701165" y="624127"/>
                  <a:pt x="11694150" y="656396"/>
                  <a:pt x="11687135" y="688197"/>
                </a:cubicBezTo>
                <a:cubicBezTo>
                  <a:pt x="11854091" y="717660"/>
                  <a:pt x="12049107" y="658735"/>
                  <a:pt x="12194083" y="833173"/>
                </a:cubicBezTo>
                <a:cubicBezTo>
                  <a:pt x="12050042" y="889293"/>
                  <a:pt x="11914887" y="943542"/>
                  <a:pt x="11761025" y="933253"/>
                </a:cubicBezTo>
                <a:cubicBezTo>
                  <a:pt x="11787215" y="935592"/>
                  <a:pt x="11813405" y="937930"/>
                  <a:pt x="11853623" y="941671"/>
                </a:cubicBezTo>
                <a:cubicBezTo>
                  <a:pt x="11830708" y="961781"/>
                  <a:pt x="11818081" y="973005"/>
                  <a:pt x="11805453" y="984229"/>
                </a:cubicBezTo>
                <a:cubicBezTo>
                  <a:pt x="11890101" y="1013224"/>
                  <a:pt x="11973812" y="1042219"/>
                  <a:pt x="12057525" y="1071214"/>
                </a:cubicBezTo>
                <a:cubicBezTo>
                  <a:pt x="12056590" y="1075891"/>
                  <a:pt x="12055654" y="1080100"/>
                  <a:pt x="12054718" y="1084776"/>
                </a:cubicBezTo>
                <a:cubicBezTo>
                  <a:pt x="12003744" y="1084776"/>
                  <a:pt x="11952767" y="1084776"/>
                  <a:pt x="11901793" y="1084776"/>
                </a:cubicBezTo>
                <a:cubicBezTo>
                  <a:pt x="11900857" y="1090856"/>
                  <a:pt x="11899922" y="1096936"/>
                  <a:pt x="11898986" y="1103015"/>
                </a:cubicBezTo>
                <a:cubicBezTo>
                  <a:pt x="11929384" y="1110498"/>
                  <a:pt x="11960251" y="1117981"/>
                  <a:pt x="11991584" y="1125463"/>
                </a:cubicBezTo>
                <a:cubicBezTo>
                  <a:pt x="11952301" y="1162409"/>
                  <a:pt x="11856896" y="1129204"/>
                  <a:pt x="11866250" y="1236767"/>
                </a:cubicBezTo>
                <a:cubicBezTo>
                  <a:pt x="11916758" y="1246588"/>
                  <a:pt x="11973812" y="1257344"/>
                  <a:pt x="12029932" y="1268568"/>
                </a:cubicBezTo>
                <a:cubicBezTo>
                  <a:pt x="11914419" y="1350410"/>
                  <a:pt x="11734369" y="1350410"/>
                  <a:pt x="11537483" y="1267633"/>
                </a:cubicBezTo>
                <a:cubicBezTo>
                  <a:pt x="11575831" y="1234429"/>
                  <a:pt x="11575831" y="1234429"/>
                  <a:pt x="11762897" y="1228817"/>
                </a:cubicBezTo>
                <a:cubicBezTo>
                  <a:pt x="11738110" y="1218996"/>
                  <a:pt x="11722210" y="1212449"/>
                  <a:pt x="11697424" y="1202628"/>
                </a:cubicBezTo>
                <a:cubicBezTo>
                  <a:pt x="11716597" y="1189065"/>
                  <a:pt x="11729692" y="1179712"/>
                  <a:pt x="11761025" y="1157732"/>
                </a:cubicBezTo>
                <a:cubicBezTo>
                  <a:pt x="11597811" y="1212449"/>
                  <a:pt x="11460785" y="1156797"/>
                  <a:pt x="11320019" y="1141831"/>
                </a:cubicBezTo>
                <a:cubicBezTo>
                  <a:pt x="11186735" y="1127801"/>
                  <a:pt x="11052047" y="1130607"/>
                  <a:pt x="10917828" y="1121722"/>
                </a:cubicBezTo>
                <a:cubicBezTo>
                  <a:pt x="10895380" y="1120319"/>
                  <a:pt x="10874335" y="1097403"/>
                  <a:pt x="10850017" y="1082906"/>
                </a:cubicBezTo>
                <a:cubicBezTo>
                  <a:pt x="10836454" y="1101145"/>
                  <a:pt x="10824295" y="1117981"/>
                  <a:pt x="10810732" y="1136219"/>
                </a:cubicBezTo>
                <a:cubicBezTo>
                  <a:pt x="10724683" y="1034269"/>
                  <a:pt x="10630215" y="1101145"/>
                  <a:pt x="10516572" y="1110498"/>
                </a:cubicBezTo>
                <a:cubicBezTo>
                  <a:pt x="10549309" y="1145105"/>
                  <a:pt x="10569885" y="1167085"/>
                  <a:pt x="10593737" y="1191871"/>
                </a:cubicBezTo>
                <a:cubicBezTo>
                  <a:pt x="10575497" y="1196080"/>
                  <a:pt x="10556791" y="1200289"/>
                  <a:pt x="10528264" y="1206837"/>
                </a:cubicBezTo>
                <a:cubicBezTo>
                  <a:pt x="10555855" y="1221334"/>
                  <a:pt x="10575497" y="1231623"/>
                  <a:pt x="10595607" y="1242379"/>
                </a:cubicBezTo>
                <a:cubicBezTo>
                  <a:pt x="10586722" y="1267633"/>
                  <a:pt x="10578304" y="1291952"/>
                  <a:pt x="10564274" y="1331703"/>
                </a:cubicBezTo>
                <a:cubicBezTo>
                  <a:pt x="10625538" y="1311593"/>
                  <a:pt x="10675578" y="1295225"/>
                  <a:pt x="10725618" y="1279325"/>
                </a:cubicBezTo>
                <a:cubicBezTo>
                  <a:pt x="10730762" y="1283534"/>
                  <a:pt x="10735906" y="1288210"/>
                  <a:pt x="10740583" y="1292419"/>
                </a:cubicBezTo>
                <a:cubicBezTo>
                  <a:pt x="10749469" y="1303643"/>
                  <a:pt x="10757886" y="1315335"/>
                  <a:pt x="10767239" y="1326091"/>
                </a:cubicBezTo>
                <a:cubicBezTo>
                  <a:pt x="10782672" y="1344798"/>
                  <a:pt x="10798106" y="1363036"/>
                  <a:pt x="10813539" y="1381275"/>
                </a:cubicBezTo>
                <a:cubicBezTo>
                  <a:pt x="10765369" y="1395773"/>
                  <a:pt x="10717668" y="1410270"/>
                  <a:pt x="10669498" y="1424768"/>
                </a:cubicBezTo>
                <a:cubicBezTo>
                  <a:pt x="10671836" y="1437395"/>
                  <a:pt x="10674643" y="1450022"/>
                  <a:pt x="10676981" y="1462649"/>
                </a:cubicBezTo>
                <a:cubicBezTo>
                  <a:pt x="10706443" y="1461246"/>
                  <a:pt x="10741518" y="1468728"/>
                  <a:pt x="10763499" y="1455166"/>
                </a:cubicBezTo>
                <a:cubicBezTo>
                  <a:pt x="10786414" y="1440669"/>
                  <a:pt x="10796235" y="1405594"/>
                  <a:pt x="10811667" y="1379872"/>
                </a:cubicBezTo>
                <a:cubicBezTo>
                  <a:pt x="10869190" y="1351812"/>
                  <a:pt x="10926713" y="1323753"/>
                  <a:pt x="10984236" y="1296160"/>
                </a:cubicBezTo>
                <a:cubicBezTo>
                  <a:pt x="11032406" y="1342927"/>
                  <a:pt x="11052514" y="1430380"/>
                  <a:pt x="11147918" y="1407932"/>
                </a:cubicBezTo>
                <a:cubicBezTo>
                  <a:pt x="11155400" y="1400917"/>
                  <a:pt x="11163352" y="1393435"/>
                  <a:pt x="11170834" y="1386420"/>
                </a:cubicBezTo>
                <a:cubicBezTo>
                  <a:pt x="11226486" y="1403723"/>
                  <a:pt x="11281670" y="1420559"/>
                  <a:pt x="11349949" y="1441604"/>
                </a:cubicBezTo>
                <a:cubicBezTo>
                  <a:pt x="11271849" y="1464987"/>
                  <a:pt x="11200765" y="1486967"/>
                  <a:pt x="11129679" y="1508480"/>
                </a:cubicBezTo>
                <a:cubicBezTo>
                  <a:pt x="11130147" y="1511754"/>
                  <a:pt x="11131082" y="1515027"/>
                  <a:pt x="11131550" y="1518301"/>
                </a:cubicBezTo>
                <a:cubicBezTo>
                  <a:pt x="11208247" y="1523445"/>
                  <a:pt x="11284944" y="1528589"/>
                  <a:pt x="11361641" y="1533734"/>
                </a:cubicBezTo>
                <a:cubicBezTo>
                  <a:pt x="11353222" y="1544958"/>
                  <a:pt x="11344337" y="1555714"/>
                  <a:pt x="11347611" y="1551973"/>
                </a:cubicBezTo>
                <a:cubicBezTo>
                  <a:pt x="11434129" y="1559923"/>
                  <a:pt x="11528596" y="1568341"/>
                  <a:pt x="11623533" y="1576759"/>
                </a:cubicBezTo>
                <a:cubicBezTo>
                  <a:pt x="11627741" y="1585177"/>
                  <a:pt x="11631951" y="1593595"/>
                  <a:pt x="11636159" y="1602480"/>
                </a:cubicBezTo>
                <a:cubicBezTo>
                  <a:pt x="11643174" y="1571615"/>
                  <a:pt x="11650657" y="1541216"/>
                  <a:pt x="11657204" y="1512689"/>
                </a:cubicBezTo>
                <a:cubicBezTo>
                  <a:pt x="11620259" y="1518769"/>
                  <a:pt x="11570686" y="1536072"/>
                  <a:pt x="11564139" y="1526251"/>
                </a:cubicBezTo>
                <a:cubicBezTo>
                  <a:pt x="11536547" y="1483226"/>
                  <a:pt x="11507085" y="1507544"/>
                  <a:pt x="11478089" y="1512689"/>
                </a:cubicBezTo>
                <a:cubicBezTo>
                  <a:pt x="11438337" y="1519704"/>
                  <a:pt x="11399054" y="1528122"/>
                  <a:pt x="11359302" y="1536072"/>
                </a:cubicBezTo>
                <a:cubicBezTo>
                  <a:pt x="11368656" y="1506609"/>
                  <a:pt x="11377541" y="1476679"/>
                  <a:pt x="11386894" y="1447684"/>
                </a:cubicBezTo>
                <a:cubicBezTo>
                  <a:pt x="11460318" y="1447684"/>
                  <a:pt x="11530468" y="1457972"/>
                  <a:pt x="11595473" y="1444410"/>
                </a:cubicBezTo>
                <a:cubicBezTo>
                  <a:pt x="11644109" y="1434121"/>
                  <a:pt x="11682926" y="1385484"/>
                  <a:pt x="11731563" y="1367713"/>
                </a:cubicBezTo>
                <a:cubicBezTo>
                  <a:pt x="11773185" y="1352280"/>
                  <a:pt x="11825563" y="1345733"/>
                  <a:pt x="11866718" y="1357892"/>
                </a:cubicBezTo>
                <a:cubicBezTo>
                  <a:pt x="11887295" y="1363972"/>
                  <a:pt x="11892907" y="1420559"/>
                  <a:pt x="11907872" y="1460311"/>
                </a:cubicBezTo>
                <a:cubicBezTo>
                  <a:pt x="11889633" y="1460311"/>
                  <a:pt x="11873265" y="1460311"/>
                  <a:pt x="11850350" y="1460311"/>
                </a:cubicBezTo>
                <a:cubicBezTo>
                  <a:pt x="11836320" y="1526719"/>
                  <a:pt x="11815743" y="1592192"/>
                  <a:pt x="11721274" y="1540281"/>
                </a:cubicBezTo>
                <a:cubicBezTo>
                  <a:pt x="11713324" y="1536072"/>
                  <a:pt x="11692747" y="1554311"/>
                  <a:pt x="11685264" y="1575823"/>
                </a:cubicBezTo>
                <a:cubicBezTo>
                  <a:pt x="11699294" y="1573953"/>
                  <a:pt x="11712857" y="1572550"/>
                  <a:pt x="11728289" y="1570679"/>
                </a:cubicBezTo>
                <a:cubicBezTo>
                  <a:pt x="11728289" y="1597804"/>
                  <a:pt x="11728289" y="1621655"/>
                  <a:pt x="11728289" y="1651585"/>
                </a:cubicBezTo>
                <a:cubicBezTo>
                  <a:pt x="11667492" y="1651585"/>
                  <a:pt x="11608567" y="1651585"/>
                  <a:pt x="11540756" y="1651585"/>
                </a:cubicBezTo>
                <a:cubicBezTo>
                  <a:pt x="11537950" y="1659535"/>
                  <a:pt x="11530935" y="1680113"/>
                  <a:pt x="11522050" y="1706302"/>
                </a:cubicBezTo>
                <a:cubicBezTo>
                  <a:pt x="11511761" y="1696481"/>
                  <a:pt x="11506148" y="1692272"/>
                  <a:pt x="11501472" y="1687128"/>
                </a:cubicBezTo>
                <a:cubicBezTo>
                  <a:pt x="11482298" y="1666083"/>
                  <a:pt x="11466865" y="1631008"/>
                  <a:pt x="11444417" y="1626331"/>
                </a:cubicBezTo>
                <a:cubicBezTo>
                  <a:pt x="11380347" y="1612301"/>
                  <a:pt x="11313471" y="1611366"/>
                  <a:pt x="11247531" y="1603416"/>
                </a:cubicBezTo>
                <a:cubicBezTo>
                  <a:pt x="11196088" y="1597336"/>
                  <a:pt x="11144645" y="1586112"/>
                  <a:pt x="11092734" y="1582371"/>
                </a:cubicBezTo>
                <a:cubicBezTo>
                  <a:pt x="11046436" y="1578629"/>
                  <a:pt x="10999669" y="1581435"/>
                  <a:pt x="10942146" y="1581435"/>
                </a:cubicBezTo>
                <a:cubicBezTo>
                  <a:pt x="10943081" y="1588918"/>
                  <a:pt x="10941211" y="1572550"/>
                  <a:pt x="10940743" y="1566470"/>
                </a:cubicBezTo>
                <a:cubicBezTo>
                  <a:pt x="10909877" y="1592192"/>
                  <a:pt x="10878077" y="1619316"/>
                  <a:pt x="10845807" y="1645973"/>
                </a:cubicBezTo>
                <a:cubicBezTo>
                  <a:pt x="10840195" y="1639893"/>
                  <a:pt x="10835051" y="1634281"/>
                  <a:pt x="10829439" y="1628202"/>
                </a:cubicBezTo>
                <a:cubicBezTo>
                  <a:pt x="10849080" y="1607157"/>
                  <a:pt x="10868255" y="1586112"/>
                  <a:pt x="10887897" y="1565067"/>
                </a:cubicBezTo>
                <a:cubicBezTo>
                  <a:pt x="10886962" y="1558052"/>
                  <a:pt x="10886027" y="1551505"/>
                  <a:pt x="10885559" y="1544490"/>
                </a:cubicBezTo>
                <a:cubicBezTo>
                  <a:pt x="10826634" y="1547764"/>
                  <a:pt x="10768176" y="1551037"/>
                  <a:pt x="10709249" y="1554311"/>
                </a:cubicBezTo>
                <a:lnTo>
                  <a:pt x="10711120" y="1555714"/>
                </a:lnTo>
                <a:cubicBezTo>
                  <a:pt x="10684931" y="1476211"/>
                  <a:pt x="10663886" y="1573953"/>
                  <a:pt x="10635826" y="1550102"/>
                </a:cubicBezTo>
                <a:cubicBezTo>
                  <a:pt x="10664821" y="1606689"/>
                  <a:pt x="10661080" y="1603416"/>
                  <a:pt x="10603090" y="1661874"/>
                </a:cubicBezTo>
                <a:cubicBezTo>
                  <a:pt x="10586254" y="1678710"/>
                  <a:pt x="10599348" y="1724073"/>
                  <a:pt x="10596075" y="1755874"/>
                </a:cubicBezTo>
                <a:cubicBezTo>
                  <a:pt x="10594204" y="1775048"/>
                  <a:pt x="10593269" y="1799367"/>
                  <a:pt x="10581577" y="1812461"/>
                </a:cubicBezTo>
                <a:cubicBezTo>
                  <a:pt x="10553517" y="1844730"/>
                  <a:pt x="10518910" y="1871387"/>
                  <a:pt x="10488979" y="1902253"/>
                </a:cubicBezTo>
                <a:cubicBezTo>
                  <a:pt x="10483836" y="1907397"/>
                  <a:pt x="10486174" y="1924701"/>
                  <a:pt x="10490851" y="1933586"/>
                </a:cubicBezTo>
                <a:cubicBezTo>
                  <a:pt x="10495994" y="1943407"/>
                  <a:pt x="10506751" y="1955567"/>
                  <a:pt x="10516572" y="1956970"/>
                </a:cubicBezTo>
                <a:cubicBezTo>
                  <a:pt x="10570353" y="1963985"/>
                  <a:pt x="10624602" y="1967726"/>
                  <a:pt x="10678383" y="1972403"/>
                </a:cubicBezTo>
                <a:cubicBezTo>
                  <a:pt x="10678851" y="1979885"/>
                  <a:pt x="10679319" y="1987835"/>
                  <a:pt x="10679786" y="1995318"/>
                </a:cubicBezTo>
                <a:cubicBezTo>
                  <a:pt x="10607767" y="2002801"/>
                  <a:pt x="10535746" y="2010283"/>
                  <a:pt x="10478224" y="2015895"/>
                </a:cubicBezTo>
                <a:cubicBezTo>
                  <a:pt x="10446422" y="1998124"/>
                  <a:pt x="10425845" y="1979885"/>
                  <a:pt x="10401994" y="1975208"/>
                </a:cubicBezTo>
                <a:cubicBezTo>
                  <a:pt x="10376273" y="1970064"/>
                  <a:pt x="10348213" y="1977547"/>
                  <a:pt x="10307058" y="1993915"/>
                </a:cubicBezTo>
                <a:cubicBezTo>
                  <a:pt x="10331845" y="2001865"/>
                  <a:pt x="10356631" y="2009816"/>
                  <a:pt x="10381417" y="2017766"/>
                </a:cubicBezTo>
                <a:cubicBezTo>
                  <a:pt x="10374402" y="2026184"/>
                  <a:pt x="10366920" y="2035069"/>
                  <a:pt x="10359905" y="2043487"/>
                </a:cubicBezTo>
                <a:cubicBezTo>
                  <a:pt x="10344940" y="2036940"/>
                  <a:pt x="10329506" y="2024781"/>
                  <a:pt x="10315008" y="2025716"/>
                </a:cubicBezTo>
                <a:cubicBezTo>
                  <a:pt x="10298173" y="2027119"/>
                  <a:pt x="10282740" y="2040214"/>
                  <a:pt x="10266372" y="2048164"/>
                </a:cubicBezTo>
                <a:cubicBezTo>
                  <a:pt x="10267307" y="2055179"/>
                  <a:pt x="10268242" y="2061726"/>
                  <a:pt x="10269177" y="2068741"/>
                </a:cubicBezTo>
                <a:cubicBezTo>
                  <a:pt x="10304720" y="2076692"/>
                  <a:pt x="10340730" y="2084642"/>
                  <a:pt x="10381417" y="2093995"/>
                </a:cubicBezTo>
                <a:cubicBezTo>
                  <a:pt x="10367855" y="2106154"/>
                  <a:pt x="10358033" y="2121120"/>
                  <a:pt x="10344940" y="2125796"/>
                </a:cubicBezTo>
                <a:cubicBezTo>
                  <a:pt x="10247197" y="2161806"/>
                  <a:pt x="10252809" y="2259081"/>
                  <a:pt x="10220541" y="2333439"/>
                </a:cubicBezTo>
                <a:cubicBezTo>
                  <a:pt x="10208849" y="2360096"/>
                  <a:pt x="10257019" y="2379738"/>
                  <a:pt x="10208381" y="2423230"/>
                </a:cubicBezTo>
                <a:cubicBezTo>
                  <a:pt x="10155536" y="2470465"/>
                  <a:pt x="10112043" y="2486365"/>
                  <a:pt x="10047037" y="2484962"/>
                </a:cubicBezTo>
                <a:cubicBezTo>
                  <a:pt x="10054520" y="2458773"/>
                  <a:pt x="10062003" y="2433519"/>
                  <a:pt x="10069953" y="2406395"/>
                </a:cubicBezTo>
                <a:cubicBezTo>
                  <a:pt x="10076968" y="2421828"/>
                  <a:pt x="10082580" y="2433987"/>
                  <a:pt x="10088191" y="2446146"/>
                </a:cubicBezTo>
                <a:cubicBezTo>
                  <a:pt x="10144311" y="2414813"/>
                  <a:pt x="9998868" y="2332036"/>
                  <a:pt x="10126540" y="2324086"/>
                </a:cubicBezTo>
                <a:cubicBezTo>
                  <a:pt x="10063873" y="2324086"/>
                  <a:pt x="10001674" y="2324086"/>
                  <a:pt x="9945087" y="2324086"/>
                </a:cubicBezTo>
                <a:cubicBezTo>
                  <a:pt x="9903464" y="2293688"/>
                  <a:pt x="9862309" y="2263289"/>
                  <a:pt x="9820688" y="2233359"/>
                </a:cubicBezTo>
                <a:cubicBezTo>
                  <a:pt x="9800578" y="2146374"/>
                  <a:pt x="9724817" y="2166015"/>
                  <a:pt x="9665424" y="2153388"/>
                </a:cubicBezTo>
                <a:close/>
                <a:moveTo>
                  <a:pt x="10789220" y="856556"/>
                </a:moveTo>
                <a:cubicBezTo>
                  <a:pt x="10766772" y="843929"/>
                  <a:pt x="10743856" y="831770"/>
                  <a:pt x="10721409" y="819143"/>
                </a:cubicBezTo>
                <a:cubicBezTo>
                  <a:pt x="10724214" y="810725"/>
                  <a:pt x="10726553" y="801840"/>
                  <a:pt x="10729359" y="793422"/>
                </a:cubicBezTo>
                <a:cubicBezTo>
                  <a:pt x="10685866" y="807919"/>
                  <a:pt x="10642841" y="822417"/>
                  <a:pt x="10589060" y="840656"/>
                </a:cubicBezTo>
                <a:cubicBezTo>
                  <a:pt x="10665289" y="892566"/>
                  <a:pt x="10727956" y="909870"/>
                  <a:pt x="10793897" y="860298"/>
                </a:cubicBezTo>
                <a:cubicBezTo>
                  <a:pt x="10808862" y="849074"/>
                  <a:pt x="10825697" y="826626"/>
                  <a:pt x="10838325" y="828964"/>
                </a:cubicBezTo>
                <a:cubicBezTo>
                  <a:pt x="10905200" y="841123"/>
                  <a:pt x="10943550" y="815402"/>
                  <a:pt x="10958046" y="757412"/>
                </a:cubicBezTo>
                <a:cubicBezTo>
                  <a:pt x="10929987" y="750864"/>
                  <a:pt x="10904733" y="745252"/>
                  <a:pt x="10873867" y="738237"/>
                </a:cubicBezTo>
                <a:cubicBezTo>
                  <a:pt x="10884623" y="763024"/>
                  <a:pt x="10893977" y="783601"/>
                  <a:pt x="10906136" y="811193"/>
                </a:cubicBezTo>
                <a:cubicBezTo>
                  <a:pt x="10872932" y="811193"/>
                  <a:pt x="10845340" y="806049"/>
                  <a:pt x="10821489" y="813064"/>
                </a:cubicBezTo>
                <a:cubicBezTo>
                  <a:pt x="10807927" y="816805"/>
                  <a:pt x="10799976" y="841591"/>
                  <a:pt x="10789220" y="856556"/>
                </a:cubicBezTo>
                <a:close/>
                <a:moveTo>
                  <a:pt x="7964997" y="2306315"/>
                </a:moveTo>
                <a:cubicBezTo>
                  <a:pt x="7858838" y="2281996"/>
                  <a:pt x="7752678" y="2258145"/>
                  <a:pt x="7627344" y="2229618"/>
                </a:cubicBezTo>
                <a:cubicBezTo>
                  <a:pt x="7703573" y="2320812"/>
                  <a:pt x="7887833" y="2354016"/>
                  <a:pt x="7964997" y="2306315"/>
                </a:cubicBezTo>
                <a:cubicBezTo>
                  <a:pt x="7995395" y="2320345"/>
                  <a:pt x="8024858" y="2336245"/>
                  <a:pt x="8056192" y="2347469"/>
                </a:cubicBezTo>
                <a:cubicBezTo>
                  <a:pt x="8071157" y="2352613"/>
                  <a:pt x="8089396" y="2351210"/>
                  <a:pt x="8105296" y="2348404"/>
                </a:cubicBezTo>
                <a:cubicBezTo>
                  <a:pt x="8112311" y="2347001"/>
                  <a:pt x="8117456" y="2335310"/>
                  <a:pt x="8128680" y="2323151"/>
                </a:cubicBezTo>
                <a:cubicBezTo>
                  <a:pt x="8105296" y="2318474"/>
                  <a:pt x="8089396" y="2315200"/>
                  <a:pt x="8072092" y="2311459"/>
                </a:cubicBezTo>
                <a:cubicBezTo>
                  <a:pt x="8081913" y="2293688"/>
                  <a:pt x="8089396" y="2280125"/>
                  <a:pt x="8096879" y="2266563"/>
                </a:cubicBezTo>
                <a:cubicBezTo>
                  <a:pt x="8093137" y="2262354"/>
                  <a:pt x="8089864" y="2257678"/>
                  <a:pt x="8086122" y="2253469"/>
                </a:cubicBezTo>
                <a:cubicBezTo>
                  <a:pt x="8046371" y="2270772"/>
                  <a:pt x="8005684" y="2288543"/>
                  <a:pt x="7964997" y="2306315"/>
                </a:cubicBezTo>
                <a:close/>
                <a:moveTo>
                  <a:pt x="9394179" y="1645038"/>
                </a:moveTo>
                <a:cubicBezTo>
                  <a:pt x="9385760" y="1657665"/>
                  <a:pt x="9380149" y="1674033"/>
                  <a:pt x="9368925" y="1682918"/>
                </a:cubicBezTo>
                <a:cubicBezTo>
                  <a:pt x="9349750" y="1697884"/>
                  <a:pt x="9326835" y="1708172"/>
                  <a:pt x="9305322" y="1719864"/>
                </a:cubicBezTo>
                <a:cubicBezTo>
                  <a:pt x="9310467" y="1728750"/>
                  <a:pt x="9315611" y="1737168"/>
                  <a:pt x="9321222" y="1746053"/>
                </a:cubicBezTo>
                <a:cubicBezTo>
                  <a:pt x="9386228" y="1706302"/>
                  <a:pt x="9451701" y="1667018"/>
                  <a:pt x="9512497" y="1630072"/>
                </a:cubicBezTo>
                <a:cubicBezTo>
                  <a:pt x="9482099" y="1606222"/>
                  <a:pt x="9465731" y="1529525"/>
                  <a:pt x="9388099" y="1544490"/>
                </a:cubicBezTo>
                <a:cubicBezTo>
                  <a:pt x="9421303" y="1567873"/>
                  <a:pt x="9446557" y="1586112"/>
                  <a:pt x="9475084" y="1605754"/>
                </a:cubicBezTo>
                <a:cubicBezTo>
                  <a:pt x="9442348" y="1622122"/>
                  <a:pt x="9418497" y="1634281"/>
                  <a:pt x="9394179" y="1646441"/>
                </a:cubicBezTo>
                <a:cubicBezTo>
                  <a:pt x="9361442" y="1615575"/>
                  <a:pt x="9314676" y="1590321"/>
                  <a:pt x="9298775" y="1552440"/>
                </a:cubicBezTo>
                <a:cubicBezTo>
                  <a:pt x="9271183" y="1486500"/>
                  <a:pt x="9221610" y="1503803"/>
                  <a:pt x="9179053" y="1492579"/>
                </a:cubicBezTo>
                <a:cubicBezTo>
                  <a:pt x="9176715" y="1501933"/>
                  <a:pt x="9174376" y="1511286"/>
                  <a:pt x="9172038" y="1520639"/>
                </a:cubicBezTo>
                <a:cubicBezTo>
                  <a:pt x="9204307" y="1524848"/>
                  <a:pt x="9237043" y="1529057"/>
                  <a:pt x="9282874" y="1535137"/>
                </a:cubicBezTo>
                <a:cubicBezTo>
                  <a:pt x="9244994" y="1567873"/>
                  <a:pt x="9214595" y="1594530"/>
                  <a:pt x="9187003" y="1618381"/>
                </a:cubicBezTo>
                <a:cubicBezTo>
                  <a:pt x="9196824" y="1640829"/>
                  <a:pt x="9208983" y="1668889"/>
                  <a:pt x="9221610" y="1698819"/>
                </a:cubicBezTo>
                <a:cubicBezTo>
                  <a:pt x="9271183" y="1646441"/>
                  <a:pt x="9327302" y="1626799"/>
                  <a:pt x="9394179" y="1645038"/>
                </a:cubicBezTo>
                <a:close/>
                <a:moveTo>
                  <a:pt x="10362243" y="1855487"/>
                </a:moveTo>
                <a:cubicBezTo>
                  <a:pt x="10358501" y="1864372"/>
                  <a:pt x="10354760" y="1873258"/>
                  <a:pt x="10347745" y="1890094"/>
                </a:cubicBezTo>
                <a:cubicBezTo>
                  <a:pt x="10410413" y="1846133"/>
                  <a:pt x="10464194" y="1808720"/>
                  <a:pt x="10525457" y="1766163"/>
                </a:cubicBezTo>
                <a:cubicBezTo>
                  <a:pt x="10443149" y="1762421"/>
                  <a:pt x="10373935" y="1763357"/>
                  <a:pt x="10360372" y="1858292"/>
                </a:cubicBezTo>
                <a:cubicBezTo>
                  <a:pt x="10351486" y="1837248"/>
                  <a:pt x="10329038" y="1807785"/>
                  <a:pt x="10336053" y="1796093"/>
                </a:cubicBezTo>
                <a:cubicBezTo>
                  <a:pt x="10363178" y="1750262"/>
                  <a:pt x="10400591" y="1710043"/>
                  <a:pt x="10431457" y="1666083"/>
                </a:cubicBezTo>
                <a:cubicBezTo>
                  <a:pt x="10438939" y="1655326"/>
                  <a:pt x="10436601" y="1638023"/>
                  <a:pt x="10438472" y="1623525"/>
                </a:cubicBezTo>
                <a:cubicBezTo>
                  <a:pt x="10522652" y="1655794"/>
                  <a:pt x="10561467" y="1625864"/>
                  <a:pt x="10583915" y="1508012"/>
                </a:cubicBezTo>
                <a:cubicBezTo>
                  <a:pt x="10550244" y="1512221"/>
                  <a:pt x="10517507" y="1516430"/>
                  <a:pt x="10484771" y="1520639"/>
                </a:cubicBezTo>
                <a:cubicBezTo>
                  <a:pt x="10453904" y="1516898"/>
                  <a:pt x="10423039" y="1513624"/>
                  <a:pt x="10389368" y="1509415"/>
                </a:cubicBezTo>
                <a:cubicBezTo>
                  <a:pt x="10388431" y="1504739"/>
                  <a:pt x="10385158" y="1492112"/>
                  <a:pt x="10382353" y="1479952"/>
                </a:cubicBezTo>
                <a:cubicBezTo>
                  <a:pt x="10369258" y="1584709"/>
                  <a:pt x="10255147" y="1544490"/>
                  <a:pt x="10218670" y="1609963"/>
                </a:cubicBezTo>
                <a:cubicBezTo>
                  <a:pt x="10272919" y="1592192"/>
                  <a:pt x="10327168" y="1574421"/>
                  <a:pt x="10381417" y="1556649"/>
                </a:cubicBezTo>
                <a:cubicBezTo>
                  <a:pt x="10384223" y="1561794"/>
                  <a:pt x="10386561" y="1566470"/>
                  <a:pt x="10389368" y="1571615"/>
                </a:cubicBezTo>
                <a:cubicBezTo>
                  <a:pt x="10354760" y="1594530"/>
                  <a:pt x="10319685" y="1617446"/>
                  <a:pt x="10273387" y="1647844"/>
                </a:cubicBezTo>
                <a:cubicBezTo>
                  <a:pt x="10302382" y="1647844"/>
                  <a:pt x="10317815" y="1650650"/>
                  <a:pt x="10331377" y="1646908"/>
                </a:cubicBezTo>
                <a:cubicBezTo>
                  <a:pt x="10345407" y="1643167"/>
                  <a:pt x="10358033" y="1632411"/>
                  <a:pt x="10369725" y="1625864"/>
                </a:cubicBezTo>
                <a:cubicBezTo>
                  <a:pt x="10358033" y="1673098"/>
                  <a:pt x="10357098" y="1719396"/>
                  <a:pt x="10336053" y="1753068"/>
                </a:cubicBezTo>
                <a:cubicBezTo>
                  <a:pt x="10315944" y="1785805"/>
                  <a:pt x="10275257" y="1805446"/>
                  <a:pt x="10241585" y="1832571"/>
                </a:cubicBezTo>
                <a:cubicBezTo>
                  <a:pt x="10256083" y="1857357"/>
                  <a:pt x="10270580" y="1882143"/>
                  <a:pt x="10288820" y="1913477"/>
                </a:cubicBezTo>
                <a:cubicBezTo>
                  <a:pt x="10314541" y="1892900"/>
                  <a:pt x="10338392" y="1873725"/>
                  <a:pt x="10362243" y="1855487"/>
                </a:cubicBezTo>
                <a:close/>
                <a:moveTo>
                  <a:pt x="11247531" y="892099"/>
                </a:moveTo>
                <a:cubicBezTo>
                  <a:pt x="11240983" y="887422"/>
                  <a:pt x="11234903" y="882746"/>
                  <a:pt x="11228356" y="878069"/>
                </a:cubicBezTo>
                <a:cubicBezTo>
                  <a:pt x="11233033" y="867313"/>
                  <a:pt x="11238178" y="856556"/>
                  <a:pt x="11244257" y="842994"/>
                </a:cubicBezTo>
                <a:cubicBezTo>
                  <a:pt x="11075431" y="836447"/>
                  <a:pt x="11152595" y="984696"/>
                  <a:pt x="11098346" y="1056249"/>
                </a:cubicBezTo>
                <a:cubicBezTo>
                  <a:pt x="11135292" y="1051105"/>
                  <a:pt x="11162415" y="1047363"/>
                  <a:pt x="11168963" y="1046896"/>
                </a:cubicBezTo>
                <a:cubicBezTo>
                  <a:pt x="11197490" y="1012288"/>
                  <a:pt x="11212923" y="976278"/>
                  <a:pt x="11236307" y="969731"/>
                </a:cubicBezTo>
                <a:cubicBezTo>
                  <a:pt x="11257351" y="963651"/>
                  <a:pt x="11286346" y="993582"/>
                  <a:pt x="11313939" y="1002000"/>
                </a:cubicBezTo>
                <a:cubicBezTo>
                  <a:pt x="11332178" y="1008079"/>
                  <a:pt x="11366317" y="1012288"/>
                  <a:pt x="11370526" y="1004806"/>
                </a:cubicBezTo>
                <a:cubicBezTo>
                  <a:pt x="11410745" y="935592"/>
                  <a:pt x="11468735" y="933253"/>
                  <a:pt x="11538885" y="943074"/>
                </a:cubicBezTo>
                <a:cubicBezTo>
                  <a:pt x="11596408" y="951024"/>
                  <a:pt x="11655801" y="944945"/>
                  <a:pt x="11714259" y="944945"/>
                </a:cubicBezTo>
                <a:cubicBezTo>
                  <a:pt x="11713792" y="940268"/>
                  <a:pt x="11713792" y="935124"/>
                  <a:pt x="11713324" y="930447"/>
                </a:cubicBezTo>
                <a:cubicBezTo>
                  <a:pt x="11603423" y="918288"/>
                  <a:pt x="11493522" y="906596"/>
                  <a:pt x="11384089" y="894437"/>
                </a:cubicBezTo>
                <a:cubicBezTo>
                  <a:pt x="11389232" y="884149"/>
                  <a:pt x="11397184" y="868716"/>
                  <a:pt x="11414954" y="832705"/>
                </a:cubicBezTo>
                <a:cubicBezTo>
                  <a:pt x="11376606" y="861701"/>
                  <a:pt x="11357432" y="876666"/>
                  <a:pt x="11326098" y="900517"/>
                </a:cubicBezTo>
                <a:cubicBezTo>
                  <a:pt x="11315809" y="861701"/>
                  <a:pt x="11308327" y="832705"/>
                  <a:pt x="11302715" y="812596"/>
                </a:cubicBezTo>
                <a:cubicBezTo>
                  <a:pt x="11287283" y="834108"/>
                  <a:pt x="11267173" y="863104"/>
                  <a:pt x="11247531" y="892099"/>
                </a:cubicBezTo>
                <a:close/>
                <a:moveTo>
                  <a:pt x="6312741" y="381877"/>
                </a:moveTo>
                <a:cubicBezTo>
                  <a:pt x="6242591" y="375798"/>
                  <a:pt x="6217337" y="339320"/>
                  <a:pt x="6249139" y="268703"/>
                </a:cubicBezTo>
                <a:cubicBezTo>
                  <a:pt x="6210322" y="281330"/>
                  <a:pt x="6178989" y="289280"/>
                  <a:pt x="6149993" y="302375"/>
                </a:cubicBezTo>
                <a:cubicBezTo>
                  <a:pt x="6146720" y="303778"/>
                  <a:pt x="6155138" y="331370"/>
                  <a:pt x="6158412" y="347270"/>
                </a:cubicBezTo>
                <a:cubicBezTo>
                  <a:pt x="6136899" y="346803"/>
                  <a:pt x="6112580" y="339320"/>
                  <a:pt x="6094809" y="347270"/>
                </a:cubicBezTo>
                <a:cubicBezTo>
                  <a:pt x="6072829" y="356624"/>
                  <a:pt x="6056461" y="378604"/>
                  <a:pt x="6037286" y="394972"/>
                </a:cubicBezTo>
                <a:cubicBezTo>
                  <a:pt x="6042431" y="401052"/>
                  <a:pt x="6047107" y="407131"/>
                  <a:pt x="6052252" y="413211"/>
                </a:cubicBezTo>
                <a:cubicBezTo>
                  <a:pt x="6074700" y="400584"/>
                  <a:pt x="6097615" y="387957"/>
                  <a:pt x="6119595" y="375330"/>
                </a:cubicBezTo>
                <a:cubicBezTo>
                  <a:pt x="6188810" y="455301"/>
                  <a:pt x="6233705" y="456704"/>
                  <a:pt x="6312741" y="381877"/>
                </a:cubicBezTo>
                <a:close/>
                <a:moveTo>
                  <a:pt x="5405005" y="306116"/>
                </a:moveTo>
                <a:cubicBezTo>
                  <a:pt x="5403602" y="315937"/>
                  <a:pt x="5398458" y="347270"/>
                  <a:pt x="5393313" y="378136"/>
                </a:cubicBezTo>
                <a:cubicBezTo>
                  <a:pt x="5382089" y="373927"/>
                  <a:pt x="5370865" y="369251"/>
                  <a:pt x="5357771" y="364106"/>
                </a:cubicBezTo>
                <a:cubicBezTo>
                  <a:pt x="5350756" y="399181"/>
                  <a:pt x="5344209" y="432385"/>
                  <a:pt x="5337194" y="466525"/>
                </a:cubicBezTo>
                <a:cubicBezTo>
                  <a:pt x="5408278" y="466525"/>
                  <a:pt x="5466269" y="466525"/>
                  <a:pt x="5542030" y="466525"/>
                </a:cubicBezTo>
                <a:cubicBezTo>
                  <a:pt x="5487314" y="401987"/>
                  <a:pt x="5441482" y="348673"/>
                  <a:pt x="5405005" y="306116"/>
                </a:cubicBezTo>
                <a:close/>
                <a:moveTo>
                  <a:pt x="8437806" y="1061861"/>
                </a:moveTo>
                <a:cubicBezTo>
                  <a:pt x="8449497" y="1052975"/>
                  <a:pt x="8460721" y="1044557"/>
                  <a:pt x="8472412" y="1035672"/>
                </a:cubicBezTo>
                <a:cubicBezTo>
                  <a:pt x="8496731" y="1086647"/>
                  <a:pt x="8521517" y="1137622"/>
                  <a:pt x="8545836" y="1188598"/>
                </a:cubicBezTo>
                <a:cubicBezTo>
                  <a:pt x="8554722" y="1186259"/>
                  <a:pt x="8563607" y="1183453"/>
                  <a:pt x="8572493" y="1181115"/>
                </a:cubicBezTo>
                <a:cubicBezTo>
                  <a:pt x="8586990" y="1135752"/>
                  <a:pt x="8601956" y="1090388"/>
                  <a:pt x="8620195" y="1033801"/>
                </a:cubicBezTo>
                <a:cubicBezTo>
                  <a:pt x="8545368" y="1045493"/>
                  <a:pt x="8491587" y="1053911"/>
                  <a:pt x="8437806" y="1061861"/>
                </a:cubicBezTo>
                <a:close/>
                <a:moveTo>
                  <a:pt x="7871464" y="2431649"/>
                </a:moveTo>
                <a:cubicBezTo>
                  <a:pt x="7872400" y="2442872"/>
                  <a:pt x="7873803" y="2453629"/>
                  <a:pt x="7874738" y="2464853"/>
                </a:cubicBezTo>
                <a:cubicBezTo>
                  <a:pt x="7923843" y="2478415"/>
                  <a:pt x="7972948" y="2492445"/>
                  <a:pt x="8029535" y="2508345"/>
                </a:cubicBezTo>
                <a:cubicBezTo>
                  <a:pt x="8021117" y="2468126"/>
                  <a:pt x="8015038" y="2440067"/>
                  <a:pt x="8006619" y="2400783"/>
                </a:cubicBezTo>
                <a:cubicBezTo>
                  <a:pt x="7961256" y="2411071"/>
                  <a:pt x="7916361" y="2421360"/>
                  <a:pt x="7871464" y="2431649"/>
                </a:cubicBezTo>
                <a:close/>
                <a:moveTo>
                  <a:pt x="10814474" y="1016030"/>
                </a:moveTo>
                <a:cubicBezTo>
                  <a:pt x="10823359" y="1024448"/>
                  <a:pt x="10832245" y="1033333"/>
                  <a:pt x="10841130" y="1041751"/>
                </a:cubicBezTo>
                <a:cubicBezTo>
                  <a:pt x="10912683" y="1010885"/>
                  <a:pt x="10923440" y="888825"/>
                  <a:pt x="11024923" y="912676"/>
                </a:cubicBezTo>
                <a:cubicBezTo>
                  <a:pt x="10980963" y="900049"/>
                  <a:pt x="10937002" y="887422"/>
                  <a:pt x="10879479" y="871054"/>
                </a:cubicBezTo>
                <a:cubicBezTo>
                  <a:pt x="10897250" y="893502"/>
                  <a:pt x="10906603" y="905661"/>
                  <a:pt x="10912683" y="913611"/>
                </a:cubicBezTo>
                <a:cubicBezTo>
                  <a:pt x="10877608" y="950557"/>
                  <a:pt x="10846275" y="983293"/>
                  <a:pt x="10814474" y="1016030"/>
                </a:cubicBezTo>
                <a:close/>
                <a:moveTo>
                  <a:pt x="11611841" y="524983"/>
                </a:moveTo>
                <a:cubicBezTo>
                  <a:pt x="11626806" y="503470"/>
                  <a:pt x="11642239" y="481958"/>
                  <a:pt x="11662349" y="453430"/>
                </a:cubicBezTo>
                <a:cubicBezTo>
                  <a:pt x="11599681" y="428644"/>
                  <a:pt x="11538418" y="404325"/>
                  <a:pt x="11476686" y="380007"/>
                </a:cubicBezTo>
                <a:cubicBezTo>
                  <a:pt x="11473412" y="386554"/>
                  <a:pt x="11470138" y="393101"/>
                  <a:pt x="11466865" y="399649"/>
                </a:cubicBezTo>
                <a:cubicBezTo>
                  <a:pt x="11491651" y="416017"/>
                  <a:pt x="11515970" y="445480"/>
                  <a:pt x="11540756" y="445480"/>
                </a:cubicBezTo>
                <a:cubicBezTo>
                  <a:pt x="11597811" y="445012"/>
                  <a:pt x="11609034" y="471669"/>
                  <a:pt x="11611841" y="524983"/>
                </a:cubicBezTo>
                <a:close/>
                <a:moveTo>
                  <a:pt x="7626409" y="2404992"/>
                </a:moveTo>
                <a:cubicBezTo>
                  <a:pt x="7626409" y="2414813"/>
                  <a:pt x="7626409" y="2424166"/>
                  <a:pt x="7626409" y="2433987"/>
                </a:cubicBezTo>
                <a:cubicBezTo>
                  <a:pt x="7684867" y="2436793"/>
                  <a:pt x="7743325" y="2439599"/>
                  <a:pt x="7801783" y="2442872"/>
                </a:cubicBezTo>
                <a:cubicBezTo>
                  <a:pt x="7802250" y="2430245"/>
                  <a:pt x="7802718" y="2417619"/>
                  <a:pt x="7802718" y="2404992"/>
                </a:cubicBezTo>
                <a:cubicBezTo>
                  <a:pt x="7743792" y="2404992"/>
                  <a:pt x="7684867" y="2404992"/>
                  <a:pt x="7626409" y="2404992"/>
                </a:cubicBezTo>
                <a:close/>
                <a:moveTo>
                  <a:pt x="11508020" y="1132010"/>
                </a:moveTo>
                <a:cubicBezTo>
                  <a:pt x="11530468" y="1119851"/>
                  <a:pt x="11545433" y="1114239"/>
                  <a:pt x="11556656" y="1104418"/>
                </a:cubicBezTo>
                <a:cubicBezTo>
                  <a:pt x="11559463" y="1102080"/>
                  <a:pt x="11552448" y="1080100"/>
                  <a:pt x="11545433" y="1076826"/>
                </a:cubicBezTo>
                <a:cubicBezTo>
                  <a:pt x="11516905" y="1063731"/>
                  <a:pt x="11486507" y="1052040"/>
                  <a:pt x="11456109" y="1045493"/>
                </a:cubicBezTo>
                <a:cubicBezTo>
                  <a:pt x="11449562" y="1044090"/>
                  <a:pt x="11437870" y="1068408"/>
                  <a:pt x="11428049" y="1080567"/>
                </a:cubicBezTo>
                <a:cubicBezTo>
                  <a:pt x="11453770" y="1096936"/>
                  <a:pt x="11479492" y="1113304"/>
                  <a:pt x="11508020" y="1132010"/>
                </a:cubicBezTo>
                <a:close/>
                <a:moveTo>
                  <a:pt x="11389232" y="1076826"/>
                </a:moveTo>
                <a:cubicBezTo>
                  <a:pt x="11389232" y="1067473"/>
                  <a:pt x="11389701" y="1058120"/>
                  <a:pt x="11389701" y="1048766"/>
                </a:cubicBezTo>
                <a:cubicBezTo>
                  <a:pt x="11327501" y="1052975"/>
                  <a:pt x="11264834" y="1056716"/>
                  <a:pt x="11202635" y="1060926"/>
                </a:cubicBezTo>
                <a:cubicBezTo>
                  <a:pt x="11203570" y="1073085"/>
                  <a:pt x="11204505" y="1085244"/>
                  <a:pt x="11204973" y="1097403"/>
                </a:cubicBezTo>
                <a:cubicBezTo>
                  <a:pt x="11266705" y="1090388"/>
                  <a:pt x="11327969" y="1083841"/>
                  <a:pt x="11389232" y="1076826"/>
                </a:cubicBezTo>
                <a:close/>
                <a:moveTo>
                  <a:pt x="9902997" y="2175836"/>
                </a:moveTo>
                <a:cubicBezTo>
                  <a:pt x="9901594" y="2173966"/>
                  <a:pt x="9899256" y="2169757"/>
                  <a:pt x="9898788" y="2170224"/>
                </a:cubicBezTo>
                <a:cubicBezTo>
                  <a:pt x="9894579" y="2172095"/>
                  <a:pt x="9891306" y="2174433"/>
                  <a:pt x="9887564" y="2176304"/>
                </a:cubicBezTo>
                <a:cubicBezTo>
                  <a:pt x="9891306" y="2178175"/>
                  <a:pt x="9895046" y="2180513"/>
                  <a:pt x="9899256" y="2181916"/>
                </a:cubicBezTo>
                <a:cubicBezTo>
                  <a:pt x="9899723" y="2182384"/>
                  <a:pt x="9901594" y="2178175"/>
                  <a:pt x="9902997" y="2175836"/>
                </a:cubicBezTo>
                <a:close/>
                <a:moveTo>
                  <a:pt x="9942280" y="2195478"/>
                </a:moveTo>
                <a:lnTo>
                  <a:pt x="9945087" y="2191737"/>
                </a:lnTo>
                <a:lnTo>
                  <a:pt x="9940877" y="2191269"/>
                </a:lnTo>
                <a:lnTo>
                  <a:pt x="9942280" y="2195478"/>
                </a:lnTo>
                <a:close/>
              </a:path>
            </a:pathLst>
          </a:custGeom>
          <a:blipFill rotWithShape="1">
            <a:blip r:embed="rId2">
              <a:alphaModFix amt="71000"/>
            </a:blip>
            <a:stretch>
              <a:fillRect/>
            </a:stretch>
          </a:blipFill>
          <a:ln w="4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4" name="文本框 3"/>
          <p:cNvSpPr txBox="1"/>
          <p:nvPr/>
        </p:nvSpPr>
        <p:spPr>
          <a:xfrm>
            <a:off x="9215755" y="1385570"/>
            <a:ext cx="2306320" cy="4535170"/>
          </a:xfrm>
          <a:prstGeom prst="rect">
            <a:avLst/>
          </a:prstGeom>
          <a:noFill/>
          <a:effectLst>
            <a:outerShdw blurRad="50800" dist="38100" algn="l" rotWithShape="0">
              <a:prstClr val="black">
                <a:alpha val="40000"/>
              </a:prstClr>
            </a:outerShdw>
          </a:effectLst>
        </p:spPr>
        <p:txBody>
          <a:bodyPr vert="eaVert" wrap="square" rtlCol="0">
            <a:spAutoFit/>
          </a:bodyPr>
          <a:p>
            <a:r>
              <a:rPr lang="zh-CN" altLang="en-US" sz="13800">
                <a:solidFill>
                  <a:srgbClr val="3E3F47"/>
                </a:solidFill>
                <a:latin typeface="黑体" panose="02010609060101010101" charset="-122"/>
                <a:ea typeface="黑体" panose="02010609060101010101" charset="-122"/>
              </a:rPr>
              <a:t>目录</a:t>
            </a:r>
            <a:endParaRPr lang="zh-CN" altLang="en-US" sz="13800">
              <a:solidFill>
                <a:srgbClr val="3E3F47"/>
              </a:solidFill>
              <a:latin typeface="黑体" panose="02010609060101010101" charset="-122"/>
              <a:ea typeface="黑体" panose="02010609060101010101" charset="-122"/>
            </a:endParaRPr>
          </a:p>
        </p:txBody>
      </p:sp>
      <p:grpSp>
        <p:nvGrpSpPr>
          <p:cNvPr id="21" name="组合 20"/>
          <p:cNvGrpSpPr/>
          <p:nvPr>
            <p:custDataLst>
              <p:tags r:id="rId3"/>
            </p:custDataLst>
          </p:nvPr>
        </p:nvGrpSpPr>
        <p:grpSpPr>
          <a:xfrm>
            <a:off x="7336790" y="1061720"/>
            <a:ext cx="1106170" cy="5151120"/>
            <a:chOff x="12116" y="1578"/>
            <a:chExt cx="1742" cy="8112"/>
          </a:xfrm>
        </p:grpSpPr>
        <p:sp>
          <p:nvSpPr>
            <p:cNvPr id="5" name="文本框 4"/>
            <p:cNvSpPr txBox="1"/>
            <p:nvPr>
              <p:custDataLst>
                <p:tags r:id="rId4"/>
              </p:custDataLst>
            </p:nvPr>
          </p:nvSpPr>
          <p:spPr>
            <a:xfrm>
              <a:off x="12282" y="1578"/>
              <a:ext cx="1576" cy="1598"/>
            </a:xfrm>
            <a:prstGeom prst="rect">
              <a:avLst/>
            </a:prstGeom>
            <a:noFill/>
          </p:spPr>
          <p:txBody>
            <a:bodyPr wrap="square" rtlCol="0">
              <a:spAutoFit/>
            </a:bodyPr>
            <a:p>
              <a:r>
                <a:rPr lang="zh-CN" altLang="en-US" sz="6000">
                  <a:solidFill>
                    <a:srgbClr val="3E3F47"/>
                  </a:solidFill>
                  <a:latin typeface="黑体" panose="02010609060101010101" charset="-122"/>
                  <a:ea typeface="黑体" panose="02010609060101010101" charset="-122"/>
                </a:rPr>
                <a:t>壹</a:t>
              </a:r>
              <a:endParaRPr lang="zh-CN" altLang="en-US" sz="6000">
                <a:solidFill>
                  <a:srgbClr val="3E3F47"/>
                </a:solidFill>
                <a:latin typeface="黑体" panose="02010609060101010101" charset="-122"/>
                <a:ea typeface="黑体" panose="02010609060101010101" charset="-122"/>
              </a:endParaRPr>
            </a:p>
          </p:txBody>
        </p:sp>
        <p:sp>
          <p:nvSpPr>
            <p:cNvPr id="16" name="文本框 15"/>
            <p:cNvSpPr txBox="1"/>
            <p:nvPr>
              <p:custDataLst>
                <p:tags r:id="rId5"/>
              </p:custDataLst>
            </p:nvPr>
          </p:nvSpPr>
          <p:spPr>
            <a:xfrm>
              <a:off x="12116" y="3709"/>
              <a:ext cx="1742" cy="5981"/>
            </a:xfrm>
            <a:prstGeom prst="rect">
              <a:avLst/>
            </a:prstGeom>
            <a:noFill/>
          </p:spPr>
          <p:txBody>
            <a:bodyPr vert="eaVert" wrap="square" rtlCol="0">
              <a:spAutoFit/>
            </a:bodyPr>
            <a:p>
              <a:r>
                <a:rPr lang="zh-CN" altLang="zh-CN" sz="6000">
                  <a:solidFill>
                    <a:srgbClr val="3E3F47"/>
                  </a:solidFill>
                  <a:latin typeface="黑体" panose="02010609060101010101" charset="-122"/>
                  <a:ea typeface="黑体" panose="02010609060101010101" charset="-122"/>
                </a:rPr>
                <a:t>游戏背景</a:t>
              </a:r>
              <a:endParaRPr lang="zh-CN" altLang="zh-CN" sz="6000">
                <a:solidFill>
                  <a:srgbClr val="3E3F47"/>
                </a:solidFill>
                <a:latin typeface="黑体" panose="02010609060101010101" charset="-122"/>
                <a:ea typeface="黑体" panose="02010609060101010101" charset="-122"/>
              </a:endParaRPr>
            </a:p>
          </p:txBody>
        </p:sp>
      </p:grpSp>
      <p:grpSp>
        <p:nvGrpSpPr>
          <p:cNvPr id="22" name="组合 21"/>
          <p:cNvGrpSpPr/>
          <p:nvPr>
            <p:custDataLst>
              <p:tags r:id="rId6"/>
            </p:custDataLst>
          </p:nvPr>
        </p:nvGrpSpPr>
        <p:grpSpPr>
          <a:xfrm>
            <a:off x="5679440" y="1061720"/>
            <a:ext cx="1106170" cy="5151120"/>
            <a:chOff x="9506" y="1578"/>
            <a:chExt cx="1742" cy="8112"/>
          </a:xfrm>
        </p:grpSpPr>
        <p:sp>
          <p:nvSpPr>
            <p:cNvPr id="6" name="文本框 5"/>
            <p:cNvSpPr txBox="1"/>
            <p:nvPr>
              <p:custDataLst>
                <p:tags r:id="rId7"/>
              </p:custDataLst>
            </p:nvPr>
          </p:nvSpPr>
          <p:spPr>
            <a:xfrm>
              <a:off x="9605" y="1578"/>
              <a:ext cx="1576" cy="1598"/>
            </a:xfrm>
            <a:prstGeom prst="rect">
              <a:avLst/>
            </a:prstGeom>
            <a:noFill/>
          </p:spPr>
          <p:txBody>
            <a:bodyPr wrap="square" rtlCol="0">
              <a:spAutoFit/>
            </a:bodyPr>
            <a:p>
              <a:r>
                <a:rPr lang="zh-CN" altLang="en-US" sz="6000">
                  <a:solidFill>
                    <a:srgbClr val="3E3F47"/>
                  </a:solidFill>
                  <a:latin typeface="黑体" panose="02010609060101010101" charset="-122"/>
                  <a:ea typeface="黑体" panose="02010609060101010101" charset="-122"/>
                </a:rPr>
                <a:t>贰</a:t>
              </a:r>
              <a:endParaRPr lang="zh-CN" altLang="en-US" sz="6000">
                <a:solidFill>
                  <a:srgbClr val="3E3F47"/>
                </a:solidFill>
                <a:latin typeface="黑体" panose="02010609060101010101" charset="-122"/>
                <a:ea typeface="黑体" panose="02010609060101010101" charset="-122"/>
              </a:endParaRPr>
            </a:p>
          </p:txBody>
        </p:sp>
        <p:sp>
          <p:nvSpPr>
            <p:cNvPr id="17" name="文本框 16"/>
            <p:cNvSpPr txBox="1"/>
            <p:nvPr>
              <p:custDataLst>
                <p:tags r:id="rId8"/>
              </p:custDataLst>
            </p:nvPr>
          </p:nvSpPr>
          <p:spPr>
            <a:xfrm>
              <a:off x="9506" y="3709"/>
              <a:ext cx="1742" cy="5981"/>
            </a:xfrm>
            <a:prstGeom prst="rect">
              <a:avLst/>
            </a:prstGeom>
            <a:noFill/>
          </p:spPr>
          <p:txBody>
            <a:bodyPr vert="eaVert" wrap="square" rtlCol="0">
              <a:spAutoFit/>
            </a:bodyPr>
            <a:p>
              <a:r>
                <a:rPr lang="zh-CN" altLang="en-US" sz="6000">
                  <a:solidFill>
                    <a:srgbClr val="3E3F47"/>
                  </a:solidFill>
                  <a:latin typeface="黑体" panose="02010609060101010101" charset="-122"/>
                  <a:ea typeface="黑体" panose="02010609060101010101" charset="-122"/>
                </a:rPr>
                <a:t>价值判断</a:t>
              </a:r>
              <a:endParaRPr lang="zh-CN" altLang="en-US" sz="6000">
                <a:solidFill>
                  <a:srgbClr val="3E3F47"/>
                </a:solidFill>
                <a:latin typeface="黑体" panose="02010609060101010101" charset="-122"/>
                <a:ea typeface="黑体" panose="02010609060101010101" charset="-122"/>
              </a:endParaRPr>
            </a:p>
          </p:txBody>
        </p:sp>
      </p:grpSp>
      <p:pic>
        <p:nvPicPr>
          <p:cNvPr id="2" name="图片 1" descr="清 郑板桥 竹石图-3 纸本 149x78"/>
          <p:cNvPicPr>
            <a:picLocks noChangeAspect="1"/>
          </p:cNvPicPr>
          <p:nvPr>
            <p:custDataLst>
              <p:tags r:id="rId9"/>
            </p:custDataLst>
          </p:nvPr>
        </p:nvPicPr>
        <p:blipFill>
          <a:blip r:embed="rId10">
            <a:alphaModFix amt="20000"/>
          </a:blip>
          <a:srcRect l="66131" t="420" b="1015"/>
          <a:stretch>
            <a:fillRect/>
          </a:stretch>
        </p:blipFill>
        <p:spPr>
          <a:xfrm>
            <a:off x="-87630" y="0"/>
            <a:ext cx="4498975" cy="6848475"/>
          </a:xfrm>
          <a:prstGeom prst="rect">
            <a:avLst/>
          </a:prstGeom>
        </p:spPr>
      </p:pic>
      <p:grpSp>
        <p:nvGrpSpPr>
          <p:cNvPr id="23" name="组合 22"/>
          <p:cNvGrpSpPr/>
          <p:nvPr>
            <p:custDataLst>
              <p:tags r:id="rId11"/>
            </p:custDataLst>
          </p:nvPr>
        </p:nvGrpSpPr>
        <p:grpSpPr>
          <a:xfrm>
            <a:off x="3869055" y="1061720"/>
            <a:ext cx="1106170" cy="5151120"/>
            <a:chOff x="6655" y="1578"/>
            <a:chExt cx="1742" cy="8112"/>
          </a:xfrm>
        </p:grpSpPr>
        <p:sp>
          <p:nvSpPr>
            <p:cNvPr id="7" name="文本框 6"/>
            <p:cNvSpPr txBox="1"/>
            <p:nvPr>
              <p:custDataLst>
                <p:tags r:id="rId12"/>
              </p:custDataLst>
            </p:nvPr>
          </p:nvSpPr>
          <p:spPr>
            <a:xfrm>
              <a:off x="6821" y="1578"/>
              <a:ext cx="1576" cy="1598"/>
            </a:xfrm>
            <a:prstGeom prst="rect">
              <a:avLst/>
            </a:prstGeom>
            <a:noFill/>
          </p:spPr>
          <p:txBody>
            <a:bodyPr wrap="square" rtlCol="0">
              <a:spAutoFit/>
            </a:bodyPr>
            <a:p>
              <a:r>
                <a:rPr lang="zh-CN" altLang="en-US" sz="6000">
                  <a:solidFill>
                    <a:srgbClr val="3E3F47"/>
                  </a:solidFill>
                  <a:latin typeface="黑体" panose="02010609060101010101" charset="-122"/>
                  <a:ea typeface="黑体" panose="02010609060101010101" charset="-122"/>
                </a:rPr>
                <a:t>叁</a:t>
              </a:r>
              <a:endParaRPr lang="zh-CN" altLang="en-US" sz="6000">
                <a:solidFill>
                  <a:srgbClr val="3E3F47"/>
                </a:solidFill>
                <a:latin typeface="黑体" panose="02010609060101010101" charset="-122"/>
                <a:ea typeface="黑体" panose="02010609060101010101" charset="-122"/>
              </a:endParaRPr>
            </a:p>
          </p:txBody>
        </p:sp>
        <p:sp>
          <p:nvSpPr>
            <p:cNvPr id="18" name="文本框 17"/>
            <p:cNvSpPr txBox="1"/>
            <p:nvPr>
              <p:custDataLst>
                <p:tags r:id="rId13"/>
              </p:custDataLst>
            </p:nvPr>
          </p:nvSpPr>
          <p:spPr>
            <a:xfrm>
              <a:off x="6655" y="3709"/>
              <a:ext cx="1742" cy="5981"/>
            </a:xfrm>
            <a:prstGeom prst="rect">
              <a:avLst/>
            </a:prstGeom>
            <a:noFill/>
          </p:spPr>
          <p:txBody>
            <a:bodyPr vert="eaVert" wrap="square" rtlCol="0">
              <a:spAutoFit/>
            </a:bodyPr>
            <a:p>
              <a:r>
                <a:rPr lang="zh-CN" altLang="en-US" sz="6000">
                  <a:solidFill>
                    <a:srgbClr val="3E3F47"/>
                  </a:solidFill>
                  <a:latin typeface="黑体" panose="02010609060101010101" charset="-122"/>
                  <a:ea typeface="黑体" panose="02010609060101010101" charset="-122"/>
                </a:rPr>
                <a:t>聚焦问题</a:t>
              </a:r>
              <a:endParaRPr lang="zh-CN" altLang="en-US" sz="6000">
                <a:solidFill>
                  <a:srgbClr val="3E3F47"/>
                </a:solidFill>
                <a:latin typeface="黑体" panose="02010609060101010101" charset="-122"/>
                <a:ea typeface="黑体" panose="02010609060101010101" charset="-122"/>
              </a:endParaRPr>
            </a:p>
          </p:txBody>
        </p:sp>
      </p:grpSp>
      <p:grpSp>
        <p:nvGrpSpPr>
          <p:cNvPr id="24" name="组合 23"/>
          <p:cNvGrpSpPr/>
          <p:nvPr>
            <p:custDataLst>
              <p:tags r:id="rId14"/>
            </p:custDataLst>
          </p:nvPr>
        </p:nvGrpSpPr>
        <p:grpSpPr>
          <a:xfrm>
            <a:off x="2164080" y="1061720"/>
            <a:ext cx="1106170" cy="5151120"/>
            <a:chOff x="3970" y="1578"/>
            <a:chExt cx="1742" cy="8112"/>
          </a:xfrm>
        </p:grpSpPr>
        <p:sp>
          <p:nvSpPr>
            <p:cNvPr id="8" name="文本框 7"/>
            <p:cNvSpPr txBox="1"/>
            <p:nvPr>
              <p:custDataLst>
                <p:tags r:id="rId15"/>
              </p:custDataLst>
            </p:nvPr>
          </p:nvSpPr>
          <p:spPr>
            <a:xfrm>
              <a:off x="4136" y="1578"/>
              <a:ext cx="1576" cy="1598"/>
            </a:xfrm>
            <a:prstGeom prst="rect">
              <a:avLst/>
            </a:prstGeom>
            <a:noFill/>
          </p:spPr>
          <p:txBody>
            <a:bodyPr wrap="square" rtlCol="0">
              <a:spAutoFit/>
            </a:bodyPr>
            <a:p>
              <a:r>
                <a:rPr lang="zh-CN" altLang="en-US" sz="6000">
                  <a:solidFill>
                    <a:srgbClr val="3E3F47"/>
                  </a:solidFill>
                  <a:latin typeface="黑体" panose="02010609060101010101" charset="-122"/>
                  <a:ea typeface="黑体" panose="02010609060101010101" charset="-122"/>
                </a:rPr>
                <a:t>肆</a:t>
              </a:r>
              <a:endParaRPr lang="zh-CN" altLang="en-US" sz="6000">
                <a:solidFill>
                  <a:srgbClr val="3E3F47"/>
                </a:solidFill>
                <a:latin typeface="黑体" panose="02010609060101010101" charset="-122"/>
                <a:ea typeface="黑体" panose="02010609060101010101" charset="-122"/>
              </a:endParaRPr>
            </a:p>
          </p:txBody>
        </p:sp>
        <p:sp>
          <p:nvSpPr>
            <p:cNvPr id="19" name="文本框 18"/>
            <p:cNvSpPr txBox="1"/>
            <p:nvPr>
              <p:custDataLst>
                <p:tags r:id="rId16"/>
              </p:custDataLst>
            </p:nvPr>
          </p:nvSpPr>
          <p:spPr>
            <a:xfrm>
              <a:off x="3970" y="3709"/>
              <a:ext cx="1742" cy="5981"/>
            </a:xfrm>
            <a:prstGeom prst="rect">
              <a:avLst/>
            </a:prstGeom>
            <a:noFill/>
          </p:spPr>
          <p:txBody>
            <a:bodyPr vert="eaVert" wrap="square" rtlCol="0">
              <a:spAutoFit/>
            </a:bodyPr>
            <a:p>
              <a:r>
                <a:rPr lang="zh-CN" altLang="en-US" sz="6000">
                  <a:solidFill>
                    <a:srgbClr val="3E3F47"/>
                  </a:solidFill>
                  <a:latin typeface="黑体" panose="02010609060101010101" charset="-122"/>
                  <a:ea typeface="黑体" panose="02010609060101010101" charset="-122"/>
                </a:rPr>
                <a:t>收获成效</a:t>
              </a:r>
              <a:endParaRPr lang="zh-CN" altLang="en-US" sz="6000">
                <a:solidFill>
                  <a:srgbClr val="3E3F47"/>
                </a:solidFill>
                <a:latin typeface="黑体" panose="02010609060101010101" charset="-122"/>
                <a:ea typeface="黑体" panose="02010609060101010101" charset="-122"/>
              </a:endParaRPr>
            </a:p>
          </p:txBody>
        </p:sp>
      </p:grpSp>
      <p:pic>
        <p:nvPicPr>
          <p:cNvPr id="27" name="图片 26" descr="微信图片_20241024214959"/>
          <p:cNvPicPr>
            <a:picLocks noChangeAspect="1"/>
          </p:cNvPicPr>
          <p:nvPr/>
        </p:nvPicPr>
        <p:blipFill>
          <a:blip r:embed="rId17"/>
          <a:stretch>
            <a:fillRect/>
          </a:stretch>
        </p:blipFill>
        <p:spPr>
          <a:xfrm>
            <a:off x="-304800" y="-173990"/>
            <a:ext cx="2457450" cy="1952625"/>
          </a:xfrm>
          <a:prstGeom prst="rect">
            <a:avLst/>
          </a:prstGeom>
        </p:spPr>
      </p:pic>
    </p:spTree>
    <p:custDataLst>
      <p:tags r:id="rId1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p:nvSpPr>
        <p:spPr>
          <a:xfrm>
            <a:off x="-87630" y="5715"/>
            <a:ext cx="12279630" cy="6852285"/>
          </a:xfrm>
          <a:prstGeom prst="rect">
            <a:avLst/>
          </a:prstGeom>
          <a:blipFill rotWithShape="1">
            <a:blip r:embed="rId1">
              <a:alphaModFix amt="44000"/>
            </a:blip>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6" name="图片 15" descr="清 郑板桥 竹石图-3 纸本 149x78"/>
          <p:cNvPicPr>
            <a:picLocks noChangeAspect="1"/>
          </p:cNvPicPr>
          <p:nvPr/>
        </p:nvPicPr>
        <p:blipFill>
          <a:blip r:embed="rId2">
            <a:alphaModFix amt="50000"/>
          </a:blip>
          <a:srcRect l="66131" t="420" b="54838"/>
          <a:stretch>
            <a:fillRect/>
          </a:stretch>
        </p:blipFill>
        <p:spPr>
          <a:xfrm flipV="1">
            <a:off x="-80645" y="46990"/>
            <a:ext cx="4953635" cy="3422650"/>
          </a:xfrm>
          <a:prstGeom prst="rect">
            <a:avLst/>
          </a:prstGeom>
        </p:spPr>
      </p:pic>
      <p:sp>
        <p:nvSpPr>
          <p:cNvPr id="5" name="矩形 4"/>
          <p:cNvSpPr/>
          <p:nvPr/>
        </p:nvSpPr>
        <p:spPr>
          <a:xfrm>
            <a:off x="-84455" y="2234565"/>
            <a:ext cx="12272010" cy="3636010"/>
          </a:xfrm>
          <a:prstGeom prst="rect">
            <a:avLst/>
          </a:prstGeom>
          <a:solidFill>
            <a:srgbClr val="F0F0F0">
              <a:alpha val="67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图形 13"/>
          <p:cNvSpPr/>
          <p:nvPr/>
        </p:nvSpPr>
        <p:spPr>
          <a:xfrm rot="21180000">
            <a:off x="413385" y="313690"/>
            <a:ext cx="4465320" cy="1477645"/>
          </a:xfrm>
          <a:custGeom>
            <a:avLst/>
            <a:gdLst>
              <a:gd name="connsiteX0" fmla="*/ 9665424 w 12192000"/>
              <a:gd name="connsiteY0" fmla="*/ 2153388 h 3404593"/>
              <a:gd name="connsiteX1" fmla="*/ 9649055 w 12192000"/>
              <a:gd name="connsiteY1" fmla="*/ 2137488 h 3404593"/>
              <a:gd name="connsiteX2" fmla="*/ 9511562 w 12192000"/>
              <a:gd name="connsiteY2" fmla="*/ 2136553 h 3404593"/>
              <a:gd name="connsiteX3" fmla="*/ 9513900 w 12192000"/>
              <a:gd name="connsiteY3" fmla="*/ 2191737 h 3404593"/>
              <a:gd name="connsiteX4" fmla="*/ 9370327 w 12192000"/>
              <a:gd name="connsiteY4" fmla="*/ 2201090 h 3404593"/>
              <a:gd name="connsiteX5" fmla="*/ 9366586 w 12192000"/>
              <a:gd name="connsiteY5" fmla="*/ 2184254 h 3404593"/>
              <a:gd name="connsiteX6" fmla="*/ 9461522 w 12192000"/>
              <a:gd name="connsiteY6" fmla="*/ 2147777 h 3404593"/>
              <a:gd name="connsiteX7" fmla="*/ 9316546 w 12192000"/>
              <a:gd name="connsiteY7" fmla="*/ 2104284 h 3404593"/>
              <a:gd name="connsiteX8" fmla="*/ 9169232 w 12192000"/>
              <a:gd name="connsiteY8" fmla="*/ 2149180 h 3404593"/>
              <a:gd name="connsiteX9" fmla="*/ 9205710 w 12192000"/>
              <a:gd name="connsiteY9" fmla="*/ 2057517 h 3404593"/>
              <a:gd name="connsiteX10" fmla="*/ 9066346 w 12192000"/>
              <a:gd name="connsiteY10" fmla="*/ 2091657 h 3404593"/>
              <a:gd name="connsiteX11" fmla="*/ 9069620 w 12192000"/>
              <a:gd name="connsiteY11" fmla="*/ 2105687 h 3404593"/>
              <a:gd name="connsiteX12" fmla="*/ 9153332 w 12192000"/>
              <a:gd name="connsiteY12" fmla="*/ 2085577 h 3404593"/>
              <a:gd name="connsiteX13" fmla="*/ 9163152 w 12192000"/>
              <a:gd name="connsiteY13" fmla="*/ 2112234 h 3404593"/>
              <a:gd name="connsiteX14" fmla="*/ 9021450 w 12192000"/>
              <a:gd name="connsiteY14" fmla="*/ 2170692 h 3404593"/>
              <a:gd name="connsiteX15" fmla="*/ 9016306 w 12192000"/>
              <a:gd name="connsiteY15" fmla="*/ 2113637 h 3404593"/>
              <a:gd name="connsiteX16" fmla="*/ 8908276 w 12192000"/>
              <a:gd name="connsiteY16" fmla="*/ 2150582 h 3404593"/>
              <a:gd name="connsiteX17" fmla="*/ 8235775 w 12192000"/>
              <a:gd name="connsiteY17" fmla="*/ 2155259 h 3404593"/>
              <a:gd name="connsiteX18" fmla="*/ 8274124 w 12192000"/>
              <a:gd name="connsiteY18" fmla="*/ 2093995 h 3404593"/>
              <a:gd name="connsiteX19" fmla="*/ 8231566 w 12192000"/>
              <a:gd name="connsiteY19" fmla="*/ 2098204 h 3404593"/>
              <a:gd name="connsiteX20" fmla="*/ 8216133 w 12192000"/>
              <a:gd name="connsiteY20" fmla="*/ 2175369 h 3404593"/>
              <a:gd name="connsiteX21" fmla="*/ 8239984 w 12192000"/>
              <a:gd name="connsiteY21" fmla="*/ 2241309 h 3404593"/>
              <a:gd name="connsiteX22" fmla="*/ 8186202 w 12192000"/>
              <a:gd name="connsiteY22" fmla="*/ 2236165 h 3404593"/>
              <a:gd name="connsiteX23" fmla="*/ 8207247 w 12192000"/>
              <a:gd name="connsiteY23" fmla="*/ 2369449 h 3404593"/>
              <a:gd name="connsiteX24" fmla="*/ 8290024 w 12192000"/>
              <a:gd name="connsiteY24" fmla="*/ 2387688 h 3404593"/>
              <a:gd name="connsiteX25" fmla="*/ 8255885 w 12192000"/>
              <a:gd name="connsiteY25" fmla="*/ 2307250 h 3404593"/>
              <a:gd name="connsiteX26" fmla="*/ 8355965 w 12192000"/>
              <a:gd name="connsiteY26" fmla="*/ 2446614 h 3404593"/>
              <a:gd name="connsiteX27" fmla="*/ 8072092 w 12192000"/>
              <a:gd name="connsiteY27" fmla="*/ 2491042 h 3404593"/>
              <a:gd name="connsiteX28" fmla="*/ 8338661 w 12192000"/>
              <a:gd name="connsiteY28" fmla="*/ 2492445 h 3404593"/>
              <a:gd name="connsiteX29" fmla="*/ 8341467 w 12192000"/>
              <a:gd name="connsiteY29" fmla="*/ 2518166 h 3404593"/>
              <a:gd name="connsiteX30" fmla="*/ 8301715 w 12192000"/>
              <a:gd name="connsiteY30" fmla="*/ 2543888 h 3404593"/>
              <a:gd name="connsiteX31" fmla="*/ 8301248 w 12192000"/>
              <a:gd name="connsiteY31" fmla="*/ 2560256 h 3404593"/>
              <a:gd name="connsiteX32" fmla="*/ 8457915 w 12192000"/>
              <a:gd name="connsiteY32" fmla="*/ 2560256 h 3404593"/>
              <a:gd name="connsiteX33" fmla="*/ 8525726 w 12192000"/>
              <a:gd name="connsiteY33" fmla="*/ 2637888 h 3404593"/>
              <a:gd name="connsiteX34" fmla="*/ 8913420 w 12192000"/>
              <a:gd name="connsiteY34" fmla="*/ 2759013 h 3404593"/>
              <a:gd name="connsiteX35" fmla="*/ 8959719 w 12192000"/>
              <a:gd name="connsiteY35" fmla="*/ 2766028 h 3404593"/>
              <a:gd name="connsiteX36" fmla="*/ 9128545 w 12192000"/>
              <a:gd name="connsiteY36" fmla="*/ 2804377 h 3404593"/>
              <a:gd name="connsiteX37" fmla="*/ 9134157 w 12192000"/>
              <a:gd name="connsiteY37" fmla="*/ 2776785 h 3404593"/>
              <a:gd name="connsiteX38" fmla="*/ 9243590 w 12192000"/>
              <a:gd name="connsiteY38" fmla="*/ 2795023 h 3404593"/>
              <a:gd name="connsiteX39" fmla="*/ 9301113 w 12192000"/>
              <a:gd name="connsiteY39" fmla="*/ 2853014 h 3404593"/>
              <a:gd name="connsiteX40" fmla="*/ 9311869 w 12192000"/>
              <a:gd name="connsiteY40" fmla="*/ 2880138 h 3404593"/>
              <a:gd name="connsiteX41" fmla="*/ 9372666 w 12192000"/>
              <a:gd name="connsiteY41" fmla="*/ 2839919 h 3404593"/>
              <a:gd name="connsiteX42" fmla="*/ 9372666 w 12192000"/>
              <a:gd name="connsiteY42" fmla="*/ 2931581 h 3404593"/>
              <a:gd name="connsiteX43" fmla="*/ 9452168 w 12192000"/>
              <a:gd name="connsiteY43" fmla="*/ 2894636 h 3404593"/>
              <a:gd name="connsiteX44" fmla="*/ 9550846 w 12192000"/>
              <a:gd name="connsiteY44" fmla="*/ 2840387 h 3404593"/>
              <a:gd name="connsiteX45" fmla="*/ 9512030 w 12192000"/>
              <a:gd name="connsiteY45" fmla="*/ 2824018 h 3404593"/>
              <a:gd name="connsiteX46" fmla="*/ 9593871 w 12192000"/>
              <a:gd name="connsiteY46" fmla="*/ 2854417 h 3404593"/>
              <a:gd name="connsiteX47" fmla="*/ 9612577 w 12192000"/>
              <a:gd name="connsiteY47" fmla="*/ 2890894 h 3404593"/>
              <a:gd name="connsiteX48" fmla="*/ 9644379 w 12192000"/>
              <a:gd name="connsiteY48" fmla="*/ 2967124 h 3404593"/>
              <a:gd name="connsiteX49" fmla="*/ 9692080 w 12192000"/>
              <a:gd name="connsiteY49" fmla="*/ 2983492 h 3404593"/>
              <a:gd name="connsiteX50" fmla="*/ 9685065 w 12192000"/>
              <a:gd name="connsiteY50" fmla="*/ 2850675 h 3404593"/>
              <a:gd name="connsiteX51" fmla="*/ 9780468 w 12192000"/>
              <a:gd name="connsiteY51" fmla="*/ 2875929 h 3404593"/>
              <a:gd name="connsiteX52" fmla="*/ 9725752 w 12192000"/>
              <a:gd name="connsiteY52" fmla="*/ 2975542 h 3404593"/>
              <a:gd name="connsiteX53" fmla="*/ 9818818 w 12192000"/>
              <a:gd name="connsiteY53" fmla="*/ 2941402 h 3404593"/>
              <a:gd name="connsiteX54" fmla="*/ 9694887 w 12192000"/>
              <a:gd name="connsiteY54" fmla="*/ 3059253 h 3404593"/>
              <a:gd name="connsiteX55" fmla="*/ 9599016 w 12192000"/>
              <a:gd name="connsiteY55" fmla="*/ 2981621 h 3404593"/>
              <a:gd name="connsiteX56" fmla="*/ 9425979 w 12192000"/>
              <a:gd name="connsiteY56" fmla="*/ 3052706 h 3404593"/>
              <a:gd name="connsiteX57" fmla="*/ 9266506 w 12192000"/>
              <a:gd name="connsiteY57" fmla="*/ 3090587 h 3404593"/>
              <a:gd name="connsiteX58" fmla="*/ 9237511 w 12192000"/>
              <a:gd name="connsiteY58" fmla="*/ 3102746 h 3404593"/>
              <a:gd name="connsiteX59" fmla="*/ 8762364 w 12192000"/>
              <a:gd name="connsiteY59" fmla="*/ 3171493 h 3404593"/>
              <a:gd name="connsiteX60" fmla="*/ 8297974 w 12192000"/>
              <a:gd name="connsiteY60" fmla="*/ 3123791 h 3404593"/>
              <a:gd name="connsiteX61" fmla="*/ 7963127 w 12192000"/>
              <a:gd name="connsiteY61" fmla="*/ 3101811 h 3404593"/>
              <a:gd name="connsiteX62" fmla="*/ 7739583 w 12192000"/>
              <a:gd name="connsiteY62" fmla="*/ 3060657 h 3404593"/>
              <a:gd name="connsiteX63" fmla="*/ 7354696 w 12192000"/>
              <a:gd name="connsiteY63" fmla="*/ 3022308 h 3404593"/>
              <a:gd name="connsiteX64" fmla="*/ 7220944 w 12192000"/>
              <a:gd name="connsiteY64" fmla="*/ 3003602 h 3404593"/>
              <a:gd name="connsiteX65" fmla="*/ 6861310 w 12192000"/>
              <a:gd name="connsiteY65" fmla="*/ 2978815 h 3404593"/>
              <a:gd name="connsiteX66" fmla="*/ 6613916 w 12192000"/>
              <a:gd name="connsiteY66" fmla="*/ 2962915 h 3404593"/>
              <a:gd name="connsiteX67" fmla="*/ 6399259 w 12192000"/>
              <a:gd name="connsiteY67" fmla="*/ 2949820 h 3404593"/>
              <a:gd name="connsiteX68" fmla="*/ 6274392 w 12192000"/>
              <a:gd name="connsiteY68" fmla="*/ 2954029 h 3404593"/>
              <a:gd name="connsiteX69" fmla="*/ 5628081 w 12192000"/>
              <a:gd name="connsiteY69" fmla="*/ 2992378 h 3404593"/>
              <a:gd name="connsiteX70" fmla="*/ 5141242 w 12192000"/>
              <a:gd name="connsiteY70" fmla="*/ 2983024 h 3404593"/>
              <a:gd name="connsiteX71" fmla="*/ 4647857 w 12192000"/>
              <a:gd name="connsiteY71" fmla="*/ 3038676 h 3404593"/>
              <a:gd name="connsiteX72" fmla="*/ 4444891 w 12192000"/>
              <a:gd name="connsiteY72" fmla="*/ 3055980 h 3404593"/>
              <a:gd name="connsiteX73" fmla="*/ 4061406 w 12192000"/>
              <a:gd name="connsiteY73" fmla="*/ 3105085 h 3404593"/>
              <a:gd name="connsiteX74" fmla="*/ 4023058 w 12192000"/>
              <a:gd name="connsiteY74" fmla="*/ 3133145 h 3404593"/>
              <a:gd name="connsiteX75" fmla="*/ 3863584 w 12192000"/>
              <a:gd name="connsiteY75" fmla="*/ 3178976 h 3404593"/>
              <a:gd name="connsiteX76" fmla="*/ 3593742 w 12192000"/>
              <a:gd name="connsiteY76" fmla="*/ 3186458 h 3404593"/>
              <a:gd name="connsiteX77" fmla="*/ 3466537 w 12192000"/>
              <a:gd name="connsiteY77" fmla="*/ 3195344 h 3404593"/>
              <a:gd name="connsiteX78" fmla="*/ 3314079 w 12192000"/>
              <a:gd name="connsiteY78" fmla="*/ 3221065 h 3404593"/>
              <a:gd name="connsiteX79" fmla="*/ 3102695 w 12192000"/>
              <a:gd name="connsiteY79" fmla="*/ 3244448 h 3404593"/>
              <a:gd name="connsiteX80" fmla="*/ 2682733 w 12192000"/>
              <a:gd name="connsiteY80" fmla="*/ 3334240 h 3404593"/>
              <a:gd name="connsiteX81" fmla="*/ 2619598 w 12192000"/>
              <a:gd name="connsiteY81" fmla="*/ 3329096 h 3404593"/>
              <a:gd name="connsiteX82" fmla="*/ 2566284 w 12192000"/>
              <a:gd name="connsiteY82" fmla="*/ 3325822 h 3404593"/>
              <a:gd name="connsiteX83" fmla="*/ 2283348 w 12192000"/>
              <a:gd name="connsiteY83" fmla="*/ 3362300 h 3404593"/>
              <a:gd name="connsiteX84" fmla="*/ 2010232 w 12192000"/>
              <a:gd name="connsiteY84" fmla="*/ 3366509 h 3404593"/>
              <a:gd name="connsiteX85" fmla="*/ 1802589 w 12192000"/>
              <a:gd name="connsiteY85" fmla="*/ 3375394 h 3404593"/>
              <a:gd name="connsiteX86" fmla="*/ 1615523 w 12192000"/>
              <a:gd name="connsiteY86" fmla="*/ 3406260 h 3404593"/>
              <a:gd name="connsiteX87" fmla="*/ 1471483 w 12192000"/>
              <a:gd name="connsiteY87" fmla="*/ 3397842 h 3404593"/>
              <a:gd name="connsiteX88" fmla="*/ 1415363 w 12192000"/>
              <a:gd name="connsiteY88" fmla="*/ 3397375 h 3404593"/>
              <a:gd name="connsiteX89" fmla="*/ 1039361 w 12192000"/>
              <a:gd name="connsiteY89" fmla="*/ 3274379 h 3404593"/>
              <a:gd name="connsiteX90" fmla="*/ 752216 w 12192000"/>
              <a:gd name="connsiteY90" fmla="*/ 3044756 h 3404593"/>
              <a:gd name="connsiteX91" fmla="*/ 693758 w 12192000"/>
              <a:gd name="connsiteY91" fmla="*/ 2946079 h 3404593"/>
              <a:gd name="connsiteX92" fmla="*/ 584792 w 12192000"/>
              <a:gd name="connsiteY92" fmla="*/ 2841790 h 3404593"/>
              <a:gd name="connsiteX93" fmla="*/ 476294 w 12192000"/>
              <a:gd name="connsiteY93" fmla="*/ 2769770 h 3404593"/>
              <a:gd name="connsiteX94" fmla="*/ 278004 w 12192000"/>
              <a:gd name="connsiteY94" fmla="*/ 2557450 h 3404593"/>
              <a:gd name="connsiteX95" fmla="*/ 197566 w 12192000"/>
              <a:gd name="connsiteY95" fmla="*/ 2429778 h 3404593"/>
              <a:gd name="connsiteX96" fmla="*/ 187278 w 12192000"/>
              <a:gd name="connsiteY96" fmla="*/ 2402186 h 3404593"/>
              <a:gd name="connsiteX97" fmla="*/ 84859 w 12192000"/>
              <a:gd name="connsiteY97" fmla="*/ 2171160 h 3404593"/>
              <a:gd name="connsiteX98" fmla="*/ 28739 w 12192000"/>
              <a:gd name="connsiteY98" fmla="*/ 1881676 h 3404593"/>
              <a:gd name="connsiteX99" fmla="*/ 89068 w 12192000"/>
              <a:gd name="connsiteY99" fmla="*/ 1482291 h 3404593"/>
              <a:gd name="connsiteX100" fmla="*/ 213467 w 12192000"/>
              <a:gd name="connsiteY100" fmla="*/ 1315802 h 3404593"/>
              <a:gd name="connsiteX101" fmla="*/ 228900 w 12192000"/>
              <a:gd name="connsiteY101" fmla="*/ 1298031 h 3404593"/>
              <a:gd name="connsiteX102" fmla="*/ 399597 w 12192000"/>
              <a:gd name="connsiteY102" fmla="*/ 1026318 h 3404593"/>
              <a:gd name="connsiteX103" fmla="*/ 622673 w 12192000"/>
              <a:gd name="connsiteY103" fmla="*/ 841591 h 3404593"/>
              <a:gd name="connsiteX104" fmla="*/ 855569 w 12192000"/>
              <a:gd name="connsiteY104" fmla="*/ 735899 h 3404593"/>
              <a:gd name="connsiteX105" fmla="*/ 1027202 w 12192000"/>
              <a:gd name="connsiteY105" fmla="*/ 644237 h 3404593"/>
              <a:gd name="connsiteX106" fmla="*/ 1213332 w 12192000"/>
              <a:gd name="connsiteY106" fmla="*/ 594197 h 3404593"/>
              <a:gd name="connsiteX107" fmla="*/ 1512170 w 12192000"/>
              <a:gd name="connsiteY107" fmla="*/ 495052 h 3404593"/>
              <a:gd name="connsiteX108" fmla="*/ 1597752 w 12192000"/>
              <a:gd name="connsiteY108" fmla="*/ 448753 h 3404593"/>
              <a:gd name="connsiteX109" fmla="*/ 1633295 w 12192000"/>
              <a:gd name="connsiteY109" fmla="*/ 421629 h 3404593"/>
              <a:gd name="connsiteX110" fmla="*/ 1947097 w 12192000"/>
              <a:gd name="connsiteY110" fmla="*/ 341658 h 3404593"/>
              <a:gd name="connsiteX111" fmla="*/ 2438612 w 12192000"/>
              <a:gd name="connsiteY111" fmla="*/ 241578 h 3404593"/>
              <a:gd name="connsiteX112" fmla="*/ 2843141 w 12192000"/>
              <a:gd name="connsiteY112" fmla="*/ 211648 h 3404593"/>
              <a:gd name="connsiteX113" fmla="*/ 3018048 w 12192000"/>
              <a:gd name="connsiteY113" fmla="*/ 198553 h 3404593"/>
              <a:gd name="connsiteX114" fmla="*/ 3419303 w 12192000"/>
              <a:gd name="connsiteY114" fmla="*/ 184991 h 3404593"/>
              <a:gd name="connsiteX115" fmla="*/ 3487582 w 12192000"/>
              <a:gd name="connsiteY115" fmla="*/ 154125 h 3404593"/>
              <a:gd name="connsiteX116" fmla="*/ 3508627 w 12192000"/>
              <a:gd name="connsiteY116" fmla="*/ 200424 h 3404593"/>
              <a:gd name="connsiteX117" fmla="*/ 3592339 w 12192000"/>
              <a:gd name="connsiteY117" fmla="*/ 130274 h 3404593"/>
              <a:gd name="connsiteX118" fmla="*/ 3607772 w 12192000"/>
              <a:gd name="connsiteY118" fmla="*/ 162075 h 3404593"/>
              <a:gd name="connsiteX119" fmla="*/ 3783146 w 12192000"/>
              <a:gd name="connsiteY119" fmla="*/ 148045 h 3404593"/>
              <a:gd name="connsiteX120" fmla="*/ 4214800 w 12192000"/>
              <a:gd name="connsiteY120" fmla="*/ 90990 h 3404593"/>
              <a:gd name="connsiteX121" fmla="*/ 4456115 w 12192000"/>
              <a:gd name="connsiteY121" fmla="*/ 56851 h 3404593"/>
              <a:gd name="connsiteX122" fmla="*/ 4665628 w 12192000"/>
              <a:gd name="connsiteY122" fmla="*/ 69010 h 3404593"/>
              <a:gd name="connsiteX123" fmla="*/ 4840067 w 12192000"/>
              <a:gd name="connsiteY123" fmla="*/ 24582 h 3404593"/>
              <a:gd name="connsiteX124" fmla="*/ 4823698 w 12192000"/>
              <a:gd name="connsiteY124" fmla="*/ 64801 h 3404593"/>
              <a:gd name="connsiteX125" fmla="*/ 5076237 w 12192000"/>
              <a:gd name="connsiteY125" fmla="*/ 62463 h 3404593"/>
              <a:gd name="connsiteX126" fmla="*/ 5249740 w 12192000"/>
              <a:gd name="connsiteY126" fmla="*/ 48901 h 3404593"/>
              <a:gd name="connsiteX127" fmla="*/ 5297442 w 12192000"/>
              <a:gd name="connsiteY127" fmla="*/ 16164 h 3404593"/>
              <a:gd name="connsiteX128" fmla="*/ 5328308 w 12192000"/>
              <a:gd name="connsiteY128" fmla="*/ 82105 h 3404593"/>
              <a:gd name="connsiteX129" fmla="*/ 5376010 w 12192000"/>
              <a:gd name="connsiteY129" fmla="*/ 24582 h 3404593"/>
              <a:gd name="connsiteX130" fmla="*/ 5420438 w 12192000"/>
              <a:gd name="connsiteY130" fmla="*/ 62463 h 3404593"/>
              <a:gd name="connsiteX131" fmla="*/ 5980699 w 12192000"/>
              <a:gd name="connsiteY131" fmla="*/ 39547 h 3404593"/>
              <a:gd name="connsiteX132" fmla="*/ 6029336 w 12192000"/>
              <a:gd name="connsiteY132" fmla="*/ 21309 h 3404593"/>
              <a:gd name="connsiteX133" fmla="*/ 6106969 w 12192000"/>
              <a:gd name="connsiteY133" fmla="*/ 2602 h 3404593"/>
              <a:gd name="connsiteX134" fmla="*/ 6422642 w 12192000"/>
              <a:gd name="connsiteY134" fmla="*/ 30662 h 3404593"/>
              <a:gd name="connsiteX135" fmla="*/ 6582583 w 12192000"/>
              <a:gd name="connsiteY135" fmla="*/ 35806 h 3404593"/>
              <a:gd name="connsiteX136" fmla="*/ 6604095 w 12192000"/>
              <a:gd name="connsiteY136" fmla="*/ 40015 h 3404593"/>
              <a:gd name="connsiteX137" fmla="*/ 6893112 w 12192000"/>
              <a:gd name="connsiteY137" fmla="*/ 4473 h 3404593"/>
              <a:gd name="connsiteX138" fmla="*/ 7061003 w 12192000"/>
              <a:gd name="connsiteY138" fmla="*/ 23179 h 3404593"/>
              <a:gd name="connsiteX139" fmla="*/ 7394915 w 12192000"/>
              <a:gd name="connsiteY139" fmla="*/ 23179 h 3404593"/>
              <a:gd name="connsiteX140" fmla="*/ 7660081 w 12192000"/>
              <a:gd name="connsiteY140" fmla="*/ 46562 h 3404593"/>
              <a:gd name="connsiteX141" fmla="*/ 7761563 w 12192000"/>
              <a:gd name="connsiteY141" fmla="*/ 31129 h 3404593"/>
              <a:gd name="connsiteX142" fmla="*/ 7724618 w 12192000"/>
              <a:gd name="connsiteY142" fmla="*/ 88652 h 3404593"/>
              <a:gd name="connsiteX143" fmla="*/ 7805056 w 12192000"/>
              <a:gd name="connsiteY143" fmla="*/ 103617 h 3404593"/>
              <a:gd name="connsiteX144" fmla="*/ 7826569 w 12192000"/>
              <a:gd name="connsiteY144" fmla="*/ 75558 h 3404593"/>
              <a:gd name="connsiteX145" fmla="*/ 8040292 w 12192000"/>
              <a:gd name="connsiteY145" fmla="*/ 117647 h 3404593"/>
              <a:gd name="connsiteX146" fmla="*/ 8082381 w 12192000"/>
              <a:gd name="connsiteY146" fmla="*/ 148981 h 3404593"/>
              <a:gd name="connsiteX147" fmla="*/ 8110909 w 12192000"/>
              <a:gd name="connsiteY147" fmla="*/ 176573 h 3404593"/>
              <a:gd name="connsiteX148" fmla="*/ 8260094 w 12192000"/>
              <a:gd name="connsiteY148" fmla="*/ 186394 h 3404593"/>
              <a:gd name="connsiteX149" fmla="*/ 8522453 w 12192000"/>
              <a:gd name="connsiteY149" fmla="*/ 259349 h 3404593"/>
              <a:gd name="connsiteX150" fmla="*/ 8582313 w 12192000"/>
              <a:gd name="connsiteY150" fmla="*/ 233160 h 3404593"/>
              <a:gd name="connsiteX151" fmla="*/ 8735707 w 12192000"/>
              <a:gd name="connsiteY151" fmla="*/ 188732 h 3404593"/>
              <a:gd name="connsiteX152" fmla="*/ 8698294 w 12192000"/>
              <a:gd name="connsiteY152" fmla="*/ 186862 h 3404593"/>
              <a:gd name="connsiteX153" fmla="*/ 8622533 w 12192000"/>
              <a:gd name="connsiteY153" fmla="*/ 260285 h 3404593"/>
              <a:gd name="connsiteX154" fmla="*/ 8643110 w 12192000"/>
              <a:gd name="connsiteY154" fmla="*/ 281330 h 3404593"/>
              <a:gd name="connsiteX155" fmla="*/ 8735240 w 12192000"/>
              <a:gd name="connsiteY155" fmla="*/ 243917 h 3404593"/>
              <a:gd name="connsiteX156" fmla="*/ 8771250 w 12192000"/>
              <a:gd name="connsiteY156" fmla="*/ 192941 h 3404593"/>
              <a:gd name="connsiteX157" fmla="*/ 8865718 w 12192000"/>
              <a:gd name="connsiteY157" fmla="*/ 184991 h 3404593"/>
              <a:gd name="connsiteX158" fmla="*/ 8968136 w 12192000"/>
              <a:gd name="connsiteY158" fmla="*/ 176573 h 3404593"/>
              <a:gd name="connsiteX159" fmla="*/ 9121063 w 12192000"/>
              <a:gd name="connsiteY159" fmla="*/ 170026 h 3404593"/>
              <a:gd name="connsiteX160" fmla="*/ 9161749 w 12192000"/>
              <a:gd name="connsiteY160" fmla="*/ 186862 h 3404593"/>
              <a:gd name="connsiteX161" fmla="*/ 9035480 w 12192000"/>
              <a:gd name="connsiteY161" fmla="*/ 290683 h 3404593"/>
              <a:gd name="connsiteX162" fmla="*/ 9046704 w 12192000"/>
              <a:gd name="connsiteY162" fmla="*/ 305648 h 3404593"/>
              <a:gd name="connsiteX163" fmla="*/ 9172506 w 12192000"/>
              <a:gd name="connsiteY163" fmla="*/ 252335 h 3404593"/>
              <a:gd name="connsiteX164" fmla="*/ 9192147 w 12192000"/>
              <a:gd name="connsiteY164" fmla="*/ 338852 h 3404593"/>
              <a:gd name="connsiteX165" fmla="*/ 9131351 w 12192000"/>
              <a:gd name="connsiteY165" fmla="*/ 343997 h 3404593"/>
              <a:gd name="connsiteX166" fmla="*/ 9129480 w 12192000"/>
              <a:gd name="connsiteY166" fmla="*/ 361768 h 3404593"/>
              <a:gd name="connsiteX167" fmla="*/ 9337591 w 12192000"/>
              <a:gd name="connsiteY167" fmla="*/ 399649 h 3404593"/>
              <a:gd name="connsiteX168" fmla="*/ 9265103 w 12192000"/>
              <a:gd name="connsiteY168" fmla="*/ 451559 h 3404593"/>
              <a:gd name="connsiteX169" fmla="*/ 9332914 w 12192000"/>
              <a:gd name="connsiteY169" fmla="*/ 513759 h 3404593"/>
              <a:gd name="connsiteX170" fmla="*/ 9334317 w 12192000"/>
              <a:gd name="connsiteY170" fmla="*/ 491311 h 3404593"/>
              <a:gd name="connsiteX171" fmla="*/ 9559264 w 12192000"/>
              <a:gd name="connsiteY171" fmla="*/ 505341 h 3404593"/>
              <a:gd name="connsiteX172" fmla="*/ 9765971 w 12192000"/>
              <a:gd name="connsiteY172" fmla="*/ 549769 h 3404593"/>
              <a:gd name="connsiteX173" fmla="*/ 9826300 w 12192000"/>
              <a:gd name="connsiteY173" fmla="*/ 523580 h 3404593"/>
              <a:gd name="connsiteX174" fmla="*/ 10074162 w 12192000"/>
              <a:gd name="connsiteY174" fmla="*/ 560057 h 3404593"/>
              <a:gd name="connsiteX175" fmla="*/ 10415556 w 12192000"/>
              <a:gd name="connsiteY175" fmla="*/ 567540 h 3404593"/>
              <a:gd name="connsiteX176" fmla="*/ 10423039 w 12192000"/>
              <a:gd name="connsiteY176" fmla="*/ 482893 h 3404593"/>
              <a:gd name="connsiteX177" fmla="*/ 10511895 w 12192000"/>
              <a:gd name="connsiteY177" fmla="*/ 496923 h 3404593"/>
              <a:gd name="connsiteX178" fmla="*/ 10732633 w 12192000"/>
              <a:gd name="connsiteY178" fmla="*/ 405728 h 3404593"/>
              <a:gd name="connsiteX179" fmla="*/ 10623667 w 12192000"/>
              <a:gd name="connsiteY179" fmla="*/ 372992 h 3404593"/>
              <a:gd name="connsiteX180" fmla="*/ 10562403 w 12192000"/>
              <a:gd name="connsiteY180" fmla="*/ 333708 h 3404593"/>
              <a:gd name="connsiteX181" fmla="*/ 10645647 w 12192000"/>
              <a:gd name="connsiteY181" fmla="*/ 296763 h 3404593"/>
              <a:gd name="connsiteX182" fmla="*/ 11062336 w 12192000"/>
              <a:gd name="connsiteY182" fmla="*/ 370653 h 3404593"/>
              <a:gd name="connsiteX183" fmla="*/ 11072157 w 12192000"/>
              <a:gd name="connsiteY183" fmla="*/ 368783 h 3404593"/>
              <a:gd name="connsiteX184" fmla="*/ 11098346 w 12192000"/>
              <a:gd name="connsiteY184" fmla="*/ 275250 h 3404593"/>
              <a:gd name="connsiteX185" fmla="*/ 11221810 w 12192000"/>
              <a:gd name="connsiteY185" fmla="*/ 357559 h 3404593"/>
              <a:gd name="connsiteX186" fmla="*/ 11306924 w 12192000"/>
              <a:gd name="connsiteY186" fmla="*/ 408534 h 3404593"/>
              <a:gd name="connsiteX187" fmla="*/ 11320486 w 12192000"/>
              <a:gd name="connsiteY187" fmla="*/ 344464 h 3404593"/>
              <a:gd name="connsiteX188" fmla="*/ 11291023 w 12192000"/>
              <a:gd name="connsiteY188" fmla="*/ 309857 h 3404593"/>
              <a:gd name="connsiteX189" fmla="*/ 11170834 w 12192000"/>
              <a:gd name="connsiteY189" fmla="*/ 275718 h 3404593"/>
              <a:gd name="connsiteX190" fmla="*/ 11356029 w 12192000"/>
              <a:gd name="connsiteY190" fmla="*/ 271509 h 3404593"/>
              <a:gd name="connsiteX191" fmla="*/ 11528596 w 12192000"/>
              <a:gd name="connsiteY191" fmla="*/ 334643 h 3404593"/>
              <a:gd name="connsiteX192" fmla="*/ 11690876 w 12192000"/>
              <a:gd name="connsiteY192" fmla="*/ 408534 h 3404593"/>
              <a:gd name="connsiteX193" fmla="*/ 11830708 w 12192000"/>
              <a:gd name="connsiteY193" fmla="*/ 556316 h 3404593"/>
              <a:gd name="connsiteX194" fmla="*/ 11624468 w 12192000"/>
              <a:gd name="connsiteY194" fmla="*/ 555848 h 3404593"/>
              <a:gd name="connsiteX195" fmla="*/ 11646448 w 12192000"/>
              <a:gd name="connsiteY195" fmla="*/ 660138 h 3404593"/>
              <a:gd name="connsiteX196" fmla="*/ 11689941 w 12192000"/>
              <a:gd name="connsiteY196" fmla="*/ 587650 h 3404593"/>
              <a:gd name="connsiteX197" fmla="*/ 11708647 w 12192000"/>
              <a:gd name="connsiteY197" fmla="*/ 591859 h 3404593"/>
              <a:gd name="connsiteX198" fmla="*/ 11687135 w 12192000"/>
              <a:gd name="connsiteY198" fmla="*/ 688197 h 3404593"/>
              <a:gd name="connsiteX199" fmla="*/ 12194083 w 12192000"/>
              <a:gd name="connsiteY199" fmla="*/ 833173 h 3404593"/>
              <a:gd name="connsiteX200" fmla="*/ 11761025 w 12192000"/>
              <a:gd name="connsiteY200" fmla="*/ 933253 h 3404593"/>
              <a:gd name="connsiteX201" fmla="*/ 11853623 w 12192000"/>
              <a:gd name="connsiteY201" fmla="*/ 941671 h 3404593"/>
              <a:gd name="connsiteX202" fmla="*/ 11805453 w 12192000"/>
              <a:gd name="connsiteY202" fmla="*/ 984229 h 3404593"/>
              <a:gd name="connsiteX203" fmla="*/ 12057525 w 12192000"/>
              <a:gd name="connsiteY203" fmla="*/ 1071214 h 3404593"/>
              <a:gd name="connsiteX204" fmla="*/ 12054718 w 12192000"/>
              <a:gd name="connsiteY204" fmla="*/ 1084776 h 3404593"/>
              <a:gd name="connsiteX205" fmla="*/ 11901793 w 12192000"/>
              <a:gd name="connsiteY205" fmla="*/ 1084776 h 3404593"/>
              <a:gd name="connsiteX206" fmla="*/ 11898986 w 12192000"/>
              <a:gd name="connsiteY206" fmla="*/ 1103015 h 3404593"/>
              <a:gd name="connsiteX207" fmla="*/ 11991584 w 12192000"/>
              <a:gd name="connsiteY207" fmla="*/ 1125463 h 3404593"/>
              <a:gd name="connsiteX208" fmla="*/ 11866250 w 12192000"/>
              <a:gd name="connsiteY208" fmla="*/ 1236767 h 3404593"/>
              <a:gd name="connsiteX209" fmla="*/ 12029932 w 12192000"/>
              <a:gd name="connsiteY209" fmla="*/ 1268568 h 3404593"/>
              <a:gd name="connsiteX210" fmla="*/ 11537483 w 12192000"/>
              <a:gd name="connsiteY210" fmla="*/ 1267633 h 3404593"/>
              <a:gd name="connsiteX211" fmla="*/ 11762897 w 12192000"/>
              <a:gd name="connsiteY211" fmla="*/ 1228817 h 3404593"/>
              <a:gd name="connsiteX212" fmla="*/ 11697424 w 12192000"/>
              <a:gd name="connsiteY212" fmla="*/ 1202628 h 3404593"/>
              <a:gd name="connsiteX213" fmla="*/ 11761025 w 12192000"/>
              <a:gd name="connsiteY213" fmla="*/ 1157732 h 3404593"/>
              <a:gd name="connsiteX214" fmla="*/ 11320019 w 12192000"/>
              <a:gd name="connsiteY214" fmla="*/ 1141831 h 3404593"/>
              <a:gd name="connsiteX215" fmla="*/ 10917828 w 12192000"/>
              <a:gd name="connsiteY215" fmla="*/ 1121722 h 3404593"/>
              <a:gd name="connsiteX216" fmla="*/ 10850017 w 12192000"/>
              <a:gd name="connsiteY216" fmla="*/ 1082906 h 3404593"/>
              <a:gd name="connsiteX217" fmla="*/ 10810732 w 12192000"/>
              <a:gd name="connsiteY217" fmla="*/ 1136219 h 3404593"/>
              <a:gd name="connsiteX218" fmla="*/ 10516572 w 12192000"/>
              <a:gd name="connsiteY218" fmla="*/ 1110498 h 3404593"/>
              <a:gd name="connsiteX219" fmla="*/ 10593737 w 12192000"/>
              <a:gd name="connsiteY219" fmla="*/ 1191871 h 3404593"/>
              <a:gd name="connsiteX220" fmla="*/ 10528264 w 12192000"/>
              <a:gd name="connsiteY220" fmla="*/ 1206837 h 3404593"/>
              <a:gd name="connsiteX221" fmla="*/ 10595607 w 12192000"/>
              <a:gd name="connsiteY221" fmla="*/ 1242379 h 3404593"/>
              <a:gd name="connsiteX222" fmla="*/ 10564274 w 12192000"/>
              <a:gd name="connsiteY222" fmla="*/ 1331703 h 3404593"/>
              <a:gd name="connsiteX223" fmla="*/ 10725618 w 12192000"/>
              <a:gd name="connsiteY223" fmla="*/ 1279325 h 3404593"/>
              <a:gd name="connsiteX224" fmla="*/ 10740583 w 12192000"/>
              <a:gd name="connsiteY224" fmla="*/ 1292419 h 3404593"/>
              <a:gd name="connsiteX225" fmla="*/ 10767239 w 12192000"/>
              <a:gd name="connsiteY225" fmla="*/ 1326091 h 3404593"/>
              <a:gd name="connsiteX226" fmla="*/ 10813539 w 12192000"/>
              <a:gd name="connsiteY226" fmla="*/ 1381275 h 3404593"/>
              <a:gd name="connsiteX227" fmla="*/ 10669498 w 12192000"/>
              <a:gd name="connsiteY227" fmla="*/ 1424768 h 3404593"/>
              <a:gd name="connsiteX228" fmla="*/ 10676981 w 12192000"/>
              <a:gd name="connsiteY228" fmla="*/ 1462649 h 3404593"/>
              <a:gd name="connsiteX229" fmla="*/ 10763499 w 12192000"/>
              <a:gd name="connsiteY229" fmla="*/ 1455166 h 3404593"/>
              <a:gd name="connsiteX230" fmla="*/ 10811667 w 12192000"/>
              <a:gd name="connsiteY230" fmla="*/ 1379872 h 3404593"/>
              <a:gd name="connsiteX231" fmla="*/ 10984236 w 12192000"/>
              <a:gd name="connsiteY231" fmla="*/ 1296160 h 3404593"/>
              <a:gd name="connsiteX232" fmla="*/ 11147918 w 12192000"/>
              <a:gd name="connsiteY232" fmla="*/ 1407932 h 3404593"/>
              <a:gd name="connsiteX233" fmla="*/ 11170834 w 12192000"/>
              <a:gd name="connsiteY233" fmla="*/ 1386420 h 3404593"/>
              <a:gd name="connsiteX234" fmla="*/ 11349949 w 12192000"/>
              <a:gd name="connsiteY234" fmla="*/ 1441604 h 3404593"/>
              <a:gd name="connsiteX235" fmla="*/ 11129679 w 12192000"/>
              <a:gd name="connsiteY235" fmla="*/ 1508480 h 3404593"/>
              <a:gd name="connsiteX236" fmla="*/ 11131550 w 12192000"/>
              <a:gd name="connsiteY236" fmla="*/ 1518301 h 3404593"/>
              <a:gd name="connsiteX237" fmla="*/ 11361641 w 12192000"/>
              <a:gd name="connsiteY237" fmla="*/ 1533734 h 3404593"/>
              <a:gd name="connsiteX238" fmla="*/ 11347611 w 12192000"/>
              <a:gd name="connsiteY238" fmla="*/ 1551973 h 3404593"/>
              <a:gd name="connsiteX239" fmla="*/ 11623533 w 12192000"/>
              <a:gd name="connsiteY239" fmla="*/ 1576759 h 3404593"/>
              <a:gd name="connsiteX240" fmla="*/ 11636159 w 12192000"/>
              <a:gd name="connsiteY240" fmla="*/ 1602480 h 3404593"/>
              <a:gd name="connsiteX241" fmla="*/ 11657204 w 12192000"/>
              <a:gd name="connsiteY241" fmla="*/ 1512689 h 3404593"/>
              <a:gd name="connsiteX242" fmla="*/ 11564139 w 12192000"/>
              <a:gd name="connsiteY242" fmla="*/ 1526251 h 3404593"/>
              <a:gd name="connsiteX243" fmla="*/ 11478089 w 12192000"/>
              <a:gd name="connsiteY243" fmla="*/ 1512689 h 3404593"/>
              <a:gd name="connsiteX244" fmla="*/ 11359302 w 12192000"/>
              <a:gd name="connsiteY244" fmla="*/ 1536072 h 3404593"/>
              <a:gd name="connsiteX245" fmla="*/ 11386894 w 12192000"/>
              <a:gd name="connsiteY245" fmla="*/ 1447684 h 3404593"/>
              <a:gd name="connsiteX246" fmla="*/ 11595473 w 12192000"/>
              <a:gd name="connsiteY246" fmla="*/ 1444410 h 3404593"/>
              <a:gd name="connsiteX247" fmla="*/ 11731563 w 12192000"/>
              <a:gd name="connsiteY247" fmla="*/ 1367713 h 3404593"/>
              <a:gd name="connsiteX248" fmla="*/ 11866718 w 12192000"/>
              <a:gd name="connsiteY248" fmla="*/ 1357892 h 3404593"/>
              <a:gd name="connsiteX249" fmla="*/ 11907872 w 12192000"/>
              <a:gd name="connsiteY249" fmla="*/ 1460311 h 3404593"/>
              <a:gd name="connsiteX250" fmla="*/ 11850350 w 12192000"/>
              <a:gd name="connsiteY250" fmla="*/ 1460311 h 3404593"/>
              <a:gd name="connsiteX251" fmla="*/ 11721274 w 12192000"/>
              <a:gd name="connsiteY251" fmla="*/ 1540281 h 3404593"/>
              <a:gd name="connsiteX252" fmla="*/ 11685264 w 12192000"/>
              <a:gd name="connsiteY252" fmla="*/ 1575823 h 3404593"/>
              <a:gd name="connsiteX253" fmla="*/ 11728289 w 12192000"/>
              <a:gd name="connsiteY253" fmla="*/ 1570679 h 3404593"/>
              <a:gd name="connsiteX254" fmla="*/ 11728289 w 12192000"/>
              <a:gd name="connsiteY254" fmla="*/ 1651585 h 3404593"/>
              <a:gd name="connsiteX255" fmla="*/ 11540756 w 12192000"/>
              <a:gd name="connsiteY255" fmla="*/ 1651585 h 3404593"/>
              <a:gd name="connsiteX256" fmla="*/ 11522050 w 12192000"/>
              <a:gd name="connsiteY256" fmla="*/ 1706302 h 3404593"/>
              <a:gd name="connsiteX257" fmla="*/ 11501472 w 12192000"/>
              <a:gd name="connsiteY257" fmla="*/ 1687128 h 3404593"/>
              <a:gd name="connsiteX258" fmla="*/ 11444417 w 12192000"/>
              <a:gd name="connsiteY258" fmla="*/ 1626331 h 3404593"/>
              <a:gd name="connsiteX259" fmla="*/ 11247531 w 12192000"/>
              <a:gd name="connsiteY259" fmla="*/ 1603416 h 3404593"/>
              <a:gd name="connsiteX260" fmla="*/ 11092734 w 12192000"/>
              <a:gd name="connsiteY260" fmla="*/ 1582371 h 3404593"/>
              <a:gd name="connsiteX261" fmla="*/ 10942146 w 12192000"/>
              <a:gd name="connsiteY261" fmla="*/ 1581435 h 3404593"/>
              <a:gd name="connsiteX262" fmla="*/ 10940743 w 12192000"/>
              <a:gd name="connsiteY262" fmla="*/ 1566470 h 3404593"/>
              <a:gd name="connsiteX263" fmla="*/ 10845807 w 12192000"/>
              <a:gd name="connsiteY263" fmla="*/ 1645973 h 3404593"/>
              <a:gd name="connsiteX264" fmla="*/ 10829439 w 12192000"/>
              <a:gd name="connsiteY264" fmla="*/ 1628202 h 3404593"/>
              <a:gd name="connsiteX265" fmla="*/ 10887897 w 12192000"/>
              <a:gd name="connsiteY265" fmla="*/ 1565067 h 3404593"/>
              <a:gd name="connsiteX266" fmla="*/ 10885559 w 12192000"/>
              <a:gd name="connsiteY266" fmla="*/ 1544490 h 3404593"/>
              <a:gd name="connsiteX267" fmla="*/ 10709249 w 12192000"/>
              <a:gd name="connsiteY267" fmla="*/ 1554311 h 3404593"/>
              <a:gd name="connsiteX268" fmla="*/ 10711120 w 12192000"/>
              <a:gd name="connsiteY268" fmla="*/ 1555714 h 3404593"/>
              <a:gd name="connsiteX269" fmla="*/ 10635826 w 12192000"/>
              <a:gd name="connsiteY269" fmla="*/ 1550102 h 3404593"/>
              <a:gd name="connsiteX270" fmla="*/ 10603090 w 12192000"/>
              <a:gd name="connsiteY270" fmla="*/ 1661874 h 3404593"/>
              <a:gd name="connsiteX271" fmla="*/ 10596075 w 12192000"/>
              <a:gd name="connsiteY271" fmla="*/ 1755874 h 3404593"/>
              <a:gd name="connsiteX272" fmla="*/ 10581577 w 12192000"/>
              <a:gd name="connsiteY272" fmla="*/ 1812461 h 3404593"/>
              <a:gd name="connsiteX273" fmla="*/ 10488979 w 12192000"/>
              <a:gd name="connsiteY273" fmla="*/ 1902253 h 3404593"/>
              <a:gd name="connsiteX274" fmla="*/ 10490851 w 12192000"/>
              <a:gd name="connsiteY274" fmla="*/ 1933586 h 3404593"/>
              <a:gd name="connsiteX275" fmla="*/ 10516572 w 12192000"/>
              <a:gd name="connsiteY275" fmla="*/ 1956970 h 3404593"/>
              <a:gd name="connsiteX276" fmla="*/ 10678383 w 12192000"/>
              <a:gd name="connsiteY276" fmla="*/ 1972403 h 3404593"/>
              <a:gd name="connsiteX277" fmla="*/ 10679786 w 12192000"/>
              <a:gd name="connsiteY277" fmla="*/ 1995318 h 3404593"/>
              <a:gd name="connsiteX278" fmla="*/ 10478224 w 12192000"/>
              <a:gd name="connsiteY278" fmla="*/ 2015895 h 3404593"/>
              <a:gd name="connsiteX279" fmla="*/ 10401994 w 12192000"/>
              <a:gd name="connsiteY279" fmla="*/ 1975208 h 3404593"/>
              <a:gd name="connsiteX280" fmla="*/ 10307058 w 12192000"/>
              <a:gd name="connsiteY280" fmla="*/ 1993915 h 3404593"/>
              <a:gd name="connsiteX281" fmla="*/ 10381417 w 12192000"/>
              <a:gd name="connsiteY281" fmla="*/ 2017766 h 3404593"/>
              <a:gd name="connsiteX282" fmla="*/ 10359905 w 12192000"/>
              <a:gd name="connsiteY282" fmla="*/ 2043487 h 3404593"/>
              <a:gd name="connsiteX283" fmla="*/ 10315008 w 12192000"/>
              <a:gd name="connsiteY283" fmla="*/ 2025716 h 3404593"/>
              <a:gd name="connsiteX284" fmla="*/ 10266372 w 12192000"/>
              <a:gd name="connsiteY284" fmla="*/ 2048164 h 3404593"/>
              <a:gd name="connsiteX285" fmla="*/ 10269177 w 12192000"/>
              <a:gd name="connsiteY285" fmla="*/ 2068741 h 3404593"/>
              <a:gd name="connsiteX286" fmla="*/ 10381417 w 12192000"/>
              <a:gd name="connsiteY286" fmla="*/ 2093995 h 3404593"/>
              <a:gd name="connsiteX287" fmla="*/ 10344940 w 12192000"/>
              <a:gd name="connsiteY287" fmla="*/ 2125796 h 3404593"/>
              <a:gd name="connsiteX288" fmla="*/ 10220541 w 12192000"/>
              <a:gd name="connsiteY288" fmla="*/ 2333439 h 3404593"/>
              <a:gd name="connsiteX289" fmla="*/ 10208381 w 12192000"/>
              <a:gd name="connsiteY289" fmla="*/ 2423230 h 3404593"/>
              <a:gd name="connsiteX290" fmla="*/ 10047037 w 12192000"/>
              <a:gd name="connsiteY290" fmla="*/ 2484962 h 3404593"/>
              <a:gd name="connsiteX291" fmla="*/ 10069953 w 12192000"/>
              <a:gd name="connsiteY291" fmla="*/ 2406395 h 3404593"/>
              <a:gd name="connsiteX292" fmla="*/ 10088191 w 12192000"/>
              <a:gd name="connsiteY292" fmla="*/ 2446146 h 3404593"/>
              <a:gd name="connsiteX293" fmla="*/ 10126540 w 12192000"/>
              <a:gd name="connsiteY293" fmla="*/ 2324086 h 3404593"/>
              <a:gd name="connsiteX294" fmla="*/ 9945087 w 12192000"/>
              <a:gd name="connsiteY294" fmla="*/ 2324086 h 3404593"/>
              <a:gd name="connsiteX295" fmla="*/ 9820688 w 12192000"/>
              <a:gd name="connsiteY295" fmla="*/ 2233359 h 3404593"/>
              <a:gd name="connsiteX296" fmla="*/ 9665424 w 12192000"/>
              <a:gd name="connsiteY296" fmla="*/ 2153388 h 3404593"/>
              <a:gd name="connsiteX297" fmla="*/ 10789220 w 12192000"/>
              <a:gd name="connsiteY297" fmla="*/ 856556 h 3404593"/>
              <a:gd name="connsiteX298" fmla="*/ 10721409 w 12192000"/>
              <a:gd name="connsiteY298" fmla="*/ 819143 h 3404593"/>
              <a:gd name="connsiteX299" fmla="*/ 10729359 w 12192000"/>
              <a:gd name="connsiteY299" fmla="*/ 793422 h 3404593"/>
              <a:gd name="connsiteX300" fmla="*/ 10589060 w 12192000"/>
              <a:gd name="connsiteY300" fmla="*/ 840656 h 3404593"/>
              <a:gd name="connsiteX301" fmla="*/ 10793897 w 12192000"/>
              <a:gd name="connsiteY301" fmla="*/ 860298 h 3404593"/>
              <a:gd name="connsiteX302" fmla="*/ 10838325 w 12192000"/>
              <a:gd name="connsiteY302" fmla="*/ 828964 h 3404593"/>
              <a:gd name="connsiteX303" fmla="*/ 10958046 w 12192000"/>
              <a:gd name="connsiteY303" fmla="*/ 757412 h 3404593"/>
              <a:gd name="connsiteX304" fmla="*/ 10873867 w 12192000"/>
              <a:gd name="connsiteY304" fmla="*/ 738237 h 3404593"/>
              <a:gd name="connsiteX305" fmla="*/ 10906136 w 12192000"/>
              <a:gd name="connsiteY305" fmla="*/ 811193 h 3404593"/>
              <a:gd name="connsiteX306" fmla="*/ 10821489 w 12192000"/>
              <a:gd name="connsiteY306" fmla="*/ 813064 h 3404593"/>
              <a:gd name="connsiteX307" fmla="*/ 10789220 w 12192000"/>
              <a:gd name="connsiteY307" fmla="*/ 856556 h 3404593"/>
              <a:gd name="connsiteX308" fmla="*/ 7964997 w 12192000"/>
              <a:gd name="connsiteY308" fmla="*/ 2306315 h 3404593"/>
              <a:gd name="connsiteX309" fmla="*/ 7627344 w 12192000"/>
              <a:gd name="connsiteY309" fmla="*/ 2229618 h 3404593"/>
              <a:gd name="connsiteX310" fmla="*/ 7964997 w 12192000"/>
              <a:gd name="connsiteY310" fmla="*/ 2306315 h 3404593"/>
              <a:gd name="connsiteX311" fmla="*/ 8056192 w 12192000"/>
              <a:gd name="connsiteY311" fmla="*/ 2347469 h 3404593"/>
              <a:gd name="connsiteX312" fmla="*/ 8105296 w 12192000"/>
              <a:gd name="connsiteY312" fmla="*/ 2348404 h 3404593"/>
              <a:gd name="connsiteX313" fmla="*/ 8128680 w 12192000"/>
              <a:gd name="connsiteY313" fmla="*/ 2323151 h 3404593"/>
              <a:gd name="connsiteX314" fmla="*/ 8072092 w 12192000"/>
              <a:gd name="connsiteY314" fmla="*/ 2311459 h 3404593"/>
              <a:gd name="connsiteX315" fmla="*/ 8096879 w 12192000"/>
              <a:gd name="connsiteY315" fmla="*/ 2266563 h 3404593"/>
              <a:gd name="connsiteX316" fmla="*/ 8086122 w 12192000"/>
              <a:gd name="connsiteY316" fmla="*/ 2253469 h 3404593"/>
              <a:gd name="connsiteX317" fmla="*/ 7964997 w 12192000"/>
              <a:gd name="connsiteY317" fmla="*/ 2306315 h 3404593"/>
              <a:gd name="connsiteX318" fmla="*/ 9394179 w 12192000"/>
              <a:gd name="connsiteY318" fmla="*/ 1645038 h 3404593"/>
              <a:gd name="connsiteX319" fmla="*/ 9368925 w 12192000"/>
              <a:gd name="connsiteY319" fmla="*/ 1682918 h 3404593"/>
              <a:gd name="connsiteX320" fmla="*/ 9305322 w 12192000"/>
              <a:gd name="connsiteY320" fmla="*/ 1719864 h 3404593"/>
              <a:gd name="connsiteX321" fmla="*/ 9321222 w 12192000"/>
              <a:gd name="connsiteY321" fmla="*/ 1746053 h 3404593"/>
              <a:gd name="connsiteX322" fmla="*/ 9512497 w 12192000"/>
              <a:gd name="connsiteY322" fmla="*/ 1630072 h 3404593"/>
              <a:gd name="connsiteX323" fmla="*/ 9388099 w 12192000"/>
              <a:gd name="connsiteY323" fmla="*/ 1544490 h 3404593"/>
              <a:gd name="connsiteX324" fmla="*/ 9475084 w 12192000"/>
              <a:gd name="connsiteY324" fmla="*/ 1605754 h 3404593"/>
              <a:gd name="connsiteX325" fmla="*/ 9394179 w 12192000"/>
              <a:gd name="connsiteY325" fmla="*/ 1646441 h 3404593"/>
              <a:gd name="connsiteX326" fmla="*/ 9298775 w 12192000"/>
              <a:gd name="connsiteY326" fmla="*/ 1552440 h 3404593"/>
              <a:gd name="connsiteX327" fmla="*/ 9179053 w 12192000"/>
              <a:gd name="connsiteY327" fmla="*/ 1492579 h 3404593"/>
              <a:gd name="connsiteX328" fmla="*/ 9172038 w 12192000"/>
              <a:gd name="connsiteY328" fmla="*/ 1520639 h 3404593"/>
              <a:gd name="connsiteX329" fmla="*/ 9282874 w 12192000"/>
              <a:gd name="connsiteY329" fmla="*/ 1535137 h 3404593"/>
              <a:gd name="connsiteX330" fmla="*/ 9187003 w 12192000"/>
              <a:gd name="connsiteY330" fmla="*/ 1618381 h 3404593"/>
              <a:gd name="connsiteX331" fmla="*/ 9221610 w 12192000"/>
              <a:gd name="connsiteY331" fmla="*/ 1698819 h 3404593"/>
              <a:gd name="connsiteX332" fmla="*/ 9394179 w 12192000"/>
              <a:gd name="connsiteY332" fmla="*/ 1645038 h 3404593"/>
              <a:gd name="connsiteX333" fmla="*/ 10362243 w 12192000"/>
              <a:gd name="connsiteY333" fmla="*/ 1855487 h 3404593"/>
              <a:gd name="connsiteX334" fmla="*/ 10347745 w 12192000"/>
              <a:gd name="connsiteY334" fmla="*/ 1890094 h 3404593"/>
              <a:gd name="connsiteX335" fmla="*/ 10525457 w 12192000"/>
              <a:gd name="connsiteY335" fmla="*/ 1766163 h 3404593"/>
              <a:gd name="connsiteX336" fmla="*/ 10360372 w 12192000"/>
              <a:gd name="connsiteY336" fmla="*/ 1858292 h 3404593"/>
              <a:gd name="connsiteX337" fmla="*/ 10336053 w 12192000"/>
              <a:gd name="connsiteY337" fmla="*/ 1796093 h 3404593"/>
              <a:gd name="connsiteX338" fmla="*/ 10431457 w 12192000"/>
              <a:gd name="connsiteY338" fmla="*/ 1666083 h 3404593"/>
              <a:gd name="connsiteX339" fmla="*/ 10438472 w 12192000"/>
              <a:gd name="connsiteY339" fmla="*/ 1623525 h 3404593"/>
              <a:gd name="connsiteX340" fmla="*/ 10583915 w 12192000"/>
              <a:gd name="connsiteY340" fmla="*/ 1508012 h 3404593"/>
              <a:gd name="connsiteX341" fmla="*/ 10484771 w 12192000"/>
              <a:gd name="connsiteY341" fmla="*/ 1520639 h 3404593"/>
              <a:gd name="connsiteX342" fmla="*/ 10389368 w 12192000"/>
              <a:gd name="connsiteY342" fmla="*/ 1509415 h 3404593"/>
              <a:gd name="connsiteX343" fmla="*/ 10382353 w 12192000"/>
              <a:gd name="connsiteY343" fmla="*/ 1479952 h 3404593"/>
              <a:gd name="connsiteX344" fmla="*/ 10218670 w 12192000"/>
              <a:gd name="connsiteY344" fmla="*/ 1609963 h 3404593"/>
              <a:gd name="connsiteX345" fmla="*/ 10381417 w 12192000"/>
              <a:gd name="connsiteY345" fmla="*/ 1556649 h 3404593"/>
              <a:gd name="connsiteX346" fmla="*/ 10389368 w 12192000"/>
              <a:gd name="connsiteY346" fmla="*/ 1571615 h 3404593"/>
              <a:gd name="connsiteX347" fmla="*/ 10273387 w 12192000"/>
              <a:gd name="connsiteY347" fmla="*/ 1647844 h 3404593"/>
              <a:gd name="connsiteX348" fmla="*/ 10331377 w 12192000"/>
              <a:gd name="connsiteY348" fmla="*/ 1646908 h 3404593"/>
              <a:gd name="connsiteX349" fmla="*/ 10369725 w 12192000"/>
              <a:gd name="connsiteY349" fmla="*/ 1625864 h 3404593"/>
              <a:gd name="connsiteX350" fmla="*/ 10336053 w 12192000"/>
              <a:gd name="connsiteY350" fmla="*/ 1753068 h 3404593"/>
              <a:gd name="connsiteX351" fmla="*/ 10241585 w 12192000"/>
              <a:gd name="connsiteY351" fmla="*/ 1832571 h 3404593"/>
              <a:gd name="connsiteX352" fmla="*/ 10288820 w 12192000"/>
              <a:gd name="connsiteY352" fmla="*/ 1913477 h 3404593"/>
              <a:gd name="connsiteX353" fmla="*/ 10362243 w 12192000"/>
              <a:gd name="connsiteY353" fmla="*/ 1855487 h 3404593"/>
              <a:gd name="connsiteX354" fmla="*/ 11247531 w 12192000"/>
              <a:gd name="connsiteY354" fmla="*/ 892099 h 3404593"/>
              <a:gd name="connsiteX355" fmla="*/ 11228356 w 12192000"/>
              <a:gd name="connsiteY355" fmla="*/ 878069 h 3404593"/>
              <a:gd name="connsiteX356" fmla="*/ 11244257 w 12192000"/>
              <a:gd name="connsiteY356" fmla="*/ 842994 h 3404593"/>
              <a:gd name="connsiteX357" fmla="*/ 11098346 w 12192000"/>
              <a:gd name="connsiteY357" fmla="*/ 1056249 h 3404593"/>
              <a:gd name="connsiteX358" fmla="*/ 11168963 w 12192000"/>
              <a:gd name="connsiteY358" fmla="*/ 1046896 h 3404593"/>
              <a:gd name="connsiteX359" fmla="*/ 11236307 w 12192000"/>
              <a:gd name="connsiteY359" fmla="*/ 969731 h 3404593"/>
              <a:gd name="connsiteX360" fmla="*/ 11313939 w 12192000"/>
              <a:gd name="connsiteY360" fmla="*/ 1002000 h 3404593"/>
              <a:gd name="connsiteX361" fmla="*/ 11370526 w 12192000"/>
              <a:gd name="connsiteY361" fmla="*/ 1004806 h 3404593"/>
              <a:gd name="connsiteX362" fmla="*/ 11538885 w 12192000"/>
              <a:gd name="connsiteY362" fmla="*/ 943074 h 3404593"/>
              <a:gd name="connsiteX363" fmla="*/ 11714259 w 12192000"/>
              <a:gd name="connsiteY363" fmla="*/ 944945 h 3404593"/>
              <a:gd name="connsiteX364" fmla="*/ 11713324 w 12192000"/>
              <a:gd name="connsiteY364" fmla="*/ 930447 h 3404593"/>
              <a:gd name="connsiteX365" fmla="*/ 11384089 w 12192000"/>
              <a:gd name="connsiteY365" fmla="*/ 894437 h 3404593"/>
              <a:gd name="connsiteX366" fmla="*/ 11414954 w 12192000"/>
              <a:gd name="connsiteY366" fmla="*/ 832705 h 3404593"/>
              <a:gd name="connsiteX367" fmla="*/ 11326098 w 12192000"/>
              <a:gd name="connsiteY367" fmla="*/ 900517 h 3404593"/>
              <a:gd name="connsiteX368" fmla="*/ 11302715 w 12192000"/>
              <a:gd name="connsiteY368" fmla="*/ 812596 h 3404593"/>
              <a:gd name="connsiteX369" fmla="*/ 11247531 w 12192000"/>
              <a:gd name="connsiteY369" fmla="*/ 892099 h 3404593"/>
              <a:gd name="connsiteX370" fmla="*/ 6312741 w 12192000"/>
              <a:gd name="connsiteY370" fmla="*/ 381877 h 3404593"/>
              <a:gd name="connsiteX371" fmla="*/ 6249139 w 12192000"/>
              <a:gd name="connsiteY371" fmla="*/ 268703 h 3404593"/>
              <a:gd name="connsiteX372" fmla="*/ 6149993 w 12192000"/>
              <a:gd name="connsiteY372" fmla="*/ 302375 h 3404593"/>
              <a:gd name="connsiteX373" fmla="*/ 6158412 w 12192000"/>
              <a:gd name="connsiteY373" fmla="*/ 347270 h 3404593"/>
              <a:gd name="connsiteX374" fmla="*/ 6094809 w 12192000"/>
              <a:gd name="connsiteY374" fmla="*/ 347270 h 3404593"/>
              <a:gd name="connsiteX375" fmla="*/ 6037286 w 12192000"/>
              <a:gd name="connsiteY375" fmla="*/ 394972 h 3404593"/>
              <a:gd name="connsiteX376" fmla="*/ 6052252 w 12192000"/>
              <a:gd name="connsiteY376" fmla="*/ 413211 h 3404593"/>
              <a:gd name="connsiteX377" fmla="*/ 6119595 w 12192000"/>
              <a:gd name="connsiteY377" fmla="*/ 375330 h 3404593"/>
              <a:gd name="connsiteX378" fmla="*/ 6312741 w 12192000"/>
              <a:gd name="connsiteY378" fmla="*/ 381877 h 3404593"/>
              <a:gd name="connsiteX379" fmla="*/ 5405005 w 12192000"/>
              <a:gd name="connsiteY379" fmla="*/ 306116 h 3404593"/>
              <a:gd name="connsiteX380" fmla="*/ 5393313 w 12192000"/>
              <a:gd name="connsiteY380" fmla="*/ 378136 h 3404593"/>
              <a:gd name="connsiteX381" fmla="*/ 5357771 w 12192000"/>
              <a:gd name="connsiteY381" fmla="*/ 364106 h 3404593"/>
              <a:gd name="connsiteX382" fmla="*/ 5337194 w 12192000"/>
              <a:gd name="connsiteY382" fmla="*/ 466525 h 3404593"/>
              <a:gd name="connsiteX383" fmla="*/ 5542030 w 12192000"/>
              <a:gd name="connsiteY383" fmla="*/ 466525 h 3404593"/>
              <a:gd name="connsiteX384" fmla="*/ 5405005 w 12192000"/>
              <a:gd name="connsiteY384" fmla="*/ 306116 h 3404593"/>
              <a:gd name="connsiteX385" fmla="*/ 8437806 w 12192000"/>
              <a:gd name="connsiteY385" fmla="*/ 1061861 h 3404593"/>
              <a:gd name="connsiteX386" fmla="*/ 8472412 w 12192000"/>
              <a:gd name="connsiteY386" fmla="*/ 1035672 h 3404593"/>
              <a:gd name="connsiteX387" fmla="*/ 8545836 w 12192000"/>
              <a:gd name="connsiteY387" fmla="*/ 1188598 h 3404593"/>
              <a:gd name="connsiteX388" fmla="*/ 8572493 w 12192000"/>
              <a:gd name="connsiteY388" fmla="*/ 1181115 h 3404593"/>
              <a:gd name="connsiteX389" fmla="*/ 8620195 w 12192000"/>
              <a:gd name="connsiteY389" fmla="*/ 1033801 h 3404593"/>
              <a:gd name="connsiteX390" fmla="*/ 8437806 w 12192000"/>
              <a:gd name="connsiteY390" fmla="*/ 1061861 h 3404593"/>
              <a:gd name="connsiteX391" fmla="*/ 7871464 w 12192000"/>
              <a:gd name="connsiteY391" fmla="*/ 2431649 h 3404593"/>
              <a:gd name="connsiteX392" fmla="*/ 7874738 w 12192000"/>
              <a:gd name="connsiteY392" fmla="*/ 2464853 h 3404593"/>
              <a:gd name="connsiteX393" fmla="*/ 8029535 w 12192000"/>
              <a:gd name="connsiteY393" fmla="*/ 2508345 h 3404593"/>
              <a:gd name="connsiteX394" fmla="*/ 8006619 w 12192000"/>
              <a:gd name="connsiteY394" fmla="*/ 2400783 h 3404593"/>
              <a:gd name="connsiteX395" fmla="*/ 7871464 w 12192000"/>
              <a:gd name="connsiteY395" fmla="*/ 2431649 h 3404593"/>
              <a:gd name="connsiteX396" fmla="*/ 10814474 w 12192000"/>
              <a:gd name="connsiteY396" fmla="*/ 1016030 h 3404593"/>
              <a:gd name="connsiteX397" fmla="*/ 10841130 w 12192000"/>
              <a:gd name="connsiteY397" fmla="*/ 1041751 h 3404593"/>
              <a:gd name="connsiteX398" fmla="*/ 11024923 w 12192000"/>
              <a:gd name="connsiteY398" fmla="*/ 912676 h 3404593"/>
              <a:gd name="connsiteX399" fmla="*/ 10879479 w 12192000"/>
              <a:gd name="connsiteY399" fmla="*/ 871054 h 3404593"/>
              <a:gd name="connsiteX400" fmla="*/ 10912683 w 12192000"/>
              <a:gd name="connsiteY400" fmla="*/ 913611 h 3404593"/>
              <a:gd name="connsiteX401" fmla="*/ 10814474 w 12192000"/>
              <a:gd name="connsiteY401" fmla="*/ 1016030 h 3404593"/>
              <a:gd name="connsiteX402" fmla="*/ 11611841 w 12192000"/>
              <a:gd name="connsiteY402" fmla="*/ 524983 h 3404593"/>
              <a:gd name="connsiteX403" fmla="*/ 11662349 w 12192000"/>
              <a:gd name="connsiteY403" fmla="*/ 453430 h 3404593"/>
              <a:gd name="connsiteX404" fmla="*/ 11476686 w 12192000"/>
              <a:gd name="connsiteY404" fmla="*/ 380007 h 3404593"/>
              <a:gd name="connsiteX405" fmla="*/ 11466865 w 12192000"/>
              <a:gd name="connsiteY405" fmla="*/ 399649 h 3404593"/>
              <a:gd name="connsiteX406" fmla="*/ 11540756 w 12192000"/>
              <a:gd name="connsiteY406" fmla="*/ 445480 h 3404593"/>
              <a:gd name="connsiteX407" fmla="*/ 11611841 w 12192000"/>
              <a:gd name="connsiteY407" fmla="*/ 524983 h 3404593"/>
              <a:gd name="connsiteX408" fmla="*/ 7626409 w 12192000"/>
              <a:gd name="connsiteY408" fmla="*/ 2404992 h 3404593"/>
              <a:gd name="connsiteX409" fmla="*/ 7626409 w 12192000"/>
              <a:gd name="connsiteY409" fmla="*/ 2433987 h 3404593"/>
              <a:gd name="connsiteX410" fmla="*/ 7801783 w 12192000"/>
              <a:gd name="connsiteY410" fmla="*/ 2442872 h 3404593"/>
              <a:gd name="connsiteX411" fmla="*/ 7802718 w 12192000"/>
              <a:gd name="connsiteY411" fmla="*/ 2404992 h 3404593"/>
              <a:gd name="connsiteX412" fmla="*/ 7626409 w 12192000"/>
              <a:gd name="connsiteY412" fmla="*/ 2404992 h 3404593"/>
              <a:gd name="connsiteX413" fmla="*/ 11508020 w 12192000"/>
              <a:gd name="connsiteY413" fmla="*/ 1132010 h 3404593"/>
              <a:gd name="connsiteX414" fmla="*/ 11556656 w 12192000"/>
              <a:gd name="connsiteY414" fmla="*/ 1104418 h 3404593"/>
              <a:gd name="connsiteX415" fmla="*/ 11545433 w 12192000"/>
              <a:gd name="connsiteY415" fmla="*/ 1076826 h 3404593"/>
              <a:gd name="connsiteX416" fmla="*/ 11456109 w 12192000"/>
              <a:gd name="connsiteY416" fmla="*/ 1045493 h 3404593"/>
              <a:gd name="connsiteX417" fmla="*/ 11428049 w 12192000"/>
              <a:gd name="connsiteY417" fmla="*/ 1080567 h 3404593"/>
              <a:gd name="connsiteX418" fmla="*/ 11508020 w 12192000"/>
              <a:gd name="connsiteY418" fmla="*/ 1132010 h 3404593"/>
              <a:gd name="connsiteX419" fmla="*/ 11389232 w 12192000"/>
              <a:gd name="connsiteY419" fmla="*/ 1076826 h 3404593"/>
              <a:gd name="connsiteX420" fmla="*/ 11389701 w 12192000"/>
              <a:gd name="connsiteY420" fmla="*/ 1048766 h 3404593"/>
              <a:gd name="connsiteX421" fmla="*/ 11202635 w 12192000"/>
              <a:gd name="connsiteY421" fmla="*/ 1060926 h 3404593"/>
              <a:gd name="connsiteX422" fmla="*/ 11204973 w 12192000"/>
              <a:gd name="connsiteY422" fmla="*/ 1097403 h 3404593"/>
              <a:gd name="connsiteX423" fmla="*/ 11389232 w 12192000"/>
              <a:gd name="connsiteY423" fmla="*/ 1076826 h 3404593"/>
              <a:gd name="connsiteX424" fmla="*/ 9902997 w 12192000"/>
              <a:gd name="connsiteY424" fmla="*/ 2175836 h 3404593"/>
              <a:gd name="connsiteX425" fmla="*/ 9898788 w 12192000"/>
              <a:gd name="connsiteY425" fmla="*/ 2170224 h 3404593"/>
              <a:gd name="connsiteX426" fmla="*/ 9887564 w 12192000"/>
              <a:gd name="connsiteY426" fmla="*/ 2176304 h 3404593"/>
              <a:gd name="connsiteX427" fmla="*/ 9899256 w 12192000"/>
              <a:gd name="connsiteY427" fmla="*/ 2181916 h 3404593"/>
              <a:gd name="connsiteX428" fmla="*/ 9902997 w 12192000"/>
              <a:gd name="connsiteY428" fmla="*/ 2175836 h 3404593"/>
              <a:gd name="connsiteX429" fmla="*/ 9942280 w 12192000"/>
              <a:gd name="connsiteY429" fmla="*/ 2195478 h 3404593"/>
              <a:gd name="connsiteX430" fmla="*/ 9945087 w 12192000"/>
              <a:gd name="connsiteY430" fmla="*/ 2191737 h 3404593"/>
              <a:gd name="connsiteX431" fmla="*/ 9940877 w 12192000"/>
              <a:gd name="connsiteY431" fmla="*/ 2191269 h 3404593"/>
              <a:gd name="connsiteX432" fmla="*/ 9942280 w 12192000"/>
              <a:gd name="connsiteY432" fmla="*/ 2195478 h 3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Lst>
            <a:rect l="l" t="t" r="r" b="b"/>
            <a:pathLst>
              <a:path w="12192000" h="3404593">
                <a:moveTo>
                  <a:pt x="9665424" y="2153388"/>
                </a:moveTo>
                <a:cubicBezTo>
                  <a:pt x="9659812" y="2147777"/>
                  <a:pt x="9654667" y="2137488"/>
                  <a:pt x="9649055" y="2137488"/>
                </a:cubicBezTo>
                <a:cubicBezTo>
                  <a:pt x="9605562" y="2136085"/>
                  <a:pt x="9562538" y="2136553"/>
                  <a:pt x="9511562" y="2136553"/>
                </a:cubicBezTo>
                <a:cubicBezTo>
                  <a:pt x="9512030" y="2141697"/>
                  <a:pt x="9512965" y="2163677"/>
                  <a:pt x="9513900" y="2191737"/>
                </a:cubicBezTo>
                <a:cubicBezTo>
                  <a:pt x="9463392" y="2195011"/>
                  <a:pt x="9417094" y="2197817"/>
                  <a:pt x="9370327" y="2201090"/>
                </a:cubicBezTo>
                <a:cubicBezTo>
                  <a:pt x="9368925" y="2195478"/>
                  <a:pt x="9367989" y="2189866"/>
                  <a:pt x="9366586" y="2184254"/>
                </a:cubicBezTo>
                <a:cubicBezTo>
                  <a:pt x="9395114" y="2173498"/>
                  <a:pt x="9424109" y="2162274"/>
                  <a:pt x="9461522" y="2147777"/>
                </a:cubicBezTo>
                <a:cubicBezTo>
                  <a:pt x="9415223" y="2106154"/>
                  <a:pt x="9382019" y="2068274"/>
                  <a:pt x="9316546" y="2104284"/>
                </a:cubicBezTo>
                <a:cubicBezTo>
                  <a:pt x="9275392" y="2126732"/>
                  <a:pt x="9224884" y="2132811"/>
                  <a:pt x="9169232" y="2149180"/>
                </a:cubicBezTo>
                <a:cubicBezTo>
                  <a:pt x="9181391" y="2118781"/>
                  <a:pt x="9192147" y="2091657"/>
                  <a:pt x="9205710" y="2057517"/>
                </a:cubicBezTo>
                <a:cubicBezTo>
                  <a:pt x="9154734" y="2070144"/>
                  <a:pt x="9110774" y="2080900"/>
                  <a:pt x="9066346" y="2091657"/>
                </a:cubicBezTo>
                <a:cubicBezTo>
                  <a:pt x="9067281" y="2096333"/>
                  <a:pt x="9068684" y="2101010"/>
                  <a:pt x="9069620" y="2105687"/>
                </a:cubicBezTo>
                <a:cubicBezTo>
                  <a:pt x="9097679" y="2099139"/>
                  <a:pt x="9125272" y="2092592"/>
                  <a:pt x="9153332" y="2085577"/>
                </a:cubicBezTo>
                <a:cubicBezTo>
                  <a:pt x="9156605" y="2094463"/>
                  <a:pt x="9159878" y="2103349"/>
                  <a:pt x="9163152" y="2112234"/>
                </a:cubicBezTo>
                <a:cubicBezTo>
                  <a:pt x="9118257" y="2130473"/>
                  <a:pt x="9073829" y="2149180"/>
                  <a:pt x="9021450" y="2170692"/>
                </a:cubicBezTo>
                <a:cubicBezTo>
                  <a:pt x="9019579" y="2148244"/>
                  <a:pt x="9018177" y="2133747"/>
                  <a:pt x="9016306" y="2113637"/>
                </a:cubicBezTo>
                <a:cubicBezTo>
                  <a:pt x="8973749" y="2127199"/>
                  <a:pt x="8955977" y="2260951"/>
                  <a:pt x="8908276" y="2150582"/>
                </a:cubicBezTo>
                <a:cubicBezTo>
                  <a:pt x="8679588" y="2153856"/>
                  <a:pt x="8462592" y="2215120"/>
                  <a:pt x="8235775" y="2155259"/>
                </a:cubicBezTo>
                <a:cubicBezTo>
                  <a:pt x="8251208" y="2130473"/>
                  <a:pt x="8260561" y="2115975"/>
                  <a:pt x="8274124" y="2093995"/>
                </a:cubicBezTo>
                <a:cubicBezTo>
                  <a:pt x="8254014" y="2095866"/>
                  <a:pt x="8232969" y="2093995"/>
                  <a:pt x="8231566" y="2098204"/>
                </a:cubicBezTo>
                <a:cubicBezTo>
                  <a:pt x="8223148" y="2122990"/>
                  <a:pt x="8215197" y="2149647"/>
                  <a:pt x="8216133" y="2175369"/>
                </a:cubicBezTo>
                <a:cubicBezTo>
                  <a:pt x="8216601" y="2195478"/>
                  <a:pt x="8229695" y="2215120"/>
                  <a:pt x="8239984" y="2241309"/>
                </a:cubicBezTo>
                <a:cubicBezTo>
                  <a:pt x="8220342" y="2239439"/>
                  <a:pt x="8206312" y="2238036"/>
                  <a:pt x="8186202" y="2236165"/>
                </a:cubicBezTo>
                <a:cubicBezTo>
                  <a:pt x="8193217" y="2281528"/>
                  <a:pt x="8200232" y="2324553"/>
                  <a:pt x="8207247" y="2369449"/>
                </a:cubicBezTo>
                <a:cubicBezTo>
                  <a:pt x="8229227" y="2374126"/>
                  <a:pt x="8254014" y="2379738"/>
                  <a:pt x="8290024" y="2387688"/>
                </a:cubicBezTo>
                <a:cubicBezTo>
                  <a:pt x="8276462" y="2355419"/>
                  <a:pt x="8266173" y="2331101"/>
                  <a:pt x="8255885" y="2307250"/>
                </a:cubicBezTo>
                <a:cubicBezTo>
                  <a:pt x="8314343" y="2287608"/>
                  <a:pt x="8347547" y="2327359"/>
                  <a:pt x="8355965" y="2446614"/>
                </a:cubicBezTo>
                <a:cubicBezTo>
                  <a:pt x="8256352" y="2426504"/>
                  <a:pt x="8153466" y="2398912"/>
                  <a:pt x="8072092" y="2491042"/>
                </a:cubicBezTo>
                <a:cubicBezTo>
                  <a:pt x="8159546" y="2544356"/>
                  <a:pt x="8246531" y="2554644"/>
                  <a:pt x="8338661" y="2492445"/>
                </a:cubicBezTo>
                <a:cubicBezTo>
                  <a:pt x="8339597" y="2500863"/>
                  <a:pt x="8340532" y="2509748"/>
                  <a:pt x="8341467" y="2518166"/>
                </a:cubicBezTo>
                <a:cubicBezTo>
                  <a:pt x="8328372" y="2526584"/>
                  <a:pt x="8314810" y="2535470"/>
                  <a:pt x="8301715" y="2543888"/>
                </a:cubicBezTo>
                <a:cubicBezTo>
                  <a:pt x="8301715" y="2549500"/>
                  <a:pt x="8301715" y="2555112"/>
                  <a:pt x="8301248" y="2560256"/>
                </a:cubicBezTo>
                <a:cubicBezTo>
                  <a:pt x="8351288" y="2560256"/>
                  <a:pt x="8401328" y="2560256"/>
                  <a:pt x="8457915" y="2560256"/>
                </a:cubicBezTo>
                <a:cubicBezTo>
                  <a:pt x="8434064" y="2625729"/>
                  <a:pt x="8474283" y="2625261"/>
                  <a:pt x="8525726" y="2637888"/>
                </a:cubicBezTo>
                <a:cubicBezTo>
                  <a:pt x="8656672" y="2670625"/>
                  <a:pt x="8784345" y="2718327"/>
                  <a:pt x="8913420" y="2759013"/>
                </a:cubicBezTo>
                <a:cubicBezTo>
                  <a:pt x="8928385" y="2763690"/>
                  <a:pt x="8944753" y="2762755"/>
                  <a:pt x="8959719" y="2766028"/>
                </a:cubicBezTo>
                <a:cubicBezTo>
                  <a:pt x="9013500" y="2777720"/>
                  <a:pt x="9067281" y="2790347"/>
                  <a:pt x="9128545" y="2804377"/>
                </a:cubicBezTo>
                <a:cubicBezTo>
                  <a:pt x="9128078" y="2806715"/>
                  <a:pt x="9131351" y="2790814"/>
                  <a:pt x="9134157" y="2776785"/>
                </a:cubicBezTo>
                <a:cubicBezTo>
                  <a:pt x="9170635" y="2783800"/>
                  <a:pt x="9211321" y="2803909"/>
                  <a:pt x="9243590" y="2795023"/>
                </a:cubicBezTo>
                <a:cubicBezTo>
                  <a:pt x="9309999" y="2776785"/>
                  <a:pt x="9320287" y="2794556"/>
                  <a:pt x="9301113" y="2853014"/>
                </a:cubicBezTo>
                <a:cubicBezTo>
                  <a:pt x="9299243" y="2858626"/>
                  <a:pt x="9306725" y="2867044"/>
                  <a:pt x="9311869" y="2880138"/>
                </a:cubicBezTo>
                <a:cubicBezTo>
                  <a:pt x="9333850" y="2865641"/>
                  <a:pt x="9353959" y="2852078"/>
                  <a:pt x="9372666" y="2839919"/>
                </a:cubicBezTo>
                <a:cubicBezTo>
                  <a:pt x="9372666" y="2875929"/>
                  <a:pt x="9372666" y="2903521"/>
                  <a:pt x="9372666" y="2931581"/>
                </a:cubicBezTo>
                <a:cubicBezTo>
                  <a:pt x="9399323" y="2919422"/>
                  <a:pt x="9426447" y="2908198"/>
                  <a:pt x="9452168" y="2894636"/>
                </a:cubicBezTo>
                <a:cubicBezTo>
                  <a:pt x="9485373" y="2877332"/>
                  <a:pt x="9517641" y="2858626"/>
                  <a:pt x="9550846" y="2840387"/>
                </a:cubicBezTo>
                <a:cubicBezTo>
                  <a:pt x="9543363" y="2837113"/>
                  <a:pt x="9527930" y="2831033"/>
                  <a:pt x="9512030" y="2824018"/>
                </a:cubicBezTo>
                <a:cubicBezTo>
                  <a:pt x="9572358" y="2789879"/>
                  <a:pt x="9584049" y="2794556"/>
                  <a:pt x="9593871" y="2854417"/>
                </a:cubicBezTo>
                <a:cubicBezTo>
                  <a:pt x="9596209" y="2867511"/>
                  <a:pt x="9603692" y="2881541"/>
                  <a:pt x="9612577" y="2890894"/>
                </a:cubicBezTo>
                <a:cubicBezTo>
                  <a:pt x="9633154" y="2912875"/>
                  <a:pt x="9694419" y="2916148"/>
                  <a:pt x="9644379" y="2967124"/>
                </a:cubicBezTo>
                <a:cubicBezTo>
                  <a:pt x="9656537" y="2971333"/>
                  <a:pt x="9669165" y="2975542"/>
                  <a:pt x="9692080" y="2983492"/>
                </a:cubicBezTo>
                <a:cubicBezTo>
                  <a:pt x="9689742" y="2939532"/>
                  <a:pt x="9687872" y="2902586"/>
                  <a:pt x="9685065" y="2850675"/>
                </a:cubicBezTo>
                <a:cubicBezTo>
                  <a:pt x="9718737" y="2859561"/>
                  <a:pt x="9749603" y="2867979"/>
                  <a:pt x="9780468" y="2875929"/>
                </a:cubicBezTo>
                <a:cubicBezTo>
                  <a:pt x="9763165" y="2907263"/>
                  <a:pt x="9745862" y="2939064"/>
                  <a:pt x="9725752" y="2975542"/>
                </a:cubicBezTo>
                <a:cubicBezTo>
                  <a:pt x="9759423" y="2962915"/>
                  <a:pt x="9789355" y="2952159"/>
                  <a:pt x="9818818" y="2941402"/>
                </a:cubicBezTo>
                <a:cubicBezTo>
                  <a:pt x="9850618" y="3055045"/>
                  <a:pt x="9777663" y="3123791"/>
                  <a:pt x="9694887" y="3059253"/>
                </a:cubicBezTo>
                <a:cubicBezTo>
                  <a:pt x="9662150" y="3034000"/>
                  <a:pt x="9630349" y="3007343"/>
                  <a:pt x="9599016" y="2981621"/>
                </a:cubicBezTo>
                <a:cubicBezTo>
                  <a:pt x="9547572" y="3021840"/>
                  <a:pt x="9519512" y="3093393"/>
                  <a:pt x="9425979" y="3052706"/>
                </a:cubicBezTo>
                <a:cubicBezTo>
                  <a:pt x="9385760" y="3035403"/>
                  <a:pt x="9320287" y="3076089"/>
                  <a:pt x="9266506" y="3090587"/>
                </a:cubicBezTo>
                <a:cubicBezTo>
                  <a:pt x="9256218" y="3093393"/>
                  <a:pt x="9244526" y="3105085"/>
                  <a:pt x="9237511" y="3102746"/>
                </a:cubicBezTo>
                <a:cubicBezTo>
                  <a:pt x="9069152" y="3038676"/>
                  <a:pt x="8928385" y="3169622"/>
                  <a:pt x="8762364" y="3171493"/>
                </a:cubicBezTo>
                <a:cubicBezTo>
                  <a:pt x="8601488" y="3173364"/>
                  <a:pt x="8452303" y="3141562"/>
                  <a:pt x="8297974" y="3123791"/>
                </a:cubicBezTo>
                <a:cubicBezTo>
                  <a:pt x="8187138" y="3111164"/>
                  <a:pt x="8074431" y="3113503"/>
                  <a:pt x="7963127" y="3101811"/>
                </a:cubicBezTo>
                <a:cubicBezTo>
                  <a:pt x="7887833" y="3093861"/>
                  <a:pt x="7814410" y="3070010"/>
                  <a:pt x="7739583" y="3060657"/>
                </a:cubicBezTo>
                <a:cubicBezTo>
                  <a:pt x="7611911" y="3044756"/>
                  <a:pt x="7483303" y="3034935"/>
                  <a:pt x="7354696" y="3022308"/>
                </a:cubicBezTo>
                <a:cubicBezTo>
                  <a:pt x="7309800" y="3017631"/>
                  <a:pt x="7263034" y="3017631"/>
                  <a:pt x="7220944" y="3003602"/>
                </a:cubicBezTo>
                <a:cubicBezTo>
                  <a:pt x="7103560" y="2964318"/>
                  <a:pt x="6983371" y="3035403"/>
                  <a:pt x="6861310" y="2978815"/>
                </a:cubicBezTo>
                <a:cubicBezTo>
                  <a:pt x="6791629" y="2946079"/>
                  <a:pt x="6697160" y="2967124"/>
                  <a:pt x="6613916" y="2962915"/>
                </a:cubicBezTo>
                <a:cubicBezTo>
                  <a:pt x="6542364" y="2959173"/>
                  <a:pt x="6470811" y="2952159"/>
                  <a:pt x="6399259" y="2949820"/>
                </a:cubicBezTo>
                <a:cubicBezTo>
                  <a:pt x="6357636" y="2948417"/>
                  <a:pt x="6316014" y="2951223"/>
                  <a:pt x="6274392" y="2954029"/>
                </a:cubicBezTo>
                <a:cubicBezTo>
                  <a:pt x="6058799" y="2968994"/>
                  <a:pt x="5841335" y="3009214"/>
                  <a:pt x="5628081" y="2992378"/>
                </a:cubicBezTo>
                <a:cubicBezTo>
                  <a:pt x="5465333" y="2979283"/>
                  <a:pt x="5303989" y="2996587"/>
                  <a:pt x="5141242" y="2983024"/>
                </a:cubicBezTo>
                <a:cubicBezTo>
                  <a:pt x="4979431" y="2969462"/>
                  <a:pt x="4812942" y="3018567"/>
                  <a:pt x="4647857" y="3038676"/>
                </a:cubicBezTo>
                <a:cubicBezTo>
                  <a:pt x="4580513" y="3046627"/>
                  <a:pt x="4512234" y="3048030"/>
                  <a:pt x="4444891" y="3055980"/>
                </a:cubicBezTo>
                <a:cubicBezTo>
                  <a:pt x="4316751" y="3070477"/>
                  <a:pt x="4189078" y="3087313"/>
                  <a:pt x="4061406" y="3105085"/>
                </a:cubicBezTo>
                <a:cubicBezTo>
                  <a:pt x="4047844" y="3106955"/>
                  <a:pt x="4036152" y="3123791"/>
                  <a:pt x="4023058" y="3133145"/>
                </a:cubicBezTo>
                <a:cubicBezTo>
                  <a:pt x="3975824" y="3168219"/>
                  <a:pt x="3929993" y="3186926"/>
                  <a:pt x="3863584" y="3178976"/>
                </a:cubicBezTo>
                <a:cubicBezTo>
                  <a:pt x="3775196" y="3167751"/>
                  <a:pt x="3683534" y="3182249"/>
                  <a:pt x="3593742" y="3186458"/>
                </a:cubicBezTo>
                <a:cubicBezTo>
                  <a:pt x="3551185" y="3188329"/>
                  <a:pt x="3508627" y="3190199"/>
                  <a:pt x="3466537" y="3195344"/>
                </a:cubicBezTo>
                <a:cubicBezTo>
                  <a:pt x="3415094" y="3201423"/>
                  <a:pt x="3361313" y="3202826"/>
                  <a:pt x="3314079" y="3221065"/>
                </a:cubicBezTo>
                <a:cubicBezTo>
                  <a:pt x="3243462" y="3248657"/>
                  <a:pt x="3172844" y="3236966"/>
                  <a:pt x="3102695" y="3244448"/>
                </a:cubicBezTo>
                <a:cubicBezTo>
                  <a:pt x="2960993" y="3259414"/>
                  <a:pt x="2822564" y="3303842"/>
                  <a:pt x="2682733" y="3334240"/>
                </a:cubicBezTo>
                <a:cubicBezTo>
                  <a:pt x="2663091" y="3338449"/>
                  <a:pt x="2640643" y="3331434"/>
                  <a:pt x="2619598" y="3329096"/>
                </a:cubicBezTo>
                <a:cubicBezTo>
                  <a:pt x="2601359" y="3327693"/>
                  <a:pt x="2575638" y="3317404"/>
                  <a:pt x="2566284" y="3325822"/>
                </a:cubicBezTo>
                <a:cubicBezTo>
                  <a:pt x="2479766" y="3404390"/>
                  <a:pt x="2377816" y="3356220"/>
                  <a:pt x="2283348" y="3362300"/>
                </a:cubicBezTo>
                <a:cubicBezTo>
                  <a:pt x="2193088" y="3368379"/>
                  <a:pt x="2103765" y="3340787"/>
                  <a:pt x="2010232" y="3366509"/>
                </a:cubicBezTo>
                <a:cubicBezTo>
                  <a:pt x="1945226" y="3384280"/>
                  <a:pt x="1871803" y="3368847"/>
                  <a:pt x="1802589" y="3375394"/>
                </a:cubicBezTo>
                <a:cubicBezTo>
                  <a:pt x="1739922" y="3381474"/>
                  <a:pt x="1678190" y="3400648"/>
                  <a:pt x="1615523" y="3406260"/>
                </a:cubicBezTo>
                <a:cubicBezTo>
                  <a:pt x="1568289" y="3410001"/>
                  <a:pt x="1519652" y="3400648"/>
                  <a:pt x="1471483" y="3397842"/>
                </a:cubicBezTo>
                <a:cubicBezTo>
                  <a:pt x="1452776" y="3396907"/>
                  <a:pt x="1433602" y="3395504"/>
                  <a:pt x="1415363" y="3397375"/>
                </a:cubicBezTo>
                <a:cubicBezTo>
                  <a:pt x="1269452" y="3414210"/>
                  <a:pt x="1162825" y="3342190"/>
                  <a:pt x="1039361" y="3274379"/>
                </a:cubicBezTo>
                <a:cubicBezTo>
                  <a:pt x="925251" y="3211712"/>
                  <a:pt x="858843" y="3107423"/>
                  <a:pt x="752216" y="3044756"/>
                </a:cubicBezTo>
                <a:cubicBezTo>
                  <a:pt x="723220" y="3027920"/>
                  <a:pt x="707320" y="2981621"/>
                  <a:pt x="693758" y="2946079"/>
                </a:cubicBezTo>
                <a:cubicBezTo>
                  <a:pt x="673648" y="2892765"/>
                  <a:pt x="661021" y="2843660"/>
                  <a:pt x="584792" y="2841790"/>
                </a:cubicBezTo>
                <a:cubicBezTo>
                  <a:pt x="544573" y="2840855"/>
                  <a:pt x="507160" y="2819342"/>
                  <a:pt x="476294" y="2769770"/>
                </a:cubicBezTo>
                <a:cubicBezTo>
                  <a:pt x="426721" y="2688864"/>
                  <a:pt x="342542" y="2630406"/>
                  <a:pt x="278004" y="2557450"/>
                </a:cubicBezTo>
                <a:cubicBezTo>
                  <a:pt x="245268" y="2520037"/>
                  <a:pt x="223288" y="2472803"/>
                  <a:pt x="197566" y="2429778"/>
                </a:cubicBezTo>
                <a:cubicBezTo>
                  <a:pt x="192422" y="2421360"/>
                  <a:pt x="193825" y="2405927"/>
                  <a:pt x="187278" y="2402186"/>
                </a:cubicBezTo>
                <a:cubicBezTo>
                  <a:pt x="91406" y="2351678"/>
                  <a:pt x="120869" y="2246921"/>
                  <a:pt x="84859" y="2171160"/>
                </a:cubicBezTo>
                <a:cubicBezTo>
                  <a:pt x="41834" y="2079498"/>
                  <a:pt x="61944" y="1979418"/>
                  <a:pt x="28739" y="1881676"/>
                </a:cubicBezTo>
                <a:cubicBezTo>
                  <a:pt x="-14286" y="1755406"/>
                  <a:pt x="-19898" y="1602013"/>
                  <a:pt x="89068" y="1482291"/>
                </a:cubicBezTo>
                <a:cubicBezTo>
                  <a:pt x="65685" y="1378469"/>
                  <a:pt x="168571" y="1368648"/>
                  <a:pt x="213467" y="1315802"/>
                </a:cubicBezTo>
                <a:cubicBezTo>
                  <a:pt x="218611" y="1309723"/>
                  <a:pt x="228432" y="1304111"/>
                  <a:pt x="228900" y="1298031"/>
                </a:cubicBezTo>
                <a:cubicBezTo>
                  <a:pt x="241059" y="1180180"/>
                  <a:pt x="340671" y="1114707"/>
                  <a:pt x="399597" y="1026318"/>
                </a:cubicBezTo>
                <a:cubicBezTo>
                  <a:pt x="451975" y="948218"/>
                  <a:pt x="523528" y="876666"/>
                  <a:pt x="622673" y="841591"/>
                </a:cubicBezTo>
                <a:cubicBezTo>
                  <a:pt x="703111" y="813064"/>
                  <a:pt x="775131" y="744785"/>
                  <a:pt x="855569" y="735899"/>
                </a:cubicBezTo>
                <a:cubicBezTo>
                  <a:pt x="933669" y="727481"/>
                  <a:pt x="959391" y="655461"/>
                  <a:pt x="1027202" y="644237"/>
                </a:cubicBezTo>
                <a:cubicBezTo>
                  <a:pt x="1090337" y="633948"/>
                  <a:pt x="1152068" y="613839"/>
                  <a:pt x="1213332" y="594197"/>
                </a:cubicBezTo>
                <a:cubicBezTo>
                  <a:pt x="1313412" y="562863"/>
                  <a:pt x="1413025" y="529659"/>
                  <a:pt x="1512170" y="495052"/>
                </a:cubicBezTo>
                <a:cubicBezTo>
                  <a:pt x="1542100" y="484296"/>
                  <a:pt x="1569692" y="465589"/>
                  <a:pt x="1597752" y="448753"/>
                </a:cubicBezTo>
                <a:cubicBezTo>
                  <a:pt x="1610379" y="441271"/>
                  <a:pt x="1620200" y="424903"/>
                  <a:pt x="1633295" y="421629"/>
                </a:cubicBezTo>
                <a:cubicBezTo>
                  <a:pt x="1737584" y="394037"/>
                  <a:pt x="1843743" y="372524"/>
                  <a:pt x="1947097" y="341658"/>
                </a:cubicBezTo>
                <a:cubicBezTo>
                  <a:pt x="2109844" y="295827"/>
                  <a:pt x="2270721" y="252802"/>
                  <a:pt x="2438612" y="241578"/>
                </a:cubicBezTo>
                <a:cubicBezTo>
                  <a:pt x="2573299" y="232225"/>
                  <a:pt x="2708454" y="221936"/>
                  <a:pt x="2843141" y="211648"/>
                </a:cubicBezTo>
                <a:cubicBezTo>
                  <a:pt x="2901599" y="207439"/>
                  <a:pt x="2959590" y="200892"/>
                  <a:pt x="3018048" y="198553"/>
                </a:cubicBezTo>
                <a:cubicBezTo>
                  <a:pt x="3151800" y="193409"/>
                  <a:pt x="3285551" y="191538"/>
                  <a:pt x="3419303" y="184991"/>
                </a:cubicBezTo>
                <a:cubicBezTo>
                  <a:pt x="3440816" y="184056"/>
                  <a:pt x="3461393" y="166752"/>
                  <a:pt x="3487582" y="154125"/>
                </a:cubicBezTo>
                <a:cubicBezTo>
                  <a:pt x="3491324" y="162075"/>
                  <a:pt x="3498339" y="177041"/>
                  <a:pt x="3508627" y="200424"/>
                </a:cubicBezTo>
                <a:cubicBezTo>
                  <a:pt x="3537622" y="176105"/>
                  <a:pt x="3562876" y="155060"/>
                  <a:pt x="3592339" y="130274"/>
                </a:cubicBezTo>
                <a:cubicBezTo>
                  <a:pt x="3598419" y="142434"/>
                  <a:pt x="3605434" y="156931"/>
                  <a:pt x="3607772" y="162075"/>
                </a:cubicBezTo>
                <a:cubicBezTo>
                  <a:pt x="3669036" y="157399"/>
                  <a:pt x="3726559" y="155060"/>
                  <a:pt x="3783146" y="148045"/>
                </a:cubicBezTo>
                <a:cubicBezTo>
                  <a:pt x="3927186" y="130274"/>
                  <a:pt x="4071227" y="110632"/>
                  <a:pt x="4214800" y="90990"/>
                </a:cubicBezTo>
                <a:cubicBezTo>
                  <a:pt x="4295238" y="80234"/>
                  <a:pt x="4375676" y="67140"/>
                  <a:pt x="4456115" y="56851"/>
                </a:cubicBezTo>
                <a:cubicBezTo>
                  <a:pt x="4526732" y="47965"/>
                  <a:pt x="4595946" y="61060"/>
                  <a:pt x="4665628" y="69010"/>
                </a:cubicBezTo>
                <a:cubicBezTo>
                  <a:pt x="4757758" y="79299"/>
                  <a:pt x="4760564" y="74155"/>
                  <a:pt x="4840067" y="24582"/>
                </a:cubicBezTo>
                <a:cubicBezTo>
                  <a:pt x="4829310" y="50771"/>
                  <a:pt x="4823231" y="65269"/>
                  <a:pt x="4823698" y="64801"/>
                </a:cubicBezTo>
                <a:cubicBezTo>
                  <a:pt x="4904605" y="64801"/>
                  <a:pt x="4991122" y="71349"/>
                  <a:pt x="5076237" y="62463"/>
                </a:cubicBezTo>
                <a:cubicBezTo>
                  <a:pt x="5134227" y="56383"/>
                  <a:pt x="5189411" y="34871"/>
                  <a:pt x="5249740" y="48901"/>
                </a:cubicBezTo>
                <a:cubicBezTo>
                  <a:pt x="5262368" y="51707"/>
                  <a:pt x="5281542" y="27856"/>
                  <a:pt x="5297442" y="16164"/>
                </a:cubicBezTo>
                <a:cubicBezTo>
                  <a:pt x="5307263" y="36741"/>
                  <a:pt x="5317084" y="58254"/>
                  <a:pt x="5328308" y="82105"/>
                </a:cubicBezTo>
                <a:cubicBezTo>
                  <a:pt x="5348417" y="57786"/>
                  <a:pt x="5362447" y="41418"/>
                  <a:pt x="5376010" y="24582"/>
                </a:cubicBezTo>
                <a:cubicBezTo>
                  <a:pt x="5394716" y="40483"/>
                  <a:pt x="5412955" y="56383"/>
                  <a:pt x="5420438" y="62463"/>
                </a:cubicBezTo>
                <a:cubicBezTo>
                  <a:pt x="5613115" y="54980"/>
                  <a:pt x="5796907" y="47965"/>
                  <a:pt x="5980699" y="39547"/>
                </a:cubicBezTo>
                <a:cubicBezTo>
                  <a:pt x="5997068" y="38612"/>
                  <a:pt x="6012500" y="26453"/>
                  <a:pt x="6029336" y="21309"/>
                </a:cubicBezTo>
                <a:cubicBezTo>
                  <a:pt x="6055526" y="13358"/>
                  <a:pt x="6092003" y="-7219"/>
                  <a:pt x="6106969" y="2602"/>
                </a:cubicBezTo>
                <a:cubicBezTo>
                  <a:pt x="6208451" y="69946"/>
                  <a:pt x="6318352" y="18035"/>
                  <a:pt x="6422642" y="30662"/>
                </a:cubicBezTo>
                <a:cubicBezTo>
                  <a:pt x="6475487" y="37209"/>
                  <a:pt x="6529269" y="33935"/>
                  <a:pt x="6582583" y="35806"/>
                </a:cubicBezTo>
                <a:cubicBezTo>
                  <a:pt x="6590065" y="36274"/>
                  <a:pt x="6600354" y="42821"/>
                  <a:pt x="6604095" y="40015"/>
                </a:cubicBezTo>
                <a:cubicBezTo>
                  <a:pt x="6692484" y="-30602"/>
                  <a:pt x="6797240" y="29259"/>
                  <a:pt x="6893112" y="4473"/>
                </a:cubicBezTo>
                <a:cubicBezTo>
                  <a:pt x="6944087" y="-8622"/>
                  <a:pt x="7010495" y="37209"/>
                  <a:pt x="7061003" y="23179"/>
                </a:cubicBezTo>
                <a:cubicBezTo>
                  <a:pt x="7174645" y="-7687"/>
                  <a:pt x="7284079" y="13826"/>
                  <a:pt x="7394915" y="23179"/>
                </a:cubicBezTo>
                <a:cubicBezTo>
                  <a:pt x="7483303" y="30662"/>
                  <a:pt x="7571692" y="41418"/>
                  <a:pt x="7660081" y="46562"/>
                </a:cubicBezTo>
                <a:cubicBezTo>
                  <a:pt x="7689544" y="48433"/>
                  <a:pt x="7719942" y="37677"/>
                  <a:pt x="7761563" y="31129"/>
                </a:cubicBezTo>
                <a:cubicBezTo>
                  <a:pt x="7745195" y="56383"/>
                  <a:pt x="7734907" y="72752"/>
                  <a:pt x="7724618" y="88652"/>
                </a:cubicBezTo>
                <a:cubicBezTo>
                  <a:pt x="7751275" y="93796"/>
                  <a:pt x="7778867" y="98941"/>
                  <a:pt x="7805056" y="103617"/>
                </a:cubicBezTo>
                <a:cubicBezTo>
                  <a:pt x="7810668" y="96135"/>
                  <a:pt x="7820489" y="74622"/>
                  <a:pt x="7826569" y="75558"/>
                </a:cubicBezTo>
                <a:cubicBezTo>
                  <a:pt x="7898122" y="87249"/>
                  <a:pt x="7969674" y="101279"/>
                  <a:pt x="8040292" y="117647"/>
                </a:cubicBezTo>
                <a:cubicBezTo>
                  <a:pt x="8055724" y="121389"/>
                  <a:pt x="8068819" y="137289"/>
                  <a:pt x="8082381" y="148981"/>
                </a:cubicBezTo>
                <a:cubicBezTo>
                  <a:pt x="8092670" y="157866"/>
                  <a:pt x="8100620" y="175638"/>
                  <a:pt x="8110909" y="176573"/>
                </a:cubicBezTo>
                <a:cubicBezTo>
                  <a:pt x="8160481" y="182185"/>
                  <a:pt x="8210053" y="183120"/>
                  <a:pt x="8260094" y="186394"/>
                </a:cubicBezTo>
                <a:cubicBezTo>
                  <a:pt x="8352223" y="192941"/>
                  <a:pt x="8448562" y="182185"/>
                  <a:pt x="8522453" y="259349"/>
                </a:cubicBezTo>
                <a:cubicBezTo>
                  <a:pt x="8527597" y="264961"/>
                  <a:pt x="8563607" y="245787"/>
                  <a:pt x="8582313" y="233160"/>
                </a:cubicBezTo>
                <a:cubicBezTo>
                  <a:pt x="8629548" y="202294"/>
                  <a:pt x="8664155" y="137289"/>
                  <a:pt x="8735707" y="188732"/>
                </a:cubicBezTo>
                <a:cubicBezTo>
                  <a:pt x="8723081" y="187797"/>
                  <a:pt x="8705309" y="180782"/>
                  <a:pt x="8698294" y="186862"/>
                </a:cubicBezTo>
                <a:cubicBezTo>
                  <a:pt x="8671170" y="208842"/>
                  <a:pt x="8646851" y="234563"/>
                  <a:pt x="8622533" y="260285"/>
                </a:cubicBezTo>
                <a:cubicBezTo>
                  <a:pt x="8622065" y="260752"/>
                  <a:pt x="8638901" y="282733"/>
                  <a:pt x="8643110" y="281330"/>
                </a:cubicBezTo>
                <a:cubicBezTo>
                  <a:pt x="8674911" y="271509"/>
                  <a:pt x="8709518" y="263091"/>
                  <a:pt x="8735240" y="243917"/>
                </a:cubicBezTo>
                <a:cubicBezTo>
                  <a:pt x="8756752" y="228016"/>
                  <a:pt x="8767976" y="197618"/>
                  <a:pt x="8771250" y="192941"/>
                </a:cubicBezTo>
                <a:cubicBezTo>
                  <a:pt x="8814743" y="189200"/>
                  <a:pt x="8839997" y="186862"/>
                  <a:pt x="8865718" y="184991"/>
                </a:cubicBezTo>
                <a:cubicBezTo>
                  <a:pt x="8899857" y="182185"/>
                  <a:pt x="8933997" y="178911"/>
                  <a:pt x="8968136" y="176573"/>
                </a:cubicBezTo>
                <a:cubicBezTo>
                  <a:pt x="9019112" y="173767"/>
                  <a:pt x="9070087" y="170493"/>
                  <a:pt x="9121063" y="170026"/>
                </a:cubicBezTo>
                <a:cubicBezTo>
                  <a:pt x="9133689" y="170026"/>
                  <a:pt x="9146317" y="179847"/>
                  <a:pt x="9161749" y="186862"/>
                </a:cubicBezTo>
                <a:cubicBezTo>
                  <a:pt x="9115918" y="224742"/>
                  <a:pt x="9075699" y="257479"/>
                  <a:pt x="9035480" y="290683"/>
                </a:cubicBezTo>
                <a:cubicBezTo>
                  <a:pt x="9039221" y="295827"/>
                  <a:pt x="9042962" y="300972"/>
                  <a:pt x="9046704" y="305648"/>
                </a:cubicBezTo>
                <a:cubicBezTo>
                  <a:pt x="9087859" y="288345"/>
                  <a:pt x="9128545" y="271041"/>
                  <a:pt x="9172506" y="252335"/>
                </a:cubicBezTo>
                <a:cubicBezTo>
                  <a:pt x="9181391" y="291151"/>
                  <a:pt x="9186536" y="314066"/>
                  <a:pt x="9192147" y="338852"/>
                </a:cubicBezTo>
                <a:cubicBezTo>
                  <a:pt x="9172038" y="340723"/>
                  <a:pt x="9151461" y="342126"/>
                  <a:pt x="9131351" y="343997"/>
                </a:cubicBezTo>
                <a:cubicBezTo>
                  <a:pt x="9130883" y="350076"/>
                  <a:pt x="9129948" y="356156"/>
                  <a:pt x="9129480" y="361768"/>
                </a:cubicBezTo>
                <a:cubicBezTo>
                  <a:pt x="9191680" y="372992"/>
                  <a:pt x="9254347" y="384683"/>
                  <a:pt x="9337591" y="399649"/>
                </a:cubicBezTo>
                <a:cubicBezTo>
                  <a:pt x="9306257" y="422097"/>
                  <a:pt x="9286616" y="436126"/>
                  <a:pt x="9265103" y="451559"/>
                </a:cubicBezTo>
                <a:cubicBezTo>
                  <a:pt x="9287083" y="471669"/>
                  <a:pt x="9309999" y="492714"/>
                  <a:pt x="9332914" y="513759"/>
                </a:cubicBezTo>
                <a:cubicBezTo>
                  <a:pt x="9333382" y="506276"/>
                  <a:pt x="9333850" y="498793"/>
                  <a:pt x="9334317" y="491311"/>
                </a:cubicBezTo>
                <a:cubicBezTo>
                  <a:pt x="9409144" y="495520"/>
                  <a:pt x="9484905" y="495052"/>
                  <a:pt x="9559264" y="505341"/>
                </a:cubicBezTo>
                <a:cubicBezTo>
                  <a:pt x="9628946" y="515162"/>
                  <a:pt x="9696289" y="538545"/>
                  <a:pt x="9765971" y="549769"/>
                </a:cubicBezTo>
                <a:cubicBezTo>
                  <a:pt x="9784210" y="552575"/>
                  <a:pt x="9807593" y="521241"/>
                  <a:pt x="9826300" y="523580"/>
                </a:cubicBezTo>
                <a:cubicBezTo>
                  <a:pt x="9909076" y="533401"/>
                  <a:pt x="9989982" y="534804"/>
                  <a:pt x="10074162" y="560057"/>
                </a:cubicBezTo>
                <a:cubicBezTo>
                  <a:pt x="10177983" y="590923"/>
                  <a:pt x="10297705" y="567540"/>
                  <a:pt x="10415556" y="567540"/>
                </a:cubicBezTo>
                <a:cubicBezTo>
                  <a:pt x="10418363" y="537142"/>
                  <a:pt x="10420701" y="511888"/>
                  <a:pt x="10423039" y="482893"/>
                </a:cubicBezTo>
                <a:cubicBezTo>
                  <a:pt x="10455308" y="487569"/>
                  <a:pt x="10484771" y="488505"/>
                  <a:pt x="10511895" y="496923"/>
                </a:cubicBezTo>
                <a:cubicBezTo>
                  <a:pt x="10606831" y="527321"/>
                  <a:pt x="10646583" y="413679"/>
                  <a:pt x="10732633" y="405728"/>
                </a:cubicBezTo>
                <a:cubicBezTo>
                  <a:pt x="10696155" y="394972"/>
                  <a:pt x="10658741" y="387022"/>
                  <a:pt x="10623667" y="372992"/>
                </a:cubicBezTo>
                <a:cubicBezTo>
                  <a:pt x="10601687" y="364106"/>
                  <a:pt x="10582512" y="346803"/>
                  <a:pt x="10562403" y="333708"/>
                </a:cubicBezTo>
                <a:cubicBezTo>
                  <a:pt x="10590463" y="320613"/>
                  <a:pt x="10620393" y="293021"/>
                  <a:pt x="10645647" y="296763"/>
                </a:cubicBezTo>
                <a:cubicBezTo>
                  <a:pt x="10785011" y="317340"/>
                  <a:pt x="10923440" y="345400"/>
                  <a:pt x="11062336" y="370653"/>
                </a:cubicBezTo>
                <a:cubicBezTo>
                  <a:pt x="11064674" y="371121"/>
                  <a:pt x="11067480" y="369718"/>
                  <a:pt x="11072157" y="368783"/>
                </a:cubicBezTo>
                <a:cubicBezTo>
                  <a:pt x="11078704" y="345400"/>
                  <a:pt x="11085251" y="321081"/>
                  <a:pt x="11098346" y="275250"/>
                </a:cubicBezTo>
                <a:cubicBezTo>
                  <a:pt x="11121729" y="354285"/>
                  <a:pt x="11157272" y="371589"/>
                  <a:pt x="11221810" y="357559"/>
                </a:cubicBezTo>
                <a:cubicBezTo>
                  <a:pt x="11247531" y="351947"/>
                  <a:pt x="11283541" y="393569"/>
                  <a:pt x="11306924" y="408534"/>
                </a:cubicBezTo>
                <a:cubicBezTo>
                  <a:pt x="11313471" y="381410"/>
                  <a:pt x="11322824" y="362236"/>
                  <a:pt x="11320486" y="344464"/>
                </a:cubicBezTo>
                <a:cubicBezTo>
                  <a:pt x="11318616" y="331370"/>
                  <a:pt x="11304118" y="314534"/>
                  <a:pt x="11291023" y="309857"/>
                </a:cubicBezTo>
                <a:cubicBezTo>
                  <a:pt x="11257351" y="296763"/>
                  <a:pt x="11221810" y="289748"/>
                  <a:pt x="11170834" y="275718"/>
                </a:cubicBezTo>
                <a:cubicBezTo>
                  <a:pt x="11249869" y="205100"/>
                  <a:pt x="11300376" y="245787"/>
                  <a:pt x="11356029" y="271509"/>
                </a:cubicBezTo>
                <a:cubicBezTo>
                  <a:pt x="11411214" y="297230"/>
                  <a:pt x="11471542" y="312196"/>
                  <a:pt x="11528596" y="334643"/>
                </a:cubicBezTo>
                <a:cubicBezTo>
                  <a:pt x="11583781" y="356624"/>
                  <a:pt x="11643174" y="374395"/>
                  <a:pt x="11690876" y="408534"/>
                </a:cubicBezTo>
                <a:cubicBezTo>
                  <a:pt x="11738578" y="442674"/>
                  <a:pt x="11773653" y="494584"/>
                  <a:pt x="11830708" y="556316"/>
                </a:cubicBezTo>
                <a:cubicBezTo>
                  <a:pt x="11746528" y="528724"/>
                  <a:pt x="11675911" y="468863"/>
                  <a:pt x="11624468" y="555848"/>
                </a:cubicBezTo>
                <a:cubicBezTo>
                  <a:pt x="11613244" y="574555"/>
                  <a:pt x="11635692" y="613371"/>
                  <a:pt x="11646448" y="660138"/>
                </a:cubicBezTo>
                <a:cubicBezTo>
                  <a:pt x="11668896" y="623192"/>
                  <a:pt x="11679184" y="605421"/>
                  <a:pt x="11689941" y="587650"/>
                </a:cubicBezTo>
                <a:cubicBezTo>
                  <a:pt x="11696020" y="589053"/>
                  <a:pt x="11702567" y="590456"/>
                  <a:pt x="11708647" y="591859"/>
                </a:cubicBezTo>
                <a:cubicBezTo>
                  <a:pt x="11701165" y="624127"/>
                  <a:pt x="11694150" y="656396"/>
                  <a:pt x="11687135" y="688197"/>
                </a:cubicBezTo>
                <a:cubicBezTo>
                  <a:pt x="11854091" y="717660"/>
                  <a:pt x="12049107" y="658735"/>
                  <a:pt x="12194083" y="833173"/>
                </a:cubicBezTo>
                <a:cubicBezTo>
                  <a:pt x="12050042" y="889293"/>
                  <a:pt x="11914887" y="943542"/>
                  <a:pt x="11761025" y="933253"/>
                </a:cubicBezTo>
                <a:cubicBezTo>
                  <a:pt x="11787215" y="935592"/>
                  <a:pt x="11813405" y="937930"/>
                  <a:pt x="11853623" y="941671"/>
                </a:cubicBezTo>
                <a:cubicBezTo>
                  <a:pt x="11830708" y="961781"/>
                  <a:pt x="11818081" y="973005"/>
                  <a:pt x="11805453" y="984229"/>
                </a:cubicBezTo>
                <a:cubicBezTo>
                  <a:pt x="11890101" y="1013224"/>
                  <a:pt x="11973812" y="1042219"/>
                  <a:pt x="12057525" y="1071214"/>
                </a:cubicBezTo>
                <a:cubicBezTo>
                  <a:pt x="12056590" y="1075891"/>
                  <a:pt x="12055654" y="1080100"/>
                  <a:pt x="12054718" y="1084776"/>
                </a:cubicBezTo>
                <a:cubicBezTo>
                  <a:pt x="12003744" y="1084776"/>
                  <a:pt x="11952767" y="1084776"/>
                  <a:pt x="11901793" y="1084776"/>
                </a:cubicBezTo>
                <a:cubicBezTo>
                  <a:pt x="11900857" y="1090856"/>
                  <a:pt x="11899922" y="1096936"/>
                  <a:pt x="11898986" y="1103015"/>
                </a:cubicBezTo>
                <a:cubicBezTo>
                  <a:pt x="11929384" y="1110498"/>
                  <a:pt x="11960251" y="1117981"/>
                  <a:pt x="11991584" y="1125463"/>
                </a:cubicBezTo>
                <a:cubicBezTo>
                  <a:pt x="11952301" y="1162409"/>
                  <a:pt x="11856896" y="1129204"/>
                  <a:pt x="11866250" y="1236767"/>
                </a:cubicBezTo>
                <a:cubicBezTo>
                  <a:pt x="11916758" y="1246588"/>
                  <a:pt x="11973812" y="1257344"/>
                  <a:pt x="12029932" y="1268568"/>
                </a:cubicBezTo>
                <a:cubicBezTo>
                  <a:pt x="11914419" y="1350410"/>
                  <a:pt x="11734369" y="1350410"/>
                  <a:pt x="11537483" y="1267633"/>
                </a:cubicBezTo>
                <a:cubicBezTo>
                  <a:pt x="11575831" y="1234429"/>
                  <a:pt x="11575831" y="1234429"/>
                  <a:pt x="11762897" y="1228817"/>
                </a:cubicBezTo>
                <a:cubicBezTo>
                  <a:pt x="11738110" y="1218996"/>
                  <a:pt x="11722210" y="1212449"/>
                  <a:pt x="11697424" y="1202628"/>
                </a:cubicBezTo>
                <a:cubicBezTo>
                  <a:pt x="11716597" y="1189065"/>
                  <a:pt x="11729692" y="1179712"/>
                  <a:pt x="11761025" y="1157732"/>
                </a:cubicBezTo>
                <a:cubicBezTo>
                  <a:pt x="11597811" y="1212449"/>
                  <a:pt x="11460785" y="1156797"/>
                  <a:pt x="11320019" y="1141831"/>
                </a:cubicBezTo>
                <a:cubicBezTo>
                  <a:pt x="11186735" y="1127801"/>
                  <a:pt x="11052047" y="1130607"/>
                  <a:pt x="10917828" y="1121722"/>
                </a:cubicBezTo>
                <a:cubicBezTo>
                  <a:pt x="10895380" y="1120319"/>
                  <a:pt x="10874335" y="1097403"/>
                  <a:pt x="10850017" y="1082906"/>
                </a:cubicBezTo>
                <a:cubicBezTo>
                  <a:pt x="10836454" y="1101145"/>
                  <a:pt x="10824295" y="1117981"/>
                  <a:pt x="10810732" y="1136219"/>
                </a:cubicBezTo>
                <a:cubicBezTo>
                  <a:pt x="10724683" y="1034269"/>
                  <a:pt x="10630215" y="1101145"/>
                  <a:pt x="10516572" y="1110498"/>
                </a:cubicBezTo>
                <a:cubicBezTo>
                  <a:pt x="10549309" y="1145105"/>
                  <a:pt x="10569885" y="1167085"/>
                  <a:pt x="10593737" y="1191871"/>
                </a:cubicBezTo>
                <a:cubicBezTo>
                  <a:pt x="10575497" y="1196080"/>
                  <a:pt x="10556791" y="1200289"/>
                  <a:pt x="10528264" y="1206837"/>
                </a:cubicBezTo>
                <a:cubicBezTo>
                  <a:pt x="10555855" y="1221334"/>
                  <a:pt x="10575497" y="1231623"/>
                  <a:pt x="10595607" y="1242379"/>
                </a:cubicBezTo>
                <a:cubicBezTo>
                  <a:pt x="10586722" y="1267633"/>
                  <a:pt x="10578304" y="1291952"/>
                  <a:pt x="10564274" y="1331703"/>
                </a:cubicBezTo>
                <a:cubicBezTo>
                  <a:pt x="10625538" y="1311593"/>
                  <a:pt x="10675578" y="1295225"/>
                  <a:pt x="10725618" y="1279325"/>
                </a:cubicBezTo>
                <a:cubicBezTo>
                  <a:pt x="10730762" y="1283534"/>
                  <a:pt x="10735906" y="1288210"/>
                  <a:pt x="10740583" y="1292419"/>
                </a:cubicBezTo>
                <a:cubicBezTo>
                  <a:pt x="10749469" y="1303643"/>
                  <a:pt x="10757886" y="1315335"/>
                  <a:pt x="10767239" y="1326091"/>
                </a:cubicBezTo>
                <a:cubicBezTo>
                  <a:pt x="10782672" y="1344798"/>
                  <a:pt x="10798106" y="1363036"/>
                  <a:pt x="10813539" y="1381275"/>
                </a:cubicBezTo>
                <a:cubicBezTo>
                  <a:pt x="10765369" y="1395773"/>
                  <a:pt x="10717668" y="1410270"/>
                  <a:pt x="10669498" y="1424768"/>
                </a:cubicBezTo>
                <a:cubicBezTo>
                  <a:pt x="10671836" y="1437395"/>
                  <a:pt x="10674643" y="1450022"/>
                  <a:pt x="10676981" y="1462649"/>
                </a:cubicBezTo>
                <a:cubicBezTo>
                  <a:pt x="10706443" y="1461246"/>
                  <a:pt x="10741518" y="1468728"/>
                  <a:pt x="10763499" y="1455166"/>
                </a:cubicBezTo>
                <a:cubicBezTo>
                  <a:pt x="10786414" y="1440669"/>
                  <a:pt x="10796235" y="1405594"/>
                  <a:pt x="10811667" y="1379872"/>
                </a:cubicBezTo>
                <a:cubicBezTo>
                  <a:pt x="10869190" y="1351812"/>
                  <a:pt x="10926713" y="1323753"/>
                  <a:pt x="10984236" y="1296160"/>
                </a:cubicBezTo>
                <a:cubicBezTo>
                  <a:pt x="11032406" y="1342927"/>
                  <a:pt x="11052514" y="1430380"/>
                  <a:pt x="11147918" y="1407932"/>
                </a:cubicBezTo>
                <a:cubicBezTo>
                  <a:pt x="11155400" y="1400917"/>
                  <a:pt x="11163352" y="1393435"/>
                  <a:pt x="11170834" y="1386420"/>
                </a:cubicBezTo>
                <a:cubicBezTo>
                  <a:pt x="11226486" y="1403723"/>
                  <a:pt x="11281670" y="1420559"/>
                  <a:pt x="11349949" y="1441604"/>
                </a:cubicBezTo>
                <a:cubicBezTo>
                  <a:pt x="11271849" y="1464987"/>
                  <a:pt x="11200765" y="1486967"/>
                  <a:pt x="11129679" y="1508480"/>
                </a:cubicBezTo>
                <a:cubicBezTo>
                  <a:pt x="11130147" y="1511754"/>
                  <a:pt x="11131082" y="1515027"/>
                  <a:pt x="11131550" y="1518301"/>
                </a:cubicBezTo>
                <a:cubicBezTo>
                  <a:pt x="11208247" y="1523445"/>
                  <a:pt x="11284944" y="1528589"/>
                  <a:pt x="11361641" y="1533734"/>
                </a:cubicBezTo>
                <a:cubicBezTo>
                  <a:pt x="11353222" y="1544958"/>
                  <a:pt x="11344337" y="1555714"/>
                  <a:pt x="11347611" y="1551973"/>
                </a:cubicBezTo>
                <a:cubicBezTo>
                  <a:pt x="11434129" y="1559923"/>
                  <a:pt x="11528596" y="1568341"/>
                  <a:pt x="11623533" y="1576759"/>
                </a:cubicBezTo>
                <a:cubicBezTo>
                  <a:pt x="11627741" y="1585177"/>
                  <a:pt x="11631951" y="1593595"/>
                  <a:pt x="11636159" y="1602480"/>
                </a:cubicBezTo>
                <a:cubicBezTo>
                  <a:pt x="11643174" y="1571615"/>
                  <a:pt x="11650657" y="1541216"/>
                  <a:pt x="11657204" y="1512689"/>
                </a:cubicBezTo>
                <a:cubicBezTo>
                  <a:pt x="11620259" y="1518769"/>
                  <a:pt x="11570686" y="1536072"/>
                  <a:pt x="11564139" y="1526251"/>
                </a:cubicBezTo>
                <a:cubicBezTo>
                  <a:pt x="11536547" y="1483226"/>
                  <a:pt x="11507085" y="1507544"/>
                  <a:pt x="11478089" y="1512689"/>
                </a:cubicBezTo>
                <a:cubicBezTo>
                  <a:pt x="11438337" y="1519704"/>
                  <a:pt x="11399054" y="1528122"/>
                  <a:pt x="11359302" y="1536072"/>
                </a:cubicBezTo>
                <a:cubicBezTo>
                  <a:pt x="11368656" y="1506609"/>
                  <a:pt x="11377541" y="1476679"/>
                  <a:pt x="11386894" y="1447684"/>
                </a:cubicBezTo>
                <a:cubicBezTo>
                  <a:pt x="11460318" y="1447684"/>
                  <a:pt x="11530468" y="1457972"/>
                  <a:pt x="11595473" y="1444410"/>
                </a:cubicBezTo>
                <a:cubicBezTo>
                  <a:pt x="11644109" y="1434121"/>
                  <a:pt x="11682926" y="1385484"/>
                  <a:pt x="11731563" y="1367713"/>
                </a:cubicBezTo>
                <a:cubicBezTo>
                  <a:pt x="11773185" y="1352280"/>
                  <a:pt x="11825563" y="1345733"/>
                  <a:pt x="11866718" y="1357892"/>
                </a:cubicBezTo>
                <a:cubicBezTo>
                  <a:pt x="11887295" y="1363972"/>
                  <a:pt x="11892907" y="1420559"/>
                  <a:pt x="11907872" y="1460311"/>
                </a:cubicBezTo>
                <a:cubicBezTo>
                  <a:pt x="11889633" y="1460311"/>
                  <a:pt x="11873265" y="1460311"/>
                  <a:pt x="11850350" y="1460311"/>
                </a:cubicBezTo>
                <a:cubicBezTo>
                  <a:pt x="11836320" y="1526719"/>
                  <a:pt x="11815743" y="1592192"/>
                  <a:pt x="11721274" y="1540281"/>
                </a:cubicBezTo>
                <a:cubicBezTo>
                  <a:pt x="11713324" y="1536072"/>
                  <a:pt x="11692747" y="1554311"/>
                  <a:pt x="11685264" y="1575823"/>
                </a:cubicBezTo>
                <a:cubicBezTo>
                  <a:pt x="11699294" y="1573953"/>
                  <a:pt x="11712857" y="1572550"/>
                  <a:pt x="11728289" y="1570679"/>
                </a:cubicBezTo>
                <a:cubicBezTo>
                  <a:pt x="11728289" y="1597804"/>
                  <a:pt x="11728289" y="1621655"/>
                  <a:pt x="11728289" y="1651585"/>
                </a:cubicBezTo>
                <a:cubicBezTo>
                  <a:pt x="11667492" y="1651585"/>
                  <a:pt x="11608567" y="1651585"/>
                  <a:pt x="11540756" y="1651585"/>
                </a:cubicBezTo>
                <a:cubicBezTo>
                  <a:pt x="11537950" y="1659535"/>
                  <a:pt x="11530935" y="1680113"/>
                  <a:pt x="11522050" y="1706302"/>
                </a:cubicBezTo>
                <a:cubicBezTo>
                  <a:pt x="11511761" y="1696481"/>
                  <a:pt x="11506148" y="1692272"/>
                  <a:pt x="11501472" y="1687128"/>
                </a:cubicBezTo>
                <a:cubicBezTo>
                  <a:pt x="11482298" y="1666083"/>
                  <a:pt x="11466865" y="1631008"/>
                  <a:pt x="11444417" y="1626331"/>
                </a:cubicBezTo>
                <a:cubicBezTo>
                  <a:pt x="11380347" y="1612301"/>
                  <a:pt x="11313471" y="1611366"/>
                  <a:pt x="11247531" y="1603416"/>
                </a:cubicBezTo>
                <a:cubicBezTo>
                  <a:pt x="11196088" y="1597336"/>
                  <a:pt x="11144645" y="1586112"/>
                  <a:pt x="11092734" y="1582371"/>
                </a:cubicBezTo>
                <a:cubicBezTo>
                  <a:pt x="11046436" y="1578629"/>
                  <a:pt x="10999669" y="1581435"/>
                  <a:pt x="10942146" y="1581435"/>
                </a:cubicBezTo>
                <a:cubicBezTo>
                  <a:pt x="10943081" y="1588918"/>
                  <a:pt x="10941211" y="1572550"/>
                  <a:pt x="10940743" y="1566470"/>
                </a:cubicBezTo>
                <a:cubicBezTo>
                  <a:pt x="10909877" y="1592192"/>
                  <a:pt x="10878077" y="1619316"/>
                  <a:pt x="10845807" y="1645973"/>
                </a:cubicBezTo>
                <a:cubicBezTo>
                  <a:pt x="10840195" y="1639893"/>
                  <a:pt x="10835051" y="1634281"/>
                  <a:pt x="10829439" y="1628202"/>
                </a:cubicBezTo>
                <a:cubicBezTo>
                  <a:pt x="10849080" y="1607157"/>
                  <a:pt x="10868255" y="1586112"/>
                  <a:pt x="10887897" y="1565067"/>
                </a:cubicBezTo>
                <a:cubicBezTo>
                  <a:pt x="10886962" y="1558052"/>
                  <a:pt x="10886027" y="1551505"/>
                  <a:pt x="10885559" y="1544490"/>
                </a:cubicBezTo>
                <a:cubicBezTo>
                  <a:pt x="10826634" y="1547764"/>
                  <a:pt x="10768176" y="1551037"/>
                  <a:pt x="10709249" y="1554311"/>
                </a:cubicBezTo>
                <a:lnTo>
                  <a:pt x="10711120" y="1555714"/>
                </a:lnTo>
                <a:cubicBezTo>
                  <a:pt x="10684931" y="1476211"/>
                  <a:pt x="10663886" y="1573953"/>
                  <a:pt x="10635826" y="1550102"/>
                </a:cubicBezTo>
                <a:cubicBezTo>
                  <a:pt x="10664821" y="1606689"/>
                  <a:pt x="10661080" y="1603416"/>
                  <a:pt x="10603090" y="1661874"/>
                </a:cubicBezTo>
                <a:cubicBezTo>
                  <a:pt x="10586254" y="1678710"/>
                  <a:pt x="10599348" y="1724073"/>
                  <a:pt x="10596075" y="1755874"/>
                </a:cubicBezTo>
                <a:cubicBezTo>
                  <a:pt x="10594204" y="1775048"/>
                  <a:pt x="10593269" y="1799367"/>
                  <a:pt x="10581577" y="1812461"/>
                </a:cubicBezTo>
                <a:cubicBezTo>
                  <a:pt x="10553517" y="1844730"/>
                  <a:pt x="10518910" y="1871387"/>
                  <a:pt x="10488979" y="1902253"/>
                </a:cubicBezTo>
                <a:cubicBezTo>
                  <a:pt x="10483836" y="1907397"/>
                  <a:pt x="10486174" y="1924701"/>
                  <a:pt x="10490851" y="1933586"/>
                </a:cubicBezTo>
                <a:cubicBezTo>
                  <a:pt x="10495994" y="1943407"/>
                  <a:pt x="10506751" y="1955567"/>
                  <a:pt x="10516572" y="1956970"/>
                </a:cubicBezTo>
                <a:cubicBezTo>
                  <a:pt x="10570353" y="1963985"/>
                  <a:pt x="10624602" y="1967726"/>
                  <a:pt x="10678383" y="1972403"/>
                </a:cubicBezTo>
                <a:cubicBezTo>
                  <a:pt x="10678851" y="1979885"/>
                  <a:pt x="10679319" y="1987835"/>
                  <a:pt x="10679786" y="1995318"/>
                </a:cubicBezTo>
                <a:cubicBezTo>
                  <a:pt x="10607767" y="2002801"/>
                  <a:pt x="10535746" y="2010283"/>
                  <a:pt x="10478224" y="2015895"/>
                </a:cubicBezTo>
                <a:cubicBezTo>
                  <a:pt x="10446422" y="1998124"/>
                  <a:pt x="10425845" y="1979885"/>
                  <a:pt x="10401994" y="1975208"/>
                </a:cubicBezTo>
                <a:cubicBezTo>
                  <a:pt x="10376273" y="1970064"/>
                  <a:pt x="10348213" y="1977547"/>
                  <a:pt x="10307058" y="1993915"/>
                </a:cubicBezTo>
                <a:cubicBezTo>
                  <a:pt x="10331845" y="2001865"/>
                  <a:pt x="10356631" y="2009816"/>
                  <a:pt x="10381417" y="2017766"/>
                </a:cubicBezTo>
                <a:cubicBezTo>
                  <a:pt x="10374402" y="2026184"/>
                  <a:pt x="10366920" y="2035069"/>
                  <a:pt x="10359905" y="2043487"/>
                </a:cubicBezTo>
                <a:cubicBezTo>
                  <a:pt x="10344940" y="2036940"/>
                  <a:pt x="10329506" y="2024781"/>
                  <a:pt x="10315008" y="2025716"/>
                </a:cubicBezTo>
                <a:cubicBezTo>
                  <a:pt x="10298173" y="2027119"/>
                  <a:pt x="10282740" y="2040214"/>
                  <a:pt x="10266372" y="2048164"/>
                </a:cubicBezTo>
                <a:cubicBezTo>
                  <a:pt x="10267307" y="2055179"/>
                  <a:pt x="10268242" y="2061726"/>
                  <a:pt x="10269177" y="2068741"/>
                </a:cubicBezTo>
                <a:cubicBezTo>
                  <a:pt x="10304720" y="2076692"/>
                  <a:pt x="10340730" y="2084642"/>
                  <a:pt x="10381417" y="2093995"/>
                </a:cubicBezTo>
                <a:cubicBezTo>
                  <a:pt x="10367855" y="2106154"/>
                  <a:pt x="10358033" y="2121120"/>
                  <a:pt x="10344940" y="2125796"/>
                </a:cubicBezTo>
                <a:cubicBezTo>
                  <a:pt x="10247197" y="2161806"/>
                  <a:pt x="10252809" y="2259081"/>
                  <a:pt x="10220541" y="2333439"/>
                </a:cubicBezTo>
                <a:cubicBezTo>
                  <a:pt x="10208849" y="2360096"/>
                  <a:pt x="10257019" y="2379738"/>
                  <a:pt x="10208381" y="2423230"/>
                </a:cubicBezTo>
                <a:cubicBezTo>
                  <a:pt x="10155536" y="2470465"/>
                  <a:pt x="10112043" y="2486365"/>
                  <a:pt x="10047037" y="2484962"/>
                </a:cubicBezTo>
                <a:cubicBezTo>
                  <a:pt x="10054520" y="2458773"/>
                  <a:pt x="10062003" y="2433519"/>
                  <a:pt x="10069953" y="2406395"/>
                </a:cubicBezTo>
                <a:cubicBezTo>
                  <a:pt x="10076968" y="2421828"/>
                  <a:pt x="10082580" y="2433987"/>
                  <a:pt x="10088191" y="2446146"/>
                </a:cubicBezTo>
                <a:cubicBezTo>
                  <a:pt x="10144311" y="2414813"/>
                  <a:pt x="9998868" y="2332036"/>
                  <a:pt x="10126540" y="2324086"/>
                </a:cubicBezTo>
                <a:cubicBezTo>
                  <a:pt x="10063873" y="2324086"/>
                  <a:pt x="10001674" y="2324086"/>
                  <a:pt x="9945087" y="2324086"/>
                </a:cubicBezTo>
                <a:cubicBezTo>
                  <a:pt x="9903464" y="2293688"/>
                  <a:pt x="9862309" y="2263289"/>
                  <a:pt x="9820688" y="2233359"/>
                </a:cubicBezTo>
                <a:cubicBezTo>
                  <a:pt x="9800578" y="2146374"/>
                  <a:pt x="9724817" y="2166015"/>
                  <a:pt x="9665424" y="2153388"/>
                </a:cubicBezTo>
                <a:close/>
                <a:moveTo>
                  <a:pt x="10789220" y="856556"/>
                </a:moveTo>
                <a:cubicBezTo>
                  <a:pt x="10766772" y="843929"/>
                  <a:pt x="10743856" y="831770"/>
                  <a:pt x="10721409" y="819143"/>
                </a:cubicBezTo>
                <a:cubicBezTo>
                  <a:pt x="10724214" y="810725"/>
                  <a:pt x="10726553" y="801840"/>
                  <a:pt x="10729359" y="793422"/>
                </a:cubicBezTo>
                <a:cubicBezTo>
                  <a:pt x="10685866" y="807919"/>
                  <a:pt x="10642841" y="822417"/>
                  <a:pt x="10589060" y="840656"/>
                </a:cubicBezTo>
                <a:cubicBezTo>
                  <a:pt x="10665289" y="892566"/>
                  <a:pt x="10727956" y="909870"/>
                  <a:pt x="10793897" y="860298"/>
                </a:cubicBezTo>
                <a:cubicBezTo>
                  <a:pt x="10808862" y="849074"/>
                  <a:pt x="10825697" y="826626"/>
                  <a:pt x="10838325" y="828964"/>
                </a:cubicBezTo>
                <a:cubicBezTo>
                  <a:pt x="10905200" y="841123"/>
                  <a:pt x="10943550" y="815402"/>
                  <a:pt x="10958046" y="757412"/>
                </a:cubicBezTo>
                <a:cubicBezTo>
                  <a:pt x="10929987" y="750864"/>
                  <a:pt x="10904733" y="745252"/>
                  <a:pt x="10873867" y="738237"/>
                </a:cubicBezTo>
                <a:cubicBezTo>
                  <a:pt x="10884623" y="763024"/>
                  <a:pt x="10893977" y="783601"/>
                  <a:pt x="10906136" y="811193"/>
                </a:cubicBezTo>
                <a:cubicBezTo>
                  <a:pt x="10872932" y="811193"/>
                  <a:pt x="10845340" y="806049"/>
                  <a:pt x="10821489" y="813064"/>
                </a:cubicBezTo>
                <a:cubicBezTo>
                  <a:pt x="10807927" y="816805"/>
                  <a:pt x="10799976" y="841591"/>
                  <a:pt x="10789220" y="856556"/>
                </a:cubicBezTo>
                <a:close/>
                <a:moveTo>
                  <a:pt x="7964997" y="2306315"/>
                </a:moveTo>
                <a:cubicBezTo>
                  <a:pt x="7858838" y="2281996"/>
                  <a:pt x="7752678" y="2258145"/>
                  <a:pt x="7627344" y="2229618"/>
                </a:cubicBezTo>
                <a:cubicBezTo>
                  <a:pt x="7703573" y="2320812"/>
                  <a:pt x="7887833" y="2354016"/>
                  <a:pt x="7964997" y="2306315"/>
                </a:cubicBezTo>
                <a:cubicBezTo>
                  <a:pt x="7995395" y="2320345"/>
                  <a:pt x="8024858" y="2336245"/>
                  <a:pt x="8056192" y="2347469"/>
                </a:cubicBezTo>
                <a:cubicBezTo>
                  <a:pt x="8071157" y="2352613"/>
                  <a:pt x="8089396" y="2351210"/>
                  <a:pt x="8105296" y="2348404"/>
                </a:cubicBezTo>
                <a:cubicBezTo>
                  <a:pt x="8112311" y="2347001"/>
                  <a:pt x="8117456" y="2335310"/>
                  <a:pt x="8128680" y="2323151"/>
                </a:cubicBezTo>
                <a:cubicBezTo>
                  <a:pt x="8105296" y="2318474"/>
                  <a:pt x="8089396" y="2315200"/>
                  <a:pt x="8072092" y="2311459"/>
                </a:cubicBezTo>
                <a:cubicBezTo>
                  <a:pt x="8081913" y="2293688"/>
                  <a:pt x="8089396" y="2280125"/>
                  <a:pt x="8096879" y="2266563"/>
                </a:cubicBezTo>
                <a:cubicBezTo>
                  <a:pt x="8093137" y="2262354"/>
                  <a:pt x="8089864" y="2257678"/>
                  <a:pt x="8086122" y="2253469"/>
                </a:cubicBezTo>
                <a:cubicBezTo>
                  <a:pt x="8046371" y="2270772"/>
                  <a:pt x="8005684" y="2288543"/>
                  <a:pt x="7964997" y="2306315"/>
                </a:cubicBezTo>
                <a:close/>
                <a:moveTo>
                  <a:pt x="9394179" y="1645038"/>
                </a:moveTo>
                <a:cubicBezTo>
                  <a:pt x="9385760" y="1657665"/>
                  <a:pt x="9380149" y="1674033"/>
                  <a:pt x="9368925" y="1682918"/>
                </a:cubicBezTo>
                <a:cubicBezTo>
                  <a:pt x="9349750" y="1697884"/>
                  <a:pt x="9326835" y="1708172"/>
                  <a:pt x="9305322" y="1719864"/>
                </a:cubicBezTo>
                <a:cubicBezTo>
                  <a:pt x="9310467" y="1728750"/>
                  <a:pt x="9315611" y="1737168"/>
                  <a:pt x="9321222" y="1746053"/>
                </a:cubicBezTo>
                <a:cubicBezTo>
                  <a:pt x="9386228" y="1706302"/>
                  <a:pt x="9451701" y="1667018"/>
                  <a:pt x="9512497" y="1630072"/>
                </a:cubicBezTo>
                <a:cubicBezTo>
                  <a:pt x="9482099" y="1606222"/>
                  <a:pt x="9465731" y="1529525"/>
                  <a:pt x="9388099" y="1544490"/>
                </a:cubicBezTo>
                <a:cubicBezTo>
                  <a:pt x="9421303" y="1567873"/>
                  <a:pt x="9446557" y="1586112"/>
                  <a:pt x="9475084" y="1605754"/>
                </a:cubicBezTo>
                <a:cubicBezTo>
                  <a:pt x="9442348" y="1622122"/>
                  <a:pt x="9418497" y="1634281"/>
                  <a:pt x="9394179" y="1646441"/>
                </a:cubicBezTo>
                <a:cubicBezTo>
                  <a:pt x="9361442" y="1615575"/>
                  <a:pt x="9314676" y="1590321"/>
                  <a:pt x="9298775" y="1552440"/>
                </a:cubicBezTo>
                <a:cubicBezTo>
                  <a:pt x="9271183" y="1486500"/>
                  <a:pt x="9221610" y="1503803"/>
                  <a:pt x="9179053" y="1492579"/>
                </a:cubicBezTo>
                <a:cubicBezTo>
                  <a:pt x="9176715" y="1501933"/>
                  <a:pt x="9174376" y="1511286"/>
                  <a:pt x="9172038" y="1520639"/>
                </a:cubicBezTo>
                <a:cubicBezTo>
                  <a:pt x="9204307" y="1524848"/>
                  <a:pt x="9237043" y="1529057"/>
                  <a:pt x="9282874" y="1535137"/>
                </a:cubicBezTo>
                <a:cubicBezTo>
                  <a:pt x="9244994" y="1567873"/>
                  <a:pt x="9214595" y="1594530"/>
                  <a:pt x="9187003" y="1618381"/>
                </a:cubicBezTo>
                <a:cubicBezTo>
                  <a:pt x="9196824" y="1640829"/>
                  <a:pt x="9208983" y="1668889"/>
                  <a:pt x="9221610" y="1698819"/>
                </a:cubicBezTo>
                <a:cubicBezTo>
                  <a:pt x="9271183" y="1646441"/>
                  <a:pt x="9327302" y="1626799"/>
                  <a:pt x="9394179" y="1645038"/>
                </a:cubicBezTo>
                <a:close/>
                <a:moveTo>
                  <a:pt x="10362243" y="1855487"/>
                </a:moveTo>
                <a:cubicBezTo>
                  <a:pt x="10358501" y="1864372"/>
                  <a:pt x="10354760" y="1873258"/>
                  <a:pt x="10347745" y="1890094"/>
                </a:cubicBezTo>
                <a:cubicBezTo>
                  <a:pt x="10410413" y="1846133"/>
                  <a:pt x="10464194" y="1808720"/>
                  <a:pt x="10525457" y="1766163"/>
                </a:cubicBezTo>
                <a:cubicBezTo>
                  <a:pt x="10443149" y="1762421"/>
                  <a:pt x="10373935" y="1763357"/>
                  <a:pt x="10360372" y="1858292"/>
                </a:cubicBezTo>
                <a:cubicBezTo>
                  <a:pt x="10351486" y="1837248"/>
                  <a:pt x="10329038" y="1807785"/>
                  <a:pt x="10336053" y="1796093"/>
                </a:cubicBezTo>
                <a:cubicBezTo>
                  <a:pt x="10363178" y="1750262"/>
                  <a:pt x="10400591" y="1710043"/>
                  <a:pt x="10431457" y="1666083"/>
                </a:cubicBezTo>
                <a:cubicBezTo>
                  <a:pt x="10438939" y="1655326"/>
                  <a:pt x="10436601" y="1638023"/>
                  <a:pt x="10438472" y="1623525"/>
                </a:cubicBezTo>
                <a:cubicBezTo>
                  <a:pt x="10522652" y="1655794"/>
                  <a:pt x="10561467" y="1625864"/>
                  <a:pt x="10583915" y="1508012"/>
                </a:cubicBezTo>
                <a:cubicBezTo>
                  <a:pt x="10550244" y="1512221"/>
                  <a:pt x="10517507" y="1516430"/>
                  <a:pt x="10484771" y="1520639"/>
                </a:cubicBezTo>
                <a:cubicBezTo>
                  <a:pt x="10453904" y="1516898"/>
                  <a:pt x="10423039" y="1513624"/>
                  <a:pt x="10389368" y="1509415"/>
                </a:cubicBezTo>
                <a:cubicBezTo>
                  <a:pt x="10388431" y="1504739"/>
                  <a:pt x="10385158" y="1492112"/>
                  <a:pt x="10382353" y="1479952"/>
                </a:cubicBezTo>
                <a:cubicBezTo>
                  <a:pt x="10369258" y="1584709"/>
                  <a:pt x="10255147" y="1544490"/>
                  <a:pt x="10218670" y="1609963"/>
                </a:cubicBezTo>
                <a:cubicBezTo>
                  <a:pt x="10272919" y="1592192"/>
                  <a:pt x="10327168" y="1574421"/>
                  <a:pt x="10381417" y="1556649"/>
                </a:cubicBezTo>
                <a:cubicBezTo>
                  <a:pt x="10384223" y="1561794"/>
                  <a:pt x="10386561" y="1566470"/>
                  <a:pt x="10389368" y="1571615"/>
                </a:cubicBezTo>
                <a:cubicBezTo>
                  <a:pt x="10354760" y="1594530"/>
                  <a:pt x="10319685" y="1617446"/>
                  <a:pt x="10273387" y="1647844"/>
                </a:cubicBezTo>
                <a:cubicBezTo>
                  <a:pt x="10302382" y="1647844"/>
                  <a:pt x="10317815" y="1650650"/>
                  <a:pt x="10331377" y="1646908"/>
                </a:cubicBezTo>
                <a:cubicBezTo>
                  <a:pt x="10345407" y="1643167"/>
                  <a:pt x="10358033" y="1632411"/>
                  <a:pt x="10369725" y="1625864"/>
                </a:cubicBezTo>
                <a:cubicBezTo>
                  <a:pt x="10358033" y="1673098"/>
                  <a:pt x="10357098" y="1719396"/>
                  <a:pt x="10336053" y="1753068"/>
                </a:cubicBezTo>
                <a:cubicBezTo>
                  <a:pt x="10315944" y="1785805"/>
                  <a:pt x="10275257" y="1805446"/>
                  <a:pt x="10241585" y="1832571"/>
                </a:cubicBezTo>
                <a:cubicBezTo>
                  <a:pt x="10256083" y="1857357"/>
                  <a:pt x="10270580" y="1882143"/>
                  <a:pt x="10288820" y="1913477"/>
                </a:cubicBezTo>
                <a:cubicBezTo>
                  <a:pt x="10314541" y="1892900"/>
                  <a:pt x="10338392" y="1873725"/>
                  <a:pt x="10362243" y="1855487"/>
                </a:cubicBezTo>
                <a:close/>
                <a:moveTo>
                  <a:pt x="11247531" y="892099"/>
                </a:moveTo>
                <a:cubicBezTo>
                  <a:pt x="11240983" y="887422"/>
                  <a:pt x="11234903" y="882746"/>
                  <a:pt x="11228356" y="878069"/>
                </a:cubicBezTo>
                <a:cubicBezTo>
                  <a:pt x="11233033" y="867313"/>
                  <a:pt x="11238178" y="856556"/>
                  <a:pt x="11244257" y="842994"/>
                </a:cubicBezTo>
                <a:cubicBezTo>
                  <a:pt x="11075431" y="836447"/>
                  <a:pt x="11152595" y="984696"/>
                  <a:pt x="11098346" y="1056249"/>
                </a:cubicBezTo>
                <a:cubicBezTo>
                  <a:pt x="11135292" y="1051105"/>
                  <a:pt x="11162415" y="1047363"/>
                  <a:pt x="11168963" y="1046896"/>
                </a:cubicBezTo>
                <a:cubicBezTo>
                  <a:pt x="11197490" y="1012288"/>
                  <a:pt x="11212923" y="976278"/>
                  <a:pt x="11236307" y="969731"/>
                </a:cubicBezTo>
                <a:cubicBezTo>
                  <a:pt x="11257351" y="963651"/>
                  <a:pt x="11286346" y="993582"/>
                  <a:pt x="11313939" y="1002000"/>
                </a:cubicBezTo>
                <a:cubicBezTo>
                  <a:pt x="11332178" y="1008079"/>
                  <a:pt x="11366317" y="1012288"/>
                  <a:pt x="11370526" y="1004806"/>
                </a:cubicBezTo>
                <a:cubicBezTo>
                  <a:pt x="11410745" y="935592"/>
                  <a:pt x="11468735" y="933253"/>
                  <a:pt x="11538885" y="943074"/>
                </a:cubicBezTo>
                <a:cubicBezTo>
                  <a:pt x="11596408" y="951024"/>
                  <a:pt x="11655801" y="944945"/>
                  <a:pt x="11714259" y="944945"/>
                </a:cubicBezTo>
                <a:cubicBezTo>
                  <a:pt x="11713792" y="940268"/>
                  <a:pt x="11713792" y="935124"/>
                  <a:pt x="11713324" y="930447"/>
                </a:cubicBezTo>
                <a:cubicBezTo>
                  <a:pt x="11603423" y="918288"/>
                  <a:pt x="11493522" y="906596"/>
                  <a:pt x="11384089" y="894437"/>
                </a:cubicBezTo>
                <a:cubicBezTo>
                  <a:pt x="11389232" y="884149"/>
                  <a:pt x="11397184" y="868716"/>
                  <a:pt x="11414954" y="832705"/>
                </a:cubicBezTo>
                <a:cubicBezTo>
                  <a:pt x="11376606" y="861701"/>
                  <a:pt x="11357432" y="876666"/>
                  <a:pt x="11326098" y="900517"/>
                </a:cubicBezTo>
                <a:cubicBezTo>
                  <a:pt x="11315809" y="861701"/>
                  <a:pt x="11308327" y="832705"/>
                  <a:pt x="11302715" y="812596"/>
                </a:cubicBezTo>
                <a:cubicBezTo>
                  <a:pt x="11287283" y="834108"/>
                  <a:pt x="11267173" y="863104"/>
                  <a:pt x="11247531" y="892099"/>
                </a:cubicBezTo>
                <a:close/>
                <a:moveTo>
                  <a:pt x="6312741" y="381877"/>
                </a:moveTo>
                <a:cubicBezTo>
                  <a:pt x="6242591" y="375798"/>
                  <a:pt x="6217337" y="339320"/>
                  <a:pt x="6249139" y="268703"/>
                </a:cubicBezTo>
                <a:cubicBezTo>
                  <a:pt x="6210322" y="281330"/>
                  <a:pt x="6178989" y="289280"/>
                  <a:pt x="6149993" y="302375"/>
                </a:cubicBezTo>
                <a:cubicBezTo>
                  <a:pt x="6146720" y="303778"/>
                  <a:pt x="6155138" y="331370"/>
                  <a:pt x="6158412" y="347270"/>
                </a:cubicBezTo>
                <a:cubicBezTo>
                  <a:pt x="6136899" y="346803"/>
                  <a:pt x="6112580" y="339320"/>
                  <a:pt x="6094809" y="347270"/>
                </a:cubicBezTo>
                <a:cubicBezTo>
                  <a:pt x="6072829" y="356624"/>
                  <a:pt x="6056461" y="378604"/>
                  <a:pt x="6037286" y="394972"/>
                </a:cubicBezTo>
                <a:cubicBezTo>
                  <a:pt x="6042431" y="401052"/>
                  <a:pt x="6047107" y="407131"/>
                  <a:pt x="6052252" y="413211"/>
                </a:cubicBezTo>
                <a:cubicBezTo>
                  <a:pt x="6074700" y="400584"/>
                  <a:pt x="6097615" y="387957"/>
                  <a:pt x="6119595" y="375330"/>
                </a:cubicBezTo>
                <a:cubicBezTo>
                  <a:pt x="6188810" y="455301"/>
                  <a:pt x="6233705" y="456704"/>
                  <a:pt x="6312741" y="381877"/>
                </a:cubicBezTo>
                <a:close/>
                <a:moveTo>
                  <a:pt x="5405005" y="306116"/>
                </a:moveTo>
                <a:cubicBezTo>
                  <a:pt x="5403602" y="315937"/>
                  <a:pt x="5398458" y="347270"/>
                  <a:pt x="5393313" y="378136"/>
                </a:cubicBezTo>
                <a:cubicBezTo>
                  <a:pt x="5382089" y="373927"/>
                  <a:pt x="5370865" y="369251"/>
                  <a:pt x="5357771" y="364106"/>
                </a:cubicBezTo>
                <a:cubicBezTo>
                  <a:pt x="5350756" y="399181"/>
                  <a:pt x="5344209" y="432385"/>
                  <a:pt x="5337194" y="466525"/>
                </a:cubicBezTo>
                <a:cubicBezTo>
                  <a:pt x="5408278" y="466525"/>
                  <a:pt x="5466269" y="466525"/>
                  <a:pt x="5542030" y="466525"/>
                </a:cubicBezTo>
                <a:cubicBezTo>
                  <a:pt x="5487314" y="401987"/>
                  <a:pt x="5441482" y="348673"/>
                  <a:pt x="5405005" y="306116"/>
                </a:cubicBezTo>
                <a:close/>
                <a:moveTo>
                  <a:pt x="8437806" y="1061861"/>
                </a:moveTo>
                <a:cubicBezTo>
                  <a:pt x="8449497" y="1052975"/>
                  <a:pt x="8460721" y="1044557"/>
                  <a:pt x="8472412" y="1035672"/>
                </a:cubicBezTo>
                <a:cubicBezTo>
                  <a:pt x="8496731" y="1086647"/>
                  <a:pt x="8521517" y="1137622"/>
                  <a:pt x="8545836" y="1188598"/>
                </a:cubicBezTo>
                <a:cubicBezTo>
                  <a:pt x="8554722" y="1186259"/>
                  <a:pt x="8563607" y="1183453"/>
                  <a:pt x="8572493" y="1181115"/>
                </a:cubicBezTo>
                <a:cubicBezTo>
                  <a:pt x="8586990" y="1135752"/>
                  <a:pt x="8601956" y="1090388"/>
                  <a:pt x="8620195" y="1033801"/>
                </a:cubicBezTo>
                <a:cubicBezTo>
                  <a:pt x="8545368" y="1045493"/>
                  <a:pt x="8491587" y="1053911"/>
                  <a:pt x="8437806" y="1061861"/>
                </a:cubicBezTo>
                <a:close/>
                <a:moveTo>
                  <a:pt x="7871464" y="2431649"/>
                </a:moveTo>
                <a:cubicBezTo>
                  <a:pt x="7872400" y="2442872"/>
                  <a:pt x="7873803" y="2453629"/>
                  <a:pt x="7874738" y="2464853"/>
                </a:cubicBezTo>
                <a:cubicBezTo>
                  <a:pt x="7923843" y="2478415"/>
                  <a:pt x="7972948" y="2492445"/>
                  <a:pt x="8029535" y="2508345"/>
                </a:cubicBezTo>
                <a:cubicBezTo>
                  <a:pt x="8021117" y="2468126"/>
                  <a:pt x="8015038" y="2440067"/>
                  <a:pt x="8006619" y="2400783"/>
                </a:cubicBezTo>
                <a:cubicBezTo>
                  <a:pt x="7961256" y="2411071"/>
                  <a:pt x="7916361" y="2421360"/>
                  <a:pt x="7871464" y="2431649"/>
                </a:cubicBezTo>
                <a:close/>
                <a:moveTo>
                  <a:pt x="10814474" y="1016030"/>
                </a:moveTo>
                <a:cubicBezTo>
                  <a:pt x="10823359" y="1024448"/>
                  <a:pt x="10832245" y="1033333"/>
                  <a:pt x="10841130" y="1041751"/>
                </a:cubicBezTo>
                <a:cubicBezTo>
                  <a:pt x="10912683" y="1010885"/>
                  <a:pt x="10923440" y="888825"/>
                  <a:pt x="11024923" y="912676"/>
                </a:cubicBezTo>
                <a:cubicBezTo>
                  <a:pt x="10980963" y="900049"/>
                  <a:pt x="10937002" y="887422"/>
                  <a:pt x="10879479" y="871054"/>
                </a:cubicBezTo>
                <a:cubicBezTo>
                  <a:pt x="10897250" y="893502"/>
                  <a:pt x="10906603" y="905661"/>
                  <a:pt x="10912683" y="913611"/>
                </a:cubicBezTo>
                <a:cubicBezTo>
                  <a:pt x="10877608" y="950557"/>
                  <a:pt x="10846275" y="983293"/>
                  <a:pt x="10814474" y="1016030"/>
                </a:cubicBezTo>
                <a:close/>
                <a:moveTo>
                  <a:pt x="11611841" y="524983"/>
                </a:moveTo>
                <a:cubicBezTo>
                  <a:pt x="11626806" y="503470"/>
                  <a:pt x="11642239" y="481958"/>
                  <a:pt x="11662349" y="453430"/>
                </a:cubicBezTo>
                <a:cubicBezTo>
                  <a:pt x="11599681" y="428644"/>
                  <a:pt x="11538418" y="404325"/>
                  <a:pt x="11476686" y="380007"/>
                </a:cubicBezTo>
                <a:cubicBezTo>
                  <a:pt x="11473412" y="386554"/>
                  <a:pt x="11470138" y="393101"/>
                  <a:pt x="11466865" y="399649"/>
                </a:cubicBezTo>
                <a:cubicBezTo>
                  <a:pt x="11491651" y="416017"/>
                  <a:pt x="11515970" y="445480"/>
                  <a:pt x="11540756" y="445480"/>
                </a:cubicBezTo>
                <a:cubicBezTo>
                  <a:pt x="11597811" y="445012"/>
                  <a:pt x="11609034" y="471669"/>
                  <a:pt x="11611841" y="524983"/>
                </a:cubicBezTo>
                <a:close/>
                <a:moveTo>
                  <a:pt x="7626409" y="2404992"/>
                </a:moveTo>
                <a:cubicBezTo>
                  <a:pt x="7626409" y="2414813"/>
                  <a:pt x="7626409" y="2424166"/>
                  <a:pt x="7626409" y="2433987"/>
                </a:cubicBezTo>
                <a:cubicBezTo>
                  <a:pt x="7684867" y="2436793"/>
                  <a:pt x="7743325" y="2439599"/>
                  <a:pt x="7801783" y="2442872"/>
                </a:cubicBezTo>
                <a:cubicBezTo>
                  <a:pt x="7802250" y="2430245"/>
                  <a:pt x="7802718" y="2417619"/>
                  <a:pt x="7802718" y="2404992"/>
                </a:cubicBezTo>
                <a:cubicBezTo>
                  <a:pt x="7743792" y="2404992"/>
                  <a:pt x="7684867" y="2404992"/>
                  <a:pt x="7626409" y="2404992"/>
                </a:cubicBezTo>
                <a:close/>
                <a:moveTo>
                  <a:pt x="11508020" y="1132010"/>
                </a:moveTo>
                <a:cubicBezTo>
                  <a:pt x="11530468" y="1119851"/>
                  <a:pt x="11545433" y="1114239"/>
                  <a:pt x="11556656" y="1104418"/>
                </a:cubicBezTo>
                <a:cubicBezTo>
                  <a:pt x="11559463" y="1102080"/>
                  <a:pt x="11552448" y="1080100"/>
                  <a:pt x="11545433" y="1076826"/>
                </a:cubicBezTo>
                <a:cubicBezTo>
                  <a:pt x="11516905" y="1063731"/>
                  <a:pt x="11486507" y="1052040"/>
                  <a:pt x="11456109" y="1045493"/>
                </a:cubicBezTo>
                <a:cubicBezTo>
                  <a:pt x="11449562" y="1044090"/>
                  <a:pt x="11437870" y="1068408"/>
                  <a:pt x="11428049" y="1080567"/>
                </a:cubicBezTo>
                <a:cubicBezTo>
                  <a:pt x="11453770" y="1096936"/>
                  <a:pt x="11479492" y="1113304"/>
                  <a:pt x="11508020" y="1132010"/>
                </a:cubicBezTo>
                <a:close/>
                <a:moveTo>
                  <a:pt x="11389232" y="1076826"/>
                </a:moveTo>
                <a:cubicBezTo>
                  <a:pt x="11389232" y="1067473"/>
                  <a:pt x="11389701" y="1058120"/>
                  <a:pt x="11389701" y="1048766"/>
                </a:cubicBezTo>
                <a:cubicBezTo>
                  <a:pt x="11327501" y="1052975"/>
                  <a:pt x="11264834" y="1056716"/>
                  <a:pt x="11202635" y="1060926"/>
                </a:cubicBezTo>
                <a:cubicBezTo>
                  <a:pt x="11203570" y="1073085"/>
                  <a:pt x="11204505" y="1085244"/>
                  <a:pt x="11204973" y="1097403"/>
                </a:cubicBezTo>
                <a:cubicBezTo>
                  <a:pt x="11266705" y="1090388"/>
                  <a:pt x="11327969" y="1083841"/>
                  <a:pt x="11389232" y="1076826"/>
                </a:cubicBezTo>
                <a:close/>
                <a:moveTo>
                  <a:pt x="9902997" y="2175836"/>
                </a:moveTo>
                <a:cubicBezTo>
                  <a:pt x="9901594" y="2173966"/>
                  <a:pt x="9899256" y="2169757"/>
                  <a:pt x="9898788" y="2170224"/>
                </a:cubicBezTo>
                <a:cubicBezTo>
                  <a:pt x="9894579" y="2172095"/>
                  <a:pt x="9891306" y="2174433"/>
                  <a:pt x="9887564" y="2176304"/>
                </a:cubicBezTo>
                <a:cubicBezTo>
                  <a:pt x="9891306" y="2178175"/>
                  <a:pt x="9895046" y="2180513"/>
                  <a:pt x="9899256" y="2181916"/>
                </a:cubicBezTo>
                <a:cubicBezTo>
                  <a:pt x="9899723" y="2182384"/>
                  <a:pt x="9901594" y="2178175"/>
                  <a:pt x="9902997" y="2175836"/>
                </a:cubicBezTo>
                <a:close/>
                <a:moveTo>
                  <a:pt x="9942280" y="2195478"/>
                </a:moveTo>
                <a:lnTo>
                  <a:pt x="9945087" y="2191737"/>
                </a:lnTo>
                <a:lnTo>
                  <a:pt x="9940877" y="2191269"/>
                </a:lnTo>
                <a:lnTo>
                  <a:pt x="9942280" y="2195478"/>
                </a:lnTo>
                <a:close/>
              </a:path>
            </a:pathLst>
          </a:custGeom>
          <a:blipFill rotWithShape="1">
            <a:blip r:embed="rId3">
              <a:alphaModFix amt="71000"/>
            </a:blip>
            <a:stretch>
              <a:fillRect/>
            </a:stretch>
          </a:blipFill>
          <a:ln w="4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2" name="文本框 1"/>
          <p:cNvSpPr txBox="1"/>
          <p:nvPr/>
        </p:nvSpPr>
        <p:spPr>
          <a:xfrm>
            <a:off x="1095375" y="391160"/>
            <a:ext cx="3700145" cy="1106805"/>
          </a:xfrm>
          <a:prstGeom prst="rect">
            <a:avLst/>
          </a:prstGeom>
          <a:noFill/>
        </p:spPr>
        <p:txBody>
          <a:bodyPr wrap="square" rtlCol="0">
            <a:spAutoFit/>
          </a:bodyPr>
          <a:p>
            <a:r>
              <a:rPr lang="zh-CN" altLang="en-US" sz="6600">
                <a:solidFill>
                  <a:srgbClr val="F0F0F0"/>
                </a:solidFill>
                <a:effectLst>
                  <a:outerShdw blurRad="50800" dist="38100" dir="5400000" algn="t" rotWithShape="0">
                    <a:prstClr val="black">
                      <a:alpha val="40000"/>
                    </a:prstClr>
                  </a:outerShdw>
                </a:effectLst>
                <a:latin typeface="黑体" panose="02010609060101010101" charset="-122"/>
                <a:ea typeface="黑体" panose="02010609060101010101" charset="-122"/>
              </a:rPr>
              <a:t>游戏背景</a:t>
            </a:r>
            <a:endParaRPr lang="zh-CN" altLang="en-US" sz="6600">
              <a:solidFill>
                <a:srgbClr val="F0F0F0"/>
              </a:solidFill>
              <a:effectLst>
                <a:outerShdw blurRad="50800" dist="38100" dir="5400000" algn="t" rotWithShape="0">
                  <a:prstClr val="black">
                    <a:alpha val="40000"/>
                  </a:prstClr>
                </a:outerShdw>
              </a:effectLst>
              <a:latin typeface="黑体" panose="02010609060101010101" charset="-122"/>
              <a:ea typeface="黑体" panose="02010609060101010101" charset="-122"/>
            </a:endParaRPr>
          </a:p>
        </p:txBody>
      </p:sp>
      <p:sp>
        <p:nvSpPr>
          <p:cNvPr id="7" name="文本框 6"/>
          <p:cNvSpPr txBox="1"/>
          <p:nvPr/>
        </p:nvSpPr>
        <p:spPr>
          <a:xfrm>
            <a:off x="495300" y="2332355"/>
            <a:ext cx="6806565" cy="3538220"/>
          </a:xfrm>
          <a:prstGeom prst="rect">
            <a:avLst/>
          </a:prstGeom>
          <a:noFill/>
        </p:spPr>
        <p:txBody>
          <a:bodyPr wrap="square" rtlCol="0">
            <a:spAutoFit/>
          </a:bodyPr>
          <a:p>
            <a:r>
              <a:rPr sz="2800">
                <a:latin typeface="黑体" panose="02010609060101010101" charset="-122"/>
                <a:ea typeface="黑体" panose="02010609060101010101" charset="-122"/>
                <a:cs typeface="黑体" panose="02010609060101010101" charset="-122"/>
              </a:rPr>
              <a:t>中华优秀传统文化是中华民族的文化根脉和精神命脉，香囊作为我国传统的民间手工艺品，承载着丰富的文化内涵和历史记忆。为了让幼儿更好地了解和传承传统文化，在中秋游园会上，我们带着小朋友一起制作</a:t>
            </a:r>
            <a:r>
              <a:rPr lang="zh-CN" sz="2800">
                <a:latin typeface="黑体" panose="02010609060101010101" charset="-122"/>
                <a:ea typeface="黑体" panose="02010609060101010101" charset="-122"/>
                <a:cs typeface="黑体" panose="02010609060101010101" charset="-122"/>
              </a:rPr>
              <a:t>简易的</a:t>
            </a:r>
            <a:r>
              <a:rPr sz="2800">
                <a:latin typeface="黑体" panose="02010609060101010101" charset="-122"/>
                <a:ea typeface="黑体" panose="02010609060101010101" charset="-122"/>
                <a:cs typeface="黑体" panose="02010609060101010101" charset="-122"/>
              </a:rPr>
              <a:t>桂花香囊。活动十分火热，孩子们</a:t>
            </a:r>
            <a:r>
              <a:rPr lang="zh-CN" sz="2800">
                <a:latin typeface="黑体" panose="02010609060101010101" charset="-122"/>
                <a:ea typeface="黑体" panose="02010609060101010101" charset="-122"/>
                <a:cs typeface="黑体" panose="02010609060101010101" charset="-122"/>
              </a:rPr>
              <a:t>都很感兴趣</a:t>
            </a:r>
            <a:r>
              <a:rPr sz="2800">
                <a:latin typeface="黑体" panose="02010609060101010101" charset="-122"/>
                <a:ea typeface="黑体" panose="02010609060101010101" charset="-122"/>
                <a:cs typeface="黑体" panose="02010609060101010101" charset="-122"/>
              </a:rPr>
              <a:t>，结束后，</a:t>
            </a:r>
            <a:r>
              <a:rPr lang="zh-CN" sz="2800">
                <a:latin typeface="黑体" panose="02010609060101010101" charset="-122"/>
                <a:ea typeface="黑体" panose="02010609060101010101" charset="-122"/>
                <a:cs typeface="黑体" panose="02010609060101010101" charset="-122"/>
              </a:rPr>
              <a:t>我们决定将</a:t>
            </a:r>
            <a:r>
              <a:rPr lang="en-US" altLang="zh-CN" sz="2800">
                <a:latin typeface="黑体" panose="02010609060101010101" charset="-122"/>
                <a:ea typeface="黑体" panose="02010609060101010101" charset="-122"/>
                <a:cs typeface="黑体" panose="02010609060101010101" charset="-122"/>
                <a:sym typeface="+mn-ea"/>
              </a:rPr>
              <a:t>“</a:t>
            </a:r>
            <a:r>
              <a:rPr lang="zh-CN" altLang="en-US" sz="2800">
                <a:latin typeface="黑体" panose="02010609060101010101" charset="-122"/>
                <a:ea typeface="黑体" panose="02010609060101010101" charset="-122"/>
                <a:cs typeface="黑体" panose="02010609060101010101" charset="-122"/>
                <a:sym typeface="+mn-ea"/>
              </a:rPr>
              <a:t>制作香囊</a:t>
            </a:r>
            <a:r>
              <a:rPr lang="en-US" altLang="zh-CN" sz="2800">
                <a:latin typeface="黑体" panose="02010609060101010101" charset="-122"/>
                <a:ea typeface="黑体" panose="02010609060101010101" charset="-122"/>
                <a:cs typeface="黑体" panose="02010609060101010101" charset="-122"/>
                <a:sym typeface="+mn-ea"/>
              </a:rPr>
              <a:t>”</a:t>
            </a:r>
            <a:r>
              <a:rPr lang="zh-CN" altLang="en-US" sz="2800">
                <a:latin typeface="黑体" panose="02010609060101010101" charset="-122"/>
                <a:ea typeface="黑体" panose="02010609060101010101" charset="-122"/>
                <a:cs typeface="黑体" panose="02010609060101010101" charset="-122"/>
                <a:sym typeface="+mn-ea"/>
              </a:rPr>
              <a:t>的游戏</a:t>
            </a:r>
            <a:r>
              <a:rPr lang="zh-CN" sz="2800">
                <a:latin typeface="黑体" panose="02010609060101010101" charset="-122"/>
                <a:ea typeface="黑体" panose="02010609060101010101" charset="-122"/>
                <a:cs typeface="黑体" panose="02010609060101010101" charset="-122"/>
              </a:rPr>
              <a:t>延申</a:t>
            </a:r>
            <a:r>
              <a:rPr lang="zh-CN" sz="2800">
                <a:latin typeface="黑体" panose="02010609060101010101" charset="-122"/>
                <a:ea typeface="黑体" panose="02010609060101010101" charset="-122"/>
                <a:cs typeface="黑体" panose="02010609060101010101" charset="-122"/>
              </a:rPr>
              <a:t>到布艺区</a:t>
            </a:r>
            <a:r>
              <a:rPr lang="zh-CN" altLang="en-US" sz="2800">
                <a:latin typeface="黑体" panose="02010609060101010101" charset="-122"/>
                <a:ea typeface="黑体" panose="02010609060101010101" charset="-122"/>
                <a:cs typeface="黑体" panose="02010609060101010101" charset="-122"/>
              </a:rPr>
              <a:t>。</a:t>
            </a:r>
            <a:endParaRPr lang="zh-CN" altLang="en-US" sz="2800">
              <a:latin typeface="黑体" panose="02010609060101010101" charset="-122"/>
              <a:ea typeface="黑体" panose="02010609060101010101" charset="-122"/>
              <a:cs typeface="黑体" panose="02010609060101010101" charset="-122"/>
            </a:endParaRPr>
          </a:p>
        </p:txBody>
      </p:sp>
      <p:sp>
        <p:nvSpPr>
          <p:cNvPr id="11" name="椭圆 10"/>
          <p:cNvSpPr/>
          <p:nvPr>
            <p:custDataLst>
              <p:tags r:id="rId4"/>
            </p:custDataLst>
          </p:nvPr>
        </p:nvSpPr>
        <p:spPr>
          <a:xfrm>
            <a:off x="7065645" y="113665"/>
            <a:ext cx="3361690" cy="3212465"/>
          </a:xfrm>
          <a:prstGeom prst="ellipse">
            <a:avLst/>
          </a:prstGeom>
          <a:blipFill rotWithShape="1">
            <a:blip r:embed="rId5"/>
            <a:stretch>
              <a:fillRect/>
            </a:stretch>
          </a:blipFill>
          <a:ln>
            <a:solidFill>
              <a:schemeClr val="accent4">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椭圆 3"/>
          <p:cNvSpPr/>
          <p:nvPr>
            <p:custDataLst>
              <p:tags r:id="rId6"/>
            </p:custDataLst>
          </p:nvPr>
        </p:nvSpPr>
        <p:spPr>
          <a:xfrm rot="300000">
            <a:off x="8035925" y="3129915"/>
            <a:ext cx="3762375" cy="3629025"/>
          </a:xfrm>
          <a:prstGeom prst="ellipse">
            <a:avLst/>
          </a:prstGeom>
          <a:blipFill rotWithShape="1">
            <a:blip r:embed="rId7"/>
            <a:stretch>
              <a:fillRect/>
            </a:stretch>
          </a:blipFill>
          <a:ln>
            <a:solidFill>
              <a:schemeClr val="accent4">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2250"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childTnLst>
                                </p:cTn>
                              </p:par>
                            </p:childTnLst>
                          </p:cTn>
                        </p:par>
                        <p:par>
                          <p:cTn id="8" fill="hold">
                            <p:stCondLst>
                              <p:cond delay="2500"/>
                            </p:stCondLst>
                            <p:childTnLst>
                              <p:par>
                                <p:cTn id="9" presetID="29"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ppt_x</p:attrName>
                                        </p:attrNameLst>
                                      </p:cBhvr>
                                      <p:tavLst>
                                        <p:tav tm="0">
                                          <p:val>
                                            <p:strVal val="#ppt_x-.2"/>
                                          </p:val>
                                        </p:tav>
                                        <p:tav tm="100000">
                                          <p:val>
                                            <p:strVal val="#ppt_x"/>
                                          </p:val>
                                        </p:tav>
                                      </p:tavLst>
                                    </p:anim>
                                    <p:anim calcmode="lin" valueType="num">
                                      <p:cBhvr>
                                        <p:cTn id="12"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
                                        </p:tgtEl>
                                      </p:cBhvr>
                                    </p:animEffect>
                                  </p:childTnLst>
                                </p:cTn>
                              </p:par>
                            </p:childTnLst>
                          </p:cTn>
                        </p:par>
                        <p:par>
                          <p:cTn id="14" fill="hold">
                            <p:stCondLst>
                              <p:cond delay="3500"/>
                            </p:stCondLst>
                            <p:childTnLst>
                              <p:par>
                                <p:cTn id="15" presetID="2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childTnLst>
                          </p:cTn>
                        </p:par>
                        <p:par>
                          <p:cTn id="20" fill="hold">
                            <p:stCondLst>
                              <p:cond delay="4500"/>
                            </p:stCondLst>
                            <p:childTnLst>
                              <p:par>
                                <p:cTn id="21" presetID="6"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par>
                          <p:cTn id="24" fill="hold">
                            <p:stCondLst>
                              <p:cond delay="6500"/>
                            </p:stCondLst>
                            <p:childTnLst>
                              <p:par>
                                <p:cTn id="25" presetID="6" presetClass="entr" presetSubtype="16"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2" grpId="0"/>
      <p:bldP spid="2" grpId="1"/>
      <p:bldP spid="5" grpId="0" animBg="1"/>
      <p:bldP spid="5" grpId="1" animBg="1"/>
      <p:bldP spid="11" grpId="0" bldLvl="0" animBg="1"/>
      <p:bldP spid="11" grpId="1" animBg="1"/>
      <p:bldP spid="4" grpId="0" bldLvl="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a:off x="-36830" y="66040"/>
            <a:ext cx="1911350" cy="191135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186055" y="-81280"/>
            <a:ext cx="2209800" cy="220599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矩形 11"/>
          <p:cNvSpPr/>
          <p:nvPr/>
        </p:nvSpPr>
        <p:spPr>
          <a:xfrm>
            <a:off x="1270" y="2404110"/>
            <a:ext cx="12191365" cy="3935095"/>
          </a:xfrm>
          <a:prstGeom prst="rect">
            <a:avLst/>
          </a:prstGeom>
          <a:solidFill>
            <a:srgbClr val="E8D68F">
              <a:alpha val="6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4133215" y="374650"/>
            <a:ext cx="4719955" cy="1106805"/>
          </a:xfrm>
          <a:prstGeom prst="rect">
            <a:avLst/>
          </a:prstGeom>
          <a:noFill/>
        </p:spPr>
        <p:txBody>
          <a:bodyPr wrap="square" rtlCol="0">
            <a:spAutoFit/>
          </a:bodyPr>
          <a:p>
            <a:r>
              <a:rPr lang="zh-CN" altLang="en-US" sz="6600">
                <a:latin typeface="黑体" panose="02010609060101010101" charset="-122"/>
                <a:ea typeface="黑体" panose="02010609060101010101" charset="-122"/>
              </a:rPr>
              <a:t>价值判断</a:t>
            </a:r>
            <a:endParaRPr lang="zh-CN" altLang="en-US" sz="6600">
              <a:latin typeface="黑体" panose="02010609060101010101" charset="-122"/>
              <a:ea typeface="黑体" panose="02010609060101010101" charset="-122"/>
            </a:endParaRPr>
          </a:p>
        </p:txBody>
      </p:sp>
      <p:sp>
        <p:nvSpPr>
          <p:cNvPr id="5" name="文本框 4"/>
          <p:cNvSpPr txBox="1"/>
          <p:nvPr/>
        </p:nvSpPr>
        <p:spPr>
          <a:xfrm>
            <a:off x="1813560" y="1604645"/>
            <a:ext cx="8901430" cy="521970"/>
          </a:xfrm>
          <a:prstGeom prst="rect">
            <a:avLst/>
          </a:prstGeom>
          <a:noFill/>
        </p:spPr>
        <p:txBody>
          <a:bodyPr wrap="square" rtlCol="0">
            <a:spAutoFit/>
          </a:bodyPr>
          <a:p>
            <a:r>
              <a:rPr lang="zh-CN" altLang="en-US" sz="2800">
                <a:latin typeface="黑体" panose="02010609060101010101" charset="-122"/>
                <a:ea typeface="黑体" panose="02010609060101010101" charset="-122"/>
                <a:cs typeface="黑体" panose="02010609060101010101" charset="-122"/>
              </a:rPr>
              <a:t>思考在先：面对香囊制作，教师该怎么</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为</a:t>
            </a:r>
            <a:r>
              <a:rPr lang="en-US" altLang="zh-CN" sz="2800">
                <a:latin typeface="黑体" panose="02010609060101010101" charset="-122"/>
                <a:ea typeface="黑体" panose="02010609060101010101" charset="-122"/>
                <a:cs typeface="黑体" panose="02010609060101010101" charset="-122"/>
              </a:rPr>
              <a:t>”</a:t>
            </a:r>
            <a:r>
              <a:rPr lang="zh-CN" altLang="en-US" sz="2800">
                <a:latin typeface="黑体" panose="02010609060101010101" charset="-122"/>
                <a:ea typeface="黑体" panose="02010609060101010101" charset="-122"/>
                <a:cs typeface="黑体" panose="02010609060101010101" charset="-122"/>
              </a:rPr>
              <a:t>？</a:t>
            </a:r>
            <a:endParaRPr lang="zh-CN" altLang="en-US" sz="2800">
              <a:latin typeface="黑体" panose="02010609060101010101" charset="-122"/>
              <a:ea typeface="黑体" panose="02010609060101010101" charset="-122"/>
              <a:cs typeface="黑体" panose="02010609060101010101" charset="-122"/>
            </a:endParaRPr>
          </a:p>
        </p:txBody>
      </p:sp>
      <p:sp>
        <p:nvSpPr>
          <p:cNvPr id="9" name="圆角矩形 8"/>
          <p:cNvSpPr/>
          <p:nvPr/>
        </p:nvSpPr>
        <p:spPr>
          <a:xfrm>
            <a:off x="1430020" y="2475865"/>
            <a:ext cx="2404745" cy="403034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5"/>
            </p:custDataLst>
          </p:nvPr>
        </p:nvSpPr>
        <p:spPr>
          <a:xfrm>
            <a:off x="1430020" y="4073525"/>
            <a:ext cx="2529205" cy="1021715"/>
          </a:xfrm>
          <a:prstGeom prst="rect">
            <a:avLst/>
          </a:prstGeom>
          <a:noFill/>
        </p:spPr>
        <p:txBody>
          <a:bodyPr wrap="square" rtlCol="0">
            <a:noAutofit/>
          </a:bodyPr>
          <a:p>
            <a:endParaRPr>
              <a:latin typeface="演示春风楷" panose="00000500000000000000" charset="-122"/>
              <a:ea typeface="演示春风楷" panose="00000500000000000000" charset="-122"/>
              <a:cs typeface="演示春风楷" panose="00000500000000000000" charset="-122"/>
              <a:sym typeface="+mn-ea"/>
            </a:endParaRPr>
          </a:p>
          <a:p>
            <a:endParaRPr>
              <a:latin typeface="演示春风楷" panose="00000500000000000000" charset="-122"/>
              <a:ea typeface="演示春风楷" panose="00000500000000000000" charset="-122"/>
              <a:cs typeface="演示春风楷" panose="00000500000000000000" charset="-122"/>
              <a:sym typeface="+mn-ea"/>
            </a:endParaRPr>
          </a:p>
          <a:p>
            <a:r>
              <a:rPr lang="zh-CN" b="1">
                <a:latin typeface="黑体" panose="02010609060101010101" charset="-122"/>
                <a:ea typeface="黑体" panose="02010609060101010101" charset="-122"/>
                <a:cs typeface="演示春风楷" panose="00000500000000000000" charset="-122"/>
                <a:sym typeface="+mn-ea"/>
              </a:rPr>
              <a:t>教师角色定位</a:t>
            </a:r>
            <a:r>
              <a:rPr lang="zh-CN">
                <a:latin typeface="黑体" panose="02010609060101010101" charset="-122"/>
                <a:ea typeface="黑体" panose="02010609060101010101" charset="-122"/>
                <a:cs typeface="演示春风楷" panose="00000500000000000000" charset="-122"/>
                <a:sym typeface="+mn-ea"/>
              </a:rPr>
              <a:t>：教师需要提前熟悉香囊制作，结合孩子经验预设价值点，引导孩子从自主</a:t>
            </a:r>
            <a:r>
              <a:rPr lang="zh-CN">
                <a:latin typeface="黑体" panose="02010609060101010101" charset="-122"/>
                <a:ea typeface="黑体" panose="02010609060101010101" charset="-122"/>
                <a:cs typeface="演示春风楷" panose="00000500000000000000" charset="-122"/>
                <a:sym typeface="+mn-ea"/>
              </a:rPr>
              <a:t>探究开始。</a:t>
            </a:r>
            <a:endParaRPr lang="zh-CN">
              <a:latin typeface="黑体" panose="02010609060101010101" charset="-122"/>
              <a:ea typeface="黑体" panose="02010609060101010101" charset="-122"/>
              <a:cs typeface="演示春风楷" panose="00000500000000000000" charset="-122"/>
              <a:sym typeface="+mn-ea"/>
            </a:endParaRPr>
          </a:p>
        </p:txBody>
      </p:sp>
      <p:sp>
        <p:nvSpPr>
          <p:cNvPr id="8" name="椭圆 7"/>
          <p:cNvSpPr/>
          <p:nvPr/>
        </p:nvSpPr>
        <p:spPr>
          <a:xfrm>
            <a:off x="1598295" y="2620010"/>
            <a:ext cx="2005965" cy="2005965"/>
          </a:xfrm>
          <a:prstGeom prst="ellipse">
            <a:avLst/>
          </a:prstGeom>
          <a:blipFill rotWithShape="1">
            <a:blip r:embed="rId6"/>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圆角矩形 9"/>
          <p:cNvSpPr/>
          <p:nvPr/>
        </p:nvSpPr>
        <p:spPr>
          <a:xfrm>
            <a:off x="4893310" y="2496185"/>
            <a:ext cx="2404745" cy="403034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5092700" y="2640330"/>
            <a:ext cx="2005965" cy="2005965"/>
          </a:xfrm>
          <a:prstGeom prst="ellipse">
            <a:avLst/>
          </a:prstGeom>
          <a:blipFill rotWithShape="1">
            <a:blip r:embed="rId7"/>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文本框 14"/>
          <p:cNvSpPr txBox="1"/>
          <p:nvPr>
            <p:custDataLst>
              <p:tags r:id="rId8"/>
            </p:custDataLst>
          </p:nvPr>
        </p:nvSpPr>
        <p:spPr>
          <a:xfrm>
            <a:off x="4893310" y="4646295"/>
            <a:ext cx="2548890" cy="1476375"/>
          </a:xfrm>
          <a:prstGeom prst="rect">
            <a:avLst/>
          </a:prstGeom>
          <a:noFill/>
        </p:spPr>
        <p:txBody>
          <a:bodyPr wrap="square" rtlCol="0">
            <a:noAutofit/>
          </a:bodyPr>
          <a:p>
            <a:r>
              <a:rPr lang="zh-CN" altLang="en-US" b="1">
                <a:latin typeface="黑体" panose="02010609060101010101" charset="-122"/>
                <a:ea typeface="黑体" panose="02010609060101010101" charset="-122"/>
                <a:cs typeface="黑体" panose="02010609060101010101" charset="-122"/>
                <a:sym typeface="+mn-ea"/>
              </a:rPr>
              <a:t>香囊体验规划：</a:t>
            </a:r>
            <a:r>
              <a:rPr lang="zh-CN" altLang="en-US">
                <a:latin typeface="黑体" panose="02010609060101010101" charset="-122"/>
                <a:ea typeface="黑体" panose="02010609060101010101" charset="-122"/>
                <a:cs typeface="黑体" panose="02010609060101010101" charset="-122"/>
                <a:sym typeface="+mn-ea"/>
              </a:rPr>
              <a:t>预设活动可能，了解香囊制作的方法与过程，提供丰富的材料和多样的玩法，贴近孩子的生活，符合指南</a:t>
            </a:r>
            <a:r>
              <a:rPr lang="zh-CN" altLang="en-US">
                <a:latin typeface="黑体" panose="02010609060101010101" charset="-122"/>
                <a:ea typeface="黑体" panose="02010609060101010101" charset="-122"/>
                <a:cs typeface="黑体" panose="02010609060101010101" charset="-122"/>
                <a:sym typeface="+mn-ea"/>
              </a:rPr>
              <a:t>发展目标。</a:t>
            </a:r>
            <a:endParaRPr lang="zh-CN" altLang="en-US">
              <a:latin typeface="黑体" panose="02010609060101010101" charset="-122"/>
              <a:ea typeface="黑体" panose="02010609060101010101" charset="-122"/>
              <a:cs typeface="黑体" panose="02010609060101010101" charset="-122"/>
              <a:sym typeface="+mn-ea"/>
            </a:endParaRPr>
          </a:p>
        </p:txBody>
      </p:sp>
      <p:sp>
        <p:nvSpPr>
          <p:cNvPr id="16" name="圆角矩形 15"/>
          <p:cNvSpPr/>
          <p:nvPr/>
        </p:nvSpPr>
        <p:spPr>
          <a:xfrm>
            <a:off x="8356600" y="2475865"/>
            <a:ext cx="2404745" cy="403034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椭圆 16"/>
          <p:cNvSpPr/>
          <p:nvPr/>
        </p:nvSpPr>
        <p:spPr>
          <a:xfrm>
            <a:off x="8587105" y="2620010"/>
            <a:ext cx="2005965" cy="2005965"/>
          </a:xfrm>
          <a:prstGeom prst="ellipse">
            <a:avLst/>
          </a:prstGeom>
          <a:blipFill rotWithShape="1">
            <a:blip r:embed="rId9"/>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custDataLst>
              <p:tags r:id="rId10"/>
            </p:custDataLst>
          </p:nvPr>
        </p:nvSpPr>
        <p:spPr>
          <a:xfrm>
            <a:off x="8289290" y="4625975"/>
            <a:ext cx="2677795" cy="1476375"/>
          </a:xfrm>
          <a:prstGeom prst="rect">
            <a:avLst/>
          </a:prstGeom>
          <a:noFill/>
        </p:spPr>
        <p:txBody>
          <a:bodyPr wrap="square" rtlCol="0">
            <a:noAutofit/>
          </a:bodyPr>
          <a:p>
            <a:r>
              <a:rPr lang="zh-CN" b="1">
                <a:latin typeface="黑体" panose="02010609060101010101" charset="-122"/>
                <a:ea typeface="黑体" panose="02010609060101010101" charset="-122"/>
                <a:cs typeface="演示春风楷" panose="00000500000000000000" charset="-122"/>
                <a:sym typeface="+mn-ea"/>
              </a:rPr>
              <a:t>差异观察与引导：</a:t>
            </a:r>
            <a:r>
              <a:rPr lang="zh-CN">
                <a:latin typeface="黑体" panose="02010609060101010101" charset="-122"/>
                <a:ea typeface="黑体" panose="02010609060101010101" charset="-122"/>
                <a:cs typeface="演示春风楷" panose="00000500000000000000" charset="-122"/>
                <a:sym typeface="+mn-ea"/>
              </a:rPr>
              <a:t>在活动开始</a:t>
            </a:r>
            <a:r>
              <a:rPr lang="zh-CN">
                <a:latin typeface="黑体" panose="02010609060101010101" charset="-122"/>
                <a:ea typeface="黑体" panose="02010609060101010101" charset="-122"/>
                <a:cs typeface="演示春风楷" panose="00000500000000000000" charset="-122"/>
                <a:sym typeface="+mn-ea"/>
              </a:rPr>
              <a:t>和过程中关注预设点，观察孩子个体差异，适时引导，促进深度学习</a:t>
            </a:r>
            <a:r>
              <a:rPr lang="zh-CN">
                <a:latin typeface="黑体" panose="02010609060101010101" charset="-122"/>
                <a:ea typeface="黑体" panose="02010609060101010101" charset="-122"/>
                <a:cs typeface="演示春风楷" panose="00000500000000000000" charset="-122"/>
                <a:sym typeface="+mn-ea"/>
              </a:rPr>
              <a:t>和思考。</a:t>
            </a:r>
            <a:endParaRPr lang="zh-CN">
              <a:latin typeface="黑体" panose="02010609060101010101" charset="-122"/>
              <a:ea typeface="黑体" panose="02010609060101010101" charset="-122"/>
              <a:cs typeface="演示春风楷" panose="00000500000000000000" charset="-122"/>
              <a:sym typeface="+mn-ea"/>
            </a:endParaRPr>
          </a:p>
        </p:txBody>
      </p:sp>
    </p:spTree>
    <p:custDataLst>
      <p:tags r:id="rId1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ppt_x</p:attrName>
                                        </p:attrNameLst>
                                      </p:cBhvr>
                                      <p:tavLst>
                                        <p:tav tm="0">
                                          <p:val>
                                            <p:strVal val="#ppt_x-.2"/>
                                          </p:val>
                                        </p:tav>
                                        <p:tav tm="100000">
                                          <p:val>
                                            <p:strVal val="#ppt_x"/>
                                          </p:val>
                                        </p:tav>
                                      </p:tavLst>
                                    </p:anim>
                                    <p:anim calcmode="lin" valueType="num">
                                      <p:cBhvr>
                                        <p:cTn id="14"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gtEl>
                                      </p:cBhvr>
                                    </p:animEffect>
                                  </p:childTnLst>
                                </p:cTn>
                              </p:par>
                            </p:childTnLst>
                          </p:cTn>
                        </p:par>
                        <p:par>
                          <p:cTn id="16" fill="hold">
                            <p:stCondLst>
                              <p:cond delay="1500"/>
                            </p:stCondLst>
                            <p:childTnLst>
                              <p:par>
                                <p:cTn id="17" presetID="29"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ppt_x</p:attrName>
                                        </p:attrNameLst>
                                      </p:cBhvr>
                                      <p:tavLst>
                                        <p:tav tm="0">
                                          <p:val>
                                            <p:strVal val="#ppt_x-.2"/>
                                          </p:val>
                                        </p:tav>
                                        <p:tav tm="100000">
                                          <p:val>
                                            <p:strVal val="#ppt_x"/>
                                          </p:val>
                                        </p:tav>
                                      </p:tavLst>
                                    </p:anim>
                                    <p:anim calcmode="lin" valueType="num">
                                      <p:cBhvr>
                                        <p:cTn id="20"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
                                        </p:tgtEl>
                                      </p:cBhvr>
                                    </p:animEffect>
                                  </p:childTnLst>
                                </p:cTn>
                              </p:par>
                            </p:childTnLst>
                          </p:cTn>
                        </p:par>
                        <p:par>
                          <p:cTn id="22" fill="hold">
                            <p:stCondLst>
                              <p:cond delay="2500"/>
                            </p:stCondLst>
                            <p:childTnLst>
                              <p:par>
                                <p:cTn id="23" presetID="29"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ppt_x</p:attrName>
                                        </p:attrNameLst>
                                      </p:cBhvr>
                                      <p:tavLst>
                                        <p:tav tm="0">
                                          <p:val>
                                            <p:strVal val="#ppt_x-.2"/>
                                          </p:val>
                                        </p:tav>
                                        <p:tav tm="100000">
                                          <p:val>
                                            <p:strVal val="#ppt_x"/>
                                          </p:val>
                                        </p:tav>
                                      </p:tavLst>
                                    </p:anim>
                                    <p:anim calcmode="lin" valueType="num">
                                      <p:cBhvr>
                                        <p:cTn id="2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8"/>
                                        </p:tgtEl>
                                      </p:cBhvr>
                                    </p:animEffect>
                                  </p:childTnLst>
                                </p:cTn>
                              </p:par>
                            </p:childTnLst>
                          </p:cTn>
                        </p:par>
                        <p:par>
                          <p:cTn id="28" fill="hold">
                            <p:stCondLst>
                              <p:cond delay="3500"/>
                            </p:stCondLst>
                            <p:childTnLst>
                              <p:par>
                                <p:cTn id="29" presetID="7" presetClass="entr" presetSubtype="4" fill="hold" grpId="0" nodeType="afterEffect">
                                  <p:stCondLst>
                                    <p:cond delay="0"/>
                                  </p:stCondLst>
                                  <p:childTnLst>
                                    <p:set>
                                      <p:cBhvr>
                                        <p:cTn id="30" dur="1000"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par>
                          <p:cTn id="38" fill="hold">
                            <p:stCondLst>
                              <p:cond delay="4500"/>
                            </p:stCondLst>
                            <p:childTnLst>
                              <p:par>
                                <p:cTn id="39" presetID="7" presetClass="entr" presetSubtype="4" fill="hold" grpId="0" nodeType="afterEffect">
                                  <p:stCondLst>
                                    <p:cond delay="0"/>
                                  </p:stCondLst>
                                  <p:childTnLst>
                                    <p:set>
                                      <p:cBhvr>
                                        <p:cTn id="40" dur="1000" fill="hold">
                                          <p:stCondLst>
                                            <p:cond delay="0"/>
                                          </p:stCondLst>
                                        </p:cTn>
                                        <p:tgtEl>
                                          <p:spTgt spid="10"/>
                                        </p:tgtEl>
                                        <p:attrNameLst>
                                          <p:attrName>style.visibility</p:attrName>
                                        </p:attrNameLst>
                                      </p:cBhvr>
                                      <p:to>
                                        <p:strVal val="visible"/>
                                      </p:to>
                                    </p:set>
                                    <p:anim calcmode="lin" valueType="num">
                                      <p:cBhvr additive="base">
                                        <p:cTn id="41" dur="1000" fill="hold"/>
                                        <p:tgtEl>
                                          <p:spTgt spid="10"/>
                                        </p:tgtEl>
                                        <p:attrNameLst>
                                          <p:attrName>ppt_x</p:attrName>
                                        </p:attrNameLst>
                                      </p:cBhvr>
                                      <p:tavLst>
                                        <p:tav tm="0">
                                          <p:val>
                                            <p:strVal val="#ppt_x"/>
                                          </p:val>
                                        </p:tav>
                                        <p:tav tm="100000">
                                          <p:val>
                                            <p:strVal val="#ppt_x"/>
                                          </p:val>
                                        </p:tav>
                                      </p:tavLst>
                                    </p:anim>
                                    <p:anim calcmode="lin" valueType="num">
                                      <p:cBhvr additive="base">
                                        <p:cTn id="42" dur="1000" fill="hold"/>
                                        <p:tgtEl>
                                          <p:spTgt spid="10"/>
                                        </p:tgtEl>
                                        <p:attrNameLst>
                                          <p:attrName>ppt_y</p:attrName>
                                        </p:attrNameLst>
                                      </p:cBhvr>
                                      <p:tavLst>
                                        <p:tav tm="0">
                                          <p:val>
                                            <p:strVal val="1+#ppt_h/2"/>
                                          </p:val>
                                        </p:tav>
                                        <p:tav tm="100000">
                                          <p:val>
                                            <p:strVal val="#ppt_y"/>
                                          </p:val>
                                        </p:tav>
                                      </p:tavLst>
                                    </p:anim>
                                  </p:childTnLst>
                                </p:cTn>
                              </p:par>
                              <p:par>
                                <p:cTn id="43" presetID="53"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par>
                          <p:cTn id="48" fill="hold">
                            <p:stCondLst>
                              <p:cond delay="5500"/>
                            </p:stCondLst>
                            <p:childTnLst>
                              <p:par>
                                <p:cTn id="49" presetID="7" presetClass="entr" presetSubtype="4" fill="hold" grpId="0" nodeType="afterEffect">
                                  <p:stCondLst>
                                    <p:cond delay="0"/>
                                  </p:stCondLst>
                                  <p:childTnLst>
                                    <p:set>
                                      <p:cBhvr>
                                        <p:cTn id="50" dur="1000" fill="hold">
                                          <p:stCondLst>
                                            <p:cond delay="0"/>
                                          </p:stCondLst>
                                        </p:cTn>
                                        <p:tgtEl>
                                          <p:spTgt spid="16"/>
                                        </p:tgtEl>
                                        <p:attrNameLst>
                                          <p:attrName>style.visibility</p:attrName>
                                        </p:attrNameLst>
                                      </p:cBhvr>
                                      <p:to>
                                        <p:strVal val="visible"/>
                                      </p:to>
                                    </p:set>
                                    <p:anim calcmode="lin" valueType="num">
                                      <p:cBhvr additive="base">
                                        <p:cTn id="51" dur="1000" fill="hold"/>
                                        <p:tgtEl>
                                          <p:spTgt spid="16"/>
                                        </p:tgtEl>
                                        <p:attrNameLst>
                                          <p:attrName>ppt_x</p:attrName>
                                        </p:attrNameLst>
                                      </p:cBhvr>
                                      <p:tavLst>
                                        <p:tav tm="0">
                                          <p:val>
                                            <p:strVal val="#ppt_x"/>
                                          </p:val>
                                        </p:tav>
                                        <p:tav tm="100000">
                                          <p:val>
                                            <p:strVal val="#ppt_x"/>
                                          </p:val>
                                        </p:tav>
                                      </p:tavLst>
                                    </p:anim>
                                    <p:anim calcmode="lin" valueType="num">
                                      <p:cBhvr additive="base">
                                        <p:cTn id="52" dur="1000" fill="hold"/>
                                        <p:tgtEl>
                                          <p:spTgt spid="16"/>
                                        </p:tgtEl>
                                        <p:attrNameLst>
                                          <p:attrName>ppt_y</p:attrName>
                                        </p:attrNameLst>
                                      </p:cBhvr>
                                      <p:tavLst>
                                        <p:tav tm="0">
                                          <p:val>
                                            <p:strVal val="1+#ppt_h/2"/>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15" grpId="0"/>
      <p:bldP spid="15" grpId="1"/>
      <p:bldP spid="18" grpId="0"/>
      <p:bldP spid="18" grpId="1"/>
      <p:bldP spid="9" grpId="0" bldLvl="0" animBg="1"/>
      <p:bldP spid="9" grpId="1" animBg="1"/>
      <p:bldP spid="8" grpId="0" bldLvl="0" animBg="1"/>
      <p:bldP spid="8" grpId="1" animBg="1"/>
      <p:bldP spid="10" grpId="0" bldLvl="0" animBg="1"/>
      <p:bldP spid="10" grpId="1" animBg="1"/>
      <p:bldP spid="14" grpId="0" bldLvl="0" animBg="1"/>
      <p:bldP spid="14" grpId="1" animBg="1"/>
      <p:bldP spid="16" grpId="0" bldLvl="0" animBg="1"/>
      <p:bldP spid="16" grpId="1" animBg="1"/>
      <p:bldP spid="17" grpId="0" bldLvl="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矩形 9"/>
          <p:cNvSpPr/>
          <p:nvPr/>
        </p:nvSpPr>
        <p:spPr>
          <a:xfrm>
            <a:off x="-87630" y="5715"/>
            <a:ext cx="12279630" cy="6852285"/>
          </a:xfrm>
          <a:prstGeom prst="rect">
            <a:avLst/>
          </a:prstGeom>
          <a:blipFill rotWithShape="1">
            <a:blip r:embed="rId1">
              <a:alphaModFix amt="44000"/>
            </a:blip>
            <a:tile tx="0" ty="0" sx="100000" sy="100000" flip="none" algn="tl"/>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gradFill>
                <a:gsLst>
                  <a:gs pos="63000">
                    <a:schemeClr val="tx1">
                      <a:lumMod val="42000"/>
                      <a:lumOff val="58000"/>
                    </a:schemeClr>
                  </a:gs>
                  <a:gs pos="100000">
                    <a:schemeClr val="tx1">
                      <a:lumMod val="85000"/>
                      <a:lumOff val="15000"/>
                    </a:schemeClr>
                  </a:gs>
                </a:gsLst>
                <a:lin ang="8400000" scaled="0"/>
              </a:gradFill>
            </a:endParaRPr>
          </a:p>
        </p:txBody>
      </p:sp>
      <p:sp>
        <p:nvSpPr>
          <p:cNvPr id="3" name="图形 13"/>
          <p:cNvSpPr/>
          <p:nvPr/>
        </p:nvSpPr>
        <p:spPr>
          <a:xfrm rot="21060000">
            <a:off x="-95885" y="80645"/>
            <a:ext cx="4298315" cy="1372235"/>
          </a:xfrm>
          <a:custGeom>
            <a:avLst/>
            <a:gdLst>
              <a:gd name="connsiteX0" fmla="*/ 9665424 w 12192000"/>
              <a:gd name="connsiteY0" fmla="*/ 2153388 h 3404593"/>
              <a:gd name="connsiteX1" fmla="*/ 9649055 w 12192000"/>
              <a:gd name="connsiteY1" fmla="*/ 2137488 h 3404593"/>
              <a:gd name="connsiteX2" fmla="*/ 9511562 w 12192000"/>
              <a:gd name="connsiteY2" fmla="*/ 2136553 h 3404593"/>
              <a:gd name="connsiteX3" fmla="*/ 9513900 w 12192000"/>
              <a:gd name="connsiteY3" fmla="*/ 2191737 h 3404593"/>
              <a:gd name="connsiteX4" fmla="*/ 9370327 w 12192000"/>
              <a:gd name="connsiteY4" fmla="*/ 2201090 h 3404593"/>
              <a:gd name="connsiteX5" fmla="*/ 9366586 w 12192000"/>
              <a:gd name="connsiteY5" fmla="*/ 2184254 h 3404593"/>
              <a:gd name="connsiteX6" fmla="*/ 9461522 w 12192000"/>
              <a:gd name="connsiteY6" fmla="*/ 2147777 h 3404593"/>
              <a:gd name="connsiteX7" fmla="*/ 9316546 w 12192000"/>
              <a:gd name="connsiteY7" fmla="*/ 2104284 h 3404593"/>
              <a:gd name="connsiteX8" fmla="*/ 9169232 w 12192000"/>
              <a:gd name="connsiteY8" fmla="*/ 2149180 h 3404593"/>
              <a:gd name="connsiteX9" fmla="*/ 9205710 w 12192000"/>
              <a:gd name="connsiteY9" fmla="*/ 2057517 h 3404593"/>
              <a:gd name="connsiteX10" fmla="*/ 9066346 w 12192000"/>
              <a:gd name="connsiteY10" fmla="*/ 2091657 h 3404593"/>
              <a:gd name="connsiteX11" fmla="*/ 9069620 w 12192000"/>
              <a:gd name="connsiteY11" fmla="*/ 2105687 h 3404593"/>
              <a:gd name="connsiteX12" fmla="*/ 9153332 w 12192000"/>
              <a:gd name="connsiteY12" fmla="*/ 2085577 h 3404593"/>
              <a:gd name="connsiteX13" fmla="*/ 9163152 w 12192000"/>
              <a:gd name="connsiteY13" fmla="*/ 2112234 h 3404593"/>
              <a:gd name="connsiteX14" fmla="*/ 9021450 w 12192000"/>
              <a:gd name="connsiteY14" fmla="*/ 2170692 h 3404593"/>
              <a:gd name="connsiteX15" fmla="*/ 9016306 w 12192000"/>
              <a:gd name="connsiteY15" fmla="*/ 2113637 h 3404593"/>
              <a:gd name="connsiteX16" fmla="*/ 8908276 w 12192000"/>
              <a:gd name="connsiteY16" fmla="*/ 2150582 h 3404593"/>
              <a:gd name="connsiteX17" fmla="*/ 8235775 w 12192000"/>
              <a:gd name="connsiteY17" fmla="*/ 2155259 h 3404593"/>
              <a:gd name="connsiteX18" fmla="*/ 8274124 w 12192000"/>
              <a:gd name="connsiteY18" fmla="*/ 2093995 h 3404593"/>
              <a:gd name="connsiteX19" fmla="*/ 8231566 w 12192000"/>
              <a:gd name="connsiteY19" fmla="*/ 2098204 h 3404593"/>
              <a:gd name="connsiteX20" fmla="*/ 8216133 w 12192000"/>
              <a:gd name="connsiteY20" fmla="*/ 2175369 h 3404593"/>
              <a:gd name="connsiteX21" fmla="*/ 8239984 w 12192000"/>
              <a:gd name="connsiteY21" fmla="*/ 2241309 h 3404593"/>
              <a:gd name="connsiteX22" fmla="*/ 8186202 w 12192000"/>
              <a:gd name="connsiteY22" fmla="*/ 2236165 h 3404593"/>
              <a:gd name="connsiteX23" fmla="*/ 8207247 w 12192000"/>
              <a:gd name="connsiteY23" fmla="*/ 2369449 h 3404593"/>
              <a:gd name="connsiteX24" fmla="*/ 8290024 w 12192000"/>
              <a:gd name="connsiteY24" fmla="*/ 2387688 h 3404593"/>
              <a:gd name="connsiteX25" fmla="*/ 8255885 w 12192000"/>
              <a:gd name="connsiteY25" fmla="*/ 2307250 h 3404593"/>
              <a:gd name="connsiteX26" fmla="*/ 8355965 w 12192000"/>
              <a:gd name="connsiteY26" fmla="*/ 2446614 h 3404593"/>
              <a:gd name="connsiteX27" fmla="*/ 8072092 w 12192000"/>
              <a:gd name="connsiteY27" fmla="*/ 2491042 h 3404593"/>
              <a:gd name="connsiteX28" fmla="*/ 8338661 w 12192000"/>
              <a:gd name="connsiteY28" fmla="*/ 2492445 h 3404593"/>
              <a:gd name="connsiteX29" fmla="*/ 8341467 w 12192000"/>
              <a:gd name="connsiteY29" fmla="*/ 2518166 h 3404593"/>
              <a:gd name="connsiteX30" fmla="*/ 8301715 w 12192000"/>
              <a:gd name="connsiteY30" fmla="*/ 2543888 h 3404593"/>
              <a:gd name="connsiteX31" fmla="*/ 8301248 w 12192000"/>
              <a:gd name="connsiteY31" fmla="*/ 2560256 h 3404593"/>
              <a:gd name="connsiteX32" fmla="*/ 8457915 w 12192000"/>
              <a:gd name="connsiteY32" fmla="*/ 2560256 h 3404593"/>
              <a:gd name="connsiteX33" fmla="*/ 8525726 w 12192000"/>
              <a:gd name="connsiteY33" fmla="*/ 2637888 h 3404593"/>
              <a:gd name="connsiteX34" fmla="*/ 8913420 w 12192000"/>
              <a:gd name="connsiteY34" fmla="*/ 2759013 h 3404593"/>
              <a:gd name="connsiteX35" fmla="*/ 8959719 w 12192000"/>
              <a:gd name="connsiteY35" fmla="*/ 2766028 h 3404593"/>
              <a:gd name="connsiteX36" fmla="*/ 9128545 w 12192000"/>
              <a:gd name="connsiteY36" fmla="*/ 2804377 h 3404593"/>
              <a:gd name="connsiteX37" fmla="*/ 9134157 w 12192000"/>
              <a:gd name="connsiteY37" fmla="*/ 2776785 h 3404593"/>
              <a:gd name="connsiteX38" fmla="*/ 9243590 w 12192000"/>
              <a:gd name="connsiteY38" fmla="*/ 2795023 h 3404593"/>
              <a:gd name="connsiteX39" fmla="*/ 9301113 w 12192000"/>
              <a:gd name="connsiteY39" fmla="*/ 2853014 h 3404593"/>
              <a:gd name="connsiteX40" fmla="*/ 9311869 w 12192000"/>
              <a:gd name="connsiteY40" fmla="*/ 2880138 h 3404593"/>
              <a:gd name="connsiteX41" fmla="*/ 9372666 w 12192000"/>
              <a:gd name="connsiteY41" fmla="*/ 2839919 h 3404593"/>
              <a:gd name="connsiteX42" fmla="*/ 9372666 w 12192000"/>
              <a:gd name="connsiteY42" fmla="*/ 2931581 h 3404593"/>
              <a:gd name="connsiteX43" fmla="*/ 9452168 w 12192000"/>
              <a:gd name="connsiteY43" fmla="*/ 2894636 h 3404593"/>
              <a:gd name="connsiteX44" fmla="*/ 9550846 w 12192000"/>
              <a:gd name="connsiteY44" fmla="*/ 2840387 h 3404593"/>
              <a:gd name="connsiteX45" fmla="*/ 9512030 w 12192000"/>
              <a:gd name="connsiteY45" fmla="*/ 2824018 h 3404593"/>
              <a:gd name="connsiteX46" fmla="*/ 9593871 w 12192000"/>
              <a:gd name="connsiteY46" fmla="*/ 2854417 h 3404593"/>
              <a:gd name="connsiteX47" fmla="*/ 9612577 w 12192000"/>
              <a:gd name="connsiteY47" fmla="*/ 2890894 h 3404593"/>
              <a:gd name="connsiteX48" fmla="*/ 9644379 w 12192000"/>
              <a:gd name="connsiteY48" fmla="*/ 2967124 h 3404593"/>
              <a:gd name="connsiteX49" fmla="*/ 9692080 w 12192000"/>
              <a:gd name="connsiteY49" fmla="*/ 2983492 h 3404593"/>
              <a:gd name="connsiteX50" fmla="*/ 9685065 w 12192000"/>
              <a:gd name="connsiteY50" fmla="*/ 2850675 h 3404593"/>
              <a:gd name="connsiteX51" fmla="*/ 9780468 w 12192000"/>
              <a:gd name="connsiteY51" fmla="*/ 2875929 h 3404593"/>
              <a:gd name="connsiteX52" fmla="*/ 9725752 w 12192000"/>
              <a:gd name="connsiteY52" fmla="*/ 2975542 h 3404593"/>
              <a:gd name="connsiteX53" fmla="*/ 9818818 w 12192000"/>
              <a:gd name="connsiteY53" fmla="*/ 2941402 h 3404593"/>
              <a:gd name="connsiteX54" fmla="*/ 9694887 w 12192000"/>
              <a:gd name="connsiteY54" fmla="*/ 3059253 h 3404593"/>
              <a:gd name="connsiteX55" fmla="*/ 9599016 w 12192000"/>
              <a:gd name="connsiteY55" fmla="*/ 2981621 h 3404593"/>
              <a:gd name="connsiteX56" fmla="*/ 9425979 w 12192000"/>
              <a:gd name="connsiteY56" fmla="*/ 3052706 h 3404593"/>
              <a:gd name="connsiteX57" fmla="*/ 9266506 w 12192000"/>
              <a:gd name="connsiteY57" fmla="*/ 3090587 h 3404593"/>
              <a:gd name="connsiteX58" fmla="*/ 9237511 w 12192000"/>
              <a:gd name="connsiteY58" fmla="*/ 3102746 h 3404593"/>
              <a:gd name="connsiteX59" fmla="*/ 8762364 w 12192000"/>
              <a:gd name="connsiteY59" fmla="*/ 3171493 h 3404593"/>
              <a:gd name="connsiteX60" fmla="*/ 8297974 w 12192000"/>
              <a:gd name="connsiteY60" fmla="*/ 3123791 h 3404593"/>
              <a:gd name="connsiteX61" fmla="*/ 7963127 w 12192000"/>
              <a:gd name="connsiteY61" fmla="*/ 3101811 h 3404593"/>
              <a:gd name="connsiteX62" fmla="*/ 7739583 w 12192000"/>
              <a:gd name="connsiteY62" fmla="*/ 3060657 h 3404593"/>
              <a:gd name="connsiteX63" fmla="*/ 7354696 w 12192000"/>
              <a:gd name="connsiteY63" fmla="*/ 3022308 h 3404593"/>
              <a:gd name="connsiteX64" fmla="*/ 7220944 w 12192000"/>
              <a:gd name="connsiteY64" fmla="*/ 3003602 h 3404593"/>
              <a:gd name="connsiteX65" fmla="*/ 6861310 w 12192000"/>
              <a:gd name="connsiteY65" fmla="*/ 2978815 h 3404593"/>
              <a:gd name="connsiteX66" fmla="*/ 6613916 w 12192000"/>
              <a:gd name="connsiteY66" fmla="*/ 2962915 h 3404593"/>
              <a:gd name="connsiteX67" fmla="*/ 6399259 w 12192000"/>
              <a:gd name="connsiteY67" fmla="*/ 2949820 h 3404593"/>
              <a:gd name="connsiteX68" fmla="*/ 6274392 w 12192000"/>
              <a:gd name="connsiteY68" fmla="*/ 2954029 h 3404593"/>
              <a:gd name="connsiteX69" fmla="*/ 5628081 w 12192000"/>
              <a:gd name="connsiteY69" fmla="*/ 2992378 h 3404593"/>
              <a:gd name="connsiteX70" fmla="*/ 5141242 w 12192000"/>
              <a:gd name="connsiteY70" fmla="*/ 2983024 h 3404593"/>
              <a:gd name="connsiteX71" fmla="*/ 4647857 w 12192000"/>
              <a:gd name="connsiteY71" fmla="*/ 3038676 h 3404593"/>
              <a:gd name="connsiteX72" fmla="*/ 4444891 w 12192000"/>
              <a:gd name="connsiteY72" fmla="*/ 3055980 h 3404593"/>
              <a:gd name="connsiteX73" fmla="*/ 4061406 w 12192000"/>
              <a:gd name="connsiteY73" fmla="*/ 3105085 h 3404593"/>
              <a:gd name="connsiteX74" fmla="*/ 4023058 w 12192000"/>
              <a:gd name="connsiteY74" fmla="*/ 3133145 h 3404593"/>
              <a:gd name="connsiteX75" fmla="*/ 3863584 w 12192000"/>
              <a:gd name="connsiteY75" fmla="*/ 3178976 h 3404593"/>
              <a:gd name="connsiteX76" fmla="*/ 3593742 w 12192000"/>
              <a:gd name="connsiteY76" fmla="*/ 3186458 h 3404593"/>
              <a:gd name="connsiteX77" fmla="*/ 3466537 w 12192000"/>
              <a:gd name="connsiteY77" fmla="*/ 3195344 h 3404593"/>
              <a:gd name="connsiteX78" fmla="*/ 3314079 w 12192000"/>
              <a:gd name="connsiteY78" fmla="*/ 3221065 h 3404593"/>
              <a:gd name="connsiteX79" fmla="*/ 3102695 w 12192000"/>
              <a:gd name="connsiteY79" fmla="*/ 3244448 h 3404593"/>
              <a:gd name="connsiteX80" fmla="*/ 2682733 w 12192000"/>
              <a:gd name="connsiteY80" fmla="*/ 3334240 h 3404593"/>
              <a:gd name="connsiteX81" fmla="*/ 2619598 w 12192000"/>
              <a:gd name="connsiteY81" fmla="*/ 3329096 h 3404593"/>
              <a:gd name="connsiteX82" fmla="*/ 2566284 w 12192000"/>
              <a:gd name="connsiteY82" fmla="*/ 3325822 h 3404593"/>
              <a:gd name="connsiteX83" fmla="*/ 2283348 w 12192000"/>
              <a:gd name="connsiteY83" fmla="*/ 3362300 h 3404593"/>
              <a:gd name="connsiteX84" fmla="*/ 2010232 w 12192000"/>
              <a:gd name="connsiteY84" fmla="*/ 3366509 h 3404593"/>
              <a:gd name="connsiteX85" fmla="*/ 1802589 w 12192000"/>
              <a:gd name="connsiteY85" fmla="*/ 3375394 h 3404593"/>
              <a:gd name="connsiteX86" fmla="*/ 1615523 w 12192000"/>
              <a:gd name="connsiteY86" fmla="*/ 3406260 h 3404593"/>
              <a:gd name="connsiteX87" fmla="*/ 1471483 w 12192000"/>
              <a:gd name="connsiteY87" fmla="*/ 3397842 h 3404593"/>
              <a:gd name="connsiteX88" fmla="*/ 1415363 w 12192000"/>
              <a:gd name="connsiteY88" fmla="*/ 3397375 h 3404593"/>
              <a:gd name="connsiteX89" fmla="*/ 1039361 w 12192000"/>
              <a:gd name="connsiteY89" fmla="*/ 3274379 h 3404593"/>
              <a:gd name="connsiteX90" fmla="*/ 752216 w 12192000"/>
              <a:gd name="connsiteY90" fmla="*/ 3044756 h 3404593"/>
              <a:gd name="connsiteX91" fmla="*/ 693758 w 12192000"/>
              <a:gd name="connsiteY91" fmla="*/ 2946079 h 3404593"/>
              <a:gd name="connsiteX92" fmla="*/ 584792 w 12192000"/>
              <a:gd name="connsiteY92" fmla="*/ 2841790 h 3404593"/>
              <a:gd name="connsiteX93" fmla="*/ 476294 w 12192000"/>
              <a:gd name="connsiteY93" fmla="*/ 2769770 h 3404593"/>
              <a:gd name="connsiteX94" fmla="*/ 278004 w 12192000"/>
              <a:gd name="connsiteY94" fmla="*/ 2557450 h 3404593"/>
              <a:gd name="connsiteX95" fmla="*/ 197566 w 12192000"/>
              <a:gd name="connsiteY95" fmla="*/ 2429778 h 3404593"/>
              <a:gd name="connsiteX96" fmla="*/ 187278 w 12192000"/>
              <a:gd name="connsiteY96" fmla="*/ 2402186 h 3404593"/>
              <a:gd name="connsiteX97" fmla="*/ 84859 w 12192000"/>
              <a:gd name="connsiteY97" fmla="*/ 2171160 h 3404593"/>
              <a:gd name="connsiteX98" fmla="*/ 28739 w 12192000"/>
              <a:gd name="connsiteY98" fmla="*/ 1881676 h 3404593"/>
              <a:gd name="connsiteX99" fmla="*/ 89068 w 12192000"/>
              <a:gd name="connsiteY99" fmla="*/ 1482291 h 3404593"/>
              <a:gd name="connsiteX100" fmla="*/ 213467 w 12192000"/>
              <a:gd name="connsiteY100" fmla="*/ 1315802 h 3404593"/>
              <a:gd name="connsiteX101" fmla="*/ 228900 w 12192000"/>
              <a:gd name="connsiteY101" fmla="*/ 1298031 h 3404593"/>
              <a:gd name="connsiteX102" fmla="*/ 399597 w 12192000"/>
              <a:gd name="connsiteY102" fmla="*/ 1026318 h 3404593"/>
              <a:gd name="connsiteX103" fmla="*/ 622673 w 12192000"/>
              <a:gd name="connsiteY103" fmla="*/ 841591 h 3404593"/>
              <a:gd name="connsiteX104" fmla="*/ 855569 w 12192000"/>
              <a:gd name="connsiteY104" fmla="*/ 735899 h 3404593"/>
              <a:gd name="connsiteX105" fmla="*/ 1027202 w 12192000"/>
              <a:gd name="connsiteY105" fmla="*/ 644237 h 3404593"/>
              <a:gd name="connsiteX106" fmla="*/ 1213332 w 12192000"/>
              <a:gd name="connsiteY106" fmla="*/ 594197 h 3404593"/>
              <a:gd name="connsiteX107" fmla="*/ 1512170 w 12192000"/>
              <a:gd name="connsiteY107" fmla="*/ 495052 h 3404593"/>
              <a:gd name="connsiteX108" fmla="*/ 1597752 w 12192000"/>
              <a:gd name="connsiteY108" fmla="*/ 448753 h 3404593"/>
              <a:gd name="connsiteX109" fmla="*/ 1633295 w 12192000"/>
              <a:gd name="connsiteY109" fmla="*/ 421629 h 3404593"/>
              <a:gd name="connsiteX110" fmla="*/ 1947097 w 12192000"/>
              <a:gd name="connsiteY110" fmla="*/ 341658 h 3404593"/>
              <a:gd name="connsiteX111" fmla="*/ 2438612 w 12192000"/>
              <a:gd name="connsiteY111" fmla="*/ 241578 h 3404593"/>
              <a:gd name="connsiteX112" fmla="*/ 2843141 w 12192000"/>
              <a:gd name="connsiteY112" fmla="*/ 211648 h 3404593"/>
              <a:gd name="connsiteX113" fmla="*/ 3018048 w 12192000"/>
              <a:gd name="connsiteY113" fmla="*/ 198553 h 3404593"/>
              <a:gd name="connsiteX114" fmla="*/ 3419303 w 12192000"/>
              <a:gd name="connsiteY114" fmla="*/ 184991 h 3404593"/>
              <a:gd name="connsiteX115" fmla="*/ 3487582 w 12192000"/>
              <a:gd name="connsiteY115" fmla="*/ 154125 h 3404593"/>
              <a:gd name="connsiteX116" fmla="*/ 3508627 w 12192000"/>
              <a:gd name="connsiteY116" fmla="*/ 200424 h 3404593"/>
              <a:gd name="connsiteX117" fmla="*/ 3592339 w 12192000"/>
              <a:gd name="connsiteY117" fmla="*/ 130274 h 3404593"/>
              <a:gd name="connsiteX118" fmla="*/ 3607772 w 12192000"/>
              <a:gd name="connsiteY118" fmla="*/ 162075 h 3404593"/>
              <a:gd name="connsiteX119" fmla="*/ 3783146 w 12192000"/>
              <a:gd name="connsiteY119" fmla="*/ 148045 h 3404593"/>
              <a:gd name="connsiteX120" fmla="*/ 4214800 w 12192000"/>
              <a:gd name="connsiteY120" fmla="*/ 90990 h 3404593"/>
              <a:gd name="connsiteX121" fmla="*/ 4456115 w 12192000"/>
              <a:gd name="connsiteY121" fmla="*/ 56851 h 3404593"/>
              <a:gd name="connsiteX122" fmla="*/ 4665628 w 12192000"/>
              <a:gd name="connsiteY122" fmla="*/ 69010 h 3404593"/>
              <a:gd name="connsiteX123" fmla="*/ 4840067 w 12192000"/>
              <a:gd name="connsiteY123" fmla="*/ 24582 h 3404593"/>
              <a:gd name="connsiteX124" fmla="*/ 4823698 w 12192000"/>
              <a:gd name="connsiteY124" fmla="*/ 64801 h 3404593"/>
              <a:gd name="connsiteX125" fmla="*/ 5076237 w 12192000"/>
              <a:gd name="connsiteY125" fmla="*/ 62463 h 3404593"/>
              <a:gd name="connsiteX126" fmla="*/ 5249740 w 12192000"/>
              <a:gd name="connsiteY126" fmla="*/ 48901 h 3404593"/>
              <a:gd name="connsiteX127" fmla="*/ 5297442 w 12192000"/>
              <a:gd name="connsiteY127" fmla="*/ 16164 h 3404593"/>
              <a:gd name="connsiteX128" fmla="*/ 5328308 w 12192000"/>
              <a:gd name="connsiteY128" fmla="*/ 82105 h 3404593"/>
              <a:gd name="connsiteX129" fmla="*/ 5376010 w 12192000"/>
              <a:gd name="connsiteY129" fmla="*/ 24582 h 3404593"/>
              <a:gd name="connsiteX130" fmla="*/ 5420438 w 12192000"/>
              <a:gd name="connsiteY130" fmla="*/ 62463 h 3404593"/>
              <a:gd name="connsiteX131" fmla="*/ 5980699 w 12192000"/>
              <a:gd name="connsiteY131" fmla="*/ 39547 h 3404593"/>
              <a:gd name="connsiteX132" fmla="*/ 6029336 w 12192000"/>
              <a:gd name="connsiteY132" fmla="*/ 21309 h 3404593"/>
              <a:gd name="connsiteX133" fmla="*/ 6106969 w 12192000"/>
              <a:gd name="connsiteY133" fmla="*/ 2602 h 3404593"/>
              <a:gd name="connsiteX134" fmla="*/ 6422642 w 12192000"/>
              <a:gd name="connsiteY134" fmla="*/ 30662 h 3404593"/>
              <a:gd name="connsiteX135" fmla="*/ 6582583 w 12192000"/>
              <a:gd name="connsiteY135" fmla="*/ 35806 h 3404593"/>
              <a:gd name="connsiteX136" fmla="*/ 6604095 w 12192000"/>
              <a:gd name="connsiteY136" fmla="*/ 40015 h 3404593"/>
              <a:gd name="connsiteX137" fmla="*/ 6893112 w 12192000"/>
              <a:gd name="connsiteY137" fmla="*/ 4473 h 3404593"/>
              <a:gd name="connsiteX138" fmla="*/ 7061003 w 12192000"/>
              <a:gd name="connsiteY138" fmla="*/ 23179 h 3404593"/>
              <a:gd name="connsiteX139" fmla="*/ 7394915 w 12192000"/>
              <a:gd name="connsiteY139" fmla="*/ 23179 h 3404593"/>
              <a:gd name="connsiteX140" fmla="*/ 7660081 w 12192000"/>
              <a:gd name="connsiteY140" fmla="*/ 46562 h 3404593"/>
              <a:gd name="connsiteX141" fmla="*/ 7761563 w 12192000"/>
              <a:gd name="connsiteY141" fmla="*/ 31129 h 3404593"/>
              <a:gd name="connsiteX142" fmla="*/ 7724618 w 12192000"/>
              <a:gd name="connsiteY142" fmla="*/ 88652 h 3404593"/>
              <a:gd name="connsiteX143" fmla="*/ 7805056 w 12192000"/>
              <a:gd name="connsiteY143" fmla="*/ 103617 h 3404593"/>
              <a:gd name="connsiteX144" fmla="*/ 7826569 w 12192000"/>
              <a:gd name="connsiteY144" fmla="*/ 75558 h 3404593"/>
              <a:gd name="connsiteX145" fmla="*/ 8040292 w 12192000"/>
              <a:gd name="connsiteY145" fmla="*/ 117647 h 3404593"/>
              <a:gd name="connsiteX146" fmla="*/ 8082381 w 12192000"/>
              <a:gd name="connsiteY146" fmla="*/ 148981 h 3404593"/>
              <a:gd name="connsiteX147" fmla="*/ 8110909 w 12192000"/>
              <a:gd name="connsiteY147" fmla="*/ 176573 h 3404593"/>
              <a:gd name="connsiteX148" fmla="*/ 8260094 w 12192000"/>
              <a:gd name="connsiteY148" fmla="*/ 186394 h 3404593"/>
              <a:gd name="connsiteX149" fmla="*/ 8522453 w 12192000"/>
              <a:gd name="connsiteY149" fmla="*/ 259349 h 3404593"/>
              <a:gd name="connsiteX150" fmla="*/ 8582313 w 12192000"/>
              <a:gd name="connsiteY150" fmla="*/ 233160 h 3404593"/>
              <a:gd name="connsiteX151" fmla="*/ 8735707 w 12192000"/>
              <a:gd name="connsiteY151" fmla="*/ 188732 h 3404593"/>
              <a:gd name="connsiteX152" fmla="*/ 8698294 w 12192000"/>
              <a:gd name="connsiteY152" fmla="*/ 186862 h 3404593"/>
              <a:gd name="connsiteX153" fmla="*/ 8622533 w 12192000"/>
              <a:gd name="connsiteY153" fmla="*/ 260285 h 3404593"/>
              <a:gd name="connsiteX154" fmla="*/ 8643110 w 12192000"/>
              <a:gd name="connsiteY154" fmla="*/ 281330 h 3404593"/>
              <a:gd name="connsiteX155" fmla="*/ 8735240 w 12192000"/>
              <a:gd name="connsiteY155" fmla="*/ 243917 h 3404593"/>
              <a:gd name="connsiteX156" fmla="*/ 8771250 w 12192000"/>
              <a:gd name="connsiteY156" fmla="*/ 192941 h 3404593"/>
              <a:gd name="connsiteX157" fmla="*/ 8865718 w 12192000"/>
              <a:gd name="connsiteY157" fmla="*/ 184991 h 3404593"/>
              <a:gd name="connsiteX158" fmla="*/ 8968136 w 12192000"/>
              <a:gd name="connsiteY158" fmla="*/ 176573 h 3404593"/>
              <a:gd name="connsiteX159" fmla="*/ 9121063 w 12192000"/>
              <a:gd name="connsiteY159" fmla="*/ 170026 h 3404593"/>
              <a:gd name="connsiteX160" fmla="*/ 9161749 w 12192000"/>
              <a:gd name="connsiteY160" fmla="*/ 186862 h 3404593"/>
              <a:gd name="connsiteX161" fmla="*/ 9035480 w 12192000"/>
              <a:gd name="connsiteY161" fmla="*/ 290683 h 3404593"/>
              <a:gd name="connsiteX162" fmla="*/ 9046704 w 12192000"/>
              <a:gd name="connsiteY162" fmla="*/ 305648 h 3404593"/>
              <a:gd name="connsiteX163" fmla="*/ 9172506 w 12192000"/>
              <a:gd name="connsiteY163" fmla="*/ 252335 h 3404593"/>
              <a:gd name="connsiteX164" fmla="*/ 9192147 w 12192000"/>
              <a:gd name="connsiteY164" fmla="*/ 338852 h 3404593"/>
              <a:gd name="connsiteX165" fmla="*/ 9131351 w 12192000"/>
              <a:gd name="connsiteY165" fmla="*/ 343997 h 3404593"/>
              <a:gd name="connsiteX166" fmla="*/ 9129480 w 12192000"/>
              <a:gd name="connsiteY166" fmla="*/ 361768 h 3404593"/>
              <a:gd name="connsiteX167" fmla="*/ 9337591 w 12192000"/>
              <a:gd name="connsiteY167" fmla="*/ 399649 h 3404593"/>
              <a:gd name="connsiteX168" fmla="*/ 9265103 w 12192000"/>
              <a:gd name="connsiteY168" fmla="*/ 451559 h 3404593"/>
              <a:gd name="connsiteX169" fmla="*/ 9332914 w 12192000"/>
              <a:gd name="connsiteY169" fmla="*/ 513759 h 3404593"/>
              <a:gd name="connsiteX170" fmla="*/ 9334317 w 12192000"/>
              <a:gd name="connsiteY170" fmla="*/ 491311 h 3404593"/>
              <a:gd name="connsiteX171" fmla="*/ 9559264 w 12192000"/>
              <a:gd name="connsiteY171" fmla="*/ 505341 h 3404593"/>
              <a:gd name="connsiteX172" fmla="*/ 9765971 w 12192000"/>
              <a:gd name="connsiteY172" fmla="*/ 549769 h 3404593"/>
              <a:gd name="connsiteX173" fmla="*/ 9826300 w 12192000"/>
              <a:gd name="connsiteY173" fmla="*/ 523580 h 3404593"/>
              <a:gd name="connsiteX174" fmla="*/ 10074162 w 12192000"/>
              <a:gd name="connsiteY174" fmla="*/ 560057 h 3404593"/>
              <a:gd name="connsiteX175" fmla="*/ 10415556 w 12192000"/>
              <a:gd name="connsiteY175" fmla="*/ 567540 h 3404593"/>
              <a:gd name="connsiteX176" fmla="*/ 10423039 w 12192000"/>
              <a:gd name="connsiteY176" fmla="*/ 482893 h 3404593"/>
              <a:gd name="connsiteX177" fmla="*/ 10511895 w 12192000"/>
              <a:gd name="connsiteY177" fmla="*/ 496923 h 3404593"/>
              <a:gd name="connsiteX178" fmla="*/ 10732633 w 12192000"/>
              <a:gd name="connsiteY178" fmla="*/ 405728 h 3404593"/>
              <a:gd name="connsiteX179" fmla="*/ 10623667 w 12192000"/>
              <a:gd name="connsiteY179" fmla="*/ 372992 h 3404593"/>
              <a:gd name="connsiteX180" fmla="*/ 10562403 w 12192000"/>
              <a:gd name="connsiteY180" fmla="*/ 333708 h 3404593"/>
              <a:gd name="connsiteX181" fmla="*/ 10645647 w 12192000"/>
              <a:gd name="connsiteY181" fmla="*/ 296763 h 3404593"/>
              <a:gd name="connsiteX182" fmla="*/ 11062336 w 12192000"/>
              <a:gd name="connsiteY182" fmla="*/ 370653 h 3404593"/>
              <a:gd name="connsiteX183" fmla="*/ 11072157 w 12192000"/>
              <a:gd name="connsiteY183" fmla="*/ 368783 h 3404593"/>
              <a:gd name="connsiteX184" fmla="*/ 11098346 w 12192000"/>
              <a:gd name="connsiteY184" fmla="*/ 275250 h 3404593"/>
              <a:gd name="connsiteX185" fmla="*/ 11221810 w 12192000"/>
              <a:gd name="connsiteY185" fmla="*/ 357559 h 3404593"/>
              <a:gd name="connsiteX186" fmla="*/ 11306924 w 12192000"/>
              <a:gd name="connsiteY186" fmla="*/ 408534 h 3404593"/>
              <a:gd name="connsiteX187" fmla="*/ 11320486 w 12192000"/>
              <a:gd name="connsiteY187" fmla="*/ 344464 h 3404593"/>
              <a:gd name="connsiteX188" fmla="*/ 11291023 w 12192000"/>
              <a:gd name="connsiteY188" fmla="*/ 309857 h 3404593"/>
              <a:gd name="connsiteX189" fmla="*/ 11170834 w 12192000"/>
              <a:gd name="connsiteY189" fmla="*/ 275718 h 3404593"/>
              <a:gd name="connsiteX190" fmla="*/ 11356029 w 12192000"/>
              <a:gd name="connsiteY190" fmla="*/ 271509 h 3404593"/>
              <a:gd name="connsiteX191" fmla="*/ 11528596 w 12192000"/>
              <a:gd name="connsiteY191" fmla="*/ 334643 h 3404593"/>
              <a:gd name="connsiteX192" fmla="*/ 11690876 w 12192000"/>
              <a:gd name="connsiteY192" fmla="*/ 408534 h 3404593"/>
              <a:gd name="connsiteX193" fmla="*/ 11830708 w 12192000"/>
              <a:gd name="connsiteY193" fmla="*/ 556316 h 3404593"/>
              <a:gd name="connsiteX194" fmla="*/ 11624468 w 12192000"/>
              <a:gd name="connsiteY194" fmla="*/ 555848 h 3404593"/>
              <a:gd name="connsiteX195" fmla="*/ 11646448 w 12192000"/>
              <a:gd name="connsiteY195" fmla="*/ 660138 h 3404593"/>
              <a:gd name="connsiteX196" fmla="*/ 11689941 w 12192000"/>
              <a:gd name="connsiteY196" fmla="*/ 587650 h 3404593"/>
              <a:gd name="connsiteX197" fmla="*/ 11708647 w 12192000"/>
              <a:gd name="connsiteY197" fmla="*/ 591859 h 3404593"/>
              <a:gd name="connsiteX198" fmla="*/ 11687135 w 12192000"/>
              <a:gd name="connsiteY198" fmla="*/ 688197 h 3404593"/>
              <a:gd name="connsiteX199" fmla="*/ 12194083 w 12192000"/>
              <a:gd name="connsiteY199" fmla="*/ 833173 h 3404593"/>
              <a:gd name="connsiteX200" fmla="*/ 11761025 w 12192000"/>
              <a:gd name="connsiteY200" fmla="*/ 933253 h 3404593"/>
              <a:gd name="connsiteX201" fmla="*/ 11853623 w 12192000"/>
              <a:gd name="connsiteY201" fmla="*/ 941671 h 3404593"/>
              <a:gd name="connsiteX202" fmla="*/ 11805453 w 12192000"/>
              <a:gd name="connsiteY202" fmla="*/ 984229 h 3404593"/>
              <a:gd name="connsiteX203" fmla="*/ 12057525 w 12192000"/>
              <a:gd name="connsiteY203" fmla="*/ 1071214 h 3404593"/>
              <a:gd name="connsiteX204" fmla="*/ 12054718 w 12192000"/>
              <a:gd name="connsiteY204" fmla="*/ 1084776 h 3404593"/>
              <a:gd name="connsiteX205" fmla="*/ 11901793 w 12192000"/>
              <a:gd name="connsiteY205" fmla="*/ 1084776 h 3404593"/>
              <a:gd name="connsiteX206" fmla="*/ 11898986 w 12192000"/>
              <a:gd name="connsiteY206" fmla="*/ 1103015 h 3404593"/>
              <a:gd name="connsiteX207" fmla="*/ 11991584 w 12192000"/>
              <a:gd name="connsiteY207" fmla="*/ 1125463 h 3404593"/>
              <a:gd name="connsiteX208" fmla="*/ 11866250 w 12192000"/>
              <a:gd name="connsiteY208" fmla="*/ 1236767 h 3404593"/>
              <a:gd name="connsiteX209" fmla="*/ 12029932 w 12192000"/>
              <a:gd name="connsiteY209" fmla="*/ 1268568 h 3404593"/>
              <a:gd name="connsiteX210" fmla="*/ 11537483 w 12192000"/>
              <a:gd name="connsiteY210" fmla="*/ 1267633 h 3404593"/>
              <a:gd name="connsiteX211" fmla="*/ 11762897 w 12192000"/>
              <a:gd name="connsiteY211" fmla="*/ 1228817 h 3404593"/>
              <a:gd name="connsiteX212" fmla="*/ 11697424 w 12192000"/>
              <a:gd name="connsiteY212" fmla="*/ 1202628 h 3404593"/>
              <a:gd name="connsiteX213" fmla="*/ 11761025 w 12192000"/>
              <a:gd name="connsiteY213" fmla="*/ 1157732 h 3404593"/>
              <a:gd name="connsiteX214" fmla="*/ 11320019 w 12192000"/>
              <a:gd name="connsiteY214" fmla="*/ 1141831 h 3404593"/>
              <a:gd name="connsiteX215" fmla="*/ 10917828 w 12192000"/>
              <a:gd name="connsiteY215" fmla="*/ 1121722 h 3404593"/>
              <a:gd name="connsiteX216" fmla="*/ 10850017 w 12192000"/>
              <a:gd name="connsiteY216" fmla="*/ 1082906 h 3404593"/>
              <a:gd name="connsiteX217" fmla="*/ 10810732 w 12192000"/>
              <a:gd name="connsiteY217" fmla="*/ 1136219 h 3404593"/>
              <a:gd name="connsiteX218" fmla="*/ 10516572 w 12192000"/>
              <a:gd name="connsiteY218" fmla="*/ 1110498 h 3404593"/>
              <a:gd name="connsiteX219" fmla="*/ 10593737 w 12192000"/>
              <a:gd name="connsiteY219" fmla="*/ 1191871 h 3404593"/>
              <a:gd name="connsiteX220" fmla="*/ 10528264 w 12192000"/>
              <a:gd name="connsiteY220" fmla="*/ 1206837 h 3404593"/>
              <a:gd name="connsiteX221" fmla="*/ 10595607 w 12192000"/>
              <a:gd name="connsiteY221" fmla="*/ 1242379 h 3404593"/>
              <a:gd name="connsiteX222" fmla="*/ 10564274 w 12192000"/>
              <a:gd name="connsiteY222" fmla="*/ 1331703 h 3404593"/>
              <a:gd name="connsiteX223" fmla="*/ 10725618 w 12192000"/>
              <a:gd name="connsiteY223" fmla="*/ 1279325 h 3404593"/>
              <a:gd name="connsiteX224" fmla="*/ 10740583 w 12192000"/>
              <a:gd name="connsiteY224" fmla="*/ 1292419 h 3404593"/>
              <a:gd name="connsiteX225" fmla="*/ 10767239 w 12192000"/>
              <a:gd name="connsiteY225" fmla="*/ 1326091 h 3404593"/>
              <a:gd name="connsiteX226" fmla="*/ 10813539 w 12192000"/>
              <a:gd name="connsiteY226" fmla="*/ 1381275 h 3404593"/>
              <a:gd name="connsiteX227" fmla="*/ 10669498 w 12192000"/>
              <a:gd name="connsiteY227" fmla="*/ 1424768 h 3404593"/>
              <a:gd name="connsiteX228" fmla="*/ 10676981 w 12192000"/>
              <a:gd name="connsiteY228" fmla="*/ 1462649 h 3404593"/>
              <a:gd name="connsiteX229" fmla="*/ 10763499 w 12192000"/>
              <a:gd name="connsiteY229" fmla="*/ 1455166 h 3404593"/>
              <a:gd name="connsiteX230" fmla="*/ 10811667 w 12192000"/>
              <a:gd name="connsiteY230" fmla="*/ 1379872 h 3404593"/>
              <a:gd name="connsiteX231" fmla="*/ 10984236 w 12192000"/>
              <a:gd name="connsiteY231" fmla="*/ 1296160 h 3404593"/>
              <a:gd name="connsiteX232" fmla="*/ 11147918 w 12192000"/>
              <a:gd name="connsiteY232" fmla="*/ 1407932 h 3404593"/>
              <a:gd name="connsiteX233" fmla="*/ 11170834 w 12192000"/>
              <a:gd name="connsiteY233" fmla="*/ 1386420 h 3404593"/>
              <a:gd name="connsiteX234" fmla="*/ 11349949 w 12192000"/>
              <a:gd name="connsiteY234" fmla="*/ 1441604 h 3404593"/>
              <a:gd name="connsiteX235" fmla="*/ 11129679 w 12192000"/>
              <a:gd name="connsiteY235" fmla="*/ 1508480 h 3404593"/>
              <a:gd name="connsiteX236" fmla="*/ 11131550 w 12192000"/>
              <a:gd name="connsiteY236" fmla="*/ 1518301 h 3404593"/>
              <a:gd name="connsiteX237" fmla="*/ 11361641 w 12192000"/>
              <a:gd name="connsiteY237" fmla="*/ 1533734 h 3404593"/>
              <a:gd name="connsiteX238" fmla="*/ 11347611 w 12192000"/>
              <a:gd name="connsiteY238" fmla="*/ 1551973 h 3404593"/>
              <a:gd name="connsiteX239" fmla="*/ 11623533 w 12192000"/>
              <a:gd name="connsiteY239" fmla="*/ 1576759 h 3404593"/>
              <a:gd name="connsiteX240" fmla="*/ 11636159 w 12192000"/>
              <a:gd name="connsiteY240" fmla="*/ 1602480 h 3404593"/>
              <a:gd name="connsiteX241" fmla="*/ 11657204 w 12192000"/>
              <a:gd name="connsiteY241" fmla="*/ 1512689 h 3404593"/>
              <a:gd name="connsiteX242" fmla="*/ 11564139 w 12192000"/>
              <a:gd name="connsiteY242" fmla="*/ 1526251 h 3404593"/>
              <a:gd name="connsiteX243" fmla="*/ 11478089 w 12192000"/>
              <a:gd name="connsiteY243" fmla="*/ 1512689 h 3404593"/>
              <a:gd name="connsiteX244" fmla="*/ 11359302 w 12192000"/>
              <a:gd name="connsiteY244" fmla="*/ 1536072 h 3404593"/>
              <a:gd name="connsiteX245" fmla="*/ 11386894 w 12192000"/>
              <a:gd name="connsiteY245" fmla="*/ 1447684 h 3404593"/>
              <a:gd name="connsiteX246" fmla="*/ 11595473 w 12192000"/>
              <a:gd name="connsiteY246" fmla="*/ 1444410 h 3404593"/>
              <a:gd name="connsiteX247" fmla="*/ 11731563 w 12192000"/>
              <a:gd name="connsiteY247" fmla="*/ 1367713 h 3404593"/>
              <a:gd name="connsiteX248" fmla="*/ 11866718 w 12192000"/>
              <a:gd name="connsiteY248" fmla="*/ 1357892 h 3404593"/>
              <a:gd name="connsiteX249" fmla="*/ 11907872 w 12192000"/>
              <a:gd name="connsiteY249" fmla="*/ 1460311 h 3404593"/>
              <a:gd name="connsiteX250" fmla="*/ 11850350 w 12192000"/>
              <a:gd name="connsiteY250" fmla="*/ 1460311 h 3404593"/>
              <a:gd name="connsiteX251" fmla="*/ 11721274 w 12192000"/>
              <a:gd name="connsiteY251" fmla="*/ 1540281 h 3404593"/>
              <a:gd name="connsiteX252" fmla="*/ 11685264 w 12192000"/>
              <a:gd name="connsiteY252" fmla="*/ 1575823 h 3404593"/>
              <a:gd name="connsiteX253" fmla="*/ 11728289 w 12192000"/>
              <a:gd name="connsiteY253" fmla="*/ 1570679 h 3404593"/>
              <a:gd name="connsiteX254" fmla="*/ 11728289 w 12192000"/>
              <a:gd name="connsiteY254" fmla="*/ 1651585 h 3404593"/>
              <a:gd name="connsiteX255" fmla="*/ 11540756 w 12192000"/>
              <a:gd name="connsiteY255" fmla="*/ 1651585 h 3404593"/>
              <a:gd name="connsiteX256" fmla="*/ 11522050 w 12192000"/>
              <a:gd name="connsiteY256" fmla="*/ 1706302 h 3404593"/>
              <a:gd name="connsiteX257" fmla="*/ 11501472 w 12192000"/>
              <a:gd name="connsiteY257" fmla="*/ 1687128 h 3404593"/>
              <a:gd name="connsiteX258" fmla="*/ 11444417 w 12192000"/>
              <a:gd name="connsiteY258" fmla="*/ 1626331 h 3404593"/>
              <a:gd name="connsiteX259" fmla="*/ 11247531 w 12192000"/>
              <a:gd name="connsiteY259" fmla="*/ 1603416 h 3404593"/>
              <a:gd name="connsiteX260" fmla="*/ 11092734 w 12192000"/>
              <a:gd name="connsiteY260" fmla="*/ 1582371 h 3404593"/>
              <a:gd name="connsiteX261" fmla="*/ 10942146 w 12192000"/>
              <a:gd name="connsiteY261" fmla="*/ 1581435 h 3404593"/>
              <a:gd name="connsiteX262" fmla="*/ 10940743 w 12192000"/>
              <a:gd name="connsiteY262" fmla="*/ 1566470 h 3404593"/>
              <a:gd name="connsiteX263" fmla="*/ 10845807 w 12192000"/>
              <a:gd name="connsiteY263" fmla="*/ 1645973 h 3404593"/>
              <a:gd name="connsiteX264" fmla="*/ 10829439 w 12192000"/>
              <a:gd name="connsiteY264" fmla="*/ 1628202 h 3404593"/>
              <a:gd name="connsiteX265" fmla="*/ 10887897 w 12192000"/>
              <a:gd name="connsiteY265" fmla="*/ 1565067 h 3404593"/>
              <a:gd name="connsiteX266" fmla="*/ 10885559 w 12192000"/>
              <a:gd name="connsiteY266" fmla="*/ 1544490 h 3404593"/>
              <a:gd name="connsiteX267" fmla="*/ 10709249 w 12192000"/>
              <a:gd name="connsiteY267" fmla="*/ 1554311 h 3404593"/>
              <a:gd name="connsiteX268" fmla="*/ 10711120 w 12192000"/>
              <a:gd name="connsiteY268" fmla="*/ 1555714 h 3404593"/>
              <a:gd name="connsiteX269" fmla="*/ 10635826 w 12192000"/>
              <a:gd name="connsiteY269" fmla="*/ 1550102 h 3404593"/>
              <a:gd name="connsiteX270" fmla="*/ 10603090 w 12192000"/>
              <a:gd name="connsiteY270" fmla="*/ 1661874 h 3404593"/>
              <a:gd name="connsiteX271" fmla="*/ 10596075 w 12192000"/>
              <a:gd name="connsiteY271" fmla="*/ 1755874 h 3404593"/>
              <a:gd name="connsiteX272" fmla="*/ 10581577 w 12192000"/>
              <a:gd name="connsiteY272" fmla="*/ 1812461 h 3404593"/>
              <a:gd name="connsiteX273" fmla="*/ 10488979 w 12192000"/>
              <a:gd name="connsiteY273" fmla="*/ 1902253 h 3404593"/>
              <a:gd name="connsiteX274" fmla="*/ 10490851 w 12192000"/>
              <a:gd name="connsiteY274" fmla="*/ 1933586 h 3404593"/>
              <a:gd name="connsiteX275" fmla="*/ 10516572 w 12192000"/>
              <a:gd name="connsiteY275" fmla="*/ 1956970 h 3404593"/>
              <a:gd name="connsiteX276" fmla="*/ 10678383 w 12192000"/>
              <a:gd name="connsiteY276" fmla="*/ 1972403 h 3404593"/>
              <a:gd name="connsiteX277" fmla="*/ 10679786 w 12192000"/>
              <a:gd name="connsiteY277" fmla="*/ 1995318 h 3404593"/>
              <a:gd name="connsiteX278" fmla="*/ 10478224 w 12192000"/>
              <a:gd name="connsiteY278" fmla="*/ 2015895 h 3404593"/>
              <a:gd name="connsiteX279" fmla="*/ 10401994 w 12192000"/>
              <a:gd name="connsiteY279" fmla="*/ 1975208 h 3404593"/>
              <a:gd name="connsiteX280" fmla="*/ 10307058 w 12192000"/>
              <a:gd name="connsiteY280" fmla="*/ 1993915 h 3404593"/>
              <a:gd name="connsiteX281" fmla="*/ 10381417 w 12192000"/>
              <a:gd name="connsiteY281" fmla="*/ 2017766 h 3404593"/>
              <a:gd name="connsiteX282" fmla="*/ 10359905 w 12192000"/>
              <a:gd name="connsiteY282" fmla="*/ 2043487 h 3404593"/>
              <a:gd name="connsiteX283" fmla="*/ 10315008 w 12192000"/>
              <a:gd name="connsiteY283" fmla="*/ 2025716 h 3404593"/>
              <a:gd name="connsiteX284" fmla="*/ 10266372 w 12192000"/>
              <a:gd name="connsiteY284" fmla="*/ 2048164 h 3404593"/>
              <a:gd name="connsiteX285" fmla="*/ 10269177 w 12192000"/>
              <a:gd name="connsiteY285" fmla="*/ 2068741 h 3404593"/>
              <a:gd name="connsiteX286" fmla="*/ 10381417 w 12192000"/>
              <a:gd name="connsiteY286" fmla="*/ 2093995 h 3404593"/>
              <a:gd name="connsiteX287" fmla="*/ 10344940 w 12192000"/>
              <a:gd name="connsiteY287" fmla="*/ 2125796 h 3404593"/>
              <a:gd name="connsiteX288" fmla="*/ 10220541 w 12192000"/>
              <a:gd name="connsiteY288" fmla="*/ 2333439 h 3404593"/>
              <a:gd name="connsiteX289" fmla="*/ 10208381 w 12192000"/>
              <a:gd name="connsiteY289" fmla="*/ 2423230 h 3404593"/>
              <a:gd name="connsiteX290" fmla="*/ 10047037 w 12192000"/>
              <a:gd name="connsiteY290" fmla="*/ 2484962 h 3404593"/>
              <a:gd name="connsiteX291" fmla="*/ 10069953 w 12192000"/>
              <a:gd name="connsiteY291" fmla="*/ 2406395 h 3404593"/>
              <a:gd name="connsiteX292" fmla="*/ 10088191 w 12192000"/>
              <a:gd name="connsiteY292" fmla="*/ 2446146 h 3404593"/>
              <a:gd name="connsiteX293" fmla="*/ 10126540 w 12192000"/>
              <a:gd name="connsiteY293" fmla="*/ 2324086 h 3404593"/>
              <a:gd name="connsiteX294" fmla="*/ 9945087 w 12192000"/>
              <a:gd name="connsiteY294" fmla="*/ 2324086 h 3404593"/>
              <a:gd name="connsiteX295" fmla="*/ 9820688 w 12192000"/>
              <a:gd name="connsiteY295" fmla="*/ 2233359 h 3404593"/>
              <a:gd name="connsiteX296" fmla="*/ 9665424 w 12192000"/>
              <a:gd name="connsiteY296" fmla="*/ 2153388 h 3404593"/>
              <a:gd name="connsiteX297" fmla="*/ 10789220 w 12192000"/>
              <a:gd name="connsiteY297" fmla="*/ 856556 h 3404593"/>
              <a:gd name="connsiteX298" fmla="*/ 10721409 w 12192000"/>
              <a:gd name="connsiteY298" fmla="*/ 819143 h 3404593"/>
              <a:gd name="connsiteX299" fmla="*/ 10729359 w 12192000"/>
              <a:gd name="connsiteY299" fmla="*/ 793422 h 3404593"/>
              <a:gd name="connsiteX300" fmla="*/ 10589060 w 12192000"/>
              <a:gd name="connsiteY300" fmla="*/ 840656 h 3404593"/>
              <a:gd name="connsiteX301" fmla="*/ 10793897 w 12192000"/>
              <a:gd name="connsiteY301" fmla="*/ 860298 h 3404593"/>
              <a:gd name="connsiteX302" fmla="*/ 10838325 w 12192000"/>
              <a:gd name="connsiteY302" fmla="*/ 828964 h 3404593"/>
              <a:gd name="connsiteX303" fmla="*/ 10958046 w 12192000"/>
              <a:gd name="connsiteY303" fmla="*/ 757412 h 3404593"/>
              <a:gd name="connsiteX304" fmla="*/ 10873867 w 12192000"/>
              <a:gd name="connsiteY304" fmla="*/ 738237 h 3404593"/>
              <a:gd name="connsiteX305" fmla="*/ 10906136 w 12192000"/>
              <a:gd name="connsiteY305" fmla="*/ 811193 h 3404593"/>
              <a:gd name="connsiteX306" fmla="*/ 10821489 w 12192000"/>
              <a:gd name="connsiteY306" fmla="*/ 813064 h 3404593"/>
              <a:gd name="connsiteX307" fmla="*/ 10789220 w 12192000"/>
              <a:gd name="connsiteY307" fmla="*/ 856556 h 3404593"/>
              <a:gd name="connsiteX308" fmla="*/ 7964997 w 12192000"/>
              <a:gd name="connsiteY308" fmla="*/ 2306315 h 3404593"/>
              <a:gd name="connsiteX309" fmla="*/ 7627344 w 12192000"/>
              <a:gd name="connsiteY309" fmla="*/ 2229618 h 3404593"/>
              <a:gd name="connsiteX310" fmla="*/ 7964997 w 12192000"/>
              <a:gd name="connsiteY310" fmla="*/ 2306315 h 3404593"/>
              <a:gd name="connsiteX311" fmla="*/ 8056192 w 12192000"/>
              <a:gd name="connsiteY311" fmla="*/ 2347469 h 3404593"/>
              <a:gd name="connsiteX312" fmla="*/ 8105296 w 12192000"/>
              <a:gd name="connsiteY312" fmla="*/ 2348404 h 3404593"/>
              <a:gd name="connsiteX313" fmla="*/ 8128680 w 12192000"/>
              <a:gd name="connsiteY313" fmla="*/ 2323151 h 3404593"/>
              <a:gd name="connsiteX314" fmla="*/ 8072092 w 12192000"/>
              <a:gd name="connsiteY314" fmla="*/ 2311459 h 3404593"/>
              <a:gd name="connsiteX315" fmla="*/ 8096879 w 12192000"/>
              <a:gd name="connsiteY315" fmla="*/ 2266563 h 3404593"/>
              <a:gd name="connsiteX316" fmla="*/ 8086122 w 12192000"/>
              <a:gd name="connsiteY316" fmla="*/ 2253469 h 3404593"/>
              <a:gd name="connsiteX317" fmla="*/ 7964997 w 12192000"/>
              <a:gd name="connsiteY317" fmla="*/ 2306315 h 3404593"/>
              <a:gd name="connsiteX318" fmla="*/ 9394179 w 12192000"/>
              <a:gd name="connsiteY318" fmla="*/ 1645038 h 3404593"/>
              <a:gd name="connsiteX319" fmla="*/ 9368925 w 12192000"/>
              <a:gd name="connsiteY319" fmla="*/ 1682918 h 3404593"/>
              <a:gd name="connsiteX320" fmla="*/ 9305322 w 12192000"/>
              <a:gd name="connsiteY320" fmla="*/ 1719864 h 3404593"/>
              <a:gd name="connsiteX321" fmla="*/ 9321222 w 12192000"/>
              <a:gd name="connsiteY321" fmla="*/ 1746053 h 3404593"/>
              <a:gd name="connsiteX322" fmla="*/ 9512497 w 12192000"/>
              <a:gd name="connsiteY322" fmla="*/ 1630072 h 3404593"/>
              <a:gd name="connsiteX323" fmla="*/ 9388099 w 12192000"/>
              <a:gd name="connsiteY323" fmla="*/ 1544490 h 3404593"/>
              <a:gd name="connsiteX324" fmla="*/ 9475084 w 12192000"/>
              <a:gd name="connsiteY324" fmla="*/ 1605754 h 3404593"/>
              <a:gd name="connsiteX325" fmla="*/ 9394179 w 12192000"/>
              <a:gd name="connsiteY325" fmla="*/ 1646441 h 3404593"/>
              <a:gd name="connsiteX326" fmla="*/ 9298775 w 12192000"/>
              <a:gd name="connsiteY326" fmla="*/ 1552440 h 3404593"/>
              <a:gd name="connsiteX327" fmla="*/ 9179053 w 12192000"/>
              <a:gd name="connsiteY327" fmla="*/ 1492579 h 3404593"/>
              <a:gd name="connsiteX328" fmla="*/ 9172038 w 12192000"/>
              <a:gd name="connsiteY328" fmla="*/ 1520639 h 3404593"/>
              <a:gd name="connsiteX329" fmla="*/ 9282874 w 12192000"/>
              <a:gd name="connsiteY329" fmla="*/ 1535137 h 3404593"/>
              <a:gd name="connsiteX330" fmla="*/ 9187003 w 12192000"/>
              <a:gd name="connsiteY330" fmla="*/ 1618381 h 3404593"/>
              <a:gd name="connsiteX331" fmla="*/ 9221610 w 12192000"/>
              <a:gd name="connsiteY331" fmla="*/ 1698819 h 3404593"/>
              <a:gd name="connsiteX332" fmla="*/ 9394179 w 12192000"/>
              <a:gd name="connsiteY332" fmla="*/ 1645038 h 3404593"/>
              <a:gd name="connsiteX333" fmla="*/ 10362243 w 12192000"/>
              <a:gd name="connsiteY333" fmla="*/ 1855487 h 3404593"/>
              <a:gd name="connsiteX334" fmla="*/ 10347745 w 12192000"/>
              <a:gd name="connsiteY334" fmla="*/ 1890094 h 3404593"/>
              <a:gd name="connsiteX335" fmla="*/ 10525457 w 12192000"/>
              <a:gd name="connsiteY335" fmla="*/ 1766163 h 3404593"/>
              <a:gd name="connsiteX336" fmla="*/ 10360372 w 12192000"/>
              <a:gd name="connsiteY336" fmla="*/ 1858292 h 3404593"/>
              <a:gd name="connsiteX337" fmla="*/ 10336053 w 12192000"/>
              <a:gd name="connsiteY337" fmla="*/ 1796093 h 3404593"/>
              <a:gd name="connsiteX338" fmla="*/ 10431457 w 12192000"/>
              <a:gd name="connsiteY338" fmla="*/ 1666083 h 3404593"/>
              <a:gd name="connsiteX339" fmla="*/ 10438472 w 12192000"/>
              <a:gd name="connsiteY339" fmla="*/ 1623525 h 3404593"/>
              <a:gd name="connsiteX340" fmla="*/ 10583915 w 12192000"/>
              <a:gd name="connsiteY340" fmla="*/ 1508012 h 3404593"/>
              <a:gd name="connsiteX341" fmla="*/ 10484771 w 12192000"/>
              <a:gd name="connsiteY341" fmla="*/ 1520639 h 3404593"/>
              <a:gd name="connsiteX342" fmla="*/ 10389368 w 12192000"/>
              <a:gd name="connsiteY342" fmla="*/ 1509415 h 3404593"/>
              <a:gd name="connsiteX343" fmla="*/ 10382353 w 12192000"/>
              <a:gd name="connsiteY343" fmla="*/ 1479952 h 3404593"/>
              <a:gd name="connsiteX344" fmla="*/ 10218670 w 12192000"/>
              <a:gd name="connsiteY344" fmla="*/ 1609963 h 3404593"/>
              <a:gd name="connsiteX345" fmla="*/ 10381417 w 12192000"/>
              <a:gd name="connsiteY345" fmla="*/ 1556649 h 3404593"/>
              <a:gd name="connsiteX346" fmla="*/ 10389368 w 12192000"/>
              <a:gd name="connsiteY346" fmla="*/ 1571615 h 3404593"/>
              <a:gd name="connsiteX347" fmla="*/ 10273387 w 12192000"/>
              <a:gd name="connsiteY347" fmla="*/ 1647844 h 3404593"/>
              <a:gd name="connsiteX348" fmla="*/ 10331377 w 12192000"/>
              <a:gd name="connsiteY348" fmla="*/ 1646908 h 3404593"/>
              <a:gd name="connsiteX349" fmla="*/ 10369725 w 12192000"/>
              <a:gd name="connsiteY349" fmla="*/ 1625864 h 3404593"/>
              <a:gd name="connsiteX350" fmla="*/ 10336053 w 12192000"/>
              <a:gd name="connsiteY350" fmla="*/ 1753068 h 3404593"/>
              <a:gd name="connsiteX351" fmla="*/ 10241585 w 12192000"/>
              <a:gd name="connsiteY351" fmla="*/ 1832571 h 3404593"/>
              <a:gd name="connsiteX352" fmla="*/ 10288820 w 12192000"/>
              <a:gd name="connsiteY352" fmla="*/ 1913477 h 3404593"/>
              <a:gd name="connsiteX353" fmla="*/ 10362243 w 12192000"/>
              <a:gd name="connsiteY353" fmla="*/ 1855487 h 3404593"/>
              <a:gd name="connsiteX354" fmla="*/ 11247531 w 12192000"/>
              <a:gd name="connsiteY354" fmla="*/ 892099 h 3404593"/>
              <a:gd name="connsiteX355" fmla="*/ 11228356 w 12192000"/>
              <a:gd name="connsiteY355" fmla="*/ 878069 h 3404593"/>
              <a:gd name="connsiteX356" fmla="*/ 11244257 w 12192000"/>
              <a:gd name="connsiteY356" fmla="*/ 842994 h 3404593"/>
              <a:gd name="connsiteX357" fmla="*/ 11098346 w 12192000"/>
              <a:gd name="connsiteY357" fmla="*/ 1056249 h 3404593"/>
              <a:gd name="connsiteX358" fmla="*/ 11168963 w 12192000"/>
              <a:gd name="connsiteY358" fmla="*/ 1046896 h 3404593"/>
              <a:gd name="connsiteX359" fmla="*/ 11236307 w 12192000"/>
              <a:gd name="connsiteY359" fmla="*/ 969731 h 3404593"/>
              <a:gd name="connsiteX360" fmla="*/ 11313939 w 12192000"/>
              <a:gd name="connsiteY360" fmla="*/ 1002000 h 3404593"/>
              <a:gd name="connsiteX361" fmla="*/ 11370526 w 12192000"/>
              <a:gd name="connsiteY361" fmla="*/ 1004806 h 3404593"/>
              <a:gd name="connsiteX362" fmla="*/ 11538885 w 12192000"/>
              <a:gd name="connsiteY362" fmla="*/ 943074 h 3404593"/>
              <a:gd name="connsiteX363" fmla="*/ 11714259 w 12192000"/>
              <a:gd name="connsiteY363" fmla="*/ 944945 h 3404593"/>
              <a:gd name="connsiteX364" fmla="*/ 11713324 w 12192000"/>
              <a:gd name="connsiteY364" fmla="*/ 930447 h 3404593"/>
              <a:gd name="connsiteX365" fmla="*/ 11384089 w 12192000"/>
              <a:gd name="connsiteY365" fmla="*/ 894437 h 3404593"/>
              <a:gd name="connsiteX366" fmla="*/ 11414954 w 12192000"/>
              <a:gd name="connsiteY366" fmla="*/ 832705 h 3404593"/>
              <a:gd name="connsiteX367" fmla="*/ 11326098 w 12192000"/>
              <a:gd name="connsiteY367" fmla="*/ 900517 h 3404593"/>
              <a:gd name="connsiteX368" fmla="*/ 11302715 w 12192000"/>
              <a:gd name="connsiteY368" fmla="*/ 812596 h 3404593"/>
              <a:gd name="connsiteX369" fmla="*/ 11247531 w 12192000"/>
              <a:gd name="connsiteY369" fmla="*/ 892099 h 3404593"/>
              <a:gd name="connsiteX370" fmla="*/ 6312741 w 12192000"/>
              <a:gd name="connsiteY370" fmla="*/ 381877 h 3404593"/>
              <a:gd name="connsiteX371" fmla="*/ 6249139 w 12192000"/>
              <a:gd name="connsiteY371" fmla="*/ 268703 h 3404593"/>
              <a:gd name="connsiteX372" fmla="*/ 6149993 w 12192000"/>
              <a:gd name="connsiteY372" fmla="*/ 302375 h 3404593"/>
              <a:gd name="connsiteX373" fmla="*/ 6158412 w 12192000"/>
              <a:gd name="connsiteY373" fmla="*/ 347270 h 3404593"/>
              <a:gd name="connsiteX374" fmla="*/ 6094809 w 12192000"/>
              <a:gd name="connsiteY374" fmla="*/ 347270 h 3404593"/>
              <a:gd name="connsiteX375" fmla="*/ 6037286 w 12192000"/>
              <a:gd name="connsiteY375" fmla="*/ 394972 h 3404593"/>
              <a:gd name="connsiteX376" fmla="*/ 6052252 w 12192000"/>
              <a:gd name="connsiteY376" fmla="*/ 413211 h 3404593"/>
              <a:gd name="connsiteX377" fmla="*/ 6119595 w 12192000"/>
              <a:gd name="connsiteY377" fmla="*/ 375330 h 3404593"/>
              <a:gd name="connsiteX378" fmla="*/ 6312741 w 12192000"/>
              <a:gd name="connsiteY378" fmla="*/ 381877 h 3404593"/>
              <a:gd name="connsiteX379" fmla="*/ 5405005 w 12192000"/>
              <a:gd name="connsiteY379" fmla="*/ 306116 h 3404593"/>
              <a:gd name="connsiteX380" fmla="*/ 5393313 w 12192000"/>
              <a:gd name="connsiteY380" fmla="*/ 378136 h 3404593"/>
              <a:gd name="connsiteX381" fmla="*/ 5357771 w 12192000"/>
              <a:gd name="connsiteY381" fmla="*/ 364106 h 3404593"/>
              <a:gd name="connsiteX382" fmla="*/ 5337194 w 12192000"/>
              <a:gd name="connsiteY382" fmla="*/ 466525 h 3404593"/>
              <a:gd name="connsiteX383" fmla="*/ 5542030 w 12192000"/>
              <a:gd name="connsiteY383" fmla="*/ 466525 h 3404593"/>
              <a:gd name="connsiteX384" fmla="*/ 5405005 w 12192000"/>
              <a:gd name="connsiteY384" fmla="*/ 306116 h 3404593"/>
              <a:gd name="connsiteX385" fmla="*/ 8437806 w 12192000"/>
              <a:gd name="connsiteY385" fmla="*/ 1061861 h 3404593"/>
              <a:gd name="connsiteX386" fmla="*/ 8472412 w 12192000"/>
              <a:gd name="connsiteY386" fmla="*/ 1035672 h 3404593"/>
              <a:gd name="connsiteX387" fmla="*/ 8545836 w 12192000"/>
              <a:gd name="connsiteY387" fmla="*/ 1188598 h 3404593"/>
              <a:gd name="connsiteX388" fmla="*/ 8572493 w 12192000"/>
              <a:gd name="connsiteY388" fmla="*/ 1181115 h 3404593"/>
              <a:gd name="connsiteX389" fmla="*/ 8620195 w 12192000"/>
              <a:gd name="connsiteY389" fmla="*/ 1033801 h 3404593"/>
              <a:gd name="connsiteX390" fmla="*/ 8437806 w 12192000"/>
              <a:gd name="connsiteY390" fmla="*/ 1061861 h 3404593"/>
              <a:gd name="connsiteX391" fmla="*/ 7871464 w 12192000"/>
              <a:gd name="connsiteY391" fmla="*/ 2431649 h 3404593"/>
              <a:gd name="connsiteX392" fmla="*/ 7874738 w 12192000"/>
              <a:gd name="connsiteY392" fmla="*/ 2464853 h 3404593"/>
              <a:gd name="connsiteX393" fmla="*/ 8029535 w 12192000"/>
              <a:gd name="connsiteY393" fmla="*/ 2508345 h 3404593"/>
              <a:gd name="connsiteX394" fmla="*/ 8006619 w 12192000"/>
              <a:gd name="connsiteY394" fmla="*/ 2400783 h 3404593"/>
              <a:gd name="connsiteX395" fmla="*/ 7871464 w 12192000"/>
              <a:gd name="connsiteY395" fmla="*/ 2431649 h 3404593"/>
              <a:gd name="connsiteX396" fmla="*/ 10814474 w 12192000"/>
              <a:gd name="connsiteY396" fmla="*/ 1016030 h 3404593"/>
              <a:gd name="connsiteX397" fmla="*/ 10841130 w 12192000"/>
              <a:gd name="connsiteY397" fmla="*/ 1041751 h 3404593"/>
              <a:gd name="connsiteX398" fmla="*/ 11024923 w 12192000"/>
              <a:gd name="connsiteY398" fmla="*/ 912676 h 3404593"/>
              <a:gd name="connsiteX399" fmla="*/ 10879479 w 12192000"/>
              <a:gd name="connsiteY399" fmla="*/ 871054 h 3404593"/>
              <a:gd name="connsiteX400" fmla="*/ 10912683 w 12192000"/>
              <a:gd name="connsiteY400" fmla="*/ 913611 h 3404593"/>
              <a:gd name="connsiteX401" fmla="*/ 10814474 w 12192000"/>
              <a:gd name="connsiteY401" fmla="*/ 1016030 h 3404593"/>
              <a:gd name="connsiteX402" fmla="*/ 11611841 w 12192000"/>
              <a:gd name="connsiteY402" fmla="*/ 524983 h 3404593"/>
              <a:gd name="connsiteX403" fmla="*/ 11662349 w 12192000"/>
              <a:gd name="connsiteY403" fmla="*/ 453430 h 3404593"/>
              <a:gd name="connsiteX404" fmla="*/ 11476686 w 12192000"/>
              <a:gd name="connsiteY404" fmla="*/ 380007 h 3404593"/>
              <a:gd name="connsiteX405" fmla="*/ 11466865 w 12192000"/>
              <a:gd name="connsiteY405" fmla="*/ 399649 h 3404593"/>
              <a:gd name="connsiteX406" fmla="*/ 11540756 w 12192000"/>
              <a:gd name="connsiteY406" fmla="*/ 445480 h 3404593"/>
              <a:gd name="connsiteX407" fmla="*/ 11611841 w 12192000"/>
              <a:gd name="connsiteY407" fmla="*/ 524983 h 3404593"/>
              <a:gd name="connsiteX408" fmla="*/ 7626409 w 12192000"/>
              <a:gd name="connsiteY408" fmla="*/ 2404992 h 3404593"/>
              <a:gd name="connsiteX409" fmla="*/ 7626409 w 12192000"/>
              <a:gd name="connsiteY409" fmla="*/ 2433987 h 3404593"/>
              <a:gd name="connsiteX410" fmla="*/ 7801783 w 12192000"/>
              <a:gd name="connsiteY410" fmla="*/ 2442872 h 3404593"/>
              <a:gd name="connsiteX411" fmla="*/ 7802718 w 12192000"/>
              <a:gd name="connsiteY411" fmla="*/ 2404992 h 3404593"/>
              <a:gd name="connsiteX412" fmla="*/ 7626409 w 12192000"/>
              <a:gd name="connsiteY412" fmla="*/ 2404992 h 3404593"/>
              <a:gd name="connsiteX413" fmla="*/ 11508020 w 12192000"/>
              <a:gd name="connsiteY413" fmla="*/ 1132010 h 3404593"/>
              <a:gd name="connsiteX414" fmla="*/ 11556656 w 12192000"/>
              <a:gd name="connsiteY414" fmla="*/ 1104418 h 3404593"/>
              <a:gd name="connsiteX415" fmla="*/ 11545433 w 12192000"/>
              <a:gd name="connsiteY415" fmla="*/ 1076826 h 3404593"/>
              <a:gd name="connsiteX416" fmla="*/ 11456109 w 12192000"/>
              <a:gd name="connsiteY416" fmla="*/ 1045493 h 3404593"/>
              <a:gd name="connsiteX417" fmla="*/ 11428049 w 12192000"/>
              <a:gd name="connsiteY417" fmla="*/ 1080567 h 3404593"/>
              <a:gd name="connsiteX418" fmla="*/ 11508020 w 12192000"/>
              <a:gd name="connsiteY418" fmla="*/ 1132010 h 3404593"/>
              <a:gd name="connsiteX419" fmla="*/ 11389232 w 12192000"/>
              <a:gd name="connsiteY419" fmla="*/ 1076826 h 3404593"/>
              <a:gd name="connsiteX420" fmla="*/ 11389701 w 12192000"/>
              <a:gd name="connsiteY420" fmla="*/ 1048766 h 3404593"/>
              <a:gd name="connsiteX421" fmla="*/ 11202635 w 12192000"/>
              <a:gd name="connsiteY421" fmla="*/ 1060926 h 3404593"/>
              <a:gd name="connsiteX422" fmla="*/ 11204973 w 12192000"/>
              <a:gd name="connsiteY422" fmla="*/ 1097403 h 3404593"/>
              <a:gd name="connsiteX423" fmla="*/ 11389232 w 12192000"/>
              <a:gd name="connsiteY423" fmla="*/ 1076826 h 3404593"/>
              <a:gd name="connsiteX424" fmla="*/ 9902997 w 12192000"/>
              <a:gd name="connsiteY424" fmla="*/ 2175836 h 3404593"/>
              <a:gd name="connsiteX425" fmla="*/ 9898788 w 12192000"/>
              <a:gd name="connsiteY425" fmla="*/ 2170224 h 3404593"/>
              <a:gd name="connsiteX426" fmla="*/ 9887564 w 12192000"/>
              <a:gd name="connsiteY426" fmla="*/ 2176304 h 3404593"/>
              <a:gd name="connsiteX427" fmla="*/ 9899256 w 12192000"/>
              <a:gd name="connsiteY427" fmla="*/ 2181916 h 3404593"/>
              <a:gd name="connsiteX428" fmla="*/ 9902997 w 12192000"/>
              <a:gd name="connsiteY428" fmla="*/ 2175836 h 3404593"/>
              <a:gd name="connsiteX429" fmla="*/ 9942280 w 12192000"/>
              <a:gd name="connsiteY429" fmla="*/ 2195478 h 3404593"/>
              <a:gd name="connsiteX430" fmla="*/ 9945087 w 12192000"/>
              <a:gd name="connsiteY430" fmla="*/ 2191737 h 3404593"/>
              <a:gd name="connsiteX431" fmla="*/ 9940877 w 12192000"/>
              <a:gd name="connsiteY431" fmla="*/ 2191269 h 3404593"/>
              <a:gd name="connsiteX432" fmla="*/ 9942280 w 12192000"/>
              <a:gd name="connsiteY432" fmla="*/ 2195478 h 3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Lst>
            <a:rect l="l" t="t" r="r" b="b"/>
            <a:pathLst>
              <a:path w="12192000" h="3404593">
                <a:moveTo>
                  <a:pt x="9665424" y="2153388"/>
                </a:moveTo>
                <a:cubicBezTo>
                  <a:pt x="9659812" y="2147777"/>
                  <a:pt x="9654667" y="2137488"/>
                  <a:pt x="9649055" y="2137488"/>
                </a:cubicBezTo>
                <a:cubicBezTo>
                  <a:pt x="9605562" y="2136085"/>
                  <a:pt x="9562538" y="2136553"/>
                  <a:pt x="9511562" y="2136553"/>
                </a:cubicBezTo>
                <a:cubicBezTo>
                  <a:pt x="9512030" y="2141697"/>
                  <a:pt x="9512965" y="2163677"/>
                  <a:pt x="9513900" y="2191737"/>
                </a:cubicBezTo>
                <a:cubicBezTo>
                  <a:pt x="9463392" y="2195011"/>
                  <a:pt x="9417094" y="2197817"/>
                  <a:pt x="9370327" y="2201090"/>
                </a:cubicBezTo>
                <a:cubicBezTo>
                  <a:pt x="9368925" y="2195478"/>
                  <a:pt x="9367989" y="2189866"/>
                  <a:pt x="9366586" y="2184254"/>
                </a:cubicBezTo>
                <a:cubicBezTo>
                  <a:pt x="9395114" y="2173498"/>
                  <a:pt x="9424109" y="2162274"/>
                  <a:pt x="9461522" y="2147777"/>
                </a:cubicBezTo>
                <a:cubicBezTo>
                  <a:pt x="9415223" y="2106154"/>
                  <a:pt x="9382019" y="2068274"/>
                  <a:pt x="9316546" y="2104284"/>
                </a:cubicBezTo>
                <a:cubicBezTo>
                  <a:pt x="9275392" y="2126732"/>
                  <a:pt x="9224884" y="2132811"/>
                  <a:pt x="9169232" y="2149180"/>
                </a:cubicBezTo>
                <a:cubicBezTo>
                  <a:pt x="9181391" y="2118781"/>
                  <a:pt x="9192147" y="2091657"/>
                  <a:pt x="9205710" y="2057517"/>
                </a:cubicBezTo>
                <a:cubicBezTo>
                  <a:pt x="9154734" y="2070144"/>
                  <a:pt x="9110774" y="2080900"/>
                  <a:pt x="9066346" y="2091657"/>
                </a:cubicBezTo>
                <a:cubicBezTo>
                  <a:pt x="9067281" y="2096333"/>
                  <a:pt x="9068684" y="2101010"/>
                  <a:pt x="9069620" y="2105687"/>
                </a:cubicBezTo>
                <a:cubicBezTo>
                  <a:pt x="9097679" y="2099139"/>
                  <a:pt x="9125272" y="2092592"/>
                  <a:pt x="9153332" y="2085577"/>
                </a:cubicBezTo>
                <a:cubicBezTo>
                  <a:pt x="9156605" y="2094463"/>
                  <a:pt x="9159878" y="2103349"/>
                  <a:pt x="9163152" y="2112234"/>
                </a:cubicBezTo>
                <a:cubicBezTo>
                  <a:pt x="9118257" y="2130473"/>
                  <a:pt x="9073829" y="2149180"/>
                  <a:pt x="9021450" y="2170692"/>
                </a:cubicBezTo>
                <a:cubicBezTo>
                  <a:pt x="9019579" y="2148244"/>
                  <a:pt x="9018177" y="2133747"/>
                  <a:pt x="9016306" y="2113637"/>
                </a:cubicBezTo>
                <a:cubicBezTo>
                  <a:pt x="8973749" y="2127199"/>
                  <a:pt x="8955977" y="2260951"/>
                  <a:pt x="8908276" y="2150582"/>
                </a:cubicBezTo>
                <a:cubicBezTo>
                  <a:pt x="8679588" y="2153856"/>
                  <a:pt x="8462592" y="2215120"/>
                  <a:pt x="8235775" y="2155259"/>
                </a:cubicBezTo>
                <a:cubicBezTo>
                  <a:pt x="8251208" y="2130473"/>
                  <a:pt x="8260561" y="2115975"/>
                  <a:pt x="8274124" y="2093995"/>
                </a:cubicBezTo>
                <a:cubicBezTo>
                  <a:pt x="8254014" y="2095866"/>
                  <a:pt x="8232969" y="2093995"/>
                  <a:pt x="8231566" y="2098204"/>
                </a:cubicBezTo>
                <a:cubicBezTo>
                  <a:pt x="8223148" y="2122990"/>
                  <a:pt x="8215197" y="2149647"/>
                  <a:pt x="8216133" y="2175369"/>
                </a:cubicBezTo>
                <a:cubicBezTo>
                  <a:pt x="8216601" y="2195478"/>
                  <a:pt x="8229695" y="2215120"/>
                  <a:pt x="8239984" y="2241309"/>
                </a:cubicBezTo>
                <a:cubicBezTo>
                  <a:pt x="8220342" y="2239439"/>
                  <a:pt x="8206312" y="2238036"/>
                  <a:pt x="8186202" y="2236165"/>
                </a:cubicBezTo>
                <a:cubicBezTo>
                  <a:pt x="8193217" y="2281528"/>
                  <a:pt x="8200232" y="2324553"/>
                  <a:pt x="8207247" y="2369449"/>
                </a:cubicBezTo>
                <a:cubicBezTo>
                  <a:pt x="8229227" y="2374126"/>
                  <a:pt x="8254014" y="2379738"/>
                  <a:pt x="8290024" y="2387688"/>
                </a:cubicBezTo>
                <a:cubicBezTo>
                  <a:pt x="8276462" y="2355419"/>
                  <a:pt x="8266173" y="2331101"/>
                  <a:pt x="8255885" y="2307250"/>
                </a:cubicBezTo>
                <a:cubicBezTo>
                  <a:pt x="8314343" y="2287608"/>
                  <a:pt x="8347547" y="2327359"/>
                  <a:pt x="8355965" y="2446614"/>
                </a:cubicBezTo>
                <a:cubicBezTo>
                  <a:pt x="8256352" y="2426504"/>
                  <a:pt x="8153466" y="2398912"/>
                  <a:pt x="8072092" y="2491042"/>
                </a:cubicBezTo>
                <a:cubicBezTo>
                  <a:pt x="8159546" y="2544356"/>
                  <a:pt x="8246531" y="2554644"/>
                  <a:pt x="8338661" y="2492445"/>
                </a:cubicBezTo>
                <a:cubicBezTo>
                  <a:pt x="8339597" y="2500863"/>
                  <a:pt x="8340532" y="2509748"/>
                  <a:pt x="8341467" y="2518166"/>
                </a:cubicBezTo>
                <a:cubicBezTo>
                  <a:pt x="8328372" y="2526584"/>
                  <a:pt x="8314810" y="2535470"/>
                  <a:pt x="8301715" y="2543888"/>
                </a:cubicBezTo>
                <a:cubicBezTo>
                  <a:pt x="8301715" y="2549500"/>
                  <a:pt x="8301715" y="2555112"/>
                  <a:pt x="8301248" y="2560256"/>
                </a:cubicBezTo>
                <a:cubicBezTo>
                  <a:pt x="8351288" y="2560256"/>
                  <a:pt x="8401328" y="2560256"/>
                  <a:pt x="8457915" y="2560256"/>
                </a:cubicBezTo>
                <a:cubicBezTo>
                  <a:pt x="8434064" y="2625729"/>
                  <a:pt x="8474283" y="2625261"/>
                  <a:pt x="8525726" y="2637888"/>
                </a:cubicBezTo>
                <a:cubicBezTo>
                  <a:pt x="8656672" y="2670625"/>
                  <a:pt x="8784345" y="2718327"/>
                  <a:pt x="8913420" y="2759013"/>
                </a:cubicBezTo>
                <a:cubicBezTo>
                  <a:pt x="8928385" y="2763690"/>
                  <a:pt x="8944753" y="2762755"/>
                  <a:pt x="8959719" y="2766028"/>
                </a:cubicBezTo>
                <a:cubicBezTo>
                  <a:pt x="9013500" y="2777720"/>
                  <a:pt x="9067281" y="2790347"/>
                  <a:pt x="9128545" y="2804377"/>
                </a:cubicBezTo>
                <a:cubicBezTo>
                  <a:pt x="9128078" y="2806715"/>
                  <a:pt x="9131351" y="2790814"/>
                  <a:pt x="9134157" y="2776785"/>
                </a:cubicBezTo>
                <a:cubicBezTo>
                  <a:pt x="9170635" y="2783800"/>
                  <a:pt x="9211321" y="2803909"/>
                  <a:pt x="9243590" y="2795023"/>
                </a:cubicBezTo>
                <a:cubicBezTo>
                  <a:pt x="9309999" y="2776785"/>
                  <a:pt x="9320287" y="2794556"/>
                  <a:pt x="9301113" y="2853014"/>
                </a:cubicBezTo>
                <a:cubicBezTo>
                  <a:pt x="9299243" y="2858626"/>
                  <a:pt x="9306725" y="2867044"/>
                  <a:pt x="9311869" y="2880138"/>
                </a:cubicBezTo>
                <a:cubicBezTo>
                  <a:pt x="9333850" y="2865641"/>
                  <a:pt x="9353959" y="2852078"/>
                  <a:pt x="9372666" y="2839919"/>
                </a:cubicBezTo>
                <a:cubicBezTo>
                  <a:pt x="9372666" y="2875929"/>
                  <a:pt x="9372666" y="2903521"/>
                  <a:pt x="9372666" y="2931581"/>
                </a:cubicBezTo>
                <a:cubicBezTo>
                  <a:pt x="9399323" y="2919422"/>
                  <a:pt x="9426447" y="2908198"/>
                  <a:pt x="9452168" y="2894636"/>
                </a:cubicBezTo>
                <a:cubicBezTo>
                  <a:pt x="9485373" y="2877332"/>
                  <a:pt x="9517641" y="2858626"/>
                  <a:pt x="9550846" y="2840387"/>
                </a:cubicBezTo>
                <a:cubicBezTo>
                  <a:pt x="9543363" y="2837113"/>
                  <a:pt x="9527930" y="2831033"/>
                  <a:pt x="9512030" y="2824018"/>
                </a:cubicBezTo>
                <a:cubicBezTo>
                  <a:pt x="9572358" y="2789879"/>
                  <a:pt x="9584049" y="2794556"/>
                  <a:pt x="9593871" y="2854417"/>
                </a:cubicBezTo>
                <a:cubicBezTo>
                  <a:pt x="9596209" y="2867511"/>
                  <a:pt x="9603692" y="2881541"/>
                  <a:pt x="9612577" y="2890894"/>
                </a:cubicBezTo>
                <a:cubicBezTo>
                  <a:pt x="9633154" y="2912875"/>
                  <a:pt x="9694419" y="2916148"/>
                  <a:pt x="9644379" y="2967124"/>
                </a:cubicBezTo>
                <a:cubicBezTo>
                  <a:pt x="9656537" y="2971333"/>
                  <a:pt x="9669165" y="2975542"/>
                  <a:pt x="9692080" y="2983492"/>
                </a:cubicBezTo>
                <a:cubicBezTo>
                  <a:pt x="9689742" y="2939532"/>
                  <a:pt x="9687872" y="2902586"/>
                  <a:pt x="9685065" y="2850675"/>
                </a:cubicBezTo>
                <a:cubicBezTo>
                  <a:pt x="9718737" y="2859561"/>
                  <a:pt x="9749603" y="2867979"/>
                  <a:pt x="9780468" y="2875929"/>
                </a:cubicBezTo>
                <a:cubicBezTo>
                  <a:pt x="9763165" y="2907263"/>
                  <a:pt x="9745862" y="2939064"/>
                  <a:pt x="9725752" y="2975542"/>
                </a:cubicBezTo>
                <a:cubicBezTo>
                  <a:pt x="9759423" y="2962915"/>
                  <a:pt x="9789355" y="2952159"/>
                  <a:pt x="9818818" y="2941402"/>
                </a:cubicBezTo>
                <a:cubicBezTo>
                  <a:pt x="9850618" y="3055045"/>
                  <a:pt x="9777663" y="3123791"/>
                  <a:pt x="9694887" y="3059253"/>
                </a:cubicBezTo>
                <a:cubicBezTo>
                  <a:pt x="9662150" y="3034000"/>
                  <a:pt x="9630349" y="3007343"/>
                  <a:pt x="9599016" y="2981621"/>
                </a:cubicBezTo>
                <a:cubicBezTo>
                  <a:pt x="9547572" y="3021840"/>
                  <a:pt x="9519512" y="3093393"/>
                  <a:pt x="9425979" y="3052706"/>
                </a:cubicBezTo>
                <a:cubicBezTo>
                  <a:pt x="9385760" y="3035403"/>
                  <a:pt x="9320287" y="3076089"/>
                  <a:pt x="9266506" y="3090587"/>
                </a:cubicBezTo>
                <a:cubicBezTo>
                  <a:pt x="9256218" y="3093393"/>
                  <a:pt x="9244526" y="3105085"/>
                  <a:pt x="9237511" y="3102746"/>
                </a:cubicBezTo>
                <a:cubicBezTo>
                  <a:pt x="9069152" y="3038676"/>
                  <a:pt x="8928385" y="3169622"/>
                  <a:pt x="8762364" y="3171493"/>
                </a:cubicBezTo>
                <a:cubicBezTo>
                  <a:pt x="8601488" y="3173364"/>
                  <a:pt x="8452303" y="3141562"/>
                  <a:pt x="8297974" y="3123791"/>
                </a:cubicBezTo>
                <a:cubicBezTo>
                  <a:pt x="8187138" y="3111164"/>
                  <a:pt x="8074431" y="3113503"/>
                  <a:pt x="7963127" y="3101811"/>
                </a:cubicBezTo>
                <a:cubicBezTo>
                  <a:pt x="7887833" y="3093861"/>
                  <a:pt x="7814410" y="3070010"/>
                  <a:pt x="7739583" y="3060657"/>
                </a:cubicBezTo>
                <a:cubicBezTo>
                  <a:pt x="7611911" y="3044756"/>
                  <a:pt x="7483303" y="3034935"/>
                  <a:pt x="7354696" y="3022308"/>
                </a:cubicBezTo>
                <a:cubicBezTo>
                  <a:pt x="7309800" y="3017631"/>
                  <a:pt x="7263034" y="3017631"/>
                  <a:pt x="7220944" y="3003602"/>
                </a:cubicBezTo>
                <a:cubicBezTo>
                  <a:pt x="7103560" y="2964318"/>
                  <a:pt x="6983371" y="3035403"/>
                  <a:pt x="6861310" y="2978815"/>
                </a:cubicBezTo>
                <a:cubicBezTo>
                  <a:pt x="6791629" y="2946079"/>
                  <a:pt x="6697160" y="2967124"/>
                  <a:pt x="6613916" y="2962915"/>
                </a:cubicBezTo>
                <a:cubicBezTo>
                  <a:pt x="6542364" y="2959173"/>
                  <a:pt x="6470811" y="2952159"/>
                  <a:pt x="6399259" y="2949820"/>
                </a:cubicBezTo>
                <a:cubicBezTo>
                  <a:pt x="6357636" y="2948417"/>
                  <a:pt x="6316014" y="2951223"/>
                  <a:pt x="6274392" y="2954029"/>
                </a:cubicBezTo>
                <a:cubicBezTo>
                  <a:pt x="6058799" y="2968994"/>
                  <a:pt x="5841335" y="3009214"/>
                  <a:pt x="5628081" y="2992378"/>
                </a:cubicBezTo>
                <a:cubicBezTo>
                  <a:pt x="5465333" y="2979283"/>
                  <a:pt x="5303989" y="2996587"/>
                  <a:pt x="5141242" y="2983024"/>
                </a:cubicBezTo>
                <a:cubicBezTo>
                  <a:pt x="4979431" y="2969462"/>
                  <a:pt x="4812942" y="3018567"/>
                  <a:pt x="4647857" y="3038676"/>
                </a:cubicBezTo>
                <a:cubicBezTo>
                  <a:pt x="4580513" y="3046627"/>
                  <a:pt x="4512234" y="3048030"/>
                  <a:pt x="4444891" y="3055980"/>
                </a:cubicBezTo>
                <a:cubicBezTo>
                  <a:pt x="4316751" y="3070477"/>
                  <a:pt x="4189078" y="3087313"/>
                  <a:pt x="4061406" y="3105085"/>
                </a:cubicBezTo>
                <a:cubicBezTo>
                  <a:pt x="4047844" y="3106955"/>
                  <a:pt x="4036152" y="3123791"/>
                  <a:pt x="4023058" y="3133145"/>
                </a:cubicBezTo>
                <a:cubicBezTo>
                  <a:pt x="3975824" y="3168219"/>
                  <a:pt x="3929993" y="3186926"/>
                  <a:pt x="3863584" y="3178976"/>
                </a:cubicBezTo>
                <a:cubicBezTo>
                  <a:pt x="3775196" y="3167751"/>
                  <a:pt x="3683534" y="3182249"/>
                  <a:pt x="3593742" y="3186458"/>
                </a:cubicBezTo>
                <a:cubicBezTo>
                  <a:pt x="3551185" y="3188329"/>
                  <a:pt x="3508627" y="3190199"/>
                  <a:pt x="3466537" y="3195344"/>
                </a:cubicBezTo>
                <a:cubicBezTo>
                  <a:pt x="3415094" y="3201423"/>
                  <a:pt x="3361313" y="3202826"/>
                  <a:pt x="3314079" y="3221065"/>
                </a:cubicBezTo>
                <a:cubicBezTo>
                  <a:pt x="3243462" y="3248657"/>
                  <a:pt x="3172844" y="3236966"/>
                  <a:pt x="3102695" y="3244448"/>
                </a:cubicBezTo>
                <a:cubicBezTo>
                  <a:pt x="2960993" y="3259414"/>
                  <a:pt x="2822564" y="3303842"/>
                  <a:pt x="2682733" y="3334240"/>
                </a:cubicBezTo>
                <a:cubicBezTo>
                  <a:pt x="2663091" y="3338449"/>
                  <a:pt x="2640643" y="3331434"/>
                  <a:pt x="2619598" y="3329096"/>
                </a:cubicBezTo>
                <a:cubicBezTo>
                  <a:pt x="2601359" y="3327693"/>
                  <a:pt x="2575638" y="3317404"/>
                  <a:pt x="2566284" y="3325822"/>
                </a:cubicBezTo>
                <a:cubicBezTo>
                  <a:pt x="2479766" y="3404390"/>
                  <a:pt x="2377816" y="3356220"/>
                  <a:pt x="2283348" y="3362300"/>
                </a:cubicBezTo>
                <a:cubicBezTo>
                  <a:pt x="2193088" y="3368379"/>
                  <a:pt x="2103765" y="3340787"/>
                  <a:pt x="2010232" y="3366509"/>
                </a:cubicBezTo>
                <a:cubicBezTo>
                  <a:pt x="1945226" y="3384280"/>
                  <a:pt x="1871803" y="3368847"/>
                  <a:pt x="1802589" y="3375394"/>
                </a:cubicBezTo>
                <a:cubicBezTo>
                  <a:pt x="1739922" y="3381474"/>
                  <a:pt x="1678190" y="3400648"/>
                  <a:pt x="1615523" y="3406260"/>
                </a:cubicBezTo>
                <a:cubicBezTo>
                  <a:pt x="1568289" y="3410001"/>
                  <a:pt x="1519652" y="3400648"/>
                  <a:pt x="1471483" y="3397842"/>
                </a:cubicBezTo>
                <a:cubicBezTo>
                  <a:pt x="1452776" y="3396907"/>
                  <a:pt x="1433602" y="3395504"/>
                  <a:pt x="1415363" y="3397375"/>
                </a:cubicBezTo>
                <a:cubicBezTo>
                  <a:pt x="1269452" y="3414210"/>
                  <a:pt x="1162825" y="3342190"/>
                  <a:pt x="1039361" y="3274379"/>
                </a:cubicBezTo>
                <a:cubicBezTo>
                  <a:pt x="925251" y="3211712"/>
                  <a:pt x="858843" y="3107423"/>
                  <a:pt x="752216" y="3044756"/>
                </a:cubicBezTo>
                <a:cubicBezTo>
                  <a:pt x="723220" y="3027920"/>
                  <a:pt x="707320" y="2981621"/>
                  <a:pt x="693758" y="2946079"/>
                </a:cubicBezTo>
                <a:cubicBezTo>
                  <a:pt x="673648" y="2892765"/>
                  <a:pt x="661021" y="2843660"/>
                  <a:pt x="584792" y="2841790"/>
                </a:cubicBezTo>
                <a:cubicBezTo>
                  <a:pt x="544573" y="2840855"/>
                  <a:pt x="507160" y="2819342"/>
                  <a:pt x="476294" y="2769770"/>
                </a:cubicBezTo>
                <a:cubicBezTo>
                  <a:pt x="426721" y="2688864"/>
                  <a:pt x="342542" y="2630406"/>
                  <a:pt x="278004" y="2557450"/>
                </a:cubicBezTo>
                <a:cubicBezTo>
                  <a:pt x="245268" y="2520037"/>
                  <a:pt x="223288" y="2472803"/>
                  <a:pt x="197566" y="2429778"/>
                </a:cubicBezTo>
                <a:cubicBezTo>
                  <a:pt x="192422" y="2421360"/>
                  <a:pt x="193825" y="2405927"/>
                  <a:pt x="187278" y="2402186"/>
                </a:cubicBezTo>
                <a:cubicBezTo>
                  <a:pt x="91406" y="2351678"/>
                  <a:pt x="120869" y="2246921"/>
                  <a:pt x="84859" y="2171160"/>
                </a:cubicBezTo>
                <a:cubicBezTo>
                  <a:pt x="41834" y="2079498"/>
                  <a:pt x="61944" y="1979418"/>
                  <a:pt x="28739" y="1881676"/>
                </a:cubicBezTo>
                <a:cubicBezTo>
                  <a:pt x="-14286" y="1755406"/>
                  <a:pt x="-19898" y="1602013"/>
                  <a:pt x="89068" y="1482291"/>
                </a:cubicBezTo>
                <a:cubicBezTo>
                  <a:pt x="65685" y="1378469"/>
                  <a:pt x="168571" y="1368648"/>
                  <a:pt x="213467" y="1315802"/>
                </a:cubicBezTo>
                <a:cubicBezTo>
                  <a:pt x="218611" y="1309723"/>
                  <a:pt x="228432" y="1304111"/>
                  <a:pt x="228900" y="1298031"/>
                </a:cubicBezTo>
                <a:cubicBezTo>
                  <a:pt x="241059" y="1180180"/>
                  <a:pt x="340671" y="1114707"/>
                  <a:pt x="399597" y="1026318"/>
                </a:cubicBezTo>
                <a:cubicBezTo>
                  <a:pt x="451975" y="948218"/>
                  <a:pt x="523528" y="876666"/>
                  <a:pt x="622673" y="841591"/>
                </a:cubicBezTo>
                <a:cubicBezTo>
                  <a:pt x="703111" y="813064"/>
                  <a:pt x="775131" y="744785"/>
                  <a:pt x="855569" y="735899"/>
                </a:cubicBezTo>
                <a:cubicBezTo>
                  <a:pt x="933669" y="727481"/>
                  <a:pt x="959391" y="655461"/>
                  <a:pt x="1027202" y="644237"/>
                </a:cubicBezTo>
                <a:cubicBezTo>
                  <a:pt x="1090337" y="633948"/>
                  <a:pt x="1152068" y="613839"/>
                  <a:pt x="1213332" y="594197"/>
                </a:cubicBezTo>
                <a:cubicBezTo>
                  <a:pt x="1313412" y="562863"/>
                  <a:pt x="1413025" y="529659"/>
                  <a:pt x="1512170" y="495052"/>
                </a:cubicBezTo>
                <a:cubicBezTo>
                  <a:pt x="1542100" y="484296"/>
                  <a:pt x="1569692" y="465589"/>
                  <a:pt x="1597752" y="448753"/>
                </a:cubicBezTo>
                <a:cubicBezTo>
                  <a:pt x="1610379" y="441271"/>
                  <a:pt x="1620200" y="424903"/>
                  <a:pt x="1633295" y="421629"/>
                </a:cubicBezTo>
                <a:cubicBezTo>
                  <a:pt x="1737584" y="394037"/>
                  <a:pt x="1843743" y="372524"/>
                  <a:pt x="1947097" y="341658"/>
                </a:cubicBezTo>
                <a:cubicBezTo>
                  <a:pt x="2109844" y="295827"/>
                  <a:pt x="2270721" y="252802"/>
                  <a:pt x="2438612" y="241578"/>
                </a:cubicBezTo>
                <a:cubicBezTo>
                  <a:pt x="2573299" y="232225"/>
                  <a:pt x="2708454" y="221936"/>
                  <a:pt x="2843141" y="211648"/>
                </a:cubicBezTo>
                <a:cubicBezTo>
                  <a:pt x="2901599" y="207439"/>
                  <a:pt x="2959590" y="200892"/>
                  <a:pt x="3018048" y="198553"/>
                </a:cubicBezTo>
                <a:cubicBezTo>
                  <a:pt x="3151800" y="193409"/>
                  <a:pt x="3285551" y="191538"/>
                  <a:pt x="3419303" y="184991"/>
                </a:cubicBezTo>
                <a:cubicBezTo>
                  <a:pt x="3440816" y="184056"/>
                  <a:pt x="3461393" y="166752"/>
                  <a:pt x="3487582" y="154125"/>
                </a:cubicBezTo>
                <a:cubicBezTo>
                  <a:pt x="3491324" y="162075"/>
                  <a:pt x="3498339" y="177041"/>
                  <a:pt x="3508627" y="200424"/>
                </a:cubicBezTo>
                <a:cubicBezTo>
                  <a:pt x="3537622" y="176105"/>
                  <a:pt x="3562876" y="155060"/>
                  <a:pt x="3592339" y="130274"/>
                </a:cubicBezTo>
                <a:cubicBezTo>
                  <a:pt x="3598419" y="142434"/>
                  <a:pt x="3605434" y="156931"/>
                  <a:pt x="3607772" y="162075"/>
                </a:cubicBezTo>
                <a:cubicBezTo>
                  <a:pt x="3669036" y="157399"/>
                  <a:pt x="3726559" y="155060"/>
                  <a:pt x="3783146" y="148045"/>
                </a:cubicBezTo>
                <a:cubicBezTo>
                  <a:pt x="3927186" y="130274"/>
                  <a:pt x="4071227" y="110632"/>
                  <a:pt x="4214800" y="90990"/>
                </a:cubicBezTo>
                <a:cubicBezTo>
                  <a:pt x="4295238" y="80234"/>
                  <a:pt x="4375676" y="67140"/>
                  <a:pt x="4456115" y="56851"/>
                </a:cubicBezTo>
                <a:cubicBezTo>
                  <a:pt x="4526732" y="47965"/>
                  <a:pt x="4595946" y="61060"/>
                  <a:pt x="4665628" y="69010"/>
                </a:cubicBezTo>
                <a:cubicBezTo>
                  <a:pt x="4757758" y="79299"/>
                  <a:pt x="4760564" y="74155"/>
                  <a:pt x="4840067" y="24582"/>
                </a:cubicBezTo>
                <a:cubicBezTo>
                  <a:pt x="4829310" y="50771"/>
                  <a:pt x="4823231" y="65269"/>
                  <a:pt x="4823698" y="64801"/>
                </a:cubicBezTo>
                <a:cubicBezTo>
                  <a:pt x="4904605" y="64801"/>
                  <a:pt x="4991122" y="71349"/>
                  <a:pt x="5076237" y="62463"/>
                </a:cubicBezTo>
                <a:cubicBezTo>
                  <a:pt x="5134227" y="56383"/>
                  <a:pt x="5189411" y="34871"/>
                  <a:pt x="5249740" y="48901"/>
                </a:cubicBezTo>
                <a:cubicBezTo>
                  <a:pt x="5262368" y="51707"/>
                  <a:pt x="5281542" y="27856"/>
                  <a:pt x="5297442" y="16164"/>
                </a:cubicBezTo>
                <a:cubicBezTo>
                  <a:pt x="5307263" y="36741"/>
                  <a:pt x="5317084" y="58254"/>
                  <a:pt x="5328308" y="82105"/>
                </a:cubicBezTo>
                <a:cubicBezTo>
                  <a:pt x="5348417" y="57786"/>
                  <a:pt x="5362447" y="41418"/>
                  <a:pt x="5376010" y="24582"/>
                </a:cubicBezTo>
                <a:cubicBezTo>
                  <a:pt x="5394716" y="40483"/>
                  <a:pt x="5412955" y="56383"/>
                  <a:pt x="5420438" y="62463"/>
                </a:cubicBezTo>
                <a:cubicBezTo>
                  <a:pt x="5613115" y="54980"/>
                  <a:pt x="5796907" y="47965"/>
                  <a:pt x="5980699" y="39547"/>
                </a:cubicBezTo>
                <a:cubicBezTo>
                  <a:pt x="5997068" y="38612"/>
                  <a:pt x="6012500" y="26453"/>
                  <a:pt x="6029336" y="21309"/>
                </a:cubicBezTo>
                <a:cubicBezTo>
                  <a:pt x="6055526" y="13358"/>
                  <a:pt x="6092003" y="-7219"/>
                  <a:pt x="6106969" y="2602"/>
                </a:cubicBezTo>
                <a:cubicBezTo>
                  <a:pt x="6208451" y="69946"/>
                  <a:pt x="6318352" y="18035"/>
                  <a:pt x="6422642" y="30662"/>
                </a:cubicBezTo>
                <a:cubicBezTo>
                  <a:pt x="6475487" y="37209"/>
                  <a:pt x="6529269" y="33935"/>
                  <a:pt x="6582583" y="35806"/>
                </a:cubicBezTo>
                <a:cubicBezTo>
                  <a:pt x="6590065" y="36274"/>
                  <a:pt x="6600354" y="42821"/>
                  <a:pt x="6604095" y="40015"/>
                </a:cubicBezTo>
                <a:cubicBezTo>
                  <a:pt x="6692484" y="-30602"/>
                  <a:pt x="6797240" y="29259"/>
                  <a:pt x="6893112" y="4473"/>
                </a:cubicBezTo>
                <a:cubicBezTo>
                  <a:pt x="6944087" y="-8622"/>
                  <a:pt x="7010495" y="37209"/>
                  <a:pt x="7061003" y="23179"/>
                </a:cubicBezTo>
                <a:cubicBezTo>
                  <a:pt x="7174645" y="-7687"/>
                  <a:pt x="7284079" y="13826"/>
                  <a:pt x="7394915" y="23179"/>
                </a:cubicBezTo>
                <a:cubicBezTo>
                  <a:pt x="7483303" y="30662"/>
                  <a:pt x="7571692" y="41418"/>
                  <a:pt x="7660081" y="46562"/>
                </a:cubicBezTo>
                <a:cubicBezTo>
                  <a:pt x="7689544" y="48433"/>
                  <a:pt x="7719942" y="37677"/>
                  <a:pt x="7761563" y="31129"/>
                </a:cubicBezTo>
                <a:cubicBezTo>
                  <a:pt x="7745195" y="56383"/>
                  <a:pt x="7734907" y="72752"/>
                  <a:pt x="7724618" y="88652"/>
                </a:cubicBezTo>
                <a:cubicBezTo>
                  <a:pt x="7751275" y="93796"/>
                  <a:pt x="7778867" y="98941"/>
                  <a:pt x="7805056" y="103617"/>
                </a:cubicBezTo>
                <a:cubicBezTo>
                  <a:pt x="7810668" y="96135"/>
                  <a:pt x="7820489" y="74622"/>
                  <a:pt x="7826569" y="75558"/>
                </a:cubicBezTo>
                <a:cubicBezTo>
                  <a:pt x="7898122" y="87249"/>
                  <a:pt x="7969674" y="101279"/>
                  <a:pt x="8040292" y="117647"/>
                </a:cubicBezTo>
                <a:cubicBezTo>
                  <a:pt x="8055724" y="121389"/>
                  <a:pt x="8068819" y="137289"/>
                  <a:pt x="8082381" y="148981"/>
                </a:cubicBezTo>
                <a:cubicBezTo>
                  <a:pt x="8092670" y="157866"/>
                  <a:pt x="8100620" y="175638"/>
                  <a:pt x="8110909" y="176573"/>
                </a:cubicBezTo>
                <a:cubicBezTo>
                  <a:pt x="8160481" y="182185"/>
                  <a:pt x="8210053" y="183120"/>
                  <a:pt x="8260094" y="186394"/>
                </a:cubicBezTo>
                <a:cubicBezTo>
                  <a:pt x="8352223" y="192941"/>
                  <a:pt x="8448562" y="182185"/>
                  <a:pt x="8522453" y="259349"/>
                </a:cubicBezTo>
                <a:cubicBezTo>
                  <a:pt x="8527597" y="264961"/>
                  <a:pt x="8563607" y="245787"/>
                  <a:pt x="8582313" y="233160"/>
                </a:cubicBezTo>
                <a:cubicBezTo>
                  <a:pt x="8629548" y="202294"/>
                  <a:pt x="8664155" y="137289"/>
                  <a:pt x="8735707" y="188732"/>
                </a:cubicBezTo>
                <a:cubicBezTo>
                  <a:pt x="8723081" y="187797"/>
                  <a:pt x="8705309" y="180782"/>
                  <a:pt x="8698294" y="186862"/>
                </a:cubicBezTo>
                <a:cubicBezTo>
                  <a:pt x="8671170" y="208842"/>
                  <a:pt x="8646851" y="234563"/>
                  <a:pt x="8622533" y="260285"/>
                </a:cubicBezTo>
                <a:cubicBezTo>
                  <a:pt x="8622065" y="260752"/>
                  <a:pt x="8638901" y="282733"/>
                  <a:pt x="8643110" y="281330"/>
                </a:cubicBezTo>
                <a:cubicBezTo>
                  <a:pt x="8674911" y="271509"/>
                  <a:pt x="8709518" y="263091"/>
                  <a:pt x="8735240" y="243917"/>
                </a:cubicBezTo>
                <a:cubicBezTo>
                  <a:pt x="8756752" y="228016"/>
                  <a:pt x="8767976" y="197618"/>
                  <a:pt x="8771250" y="192941"/>
                </a:cubicBezTo>
                <a:cubicBezTo>
                  <a:pt x="8814743" y="189200"/>
                  <a:pt x="8839997" y="186862"/>
                  <a:pt x="8865718" y="184991"/>
                </a:cubicBezTo>
                <a:cubicBezTo>
                  <a:pt x="8899857" y="182185"/>
                  <a:pt x="8933997" y="178911"/>
                  <a:pt x="8968136" y="176573"/>
                </a:cubicBezTo>
                <a:cubicBezTo>
                  <a:pt x="9019112" y="173767"/>
                  <a:pt x="9070087" y="170493"/>
                  <a:pt x="9121063" y="170026"/>
                </a:cubicBezTo>
                <a:cubicBezTo>
                  <a:pt x="9133689" y="170026"/>
                  <a:pt x="9146317" y="179847"/>
                  <a:pt x="9161749" y="186862"/>
                </a:cubicBezTo>
                <a:cubicBezTo>
                  <a:pt x="9115918" y="224742"/>
                  <a:pt x="9075699" y="257479"/>
                  <a:pt x="9035480" y="290683"/>
                </a:cubicBezTo>
                <a:cubicBezTo>
                  <a:pt x="9039221" y="295827"/>
                  <a:pt x="9042962" y="300972"/>
                  <a:pt x="9046704" y="305648"/>
                </a:cubicBezTo>
                <a:cubicBezTo>
                  <a:pt x="9087859" y="288345"/>
                  <a:pt x="9128545" y="271041"/>
                  <a:pt x="9172506" y="252335"/>
                </a:cubicBezTo>
                <a:cubicBezTo>
                  <a:pt x="9181391" y="291151"/>
                  <a:pt x="9186536" y="314066"/>
                  <a:pt x="9192147" y="338852"/>
                </a:cubicBezTo>
                <a:cubicBezTo>
                  <a:pt x="9172038" y="340723"/>
                  <a:pt x="9151461" y="342126"/>
                  <a:pt x="9131351" y="343997"/>
                </a:cubicBezTo>
                <a:cubicBezTo>
                  <a:pt x="9130883" y="350076"/>
                  <a:pt x="9129948" y="356156"/>
                  <a:pt x="9129480" y="361768"/>
                </a:cubicBezTo>
                <a:cubicBezTo>
                  <a:pt x="9191680" y="372992"/>
                  <a:pt x="9254347" y="384683"/>
                  <a:pt x="9337591" y="399649"/>
                </a:cubicBezTo>
                <a:cubicBezTo>
                  <a:pt x="9306257" y="422097"/>
                  <a:pt x="9286616" y="436126"/>
                  <a:pt x="9265103" y="451559"/>
                </a:cubicBezTo>
                <a:cubicBezTo>
                  <a:pt x="9287083" y="471669"/>
                  <a:pt x="9309999" y="492714"/>
                  <a:pt x="9332914" y="513759"/>
                </a:cubicBezTo>
                <a:cubicBezTo>
                  <a:pt x="9333382" y="506276"/>
                  <a:pt x="9333850" y="498793"/>
                  <a:pt x="9334317" y="491311"/>
                </a:cubicBezTo>
                <a:cubicBezTo>
                  <a:pt x="9409144" y="495520"/>
                  <a:pt x="9484905" y="495052"/>
                  <a:pt x="9559264" y="505341"/>
                </a:cubicBezTo>
                <a:cubicBezTo>
                  <a:pt x="9628946" y="515162"/>
                  <a:pt x="9696289" y="538545"/>
                  <a:pt x="9765971" y="549769"/>
                </a:cubicBezTo>
                <a:cubicBezTo>
                  <a:pt x="9784210" y="552575"/>
                  <a:pt x="9807593" y="521241"/>
                  <a:pt x="9826300" y="523580"/>
                </a:cubicBezTo>
                <a:cubicBezTo>
                  <a:pt x="9909076" y="533401"/>
                  <a:pt x="9989982" y="534804"/>
                  <a:pt x="10074162" y="560057"/>
                </a:cubicBezTo>
                <a:cubicBezTo>
                  <a:pt x="10177983" y="590923"/>
                  <a:pt x="10297705" y="567540"/>
                  <a:pt x="10415556" y="567540"/>
                </a:cubicBezTo>
                <a:cubicBezTo>
                  <a:pt x="10418363" y="537142"/>
                  <a:pt x="10420701" y="511888"/>
                  <a:pt x="10423039" y="482893"/>
                </a:cubicBezTo>
                <a:cubicBezTo>
                  <a:pt x="10455308" y="487569"/>
                  <a:pt x="10484771" y="488505"/>
                  <a:pt x="10511895" y="496923"/>
                </a:cubicBezTo>
                <a:cubicBezTo>
                  <a:pt x="10606831" y="527321"/>
                  <a:pt x="10646583" y="413679"/>
                  <a:pt x="10732633" y="405728"/>
                </a:cubicBezTo>
                <a:cubicBezTo>
                  <a:pt x="10696155" y="394972"/>
                  <a:pt x="10658741" y="387022"/>
                  <a:pt x="10623667" y="372992"/>
                </a:cubicBezTo>
                <a:cubicBezTo>
                  <a:pt x="10601687" y="364106"/>
                  <a:pt x="10582512" y="346803"/>
                  <a:pt x="10562403" y="333708"/>
                </a:cubicBezTo>
                <a:cubicBezTo>
                  <a:pt x="10590463" y="320613"/>
                  <a:pt x="10620393" y="293021"/>
                  <a:pt x="10645647" y="296763"/>
                </a:cubicBezTo>
                <a:cubicBezTo>
                  <a:pt x="10785011" y="317340"/>
                  <a:pt x="10923440" y="345400"/>
                  <a:pt x="11062336" y="370653"/>
                </a:cubicBezTo>
                <a:cubicBezTo>
                  <a:pt x="11064674" y="371121"/>
                  <a:pt x="11067480" y="369718"/>
                  <a:pt x="11072157" y="368783"/>
                </a:cubicBezTo>
                <a:cubicBezTo>
                  <a:pt x="11078704" y="345400"/>
                  <a:pt x="11085251" y="321081"/>
                  <a:pt x="11098346" y="275250"/>
                </a:cubicBezTo>
                <a:cubicBezTo>
                  <a:pt x="11121729" y="354285"/>
                  <a:pt x="11157272" y="371589"/>
                  <a:pt x="11221810" y="357559"/>
                </a:cubicBezTo>
                <a:cubicBezTo>
                  <a:pt x="11247531" y="351947"/>
                  <a:pt x="11283541" y="393569"/>
                  <a:pt x="11306924" y="408534"/>
                </a:cubicBezTo>
                <a:cubicBezTo>
                  <a:pt x="11313471" y="381410"/>
                  <a:pt x="11322824" y="362236"/>
                  <a:pt x="11320486" y="344464"/>
                </a:cubicBezTo>
                <a:cubicBezTo>
                  <a:pt x="11318616" y="331370"/>
                  <a:pt x="11304118" y="314534"/>
                  <a:pt x="11291023" y="309857"/>
                </a:cubicBezTo>
                <a:cubicBezTo>
                  <a:pt x="11257351" y="296763"/>
                  <a:pt x="11221810" y="289748"/>
                  <a:pt x="11170834" y="275718"/>
                </a:cubicBezTo>
                <a:cubicBezTo>
                  <a:pt x="11249869" y="205100"/>
                  <a:pt x="11300376" y="245787"/>
                  <a:pt x="11356029" y="271509"/>
                </a:cubicBezTo>
                <a:cubicBezTo>
                  <a:pt x="11411214" y="297230"/>
                  <a:pt x="11471542" y="312196"/>
                  <a:pt x="11528596" y="334643"/>
                </a:cubicBezTo>
                <a:cubicBezTo>
                  <a:pt x="11583781" y="356624"/>
                  <a:pt x="11643174" y="374395"/>
                  <a:pt x="11690876" y="408534"/>
                </a:cubicBezTo>
                <a:cubicBezTo>
                  <a:pt x="11738578" y="442674"/>
                  <a:pt x="11773653" y="494584"/>
                  <a:pt x="11830708" y="556316"/>
                </a:cubicBezTo>
                <a:cubicBezTo>
                  <a:pt x="11746528" y="528724"/>
                  <a:pt x="11675911" y="468863"/>
                  <a:pt x="11624468" y="555848"/>
                </a:cubicBezTo>
                <a:cubicBezTo>
                  <a:pt x="11613244" y="574555"/>
                  <a:pt x="11635692" y="613371"/>
                  <a:pt x="11646448" y="660138"/>
                </a:cubicBezTo>
                <a:cubicBezTo>
                  <a:pt x="11668896" y="623192"/>
                  <a:pt x="11679184" y="605421"/>
                  <a:pt x="11689941" y="587650"/>
                </a:cubicBezTo>
                <a:cubicBezTo>
                  <a:pt x="11696020" y="589053"/>
                  <a:pt x="11702567" y="590456"/>
                  <a:pt x="11708647" y="591859"/>
                </a:cubicBezTo>
                <a:cubicBezTo>
                  <a:pt x="11701165" y="624127"/>
                  <a:pt x="11694150" y="656396"/>
                  <a:pt x="11687135" y="688197"/>
                </a:cubicBezTo>
                <a:cubicBezTo>
                  <a:pt x="11854091" y="717660"/>
                  <a:pt x="12049107" y="658735"/>
                  <a:pt x="12194083" y="833173"/>
                </a:cubicBezTo>
                <a:cubicBezTo>
                  <a:pt x="12050042" y="889293"/>
                  <a:pt x="11914887" y="943542"/>
                  <a:pt x="11761025" y="933253"/>
                </a:cubicBezTo>
                <a:cubicBezTo>
                  <a:pt x="11787215" y="935592"/>
                  <a:pt x="11813405" y="937930"/>
                  <a:pt x="11853623" y="941671"/>
                </a:cubicBezTo>
                <a:cubicBezTo>
                  <a:pt x="11830708" y="961781"/>
                  <a:pt x="11818081" y="973005"/>
                  <a:pt x="11805453" y="984229"/>
                </a:cubicBezTo>
                <a:cubicBezTo>
                  <a:pt x="11890101" y="1013224"/>
                  <a:pt x="11973812" y="1042219"/>
                  <a:pt x="12057525" y="1071214"/>
                </a:cubicBezTo>
                <a:cubicBezTo>
                  <a:pt x="12056590" y="1075891"/>
                  <a:pt x="12055654" y="1080100"/>
                  <a:pt x="12054718" y="1084776"/>
                </a:cubicBezTo>
                <a:cubicBezTo>
                  <a:pt x="12003744" y="1084776"/>
                  <a:pt x="11952767" y="1084776"/>
                  <a:pt x="11901793" y="1084776"/>
                </a:cubicBezTo>
                <a:cubicBezTo>
                  <a:pt x="11900857" y="1090856"/>
                  <a:pt x="11899922" y="1096936"/>
                  <a:pt x="11898986" y="1103015"/>
                </a:cubicBezTo>
                <a:cubicBezTo>
                  <a:pt x="11929384" y="1110498"/>
                  <a:pt x="11960251" y="1117981"/>
                  <a:pt x="11991584" y="1125463"/>
                </a:cubicBezTo>
                <a:cubicBezTo>
                  <a:pt x="11952301" y="1162409"/>
                  <a:pt x="11856896" y="1129204"/>
                  <a:pt x="11866250" y="1236767"/>
                </a:cubicBezTo>
                <a:cubicBezTo>
                  <a:pt x="11916758" y="1246588"/>
                  <a:pt x="11973812" y="1257344"/>
                  <a:pt x="12029932" y="1268568"/>
                </a:cubicBezTo>
                <a:cubicBezTo>
                  <a:pt x="11914419" y="1350410"/>
                  <a:pt x="11734369" y="1350410"/>
                  <a:pt x="11537483" y="1267633"/>
                </a:cubicBezTo>
                <a:cubicBezTo>
                  <a:pt x="11575831" y="1234429"/>
                  <a:pt x="11575831" y="1234429"/>
                  <a:pt x="11762897" y="1228817"/>
                </a:cubicBezTo>
                <a:cubicBezTo>
                  <a:pt x="11738110" y="1218996"/>
                  <a:pt x="11722210" y="1212449"/>
                  <a:pt x="11697424" y="1202628"/>
                </a:cubicBezTo>
                <a:cubicBezTo>
                  <a:pt x="11716597" y="1189065"/>
                  <a:pt x="11729692" y="1179712"/>
                  <a:pt x="11761025" y="1157732"/>
                </a:cubicBezTo>
                <a:cubicBezTo>
                  <a:pt x="11597811" y="1212449"/>
                  <a:pt x="11460785" y="1156797"/>
                  <a:pt x="11320019" y="1141831"/>
                </a:cubicBezTo>
                <a:cubicBezTo>
                  <a:pt x="11186735" y="1127801"/>
                  <a:pt x="11052047" y="1130607"/>
                  <a:pt x="10917828" y="1121722"/>
                </a:cubicBezTo>
                <a:cubicBezTo>
                  <a:pt x="10895380" y="1120319"/>
                  <a:pt x="10874335" y="1097403"/>
                  <a:pt x="10850017" y="1082906"/>
                </a:cubicBezTo>
                <a:cubicBezTo>
                  <a:pt x="10836454" y="1101145"/>
                  <a:pt x="10824295" y="1117981"/>
                  <a:pt x="10810732" y="1136219"/>
                </a:cubicBezTo>
                <a:cubicBezTo>
                  <a:pt x="10724683" y="1034269"/>
                  <a:pt x="10630215" y="1101145"/>
                  <a:pt x="10516572" y="1110498"/>
                </a:cubicBezTo>
                <a:cubicBezTo>
                  <a:pt x="10549309" y="1145105"/>
                  <a:pt x="10569885" y="1167085"/>
                  <a:pt x="10593737" y="1191871"/>
                </a:cubicBezTo>
                <a:cubicBezTo>
                  <a:pt x="10575497" y="1196080"/>
                  <a:pt x="10556791" y="1200289"/>
                  <a:pt x="10528264" y="1206837"/>
                </a:cubicBezTo>
                <a:cubicBezTo>
                  <a:pt x="10555855" y="1221334"/>
                  <a:pt x="10575497" y="1231623"/>
                  <a:pt x="10595607" y="1242379"/>
                </a:cubicBezTo>
                <a:cubicBezTo>
                  <a:pt x="10586722" y="1267633"/>
                  <a:pt x="10578304" y="1291952"/>
                  <a:pt x="10564274" y="1331703"/>
                </a:cubicBezTo>
                <a:cubicBezTo>
                  <a:pt x="10625538" y="1311593"/>
                  <a:pt x="10675578" y="1295225"/>
                  <a:pt x="10725618" y="1279325"/>
                </a:cubicBezTo>
                <a:cubicBezTo>
                  <a:pt x="10730762" y="1283534"/>
                  <a:pt x="10735906" y="1288210"/>
                  <a:pt x="10740583" y="1292419"/>
                </a:cubicBezTo>
                <a:cubicBezTo>
                  <a:pt x="10749469" y="1303643"/>
                  <a:pt x="10757886" y="1315335"/>
                  <a:pt x="10767239" y="1326091"/>
                </a:cubicBezTo>
                <a:cubicBezTo>
                  <a:pt x="10782672" y="1344798"/>
                  <a:pt x="10798106" y="1363036"/>
                  <a:pt x="10813539" y="1381275"/>
                </a:cubicBezTo>
                <a:cubicBezTo>
                  <a:pt x="10765369" y="1395773"/>
                  <a:pt x="10717668" y="1410270"/>
                  <a:pt x="10669498" y="1424768"/>
                </a:cubicBezTo>
                <a:cubicBezTo>
                  <a:pt x="10671836" y="1437395"/>
                  <a:pt x="10674643" y="1450022"/>
                  <a:pt x="10676981" y="1462649"/>
                </a:cubicBezTo>
                <a:cubicBezTo>
                  <a:pt x="10706443" y="1461246"/>
                  <a:pt x="10741518" y="1468728"/>
                  <a:pt x="10763499" y="1455166"/>
                </a:cubicBezTo>
                <a:cubicBezTo>
                  <a:pt x="10786414" y="1440669"/>
                  <a:pt x="10796235" y="1405594"/>
                  <a:pt x="10811667" y="1379872"/>
                </a:cubicBezTo>
                <a:cubicBezTo>
                  <a:pt x="10869190" y="1351812"/>
                  <a:pt x="10926713" y="1323753"/>
                  <a:pt x="10984236" y="1296160"/>
                </a:cubicBezTo>
                <a:cubicBezTo>
                  <a:pt x="11032406" y="1342927"/>
                  <a:pt x="11052514" y="1430380"/>
                  <a:pt x="11147918" y="1407932"/>
                </a:cubicBezTo>
                <a:cubicBezTo>
                  <a:pt x="11155400" y="1400917"/>
                  <a:pt x="11163352" y="1393435"/>
                  <a:pt x="11170834" y="1386420"/>
                </a:cubicBezTo>
                <a:cubicBezTo>
                  <a:pt x="11226486" y="1403723"/>
                  <a:pt x="11281670" y="1420559"/>
                  <a:pt x="11349949" y="1441604"/>
                </a:cubicBezTo>
                <a:cubicBezTo>
                  <a:pt x="11271849" y="1464987"/>
                  <a:pt x="11200765" y="1486967"/>
                  <a:pt x="11129679" y="1508480"/>
                </a:cubicBezTo>
                <a:cubicBezTo>
                  <a:pt x="11130147" y="1511754"/>
                  <a:pt x="11131082" y="1515027"/>
                  <a:pt x="11131550" y="1518301"/>
                </a:cubicBezTo>
                <a:cubicBezTo>
                  <a:pt x="11208247" y="1523445"/>
                  <a:pt x="11284944" y="1528589"/>
                  <a:pt x="11361641" y="1533734"/>
                </a:cubicBezTo>
                <a:cubicBezTo>
                  <a:pt x="11353222" y="1544958"/>
                  <a:pt x="11344337" y="1555714"/>
                  <a:pt x="11347611" y="1551973"/>
                </a:cubicBezTo>
                <a:cubicBezTo>
                  <a:pt x="11434129" y="1559923"/>
                  <a:pt x="11528596" y="1568341"/>
                  <a:pt x="11623533" y="1576759"/>
                </a:cubicBezTo>
                <a:cubicBezTo>
                  <a:pt x="11627741" y="1585177"/>
                  <a:pt x="11631951" y="1593595"/>
                  <a:pt x="11636159" y="1602480"/>
                </a:cubicBezTo>
                <a:cubicBezTo>
                  <a:pt x="11643174" y="1571615"/>
                  <a:pt x="11650657" y="1541216"/>
                  <a:pt x="11657204" y="1512689"/>
                </a:cubicBezTo>
                <a:cubicBezTo>
                  <a:pt x="11620259" y="1518769"/>
                  <a:pt x="11570686" y="1536072"/>
                  <a:pt x="11564139" y="1526251"/>
                </a:cubicBezTo>
                <a:cubicBezTo>
                  <a:pt x="11536547" y="1483226"/>
                  <a:pt x="11507085" y="1507544"/>
                  <a:pt x="11478089" y="1512689"/>
                </a:cubicBezTo>
                <a:cubicBezTo>
                  <a:pt x="11438337" y="1519704"/>
                  <a:pt x="11399054" y="1528122"/>
                  <a:pt x="11359302" y="1536072"/>
                </a:cubicBezTo>
                <a:cubicBezTo>
                  <a:pt x="11368656" y="1506609"/>
                  <a:pt x="11377541" y="1476679"/>
                  <a:pt x="11386894" y="1447684"/>
                </a:cubicBezTo>
                <a:cubicBezTo>
                  <a:pt x="11460318" y="1447684"/>
                  <a:pt x="11530468" y="1457972"/>
                  <a:pt x="11595473" y="1444410"/>
                </a:cubicBezTo>
                <a:cubicBezTo>
                  <a:pt x="11644109" y="1434121"/>
                  <a:pt x="11682926" y="1385484"/>
                  <a:pt x="11731563" y="1367713"/>
                </a:cubicBezTo>
                <a:cubicBezTo>
                  <a:pt x="11773185" y="1352280"/>
                  <a:pt x="11825563" y="1345733"/>
                  <a:pt x="11866718" y="1357892"/>
                </a:cubicBezTo>
                <a:cubicBezTo>
                  <a:pt x="11887295" y="1363972"/>
                  <a:pt x="11892907" y="1420559"/>
                  <a:pt x="11907872" y="1460311"/>
                </a:cubicBezTo>
                <a:cubicBezTo>
                  <a:pt x="11889633" y="1460311"/>
                  <a:pt x="11873265" y="1460311"/>
                  <a:pt x="11850350" y="1460311"/>
                </a:cubicBezTo>
                <a:cubicBezTo>
                  <a:pt x="11836320" y="1526719"/>
                  <a:pt x="11815743" y="1592192"/>
                  <a:pt x="11721274" y="1540281"/>
                </a:cubicBezTo>
                <a:cubicBezTo>
                  <a:pt x="11713324" y="1536072"/>
                  <a:pt x="11692747" y="1554311"/>
                  <a:pt x="11685264" y="1575823"/>
                </a:cubicBezTo>
                <a:cubicBezTo>
                  <a:pt x="11699294" y="1573953"/>
                  <a:pt x="11712857" y="1572550"/>
                  <a:pt x="11728289" y="1570679"/>
                </a:cubicBezTo>
                <a:cubicBezTo>
                  <a:pt x="11728289" y="1597804"/>
                  <a:pt x="11728289" y="1621655"/>
                  <a:pt x="11728289" y="1651585"/>
                </a:cubicBezTo>
                <a:cubicBezTo>
                  <a:pt x="11667492" y="1651585"/>
                  <a:pt x="11608567" y="1651585"/>
                  <a:pt x="11540756" y="1651585"/>
                </a:cubicBezTo>
                <a:cubicBezTo>
                  <a:pt x="11537950" y="1659535"/>
                  <a:pt x="11530935" y="1680113"/>
                  <a:pt x="11522050" y="1706302"/>
                </a:cubicBezTo>
                <a:cubicBezTo>
                  <a:pt x="11511761" y="1696481"/>
                  <a:pt x="11506148" y="1692272"/>
                  <a:pt x="11501472" y="1687128"/>
                </a:cubicBezTo>
                <a:cubicBezTo>
                  <a:pt x="11482298" y="1666083"/>
                  <a:pt x="11466865" y="1631008"/>
                  <a:pt x="11444417" y="1626331"/>
                </a:cubicBezTo>
                <a:cubicBezTo>
                  <a:pt x="11380347" y="1612301"/>
                  <a:pt x="11313471" y="1611366"/>
                  <a:pt x="11247531" y="1603416"/>
                </a:cubicBezTo>
                <a:cubicBezTo>
                  <a:pt x="11196088" y="1597336"/>
                  <a:pt x="11144645" y="1586112"/>
                  <a:pt x="11092734" y="1582371"/>
                </a:cubicBezTo>
                <a:cubicBezTo>
                  <a:pt x="11046436" y="1578629"/>
                  <a:pt x="10999669" y="1581435"/>
                  <a:pt x="10942146" y="1581435"/>
                </a:cubicBezTo>
                <a:cubicBezTo>
                  <a:pt x="10943081" y="1588918"/>
                  <a:pt x="10941211" y="1572550"/>
                  <a:pt x="10940743" y="1566470"/>
                </a:cubicBezTo>
                <a:cubicBezTo>
                  <a:pt x="10909877" y="1592192"/>
                  <a:pt x="10878077" y="1619316"/>
                  <a:pt x="10845807" y="1645973"/>
                </a:cubicBezTo>
                <a:cubicBezTo>
                  <a:pt x="10840195" y="1639893"/>
                  <a:pt x="10835051" y="1634281"/>
                  <a:pt x="10829439" y="1628202"/>
                </a:cubicBezTo>
                <a:cubicBezTo>
                  <a:pt x="10849080" y="1607157"/>
                  <a:pt x="10868255" y="1586112"/>
                  <a:pt x="10887897" y="1565067"/>
                </a:cubicBezTo>
                <a:cubicBezTo>
                  <a:pt x="10886962" y="1558052"/>
                  <a:pt x="10886027" y="1551505"/>
                  <a:pt x="10885559" y="1544490"/>
                </a:cubicBezTo>
                <a:cubicBezTo>
                  <a:pt x="10826634" y="1547764"/>
                  <a:pt x="10768176" y="1551037"/>
                  <a:pt x="10709249" y="1554311"/>
                </a:cubicBezTo>
                <a:lnTo>
                  <a:pt x="10711120" y="1555714"/>
                </a:lnTo>
                <a:cubicBezTo>
                  <a:pt x="10684931" y="1476211"/>
                  <a:pt x="10663886" y="1573953"/>
                  <a:pt x="10635826" y="1550102"/>
                </a:cubicBezTo>
                <a:cubicBezTo>
                  <a:pt x="10664821" y="1606689"/>
                  <a:pt x="10661080" y="1603416"/>
                  <a:pt x="10603090" y="1661874"/>
                </a:cubicBezTo>
                <a:cubicBezTo>
                  <a:pt x="10586254" y="1678710"/>
                  <a:pt x="10599348" y="1724073"/>
                  <a:pt x="10596075" y="1755874"/>
                </a:cubicBezTo>
                <a:cubicBezTo>
                  <a:pt x="10594204" y="1775048"/>
                  <a:pt x="10593269" y="1799367"/>
                  <a:pt x="10581577" y="1812461"/>
                </a:cubicBezTo>
                <a:cubicBezTo>
                  <a:pt x="10553517" y="1844730"/>
                  <a:pt x="10518910" y="1871387"/>
                  <a:pt x="10488979" y="1902253"/>
                </a:cubicBezTo>
                <a:cubicBezTo>
                  <a:pt x="10483836" y="1907397"/>
                  <a:pt x="10486174" y="1924701"/>
                  <a:pt x="10490851" y="1933586"/>
                </a:cubicBezTo>
                <a:cubicBezTo>
                  <a:pt x="10495994" y="1943407"/>
                  <a:pt x="10506751" y="1955567"/>
                  <a:pt x="10516572" y="1956970"/>
                </a:cubicBezTo>
                <a:cubicBezTo>
                  <a:pt x="10570353" y="1963985"/>
                  <a:pt x="10624602" y="1967726"/>
                  <a:pt x="10678383" y="1972403"/>
                </a:cubicBezTo>
                <a:cubicBezTo>
                  <a:pt x="10678851" y="1979885"/>
                  <a:pt x="10679319" y="1987835"/>
                  <a:pt x="10679786" y="1995318"/>
                </a:cubicBezTo>
                <a:cubicBezTo>
                  <a:pt x="10607767" y="2002801"/>
                  <a:pt x="10535746" y="2010283"/>
                  <a:pt x="10478224" y="2015895"/>
                </a:cubicBezTo>
                <a:cubicBezTo>
                  <a:pt x="10446422" y="1998124"/>
                  <a:pt x="10425845" y="1979885"/>
                  <a:pt x="10401994" y="1975208"/>
                </a:cubicBezTo>
                <a:cubicBezTo>
                  <a:pt x="10376273" y="1970064"/>
                  <a:pt x="10348213" y="1977547"/>
                  <a:pt x="10307058" y="1993915"/>
                </a:cubicBezTo>
                <a:cubicBezTo>
                  <a:pt x="10331845" y="2001865"/>
                  <a:pt x="10356631" y="2009816"/>
                  <a:pt x="10381417" y="2017766"/>
                </a:cubicBezTo>
                <a:cubicBezTo>
                  <a:pt x="10374402" y="2026184"/>
                  <a:pt x="10366920" y="2035069"/>
                  <a:pt x="10359905" y="2043487"/>
                </a:cubicBezTo>
                <a:cubicBezTo>
                  <a:pt x="10344940" y="2036940"/>
                  <a:pt x="10329506" y="2024781"/>
                  <a:pt x="10315008" y="2025716"/>
                </a:cubicBezTo>
                <a:cubicBezTo>
                  <a:pt x="10298173" y="2027119"/>
                  <a:pt x="10282740" y="2040214"/>
                  <a:pt x="10266372" y="2048164"/>
                </a:cubicBezTo>
                <a:cubicBezTo>
                  <a:pt x="10267307" y="2055179"/>
                  <a:pt x="10268242" y="2061726"/>
                  <a:pt x="10269177" y="2068741"/>
                </a:cubicBezTo>
                <a:cubicBezTo>
                  <a:pt x="10304720" y="2076692"/>
                  <a:pt x="10340730" y="2084642"/>
                  <a:pt x="10381417" y="2093995"/>
                </a:cubicBezTo>
                <a:cubicBezTo>
                  <a:pt x="10367855" y="2106154"/>
                  <a:pt x="10358033" y="2121120"/>
                  <a:pt x="10344940" y="2125796"/>
                </a:cubicBezTo>
                <a:cubicBezTo>
                  <a:pt x="10247197" y="2161806"/>
                  <a:pt x="10252809" y="2259081"/>
                  <a:pt x="10220541" y="2333439"/>
                </a:cubicBezTo>
                <a:cubicBezTo>
                  <a:pt x="10208849" y="2360096"/>
                  <a:pt x="10257019" y="2379738"/>
                  <a:pt x="10208381" y="2423230"/>
                </a:cubicBezTo>
                <a:cubicBezTo>
                  <a:pt x="10155536" y="2470465"/>
                  <a:pt x="10112043" y="2486365"/>
                  <a:pt x="10047037" y="2484962"/>
                </a:cubicBezTo>
                <a:cubicBezTo>
                  <a:pt x="10054520" y="2458773"/>
                  <a:pt x="10062003" y="2433519"/>
                  <a:pt x="10069953" y="2406395"/>
                </a:cubicBezTo>
                <a:cubicBezTo>
                  <a:pt x="10076968" y="2421828"/>
                  <a:pt x="10082580" y="2433987"/>
                  <a:pt x="10088191" y="2446146"/>
                </a:cubicBezTo>
                <a:cubicBezTo>
                  <a:pt x="10144311" y="2414813"/>
                  <a:pt x="9998868" y="2332036"/>
                  <a:pt x="10126540" y="2324086"/>
                </a:cubicBezTo>
                <a:cubicBezTo>
                  <a:pt x="10063873" y="2324086"/>
                  <a:pt x="10001674" y="2324086"/>
                  <a:pt x="9945087" y="2324086"/>
                </a:cubicBezTo>
                <a:cubicBezTo>
                  <a:pt x="9903464" y="2293688"/>
                  <a:pt x="9862309" y="2263289"/>
                  <a:pt x="9820688" y="2233359"/>
                </a:cubicBezTo>
                <a:cubicBezTo>
                  <a:pt x="9800578" y="2146374"/>
                  <a:pt x="9724817" y="2166015"/>
                  <a:pt x="9665424" y="2153388"/>
                </a:cubicBezTo>
                <a:close/>
                <a:moveTo>
                  <a:pt x="10789220" y="856556"/>
                </a:moveTo>
                <a:cubicBezTo>
                  <a:pt x="10766772" y="843929"/>
                  <a:pt x="10743856" y="831770"/>
                  <a:pt x="10721409" y="819143"/>
                </a:cubicBezTo>
                <a:cubicBezTo>
                  <a:pt x="10724214" y="810725"/>
                  <a:pt x="10726553" y="801840"/>
                  <a:pt x="10729359" y="793422"/>
                </a:cubicBezTo>
                <a:cubicBezTo>
                  <a:pt x="10685866" y="807919"/>
                  <a:pt x="10642841" y="822417"/>
                  <a:pt x="10589060" y="840656"/>
                </a:cubicBezTo>
                <a:cubicBezTo>
                  <a:pt x="10665289" y="892566"/>
                  <a:pt x="10727956" y="909870"/>
                  <a:pt x="10793897" y="860298"/>
                </a:cubicBezTo>
                <a:cubicBezTo>
                  <a:pt x="10808862" y="849074"/>
                  <a:pt x="10825697" y="826626"/>
                  <a:pt x="10838325" y="828964"/>
                </a:cubicBezTo>
                <a:cubicBezTo>
                  <a:pt x="10905200" y="841123"/>
                  <a:pt x="10943550" y="815402"/>
                  <a:pt x="10958046" y="757412"/>
                </a:cubicBezTo>
                <a:cubicBezTo>
                  <a:pt x="10929987" y="750864"/>
                  <a:pt x="10904733" y="745252"/>
                  <a:pt x="10873867" y="738237"/>
                </a:cubicBezTo>
                <a:cubicBezTo>
                  <a:pt x="10884623" y="763024"/>
                  <a:pt x="10893977" y="783601"/>
                  <a:pt x="10906136" y="811193"/>
                </a:cubicBezTo>
                <a:cubicBezTo>
                  <a:pt x="10872932" y="811193"/>
                  <a:pt x="10845340" y="806049"/>
                  <a:pt x="10821489" y="813064"/>
                </a:cubicBezTo>
                <a:cubicBezTo>
                  <a:pt x="10807927" y="816805"/>
                  <a:pt x="10799976" y="841591"/>
                  <a:pt x="10789220" y="856556"/>
                </a:cubicBezTo>
                <a:close/>
                <a:moveTo>
                  <a:pt x="7964997" y="2306315"/>
                </a:moveTo>
                <a:cubicBezTo>
                  <a:pt x="7858838" y="2281996"/>
                  <a:pt x="7752678" y="2258145"/>
                  <a:pt x="7627344" y="2229618"/>
                </a:cubicBezTo>
                <a:cubicBezTo>
                  <a:pt x="7703573" y="2320812"/>
                  <a:pt x="7887833" y="2354016"/>
                  <a:pt x="7964997" y="2306315"/>
                </a:cubicBezTo>
                <a:cubicBezTo>
                  <a:pt x="7995395" y="2320345"/>
                  <a:pt x="8024858" y="2336245"/>
                  <a:pt x="8056192" y="2347469"/>
                </a:cubicBezTo>
                <a:cubicBezTo>
                  <a:pt x="8071157" y="2352613"/>
                  <a:pt x="8089396" y="2351210"/>
                  <a:pt x="8105296" y="2348404"/>
                </a:cubicBezTo>
                <a:cubicBezTo>
                  <a:pt x="8112311" y="2347001"/>
                  <a:pt x="8117456" y="2335310"/>
                  <a:pt x="8128680" y="2323151"/>
                </a:cubicBezTo>
                <a:cubicBezTo>
                  <a:pt x="8105296" y="2318474"/>
                  <a:pt x="8089396" y="2315200"/>
                  <a:pt x="8072092" y="2311459"/>
                </a:cubicBezTo>
                <a:cubicBezTo>
                  <a:pt x="8081913" y="2293688"/>
                  <a:pt x="8089396" y="2280125"/>
                  <a:pt x="8096879" y="2266563"/>
                </a:cubicBezTo>
                <a:cubicBezTo>
                  <a:pt x="8093137" y="2262354"/>
                  <a:pt x="8089864" y="2257678"/>
                  <a:pt x="8086122" y="2253469"/>
                </a:cubicBezTo>
                <a:cubicBezTo>
                  <a:pt x="8046371" y="2270772"/>
                  <a:pt x="8005684" y="2288543"/>
                  <a:pt x="7964997" y="2306315"/>
                </a:cubicBezTo>
                <a:close/>
                <a:moveTo>
                  <a:pt x="9394179" y="1645038"/>
                </a:moveTo>
                <a:cubicBezTo>
                  <a:pt x="9385760" y="1657665"/>
                  <a:pt x="9380149" y="1674033"/>
                  <a:pt x="9368925" y="1682918"/>
                </a:cubicBezTo>
                <a:cubicBezTo>
                  <a:pt x="9349750" y="1697884"/>
                  <a:pt x="9326835" y="1708172"/>
                  <a:pt x="9305322" y="1719864"/>
                </a:cubicBezTo>
                <a:cubicBezTo>
                  <a:pt x="9310467" y="1728750"/>
                  <a:pt x="9315611" y="1737168"/>
                  <a:pt x="9321222" y="1746053"/>
                </a:cubicBezTo>
                <a:cubicBezTo>
                  <a:pt x="9386228" y="1706302"/>
                  <a:pt x="9451701" y="1667018"/>
                  <a:pt x="9512497" y="1630072"/>
                </a:cubicBezTo>
                <a:cubicBezTo>
                  <a:pt x="9482099" y="1606222"/>
                  <a:pt x="9465731" y="1529525"/>
                  <a:pt x="9388099" y="1544490"/>
                </a:cubicBezTo>
                <a:cubicBezTo>
                  <a:pt x="9421303" y="1567873"/>
                  <a:pt x="9446557" y="1586112"/>
                  <a:pt x="9475084" y="1605754"/>
                </a:cubicBezTo>
                <a:cubicBezTo>
                  <a:pt x="9442348" y="1622122"/>
                  <a:pt x="9418497" y="1634281"/>
                  <a:pt x="9394179" y="1646441"/>
                </a:cubicBezTo>
                <a:cubicBezTo>
                  <a:pt x="9361442" y="1615575"/>
                  <a:pt x="9314676" y="1590321"/>
                  <a:pt x="9298775" y="1552440"/>
                </a:cubicBezTo>
                <a:cubicBezTo>
                  <a:pt x="9271183" y="1486500"/>
                  <a:pt x="9221610" y="1503803"/>
                  <a:pt x="9179053" y="1492579"/>
                </a:cubicBezTo>
                <a:cubicBezTo>
                  <a:pt x="9176715" y="1501933"/>
                  <a:pt x="9174376" y="1511286"/>
                  <a:pt x="9172038" y="1520639"/>
                </a:cubicBezTo>
                <a:cubicBezTo>
                  <a:pt x="9204307" y="1524848"/>
                  <a:pt x="9237043" y="1529057"/>
                  <a:pt x="9282874" y="1535137"/>
                </a:cubicBezTo>
                <a:cubicBezTo>
                  <a:pt x="9244994" y="1567873"/>
                  <a:pt x="9214595" y="1594530"/>
                  <a:pt x="9187003" y="1618381"/>
                </a:cubicBezTo>
                <a:cubicBezTo>
                  <a:pt x="9196824" y="1640829"/>
                  <a:pt x="9208983" y="1668889"/>
                  <a:pt x="9221610" y="1698819"/>
                </a:cubicBezTo>
                <a:cubicBezTo>
                  <a:pt x="9271183" y="1646441"/>
                  <a:pt x="9327302" y="1626799"/>
                  <a:pt x="9394179" y="1645038"/>
                </a:cubicBezTo>
                <a:close/>
                <a:moveTo>
                  <a:pt x="10362243" y="1855487"/>
                </a:moveTo>
                <a:cubicBezTo>
                  <a:pt x="10358501" y="1864372"/>
                  <a:pt x="10354760" y="1873258"/>
                  <a:pt x="10347745" y="1890094"/>
                </a:cubicBezTo>
                <a:cubicBezTo>
                  <a:pt x="10410413" y="1846133"/>
                  <a:pt x="10464194" y="1808720"/>
                  <a:pt x="10525457" y="1766163"/>
                </a:cubicBezTo>
                <a:cubicBezTo>
                  <a:pt x="10443149" y="1762421"/>
                  <a:pt x="10373935" y="1763357"/>
                  <a:pt x="10360372" y="1858292"/>
                </a:cubicBezTo>
                <a:cubicBezTo>
                  <a:pt x="10351486" y="1837248"/>
                  <a:pt x="10329038" y="1807785"/>
                  <a:pt x="10336053" y="1796093"/>
                </a:cubicBezTo>
                <a:cubicBezTo>
                  <a:pt x="10363178" y="1750262"/>
                  <a:pt x="10400591" y="1710043"/>
                  <a:pt x="10431457" y="1666083"/>
                </a:cubicBezTo>
                <a:cubicBezTo>
                  <a:pt x="10438939" y="1655326"/>
                  <a:pt x="10436601" y="1638023"/>
                  <a:pt x="10438472" y="1623525"/>
                </a:cubicBezTo>
                <a:cubicBezTo>
                  <a:pt x="10522652" y="1655794"/>
                  <a:pt x="10561467" y="1625864"/>
                  <a:pt x="10583915" y="1508012"/>
                </a:cubicBezTo>
                <a:cubicBezTo>
                  <a:pt x="10550244" y="1512221"/>
                  <a:pt x="10517507" y="1516430"/>
                  <a:pt x="10484771" y="1520639"/>
                </a:cubicBezTo>
                <a:cubicBezTo>
                  <a:pt x="10453904" y="1516898"/>
                  <a:pt x="10423039" y="1513624"/>
                  <a:pt x="10389368" y="1509415"/>
                </a:cubicBezTo>
                <a:cubicBezTo>
                  <a:pt x="10388431" y="1504739"/>
                  <a:pt x="10385158" y="1492112"/>
                  <a:pt x="10382353" y="1479952"/>
                </a:cubicBezTo>
                <a:cubicBezTo>
                  <a:pt x="10369258" y="1584709"/>
                  <a:pt x="10255147" y="1544490"/>
                  <a:pt x="10218670" y="1609963"/>
                </a:cubicBezTo>
                <a:cubicBezTo>
                  <a:pt x="10272919" y="1592192"/>
                  <a:pt x="10327168" y="1574421"/>
                  <a:pt x="10381417" y="1556649"/>
                </a:cubicBezTo>
                <a:cubicBezTo>
                  <a:pt x="10384223" y="1561794"/>
                  <a:pt x="10386561" y="1566470"/>
                  <a:pt x="10389368" y="1571615"/>
                </a:cubicBezTo>
                <a:cubicBezTo>
                  <a:pt x="10354760" y="1594530"/>
                  <a:pt x="10319685" y="1617446"/>
                  <a:pt x="10273387" y="1647844"/>
                </a:cubicBezTo>
                <a:cubicBezTo>
                  <a:pt x="10302382" y="1647844"/>
                  <a:pt x="10317815" y="1650650"/>
                  <a:pt x="10331377" y="1646908"/>
                </a:cubicBezTo>
                <a:cubicBezTo>
                  <a:pt x="10345407" y="1643167"/>
                  <a:pt x="10358033" y="1632411"/>
                  <a:pt x="10369725" y="1625864"/>
                </a:cubicBezTo>
                <a:cubicBezTo>
                  <a:pt x="10358033" y="1673098"/>
                  <a:pt x="10357098" y="1719396"/>
                  <a:pt x="10336053" y="1753068"/>
                </a:cubicBezTo>
                <a:cubicBezTo>
                  <a:pt x="10315944" y="1785805"/>
                  <a:pt x="10275257" y="1805446"/>
                  <a:pt x="10241585" y="1832571"/>
                </a:cubicBezTo>
                <a:cubicBezTo>
                  <a:pt x="10256083" y="1857357"/>
                  <a:pt x="10270580" y="1882143"/>
                  <a:pt x="10288820" y="1913477"/>
                </a:cubicBezTo>
                <a:cubicBezTo>
                  <a:pt x="10314541" y="1892900"/>
                  <a:pt x="10338392" y="1873725"/>
                  <a:pt x="10362243" y="1855487"/>
                </a:cubicBezTo>
                <a:close/>
                <a:moveTo>
                  <a:pt x="11247531" y="892099"/>
                </a:moveTo>
                <a:cubicBezTo>
                  <a:pt x="11240983" y="887422"/>
                  <a:pt x="11234903" y="882746"/>
                  <a:pt x="11228356" y="878069"/>
                </a:cubicBezTo>
                <a:cubicBezTo>
                  <a:pt x="11233033" y="867313"/>
                  <a:pt x="11238178" y="856556"/>
                  <a:pt x="11244257" y="842994"/>
                </a:cubicBezTo>
                <a:cubicBezTo>
                  <a:pt x="11075431" y="836447"/>
                  <a:pt x="11152595" y="984696"/>
                  <a:pt x="11098346" y="1056249"/>
                </a:cubicBezTo>
                <a:cubicBezTo>
                  <a:pt x="11135292" y="1051105"/>
                  <a:pt x="11162415" y="1047363"/>
                  <a:pt x="11168963" y="1046896"/>
                </a:cubicBezTo>
                <a:cubicBezTo>
                  <a:pt x="11197490" y="1012288"/>
                  <a:pt x="11212923" y="976278"/>
                  <a:pt x="11236307" y="969731"/>
                </a:cubicBezTo>
                <a:cubicBezTo>
                  <a:pt x="11257351" y="963651"/>
                  <a:pt x="11286346" y="993582"/>
                  <a:pt x="11313939" y="1002000"/>
                </a:cubicBezTo>
                <a:cubicBezTo>
                  <a:pt x="11332178" y="1008079"/>
                  <a:pt x="11366317" y="1012288"/>
                  <a:pt x="11370526" y="1004806"/>
                </a:cubicBezTo>
                <a:cubicBezTo>
                  <a:pt x="11410745" y="935592"/>
                  <a:pt x="11468735" y="933253"/>
                  <a:pt x="11538885" y="943074"/>
                </a:cubicBezTo>
                <a:cubicBezTo>
                  <a:pt x="11596408" y="951024"/>
                  <a:pt x="11655801" y="944945"/>
                  <a:pt x="11714259" y="944945"/>
                </a:cubicBezTo>
                <a:cubicBezTo>
                  <a:pt x="11713792" y="940268"/>
                  <a:pt x="11713792" y="935124"/>
                  <a:pt x="11713324" y="930447"/>
                </a:cubicBezTo>
                <a:cubicBezTo>
                  <a:pt x="11603423" y="918288"/>
                  <a:pt x="11493522" y="906596"/>
                  <a:pt x="11384089" y="894437"/>
                </a:cubicBezTo>
                <a:cubicBezTo>
                  <a:pt x="11389232" y="884149"/>
                  <a:pt x="11397184" y="868716"/>
                  <a:pt x="11414954" y="832705"/>
                </a:cubicBezTo>
                <a:cubicBezTo>
                  <a:pt x="11376606" y="861701"/>
                  <a:pt x="11357432" y="876666"/>
                  <a:pt x="11326098" y="900517"/>
                </a:cubicBezTo>
                <a:cubicBezTo>
                  <a:pt x="11315809" y="861701"/>
                  <a:pt x="11308327" y="832705"/>
                  <a:pt x="11302715" y="812596"/>
                </a:cubicBezTo>
                <a:cubicBezTo>
                  <a:pt x="11287283" y="834108"/>
                  <a:pt x="11267173" y="863104"/>
                  <a:pt x="11247531" y="892099"/>
                </a:cubicBezTo>
                <a:close/>
                <a:moveTo>
                  <a:pt x="6312741" y="381877"/>
                </a:moveTo>
                <a:cubicBezTo>
                  <a:pt x="6242591" y="375798"/>
                  <a:pt x="6217337" y="339320"/>
                  <a:pt x="6249139" y="268703"/>
                </a:cubicBezTo>
                <a:cubicBezTo>
                  <a:pt x="6210322" y="281330"/>
                  <a:pt x="6178989" y="289280"/>
                  <a:pt x="6149993" y="302375"/>
                </a:cubicBezTo>
                <a:cubicBezTo>
                  <a:pt x="6146720" y="303778"/>
                  <a:pt x="6155138" y="331370"/>
                  <a:pt x="6158412" y="347270"/>
                </a:cubicBezTo>
                <a:cubicBezTo>
                  <a:pt x="6136899" y="346803"/>
                  <a:pt x="6112580" y="339320"/>
                  <a:pt x="6094809" y="347270"/>
                </a:cubicBezTo>
                <a:cubicBezTo>
                  <a:pt x="6072829" y="356624"/>
                  <a:pt x="6056461" y="378604"/>
                  <a:pt x="6037286" y="394972"/>
                </a:cubicBezTo>
                <a:cubicBezTo>
                  <a:pt x="6042431" y="401052"/>
                  <a:pt x="6047107" y="407131"/>
                  <a:pt x="6052252" y="413211"/>
                </a:cubicBezTo>
                <a:cubicBezTo>
                  <a:pt x="6074700" y="400584"/>
                  <a:pt x="6097615" y="387957"/>
                  <a:pt x="6119595" y="375330"/>
                </a:cubicBezTo>
                <a:cubicBezTo>
                  <a:pt x="6188810" y="455301"/>
                  <a:pt x="6233705" y="456704"/>
                  <a:pt x="6312741" y="381877"/>
                </a:cubicBezTo>
                <a:close/>
                <a:moveTo>
                  <a:pt x="5405005" y="306116"/>
                </a:moveTo>
                <a:cubicBezTo>
                  <a:pt x="5403602" y="315937"/>
                  <a:pt x="5398458" y="347270"/>
                  <a:pt x="5393313" y="378136"/>
                </a:cubicBezTo>
                <a:cubicBezTo>
                  <a:pt x="5382089" y="373927"/>
                  <a:pt x="5370865" y="369251"/>
                  <a:pt x="5357771" y="364106"/>
                </a:cubicBezTo>
                <a:cubicBezTo>
                  <a:pt x="5350756" y="399181"/>
                  <a:pt x="5344209" y="432385"/>
                  <a:pt x="5337194" y="466525"/>
                </a:cubicBezTo>
                <a:cubicBezTo>
                  <a:pt x="5408278" y="466525"/>
                  <a:pt x="5466269" y="466525"/>
                  <a:pt x="5542030" y="466525"/>
                </a:cubicBezTo>
                <a:cubicBezTo>
                  <a:pt x="5487314" y="401987"/>
                  <a:pt x="5441482" y="348673"/>
                  <a:pt x="5405005" y="306116"/>
                </a:cubicBezTo>
                <a:close/>
                <a:moveTo>
                  <a:pt x="8437806" y="1061861"/>
                </a:moveTo>
                <a:cubicBezTo>
                  <a:pt x="8449497" y="1052975"/>
                  <a:pt x="8460721" y="1044557"/>
                  <a:pt x="8472412" y="1035672"/>
                </a:cubicBezTo>
                <a:cubicBezTo>
                  <a:pt x="8496731" y="1086647"/>
                  <a:pt x="8521517" y="1137622"/>
                  <a:pt x="8545836" y="1188598"/>
                </a:cubicBezTo>
                <a:cubicBezTo>
                  <a:pt x="8554722" y="1186259"/>
                  <a:pt x="8563607" y="1183453"/>
                  <a:pt x="8572493" y="1181115"/>
                </a:cubicBezTo>
                <a:cubicBezTo>
                  <a:pt x="8586990" y="1135752"/>
                  <a:pt x="8601956" y="1090388"/>
                  <a:pt x="8620195" y="1033801"/>
                </a:cubicBezTo>
                <a:cubicBezTo>
                  <a:pt x="8545368" y="1045493"/>
                  <a:pt x="8491587" y="1053911"/>
                  <a:pt x="8437806" y="1061861"/>
                </a:cubicBezTo>
                <a:close/>
                <a:moveTo>
                  <a:pt x="7871464" y="2431649"/>
                </a:moveTo>
                <a:cubicBezTo>
                  <a:pt x="7872400" y="2442872"/>
                  <a:pt x="7873803" y="2453629"/>
                  <a:pt x="7874738" y="2464853"/>
                </a:cubicBezTo>
                <a:cubicBezTo>
                  <a:pt x="7923843" y="2478415"/>
                  <a:pt x="7972948" y="2492445"/>
                  <a:pt x="8029535" y="2508345"/>
                </a:cubicBezTo>
                <a:cubicBezTo>
                  <a:pt x="8021117" y="2468126"/>
                  <a:pt x="8015038" y="2440067"/>
                  <a:pt x="8006619" y="2400783"/>
                </a:cubicBezTo>
                <a:cubicBezTo>
                  <a:pt x="7961256" y="2411071"/>
                  <a:pt x="7916361" y="2421360"/>
                  <a:pt x="7871464" y="2431649"/>
                </a:cubicBezTo>
                <a:close/>
                <a:moveTo>
                  <a:pt x="10814474" y="1016030"/>
                </a:moveTo>
                <a:cubicBezTo>
                  <a:pt x="10823359" y="1024448"/>
                  <a:pt x="10832245" y="1033333"/>
                  <a:pt x="10841130" y="1041751"/>
                </a:cubicBezTo>
                <a:cubicBezTo>
                  <a:pt x="10912683" y="1010885"/>
                  <a:pt x="10923440" y="888825"/>
                  <a:pt x="11024923" y="912676"/>
                </a:cubicBezTo>
                <a:cubicBezTo>
                  <a:pt x="10980963" y="900049"/>
                  <a:pt x="10937002" y="887422"/>
                  <a:pt x="10879479" y="871054"/>
                </a:cubicBezTo>
                <a:cubicBezTo>
                  <a:pt x="10897250" y="893502"/>
                  <a:pt x="10906603" y="905661"/>
                  <a:pt x="10912683" y="913611"/>
                </a:cubicBezTo>
                <a:cubicBezTo>
                  <a:pt x="10877608" y="950557"/>
                  <a:pt x="10846275" y="983293"/>
                  <a:pt x="10814474" y="1016030"/>
                </a:cubicBezTo>
                <a:close/>
                <a:moveTo>
                  <a:pt x="11611841" y="524983"/>
                </a:moveTo>
                <a:cubicBezTo>
                  <a:pt x="11626806" y="503470"/>
                  <a:pt x="11642239" y="481958"/>
                  <a:pt x="11662349" y="453430"/>
                </a:cubicBezTo>
                <a:cubicBezTo>
                  <a:pt x="11599681" y="428644"/>
                  <a:pt x="11538418" y="404325"/>
                  <a:pt x="11476686" y="380007"/>
                </a:cubicBezTo>
                <a:cubicBezTo>
                  <a:pt x="11473412" y="386554"/>
                  <a:pt x="11470138" y="393101"/>
                  <a:pt x="11466865" y="399649"/>
                </a:cubicBezTo>
                <a:cubicBezTo>
                  <a:pt x="11491651" y="416017"/>
                  <a:pt x="11515970" y="445480"/>
                  <a:pt x="11540756" y="445480"/>
                </a:cubicBezTo>
                <a:cubicBezTo>
                  <a:pt x="11597811" y="445012"/>
                  <a:pt x="11609034" y="471669"/>
                  <a:pt x="11611841" y="524983"/>
                </a:cubicBezTo>
                <a:close/>
                <a:moveTo>
                  <a:pt x="7626409" y="2404992"/>
                </a:moveTo>
                <a:cubicBezTo>
                  <a:pt x="7626409" y="2414813"/>
                  <a:pt x="7626409" y="2424166"/>
                  <a:pt x="7626409" y="2433987"/>
                </a:cubicBezTo>
                <a:cubicBezTo>
                  <a:pt x="7684867" y="2436793"/>
                  <a:pt x="7743325" y="2439599"/>
                  <a:pt x="7801783" y="2442872"/>
                </a:cubicBezTo>
                <a:cubicBezTo>
                  <a:pt x="7802250" y="2430245"/>
                  <a:pt x="7802718" y="2417619"/>
                  <a:pt x="7802718" y="2404992"/>
                </a:cubicBezTo>
                <a:cubicBezTo>
                  <a:pt x="7743792" y="2404992"/>
                  <a:pt x="7684867" y="2404992"/>
                  <a:pt x="7626409" y="2404992"/>
                </a:cubicBezTo>
                <a:close/>
                <a:moveTo>
                  <a:pt x="11508020" y="1132010"/>
                </a:moveTo>
                <a:cubicBezTo>
                  <a:pt x="11530468" y="1119851"/>
                  <a:pt x="11545433" y="1114239"/>
                  <a:pt x="11556656" y="1104418"/>
                </a:cubicBezTo>
                <a:cubicBezTo>
                  <a:pt x="11559463" y="1102080"/>
                  <a:pt x="11552448" y="1080100"/>
                  <a:pt x="11545433" y="1076826"/>
                </a:cubicBezTo>
                <a:cubicBezTo>
                  <a:pt x="11516905" y="1063731"/>
                  <a:pt x="11486507" y="1052040"/>
                  <a:pt x="11456109" y="1045493"/>
                </a:cubicBezTo>
                <a:cubicBezTo>
                  <a:pt x="11449562" y="1044090"/>
                  <a:pt x="11437870" y="1068408"/>
                  <a:pt x="11428049" y="1080567"/>
                </a:cubicBezTo>
                <a:cubicBezTo>
                  <a:pt x="11453770" y="1096936"/>
                  <a:pt x="11479492" y="1113304"/>
                  <a:pt x="11508020" y="1132010"/>
                </a:cubicBezTo>
                <a:close/>
                <a:moveTo>
                  <a:pt x="11389232" y="1076826"/>
                </a:moveTo>
                <a:cubicBezTo>
                  <a:pt x="11389232" y="1067473"/>
                  <a:pt x="11389701" y="1058120"/>
                  <a:pt x="11389701" y="1048766"/>
                </a:cubicBezTo>
                <a:cubicBezTo>
                  <a:pt x="11327501" y="1052975"/>
                  <a:pt x="11264834" y="1056716"/>
                  <a:pt x="11202635" y="1060926"/>
                </a:cubicBezTo>
                <a:cubicBezTo>
                  <a:pt x="11203570" y="1073085"/>
                  <a:pt x="11204505" y="1085244"/>
                  <a:pt x="11204973" y="1097403"/>
                </a:cubicBezTo>
                <a:cubicBezTo>
                  <a:pt x="11266705" y="1090388"/>
                  <a:pt x="11327969" y="1083841"/>
                  <a:pt x="11389232" y="1076826"/>
                </a:cubicBezTo>
                <a:close/>
                <a:moveTo>
                  <a:pt x="9902997" y="2175836"/>
                </a:moveTo>
                <a:cubicBezTo>
                  <a:pt x="9901594" y="2173966"/>
                  <a:pt x="9899256" y="2169757"/>
                  <a:pt x="9898788" y="2170224"/>
                </a:cubicBezTo>
                <a:cubicBezTo>
                  <a:pt x="9894579" y="2172095"/>
                  <a:pt x="9891306" y="2174433"/>
                  <a:pt x="9887564" y="2176304"/>
                </a:cubicBezTo>
                <a:cubicBezTo>
                  <a:pt x="9891306" y="2178175"/>
                  <a:pt x="9895046" y="2180513"/>
                  <a:pt x="9899256" y="2181916"/>
                </a:cubicBezTo>
                <a:cubicBezTo>
                  <a:pt x="9899723" y="2182384"/>
                  <a:pt x="9901594" y="2178175"/>
                  <a:pt x="9902997" y="2175836"/>
                </a:cubicBezTo>
                <a:close/>
                <a:moveTo>
                  <a:pt x="9942280" y="2195478"/>
                </a:moveTo>
                <a:lnTo>
                  <a:pt x="9945087" y="2191737"/>
                </a:lnTo>
                <a:lnTo>
                  <a:pt x="9940877" y="2191269"/>
                </a:lnTo>
                <a:lnTo>
                  <a:pt x="9942280" y="2195478"/>
                </a:lnTo>
                <a:close/>
              </a:path>
            </a:pathLst>
          </a:custGeom>
          <a:blipFill rotWithShape="1">
            <a:blip r:embed="rId2">
              <a:alphaModFix amt="71000"/>
            </a:blip>
            <a:stretch>
              <a:fillRect/>
            </a:stretch>
          </a:blipFill>
          <a:ln w="467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pic>
        <p:nvPicPr>
          <p:cNvPr id="27" name="图片 26" descr="微信图片_20241024214959"/>
          <p:cNvPicPr>
            <a:picLocks noChangeAspect="1"/>
          </p:cNvPicPr>
          <p:nvPr/>
        </p:nvPicPr>
        <p:blipFill>
          <a:blip r:embed="rId3"/>
          <a:stretch>
            <a:fillRect/>
          </a:stretch>
        </p:blipFill>
        <p:spPr>
          <a:xfrm>
            <a:off x="9897110" y="5027930"/>
            <a:ext cx="2457450" cy="1952625"/>
          </a:xfrm>
          <a:prstGeom prst="rect">
            <a:avLst/>
          </a:prstGeom>
        </p:spPr>
      </p:pic>
      <p:sp>
        <p:nvSpPr>
          <p:cNvPr id="2" name="文本框 1"/>
          <p:cNvSpPr txBox="1"/>
          <p:nvPr/>
        </p:nvSpPr>
        <p:spPr>
          <a:xfrm>
            <a:off x="238760" y="263525"/>
            <a:ext cx="8852535" cy="1106805"/>
          </a:xfrm>
          <a:prstGeom prst="rect">
            <a:avLst/>
          </a:prstGeom>
          <a:noFill/>
          <a:effectLst>
            <a:outerShdw blurRad="50800" dist="50800" dir="5340000" algn="ctr" rotWithShape="0">
              <a:srgbClr val="000000">
                <a:alpha val="43000"/>
              </a:srgbClr>
            </a:outerShdw>
          </a:effectLst>
        </p:spPr>
        <p:txBody>
          <a:bodyPr wrap="square" rtlCol="0">
            <a:spAutoFit/>
          </a:bodyPr>
          <a:p>
            <a:r>
              <a:rPr lang="zh-CN" altLang="en-US" sz="6600">
                <a:gradFill>
                  <a:gsLst>
                    <a:gs pos="0">
                      <a:schemeClr val="bg1"/>
                    </a:gs>
                    <a:gs pos="100000">
                      <a:srgbClr val="927A64"/>
                    </a:gs>
                  </a:gsLst>
                  <a:lin ang="5400000" scaled="1"/>
                </a:gradFill>
                <a:effectLst>
                  <a:outerShdw blurRad="50800" dist="38100" dir="5400000" algn="t" rotWithShape="0">
                    <a:prstClr val="black">
                      <a:alpha val="40000"/>
                    </a:prstClr>
                  </a:outerShdw>
                </a:effectLst>
                <a:latin typeface="黑体" panose="02010609060101010101" charset="-122"/>
                <a:ea typeface="黑体" panose="02010609060101010101" charset="-122"/>
              </a:rPr>
              <a:t>游戏实录</a:t>
            </a:r>
            <a:endParaRPr lang="zh-CN" altLang="en-US" sz="6600">
              <a:gradFill>
                <a:gsLst>
                  <a:gs pos="0">
                    <a:schemeClr val="bg1"/>
                  </a:gs>
                  <a:gs pos="100000">
                    <a:srgbClr val="927A64"/>
                  </a:gs>
                </a:gsLst>
                <a:lin ang="5400000" scaled="1"/>
              </a:gradFill>
              <a:effectLst>
                <a:outerShdw blurRad="50800" dist="38100" dir="5400000" algn="t" rotWithShape="0">
                  <a:prstClr val="black">
                    <a:alpha val="40000"/>
                  </a:prstClr>
                </a:outerShdw>
              </a:effectLst>
              <a:latin typeface="黑体" panose="02010609060101010101" charset="-122"/>
              <a:ea typeface="黑体" panose="02010609060101010101" charset="-122"/>
            </a:endParaRPr>
          </a:p>
        </p:txBody>
      </p:sp>
      <p:cxnSp>
        <p:nvCxnSpPr>
          <p:cNvPr id="11" name="直接连接符 10"/>
          <p:cNvCxnSpPr/>
          <p:nvPr/>
        </p:nvCxnSpPr>
        <p:spPr>
          <a:xfrm>
            <a:off x="446405" y="4363085"/>
            <a:ext cx="9525000" cy="29845"/>
          </a:xfrm>
          <a:prstGeom prst="line">
            <a:avLst/>
          </a:prstGeom>
          <a:ln w="22225">
            <a:gradFill>
              <a:gsLst>
                <a:gs pos="12000">
                  <a:schemeClr val="accent1">
                    <a:lumMod val="5000"/>
                    <a:lumOff val="95000"/>
                  </a:schemeClr>
                </a:gs>
                <a:gs pos="100000">
                  <a:srgbClr val="2C3B5E"/>
                </a:gs>
              </a:gsLst>
              <a:lin ang="10740000" scaled="1"/>
            </a:gradFill>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168910" y="1483360"/>
            <a:ext cx="7350125" cy="2314575"/>
          </a:xfrm>
          <a:prstGeom prst="rect">
            <a:avLst/>
          </a:prstGeom>
          <a:noFill/>
        </p:spPr>
        <p:txBody>
          <a:bodyPr wrap="square" rtlCol="0">
            <a:noAutofit/>
          </a:bodyPr>
          <a:p>
            <a:r>
              <a:rPr lang="zh-CN" sz="2400" b="1">
                <a:latin typeface="黑体" panose="02010609060101010101" charset="-122"/>
                <a:ea typeface="黑体" panose="02010609060101010101" charset="-122"/>
                <a:cs typeface="演示春风楷" panose="00000500000000000000" charset="-122"/>
                <a:sym typeface="+mn-ea"/>
              </a:rPr>
              <a:t>场景一：</a:t>
            </a:r>
            <a:r>
              <a:rPr sz="2400">
                <a:latin typeface="黑体" panose="02010609060101010101" charset="-122"/>
                <a:ea typeface="黑体" panose="02010609060101010101" charset="-122"/>
                <a:cs typeface="演示春风楷" panose="00000500000000000000" charset="-122"/>
                <a:sym typeface="+mn-ea"/>
              </a:rPr>
              <a:t>舒舒和</a:t>
            </a:r>
            <a:r>
              <a:rPr lang="zh-CN" sz="2400">
                <a:latin typeface="黑体" panose="02010609060101010101" charset="-122"/>
                <a:ea typeface="黑体" panose="02010609060101010101" charset="-122"/>
                <a:cs typeface="演示春风楷" panose="00000500000000000000" charset="-122"/>
                <a:sym typeface="+mn-ea"/>
              </a:rPr>
              <a:t>言言</a:t>
            </a:r>
            <a:r>
              <a:rPr sz="2400">
                <a:latin typeface="黑体" panose="02010609060101010101" charset="-122"/>
                <a:ea typeface="黑体" panose="02010609060101010101" charset="-122"/>
                <a:cs typeface="演示春风楷" panose="00000500000000000000" charset="-122"/>
                <a:sym typeface="+mn-ea"/>
              </a:rPr>
              <a:t>各拿了一个内布袋，舒舒装填了一勺茉莉花和一勺桂花，</a:t>
            </a:r>
            <a:r>
              <a:rPr lang="zh-CN" sz="2400">
                <a:latin typeface="黑体" panose="02010609060101010101" charset="-122"/>
                <a:ea typeface="黑体" panose="02010609060101010101" charset="-122"/>
                <a:cs typeface="演示春风楷" panose="00000500000000000000" charset="-122"/>
                <a:sym typeface="+mn-ea"/>
              </a:rPr>
              <a:t>言言</a:t>
            </a:r>
            <a:r>
              <a:rPr sz="2400">
                <a:latin typeface="黑体" panose="02010609060101010101" charset="-122"/>
                <a:ea typeface="黑体" panose="02010609060101010101" charset="-122"/>
                <a:cs typeface="演示春风楷" panose="00000500000000000000" charset="-122"/>
                <a:sym typeface="+mn-ea"/>
              </a:rPr>
              <a:t>装填了一勺薰衣草和一把艾草，两</a:t>
            </a:r>
            <a:r>
              <a:rPr lang="zh-CN" sz="2400">
                <a:latin typeface="黑体" panose="02010609060101010101" charset="-122"/>
                <a:ea typeface="黑体" panose="02010609060101010101" charset="-122"/>
                <a:cs typeface="演示春风楷" panose="00000500000000000000" charset="-122"/>
                <a:sym typeface="+mn-ea"/>
              </a:rPr>
              <a:t>人</a:t>
            </a:r>
            <a:r>
              <a:rPr sz="2400">
                <a:latin typeface="黑体" panose="02010609060101010101" charset="-122"/>
                <a:ea typeface="黑体" panose="02010609060101010101" charset="-122"/>
                <a:cs typeface="演示春风楷" panose="00000500000000000000" charset="-122"/>
                <a:sym typeface="+mn-ea"/>
              </a:rPr>
              <a:t>将内布袋的抽绳拉好，回到桌子上，用彩绳和带背胶的彩带将香囊再次封口，最后舒舒和</a:t>
            </a:r>
            <a:r>
              <a:rPr lang="zh-CN" sz="2400">
                <a:latin typeface="黑体" panose="02010609060101010101" charset="-122"/>
                <a:ea typeface="黑体" panose="02010609060101010101" charset="-122"/>
                <a:cs typeface="演示春风楷" panose="00000500000000000000" charset="-122"/>
                <a:sym typeface="+mn-ea"/>
              </a:rPr>
              <a:t>言言</a:t>
            </a:r>
            <a:r>
              <a:rPr sz="2400">
                <a:latin typeface="黑体" panose="02010609060101010101" charset="-122"/>
                <a:ea typeface="黑体" panose="02010609060101010101" charset="-122"/>
                <a:cs typeface="演示春风楷" panose="00000500000000000000" charset="-122"/>
                <a:sym typeface="+mn-ea"/>
              </a:rPr>
              <a:t>又选择用彩色的爱心装饰贴画和水彩笔在内布袋的表面做了一些装饰，整个游戏过程持续了八分钟，两位小朋友便完成了简易香囊的制作</a:t>
            </a:r>
            <a:r>
              <a:rPr lang="zh-CN" sz="2400">
                <a:latin typeface="黑体" panose="02010609060101010101" charset="-122"/>
                <a:ea typeface="黑体" panose="02010609060101010101" charset="-122"/>
                <a:cs typeface="演示春风楷" panose="00000500000000000000" charset="-122"/>
                <a:sym typeface="+mn-ea"/>
              </a:rPr>
              <a:t>。</a:t>
            </a:r>
            <a:endParaRPr lang="zh-CN" altLang="en-US" sz="2000">
              <a:latin typeface="黑体" panose="02010609060101010101" charset="-122"/>
              <a:ea typeface="黑体" panose="02010609060101010101" charset="-122"/>
              <a:cs typeface="演示春风楷" panose="00000500000000000000" charset="-122"/>
            </a:endParaRPr>
          </a:p>
          <a:p>
            <a:endParaRPr lang="zh-CN" altLang="en-US" sz="2000">
              <a:latin typeface="黑体" panose="02010609060101010101" charset="-122"/>
              <a:ea typeface="黑体" panose="02010609060101010101" charset="-122"/>
              <a:cs typeface="演示春风楷" panose="00000500000000000000" charset="-122"/>
            </a:endParaRPr>
          </a:p>
        </p:txBody>
      </p:sp>
      <p:pic>
        <p:nvPicPr>
          <p:cNvPr id="15" name="图片 14" descr="12"/>
          <p:cNvPicPr>
            <a:picLocks noChangeAspect="1"/>
          </p:cNvPicPr>
          <p:nvPr/>
        </p:nvPicPr>
        <p:blipFill>
          <a:blip r:embed="rId4"/>
          <a:stretch>
            <a:fillRect/>
          </a:stretch>
        </p:blipFill>
        <p:spPr>
          <a:xfrm>
            <a:off x="181610" y="4055745"/>
            <a:ext cx="681990" cy="635000"/>
          </a:xfrm>
          <a:prstGeom prst="rect">
            <a:avLst/>
          </a:prstGeom>
        </p:spPr>
      </p:pic>
      <p:pic>
        <p:nvPicPr>
          <p:cNvPr id="33" name="图片 32" descr="12"/>
          <p:cNvPicPr>
            <a:picLocks noChangeAspect="1"/>
          </p:cNvPicPr>
          <p:nvPr/>
        </p:nvPicPr>
        <p:blipFill>
          <a:blip r:embed="rId4"/>
          <a:stretch>
            <a:fillRect/>
          </a:stretch>
        </p:blipFill>
        <p:spPr>
          <a:xfrm>
            <a:off x="1684020" y="4055745"/>
            <a:ext cx="692150" cy="644525"/>
          </a:xfrm>
          <a:prstGeom prst="rect">
            <a:avLst/>
          </a:prstGeom>
        </p:spPr>
      </p:pic>
      <p:sp>
        <p:nvSpPr>
          <p:cNvPr id="34" name="文本框 33"/>
          <p:cNvSpPr txBox="1"/>
          <p:nvPr/>
        </p:nvSpPr>
        <p:spPr>
          <a:xfrm>
            <a:off x="238760" y="4840605"/>
            <a:ext cx="6277610" cy="1658620"/>
          </a:xfrm>
          <a:prstGeom prst="rect">
            <a:avLst/>
          </a:prstGeom>
          <a:noFill/>
        </p:spPr>
        <p:txBody>
          <a:bodyPr wrap="square" rtlCol="0">
            <a:noAutofit/>
          </a:bodyPr>
          <a:p>
            <a:r>
              <a:rPr lang="zh-CN" sz="2400" b="1">
                <a:latin typeface="黑体" panose="02010609060101010101" charset="-122"/>
                <a:ea typeface="黑体" panose="02010609060101010101" charset="-122"/>
                <a:cs typeface="演示春风楷" panose="00000500000000000000" charset="-122"/>
                <a:sym typeface="+mn-ea"/>
              </a:rPr>
              <a:t>场景二：</a:t>
            </a:r>
            <a:r>
              <a:rPr sz="2400">
                <a:latin typeface="黑体" panose="02010609060101010101" charset="-122"/>
                <a:ea typeface="黑体" panose="02010609060101010101" charset="-122"/>
                <a:cs typeface="演示春风楷" panose="00000500000000000000" charset="-122"/>
                <a:sym typeface="+mn-ea"/>
              </a:rPr>
              <a:t>游戏分享时，磊磊</a:t>
            </a:r>
            <a:r>
              <a:rPr lang="zh-CN" sz="2400">
                <a:latin typeface="黑体" panose="02010609060101010101" charset="-122"/>
                <a:ea typeface="黑体" panose="02010609060101010101" charset="-122"/>
                <a:cs typeface="演示春风楷" panose="00000500000000000000" charset="-122"/>
                <a:sym typeface="+mn-ea"/>
              </a:rPr>
              <a:t>评价</a:t>
            </a:r>
            <a:r>
              <a:rPr sz="2400">
                <a:latin typeface="黑体" panose="02010609060101010101" charset="-122"/>
                <a:ea typeface="黑体" panose="02010609060101010101" charset="-122"/>
                <a:cs typeface="演示春风楷" panose="00000500000000000000" charset="-122"/>
                <a:sym typeface="+mn-ea"/>
              </a:rPr>
              <a:t>媛媛的作品说你这个香囊有点简单，而且和老师给我们看的不一样，媛媛拿出自己的香囊设计图</a:t>
            </a:r>
            <a:r>
              <a:rPr lang="zh-CN" sz="2400">
                <a:latin typeface="黑体" panose="02010609060101010101" charset="-122"/>
                <a:ea typeface="黑体" panose="02010609060101010101" charset="-122"/>
                <a:cs typeface="演示春风楷" panose="00000500000000000000" charset="-122"/>
                <a:sym typeface="+mn-ea"/>
              </a:rPr>
              <a:t>说</a:t>
            </a:r>
            <a:r>
              <a:rPr sz="2400">
                <a:latin typeface="黑体" panose="02010609060101010101" charset="-122"/>
                <a:ea typeface="黑体" panose="02010609060101010101" charset="-122"/>
                <a:cs typeface="演示春风楷" panose="00000500000000000000" charset="-122"/>
                <a:sym typeface="+mn-ea"/>
              </a:rPr>
              <a:t>道</a:t>
            </a:r>
            <a:r>
              <a:rPr lang="zh-CN" sz="2400">
                <a:latin typeface="黑体" panose="02010609060101010101" charset="-122"/>
                <a:ea typeface="黑体" panose="02010609060101010101" charset="-122"/>
                <a:cs typeface="演示春风楷" panose="00000500000000000000" charset="-122"/>
                <a:sym typeface="+mn-ea"/>
              </a:rPr>
              <a:t>：</a:t>
            </a:r>
            <a:r>
              <a:rPr lang="en-US" altLang="zh-CN" sz="2400">
                <a:latin typeface="黑体" panose="02010609060101010101" charset="-122"/>
                <a:ea typeface="黑体" panose="02010609060101010101" charset="-122"/>
                <a:cs typeface="演示春风楷" panose="00000500000000000000" charset="-122"/>
                <a:sym typeface="+mn-ea"/>
              </a:rPr>
              <a:t>“</a:t>
            </a:r>
            <a:r>
              <a:rPr sz="2400">
                <a:latin typeface="黑体" panose="02010609060101010101" charset="-122"/>
                <a:ea typeface="黑体" panose="02010609060101010101" charset="-122"/>
                <a:cs typeface="演示春风楷" panose="00000500000000000000" charset="-122"/>
                <a:sym typeface="+mn-ea"/>
              </a:rPr>
              <a:t>我是想做一个这样子的香囊的，但是我不知道怎么做，不知道拿什么东西做。</a:t>
            </a:r>
            <a:r>
              <a:rPr lang="en-US" sz="2400">
                <a:latin typeface="黑体" panose="02010609060101010101" charset="-122"/>
                <a:ea typeface="黑体" panose="02010609060101010101" charset="-122"/>
                <a:cs typeface="演示春风楷" panose="00000500000000000000" charset="-122"/>
                <a:sym typeface="+mn-ea"/>
              </a:rPr>
              <a:t>”</a:t>
            </a:r>
            <a:endParaRPr lang="en-US" sz="2400">
              <a:latin typeface="黑体" panose="02010609060101010101" charset="-122"/>
              <a:ea typeface="黑体" panose="02010609060101010101" charset="-122"/>
              <a:cs typeface="演示春风楷" panose="00000500000000000000" charset="-122"/>
              <a:sym typeface="+mn-ea"/>
            </a:endParaRPr>
          </a:p>
        </p:txBody>
      </p:sp>
      <p:pic>
        <p:nvPicPr>
          <p:cNvPr id="35" name="图片 34" descr="12"/>
          <p:cNvPicPr>
            <a:picLocks noChangeAspect="1"/>
          </p:cNvPicPr>
          <p:nvPr/>
        </p:nvPicPr>
        <p:blipFill>
          <a:blip r:embed="rId4"/>
          <a:stretch>
            <a:fillRect/>
          </a:stretch>
        </p:blipFill>
        <p:spPr>
          <a:xfrm>
            <a:off x="3502660" y="4044950"/>
            <a:ext cx="692150" cy="644525"/>
          </a:xfrm>
          <a:prstGeom prst="rect">
            <a:avLst/>
          </a:prstGeom>
        </p:spPr>
      </p:pic>
      <p:sp>
        <p:nvSpPr>
          <p:cNvPr id="4" name="任意多边形 3"/>
          <p:cNvSpPr/>
          <p:nvPr>
            <p:custDataLst>
              <p:tags r:id="rId5"/>
            </p:custDataLst>
          </p:nvPr>
        </p:nvSpPr>
        <p:spPr>
          <a:xfrm>
            <a:off x="9072880" y="2377440"/>
            <a:ext cx="3119120" cy="31032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 name="任意多边形 4"/>
          <p:cNvSpPr/>
          <p:nvPr>
            <p:custDataLst>
              <p:tags r:id="rId7"/>
            </p:custDataLst>
          </p:nvPr>
        </p:nvSpPr>
        <p:spPr>
          <a:xfrm>
            <a:off x="7334250" y="0"/>
            <a:ext cx="3119120" cy="31032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9"/>
            </p:custDataLst>
          </p:nvPr>
        </p:nvSpPr>
        <p:spPr>
          <a:xfrm>
            <a:off x="6334760" y="3754755"/>
            <a:ext cx="3119120" cy="310324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Tree>
    <p:custDataLst>
      <p:tags r:id="rId1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ppt_x</p:attrName>
                                        </p:attrNameLst>
                                      </p:cBhvr>
                                      <p:tavLst>
                                        <p:tav tm="0">
                                          <p:val>
                                            <p:strVal val="#ppt_x-.2"/>
                                          </p:val>
                                        </p:tav>
                                        <p:tav tm="100000">
                                          <p:val>
                                            <p:strVal val="#ppt_x"/>
                                          </p:val>
                                        </p:tav>
                                      </p:tavLst>
                                    </p:anim>
                                    <p:anim calcmode="lin" valueType="num">
                                      <p:cBhvr>
                                        <p:cTn id="2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3000"/>
                            </p:stCondLst>
                            <p:childTnLst>
                              <p:par>
                                <p:cTn id="32" presetID="29" presetClass="entr" presetSubtype="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1000" fill="hold"/>
                                        <p:tgtEl>
                                          <p:spTgt spid="34"/>
                                        </p:tgtEl>
                                        <p:attrNameLst>
                                          <p:attrName>ppt_x</p:attrName>
                                        </p:attrNameLst>
                                      </p:cBhvr>
                                      <p:tavLst>
                                        <p:tav tm="0">
                                          <p:val>
                                            <p:strVal val="#ppt_x-.2"/>
                                          </p:val>
                                        </p:tav>
                                        <p:tav tm="100000">
                                          <p:val>
                                            <p:strVal val="#ppt_x"/>
                                          </p:val>
                                        </p:tav>
                                      </p:tavLst>
                                    </p:anim>
                                    <p:anim calcmode="lin" valueType="num">
                                      <p:cBhvr>
                                        <p:cTn id="35"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4"/>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p:stCondLst>
                              <p:cond delay="4500"/>
                            </p:stCondLst>
                            <p:childTnLst>
                              <p:par>
                                <p:cTn id="42" presetID="53" presetClass="entr" presetSubtype="16" fill="hold" grpId="0"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par>
                          <p:cTn id="47" fill="hold">
                            <p:stCondLst>
                              <p:cond delay="5000"/>
                            </p:stCondLst>
                            <p:childTnLst>
                              <p:par>
                                <p:cTn id="48" presetID="53" presetClass="entr" presetSubtype="16"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Effect transition="in" filter="fade">
                                      <p:cBhvr>
                                        <p:cTn id="52" dur="500"/>
                                        <p:tgtEl>
                                          <p:spTgt spid="5"/>
                                        </p:tgtEl>
                                      </p:cBhvr>
                                    </p:animEffect>
                                  </p:childTnLst>
                                </p:cTn>
                              </p:par>
                            </p:childTnLst>
                          </p:cTn>
                        </p:par>
                        <p:par>
                          <p:cTn id="53" fill="hold">
                            <p:stCondLst>
                              <p:cond delay="5500"/>
                            </p:stCondLst>
                            <p:childTnLst>
                              <p:par>
                                <p:cTn id="54" presetID="53" presetClass="entr" presetSubtype="16"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2" grpId="0" bldLvl="0" animBg="1"/>
      <p:bldP spid="2" grpId="1"/>
      <p:bldP spid="14" grpId="0"/>
      <p:bldP spid="14" grpId="1"/>
      <p:bldP spid="34" grpId="0"/>
      <p:bldP spid="34" grpId="1"/>
      <p:bldP spid="4" grpId="0" bldLvl="0" animBg="1"/>
      <p:bldP spid="4" grpId="1" animBg="1"/>
      <p:bldP spid="5" grpId="0" bldLvl="0" animBg="1"/>
      <p:bldP spid="5" grpId="1" animBg="1"/>
      <p:bldP spid="6" grpId="0" bldLvl="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rot="10800000">
            <a:off x="6343015" y="711835"/>
            <a:ext cx="5321300" cy="543369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6062345" y="493395"/>
            <a:ext cx="5882640" cy="587248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 name="文本框 1"/>
          <p:cNvSpPr txBox="1"/>
          <p:nvPr/>
        </p:nvSpPr>
        <p:spPr>
          <a:xfrm>
            <a:off x="309245" y="826135"/>
            <a:ext cx="3062605" cy="368300"/>
          </a:xfrm>
          <a:prstGeom prst="rect">
            <a:avLst/>
          </a:prstGeom>
          <a:noFill/>
        </p:spPr>
        <p:txBody>
          <a:bodyPr wrap="square" rtlCol="0">
            <a:spAutoFit/>
          </a:bodyPr>
          <a:p>
            <a:endParaRPr lang="zh-CN" altLang="en-US"/>
          </a:p>
        </p:txBody>
      </p:sp>
      <p:sp>
        <p:nvSpPr>
          <p:cNvPr id="5" name="文本框 4"/>
          <p:cNvSpPr txBox="1"/>
          <p:nvPr>
            <p:custDataLst>
              <p:tags r:id="rId5"/>
            </p:custDataLst>
          </p:nvPr>
        </p:nvSpPr>
        <p:spPr>
          <a:xfrm>
            <a:off x="439420" y="2140585"/>
            <a:ext cx="5365750" cy="2984500"/>
          </a:xfrm>
          <a:prstGeom prst="rect">
            <a:avLst/>
          </a:prstGeom>
          <a:noFill/>
        </p:spPr>
        <p:txBody>
          <a:bodyPr wrap="square" rtlCol="0">
            <a:spAutoFit/>
          </a:bodyPr>
          <a:p>
            <a:r>
              <a:rPr lang="en-US" sz="2000">
                <a:latin typeface="黑体" panose="02010609060101010101" charset="-122"/>
                <a:ea typeface="黑体" panose="02010609060101010101" charset="-122"/>
                <a:cs typeface="黑体" panose="02010609060101010101" charset="-122"/>
                <a:sym typeface="+mn-ea"/>
              </a:rPr>
              <a:t>  </a:t>
            </a:r>
            <a:endParaRPr lang="en-US" sz="2400" b="1">
              <a:latin typeface="黑体" panose="02010609060101010101" charset="-122"/>
              <a:ea typeface="黑体" panose="02010609060101010101" charset="-122"/>
              <a:cs typeface="黑体" panose="02010609060101010101" charset="-122"/>
              <a:sym typeface="+mn-ea"/>
            </a:endParaRPr>
          </a:p>
          <a:p>
            <a:r>
              <a:rPr lang="en-US" altLang="zh-CN" sz="2800">
                <a:latin typeface="黑体" panose="02010609060101010101" charset="-122"/>
                <a:ea typeface="黑体" panose="02010609060101010101" charset="-122"/>
                <a:cs typeface="黑体" panose="02010609060101010101" charset="-122"/>
                <a:sym typeface="+mn-ea"/>
              </a:rPr>
              <a:t>1.</a:t>
            </a:r>
            <a:r>
              <a:rPr lang="zh-CN" altLang="en-US" sz="2800">
                <a:latin typeface="黑体" panose="02010609060101010101" charset="-122"/>
                <a:ea typeface="黑体" panose="02010609060101010101" charset="-122"/>
                <a:cs typeface="黑体" panose="02010609060101010101" charset="-122"/>
                <a:sym typeface="+mn-ea"/>
              </a:rPr>
              <a:t>现有的材料单一、支架的缺失支持不了游戏的持续发展。</a:t>
            </a:r>
            <a:endParaRPr lang="zh-CN" altLang="en-US" sz="2800">
              <a:latin typeface="黑体" panose="02010609060101010101" charset="-122"/>
              <a:ea typeface="黑体" panose="02010609060101010101" charset="-122"/>
              <a:cs typeface="黑体" panose="02010609060101010101" charset="-122"/>
              <a:sym typeface="+mn-ea"/>
            </a:endParaRPr>
          </a:p>
          <a:p>
            <a:endParaRPr lang="zh-CN" altLang="en-US" sz="2800">
              <a:latin typeface="黑体" panose="02010609060101010101" charset="-122"/>
              <a:ea typeface="黑体" panose="02010609060101010101" charset="-122"/>
              <a:cs typeface="黑体" panose="02010609060101010101" charset="-122"/>
              <a:sym typeface="+mn-ea"/>
            </a:endParaRPr>
          </a:p>
          <a:p>
            <a:r>
              <a:rPr lang="en-US" altLang="zh-CN" sz="2800">
                <a:latin typeface="黑体" panose="02010609060101010101" charset="-122"/>
                <a:ea typeface="黑体" panose="02010609060101010101" charset="-122"/>
                <a:cs typeface="黑体" panose="02010609060101010101" charset="-122"/>
                <a:sym typeface="+mn-ea"/>
              </a:rPr>
              <a:t>2.</a:t>
            </a:r>
            <a:r>
              <a:rPr lang="zh-CN" altLang="en-US" sz="2800">
                <a:latin typeface="黑体" panose="02010609060101010101" charset="-122"/>
                <a:ea typeface="黑体" panose="02010609060101010101" charset="-122"/>
                <a:cs typeface="黑体" panose="02010609060101010101" charset="-122"/>
                <a:sym typeface="+mn-ea"/>
              </a:rPr>
              <a:t>小朋友们对于传统香囊制作的经验缺失。</a:t>
            </a:r>
            <a:endParaRPr lang="zh-CN" altLang="en-US" sz="2800">
              <a:latin typeface="黑体" panose="02010609060101010101" charset="-122"/>
              <a:ea typeface="黑体" panose="02010609060101010101" charset="-122"/>
              <a:cs typeface="黑体" panose="02010609060101010101" charset="-122"/>
              <a:sym typeface="+mn-ea"/>
            </a:endParaRPr>
          </a:p>
          <a:p>
            <a:endParaRPr lang="zh-CN" altLang="en-US" sz="2800">
              <a:latin typeface="黑体" panose="02010609060101010101" charset="-122"/>
              <a:ea typeface="黑体" panose="02010609060101010101" charset="-122"/>
              <a:cs typeface="黑体" panose="02010609060101010101" charset="-122"/>
              <a:sym typeface="+mn-ea"/>
            </a:endParaRPr>
          </a:p>
        </p:txBody>
      </p:sp>
      <p:sp>
        <p:nvSpPr>
          <p:cNvPr id="7" name="图形 13"/>
          <p:cNvSpPr/>
          <p:nvPr/>
        </p:nvSpPr>
        <p:spPr>
          <a:xfrm rot="21180000">
            <a:off x="-41275" y="52705"/>
            <a:ext cx="4465320" cy="1477645"/>
          </a:xfrm>
          <a:custGeom>
            <a:avLst/>
            <a:gdLst>
              <a:gd name="connsiteX0" fmla="*/ 9665424 w 12192000"/>
              <a:gd name="connsiteY0" fmla="*/ 2153388 h 3404593"/>
              <a:gd name="connsiteX1" fmla="*/ 9649055 w 12192000"/>
              <a:gd name="connsiteY1" fmla="*/ 2137488 h 3404593"/>
              <a:gd name="connsiteX2" fmla="*/ 9511562 w 12192000"/>
              <a:gd name="connsiteY2" fmla="*/ 2136553 h 3404593"/>
              <a:gd name="connsiteX3" fmla="*/ 9513900 w 12192000"/>
              <a:gd name="connsiteY3" fmla="*/ 2191737 h 3404593"/>
              <a:gd name="connsiteX4" fmla="*/ 9370327 w 12192000"/>
              <a:gd name="connsiteY4" fmla="*/ 2201090 h 3404593"/>
              <a:gd name="connsiteX5" fmla="*/ 9366586 w 12192000"/>
              <a:gd name="connsiteY5" fmla="*/ 2184254 h 3404593"/>
              <a:gd name="connsiteX6" fmla="*/ 9461522 w 12192000"/>
              <a:gd name="connsiteY6" fmla="*/ 2147777 h 3404593"/>
              <a:gd name="connsiteX7" fmla="*/ 9316546 w 12192000"/>
              <a:gd name="connsiteY7" fmla="*/ 2104284 h 3404593"/>
              <a:gd name="connsiteX8" fmla="*/ 9169232 w 12192000"/>
              <a:gd name="connsiteY8" fmla="*/ 2149180 h 3404593"/>
              <a:gd name="connsiteX9" fmla="*/ 9205710 w 12192000"/>
              <a:gd name="connsiteY9" fmla="*/ 2057517 h 3404593"/>
              <a:gd name="connsiteX10" fmla="*/ 9066346 w 12192000"/>
              <a:gd name="connsiteY10" fmla="*/ 2091657 h 3404593"/>
              <a:gd name="connsiteX11" fmla="*/ 9069620 w 12192000"/>
              <a:gd name="connsiteY11" fmla="*/ 2105687 h 3404593"/>
              <a:gd name="connsiteX12" fmla="*/ 9153332 w 12192000"/>
              <a:gd name="connsiteY12" fmla="*/ 2085577 h 3404593"/>
              <a:gd name="connsiteX13" fmla="*/ 9163152 w 12192000"/>
              <a:gd name="connsiteY13" fmla="*/ 2112234 h 3404593"/>
              <a:gd name="connsiteX14" fmla="*/ 9021450 w 12192000"/>
              <a:gd name="connsiteY14" fmla="*/ 2170692 h 3404593"/>
              <a:gd name="connsiteX15" fmla="*/ 9016306 w 12192000"/>
              <a:gd name="connsiteY15" fmla="*/ 2113637 h 3404593"/>
              <a:gd name="connsiteX16" fmla="*/ 8908276 w 12192000"/>
              <a:gd name="connsiteY16" fmla="*/ 2150582 h 3404593"/>
              <a:gd name="connsiteX17" fmla="*/ 8235775 w 12192000"/>
              <a:gd name="connsiteY17" fmla="*/ 2155259 h 3404593"/>
              <a:gd name="connsiteX18" fmla="*/ 8274124 w 12192000"/>
              <a:gd name="connsiteY18" fmla="*/ 2093995 h 3404593"/>
              <a:gd name="connsiteX19" fmla="*/ 8231566 w 12192000"/>
              <a:gd name="connsiteY19" fmla="*/ 2098204 h 3404593"/>
              <a:gd name="connsiteX20" fmla="*/ 8216133 w 12192000"/>
              <a:gd name="connsiteY20" fmla="*/ 2175369 h 3404593"/>
              <a:gd name="connsiteX21" fmla="*/ 8239984 w 12192000"/>
              <a:gd name="connsiteY21" fmla="*/ 2241309 h 3404593"/>
              <a:gd name="connsiteX22" fmla="*/ 8186202 w 12192000"/>
              <a:gd name="connsiteY22" fmla="*/ 2236165 h 3404593"/>
              <a:gd name="connsiteX23" fmla="*/ 8207247 w 12192000"/>
              <a:gd name="connsiteY23" fmla="*/ 2369449 h 3404593"/>
              <a:gd name="connsiteX24" fmla="*/ 8290024 w 12192000"/>
              <a:gd name="connsiteY24" fmla="*/ 2387688 h 3404593"/>
              <a:gd name="connsiteX25" fmla="*/ 8255885 w 12192000"/>
              <a:gd name="connsiteY25" fmla="*/ 2307250 h 3404593"/>
              <a:gd name="connsiteX26" fmla="*/ 8355965 w 12192000"/>
              <a:gd name="connsiteY26" fmla="*/ 2446614 h 3404593"/>
              <a:gd name="connsiteX27" fmla="*/ 8072092 w 12192000"/>
              <a:gd name="connsiteY27" fmla="*/ 2491042 h 3404593"/>
              <a:gd name="connsiteX28" fmla="*/ 8338661 w 12192000"/>
              <a:gd name="connsiteY28" fmla="*/ 2492445 h 3404593"/>
              <a:gd name="connsiteX29" fmla="*/ 8341467 w 12192000"/>
              <a:gd name="connsiteY29" fmla="*/ 2518166 h 3404593"/>
              <a:gd name="connsiteX30" fmla="*/ 8301715 w 12192000"/>
              <a:gd name="connsiteY30" fmla="*/ 2543888 h 3404593"/>
              <a:gd name="connsiteX31" fmla="*/ 8301248 w 12192000"/>
              <a:gd name="connsiteY31" fmla="*/ 2560256 h 3404593"/>
              <a:gd name="connsiteX32" fmla="*/ 8457915 w 12192000"/>
              <a:gd name="connsiteY32" fmla="*/ 2560256 h 3404593"/>
              <a:gd name="connsiteX33" fmla="*/ 8525726 w 12192000"/>
              <a:gd name="connsiteY33" fmla="*/ 2637888 h 3404593"/>
              <a:gd name="connsiteX34" fmla="*/ 8913420 w 12192000"/>
              <a:gd name="connsiteY34" fmla="*/ 2759013 h 3404593"/>
              <a:gd name="connsiteX35" fmla="*/ 8959719 w 12192000"/>
              <a:gd name="connsiteY35" fmla="*/ 2766028 h 3404593"/>
              <a:gd name="connsiteX36" fmla="*/ 9128545 w 12192000"/>
              <a:gd name="connsiteY36" fmla="*/ 2804377 h 3404593"/>
              <a:gd name="connsiteX37" fmla="*/ 9134157 w 12192000"/>
              <a:gd name="connsiteY37" fmla="*/ 2776785 h 3404593"/>
              <a:gd name="connsiteX38" fmla="*/ 9243590 w 12192000"/>
              <a:gd name="connsiteY38" fmla="*/ 2795023 h 3404593"/>
              <a:gd name="connsiteX39" fmla="*/ 9301113 w 12192000"/>
              <a:gd name="connsiteY39" fmla="*/ 2853014 h 3404593"/>
              <a:gd name="connsiteX40" fmla="*/ 9311869 w 12192000"/>
              <a:gd name="connsiteY40" fmla="*/ 2880138 h 3404593"/>
              <a:gd name="connsiteX41" fmla="*/ 9372666 w 12192000"/>
              <a:gd name="connsiteY41" fmla="*/ 2839919 h 3404593"/>
              <a:gd name="connsiteX42" fmla="*/ 9372666 w 12192000"/>
              <a:gd name="connsiteY42" fmla="*/ 2931581 h 3404593"/>
              <a:gd name="connsiteX43" fmla="*/ 9452168 w 12192000"/>
              <a:gd name="connsiteY43" fmla="*/ 2894636 h 3404593"/>
              <a:gd name="connsiteX44" fmla="*/ 9550846 w 12192000"/>
              <a:gd name="connsiteY44" fmla="*/ 2840387 h 3404593"/>
              <a:gd name="connsiteX45" fmla="*/ 9512030 w 12192000"/>
              <a:gd name="connsiteY45" fmla="*/ 2824018 h 3404593"/>
              <a:gd name="connsiteX46" fmla="*/ 9593871 w 12192000"/>
              <a:gd name="connsiteY46" fmla="*/ 2854417 h 3404593"/>
              <a:gd name="connsiteX47" fmla="*/ 9612577 w 12192000"/>
              <a:gd name="connsiteY47" fmla="*/ 2890894 h 3404593"/>
              <a:gd name="connsiteX48" fmla="*/ 9644379 w 12192000"/>
              <a:gd name="connsiteY48" fmla="*/ 2967124 h 3404593"/>
              <a:gd name="connsiteX49" fmla="*/ 9692080 w 12192000"/>
              <a:gd name="connsiteY49" fmla="*/ 2983492 h 3404593"/>
              <a:gd name="connsiteX50" fmla="*/ 9685065 w 12192000"/>
              <a:gd name="connsiteY50" fmla="*/ 2850675 h 3404593"/>
              <a:gd name="connsiteX51" fmla="*/ 9780468 w 12192000"/>
              <a:gd name="connsiteY51" fmla="*/ 2875929 h 3404593"/>
              <a:gd name="connsiteX52" fmla="*/ 9725752 w 12192000"/>
              <a:gd name="connsiteY52" fmla="*/ 2975542 h 3404593"/>
              <a:gd name="connsiteX53" fmla="*/ 9818818 w 12192000"/>
              <a:gd name="connsiteY53" fmla="*/ 2941402 h 3404593"/>
              <a:gd name="connsiteX54" fmla="*/ 9694887 w 12192000"/>
              <a:gd name="connsiteY54" fmla="*/ 3059253 h 3404593"/>
              <a:gd name="connsiteX55" fmla="*/ 9599016 w 12192000"/>
              <a:gd name="connsiteY55" fmla="*/ 2981621 h 3404593"/>
              <a:gd name="connsiteX56" fmla="*/ 9425979 w 12192000"/>
              <a:gd name="connsiteY56" fmla="*/ 3052706 h 3404593"/>
              <a:gd name="connsiteX57" fmla="*/ 9266506 w 12192000"/>
              <a:gd name="connsiteY57" fmla="*/ 3090587 h 3404593"/>
              <a:gd name="connsiteX58" fmla="*/ 9237511 w 12192000"/>
              <a:gd name="connsiteY58" fmla="*/ 3102746 h 3404593"/>
              <a:gd name="connsiteX59" fmla="*/ 8762364 w 12192000"/>
              <a:gd name="connsiteY59" fmla="*/ 3171493 h 3404593"/>
              <a:gd name="connsiteX60" fmla="*/ 8297974 w 12192000"/>
              <a:gd name="connsiteY60" fmla="*/ 3123791 h 3404593"/>
              <a:gd name="connsiteX61" fmla="*/ 7963127 w 12192000"/>
              <a:gd name="connsiteY61" fmla="*/ 3101811 h 3404593"/>
              <a:gd name="connsiteX62" fmla="*/ 7739583 w 12192000"/>
              <a:gd name="connsiteY62" fmla="*/ 3060657 h 3404593"/>
              <a:gd name="connsiteX63" fmla="*/ 7354696 w 12192000"/>
              <a:gd name="connsiteY63" fmla="*/ 3022308 h 3404593"/>
              <a:gd name="connsiteX64" fmla="*/ 7220944 w 12192000"/>
              <a:gd name="connsiteY64" fmla="*/ 3003602 h 3404593"/>
              <a:gd name="connsiteX65" fmla="*/ 6861310 w 12192000"/>
              <a:gd name="connsiteY65" fmla="*/ 2978815 h 3404593"/>
              <a:gd name="connsiteX66" fmla="*/ 6613916 w 12192000"/>
              <a:gd name="connsiteY66" fmla="*/ 2962915 h 3404593"/>
              <a:gd name="connsiteX67" fmla="*/ 6399259 w 12192000"/>
              <a:gd name="connsiteY67" fmla="*/ 2949820 h 3404593"/>
              <a:gd name="connsiteX68" fmla="*/ 6274392 w 12192000"/>
              <a:gd name="connsiteY68" fmla="*/ 2954029 h 3404593"/>
              <a:gd name="connsiteX69" fmla="*/ 5628081 w 12192000"/>
              <a:gd name="connsiteY69" fmla="*/ 2992378 h 3404593"/>
              <a:gd name="connsiteX70" fmla="*/ 5141242 w 12192000"/>
              <a:gd name="connsiteY70" fmla="*/ 2983024 h 3404593"/>
              <a:gd name="connsiteX71" fmla="*/ 4647857 w 12192000"/>
              <a:gd name="connsiteY71" fmla="*/ 3038676 h 3404593"/>
              <a:gd name="connsiteX72" fmla="*/ 4444891 w 12192000"/>
              <a:gd name="connsiteY72" fmla="*/ 3055980 h 3404593"/>
              <a:gd name="connsiteX73" fmla="*/ 4061406 w 12192000"/>
              <a:gd name="connsiteY73" fmla="*/ 3105085 h 3404593"/>
              <a:gd name="connsiteX74" fmla="*/ 4023058 w 12192000"/>
              <a:gd name="connsiteY74" fmla="*/ 3133145 h 3404593"/>
              <a:gd name="connsiteX75" fmla="*/ 3863584 w 12192000"/>
              <a:gd name="connsiteY75" fmla="*/ 3178976 h 3404593"/>
              <a:gd name="connsiteX76" fmla="*/ 3593742 w 12192000"/>
              <a:gd name="connsiteY76" fmla="*/ 3186458 h 3404593"/>
              <a:gd name="connsiteX77" fmla="*/ 3466537 w 12192000"/>
              <a:gd name="connsiteY77" fmla="*/ 3195344 h 3404593"/>
              <a:gd name="connsiteX78" fmla="*/ 3314079 w 12192000"/>
              <a:gd name="connsiteY78" fmla="*/ 3221065 h 3404593"/>
              <a:gd name="connsiteX79" fmla="*/ 3102695 w 12192000"/>
              <a:gd name="connsiteY79" fmla="*/ 3244448 h 3404593"/>
              <a:gd name="connsiteX80" fmla="*/ 2682733 w 12192000"/>
              <a:gd name="connsiteY80" fmla="*/ 3334240 h 3404593"/>
              <a:gd name="connsiteX81" fmla="*/ 2619598 w 12192000"/>
              <a:gd name="connsiteY81" fmla="*/ 3329096 h 3404593"/>
              <a:gd name="connsiteX82" fmla="*/ 2566284 w 12192000"/>
              <a:gd name="connsiteY82" fmla="*/ 3325822 h 3404593"/>
              <a:gd name="connsiteX83" fmla="*/ 2283348 w 12192000"/>
              <a:gd name="connsiteY83" fmla="*/ 3362300 h 3404593"/>
              <a:gd name="connsiteX84" fmla="*/ 2010232 w 12192000"/>
              <a:gd name="connsiteY84" fmla="*/ 3366509 h 3404593"/>
              <a:gd name="connsiteX85" fmla="*/ 1802589 w 12192000"/>
              <a:gd name="connsiteY85" fmla="*/ 3375394 h 3404593"/>
              <a:gd name="connsiteX86" fmla="*/ 1615523 w 12192000"/>
              <a:gd name="connsiteY86" fmla="*/ 3406260 h 3404593"/>
              <a:gd name="connsiteX87" fmla="*/ 1471483 w 12192000"/>
              <a:gd name="connsiteY87" fmla="*/ 3397842 h 3404593"/>
              <a:gd name="connsiteX88" fmla="*/ 1415363 w 12192000"/>
              <a:gd name="connsiteY88" fmla="*/ 3397375 h 3404593"/>
              <a:gd name="connsiteX89" fmla="*/ 1039361 w 12192000"/>
              <a:gd name="connsiteY89" fmla="*/ 3274379 h 3404593"/>
              <a:gd name="connsiteX90" fmla="*/ 752216 w 12192000"/>
              <a:gd name="connsiteY90" fmla="*/ 3044756 h 3404593"/>
              <a:gd name="connsiteX91" fmla="*/ 693758 w 12192000"/>
              <a:gd name="connsiteY91" fmla="*/ 2946079 h 3404593"/>
              <a:gd name="connsiteX92" fmla="*/ 584792 w 12192000"/>
              <a:gd name="connsiteY92" fmla="*/ 2841790 h 3404593"/>
              <a:gd name="connsiteX93" fmla="*/ 476294 w 12192000"/>
              <a:gd name="connsiteY93" fmla="*/ 2769770 h 3404593"/>
              <a:gd name="connsiteX94" fmla="*/ 278004 w 12192000"/>
              <a:gd name="connsiteY94" fmla="*/ 2557450 h 3404593"/>
              <a:gd name="connsiteX95" fmla="*/ 197566 w 12192000"/>
              <a:gd name="connsiteY95" fmla="*/ 2429778 h 3404593"/>
              <a:gd name="connsiteX96" fmla="*/ 187278 w 12192000"/>
              <a:gd name="connsiteY96" fmla="*/ 2402186 h 3404593"/>
              <a:gd name="connsiteX97" fmla="*/ 84859 w 12192000"/>
              <a:gd name="connsiteY97" fmla="*/ 2171160 h 3404593"/>
              <a:gd name="connsiteX98" fmla="*/ 28739 w 12192000"/>
              <a:gd name="connsiteY98" fmla="*/ 1881676 h 3404593"/>
              <a:gd name="connsiteX99" fmla="*/ 89068 w 12192000"/>
              <a:gd name="connsiteY99" fmla="*/ 1482291 h 3404593"/>
              <a:gd name="connsiteX100" fmla="*/ 213467 w 12192000"/>
              <a:gd name="connsiteY100" fmla="*/ 1315802 h 3404593"/>
              <a:gd name="connsiteX101" fmla="*/ 228900 w 12192000"/>
              <a:gd name="connsiteY101" fmla="*/ 1298031 h 3404593"/>
              <a:gd name="connsiteX102" fmla="*/ 399597 w 12192000"/>
              <a:gd name="connsiteY102" fmla="*/ 1026318 h 3404593"/>
              <a:gd name="connsiteX103" fmla="*/ 622673 w 12192000"/>
              <a:gd name="connsiteY103" fmla="*/ 841591 h 3404593"/>
              <a:gd name="connsiteX104" fmla="*/ 855569 w 12192000"/>
              <a:gd name="connsiteY104" fmla="*/ 735899 h 3404593"/>
              <a:gd name="connsiteX105" fmla="*/ 1027202 w 12192000"/>
              <a:gd name="connsiteY105" fmla="*/ 644237 h 3404593"/>
              <a:gd name="connsiteX106" fmla="*/ 1213332 w 12192000"/>
              <a:gd name="connsiteY106" fmla="*/ 594197 h 3404593"/>
              <a:gd name="connsiteX107" fmla="*/ 1512170 w 12192000"/>
              <a:gd name="connsiteY107" fmla="*/ 495052 h 3404593"/>
              <a:gd name="connsiteX108" fmla="*/ 1597752 w 12192000"/>
              <a:gd name="connsiteY108" fmla="*/ 448753 h 3404593"/>
              <a:gd name="connsiteX109" fmla="*/ 1633295 w 12192000"/>
              <a:gd name="connsiteY109" fmla="*/ 421629 h 3404593"/>
              <a:gd name="connsiteX110" fmla="*/ 1947097 w 12192000"/>
              <a:gd name="connsiteY110" fmla="*/ 341658 h 3404593"/>
              <a:gd name="connsiteX111" fmla="*/ 2438612 w 12192000"/>
              <a:gd name="connsiteY111" fmla="*/ 241578 h 3404593"/>
              <a:gd name="connsiteX112" fmla="*/ 2843141 w 12192000"/>
              <a:gd name="connsiteY112" fmla="*/ 211648 h 3404593"/>
              <a:gd name="connsiteX113" fmla="*/ 3018048 w 12192000"/>
              <a:gd name="connsiteY113" fmla="*/ 198553 h 3404593"/>
              <a:gd name="connsiteX114" fmla="*/ 3419303 w 12192000"/>
              <a:gd name="connsiteY114" fmla="*/ 184991 h 3404593"/>
              <a:gd name="connsiteX115" fmla="*/ 3487582 w 12192000"/>
              <a:gd name="connsiteY115" fmla="*/ 154125 h 3404593"/>
              <a:gd name="connsiteX116" fmla="*/ 3508627 w 12192000"/>
              <a:gd name="connsiteY116" fmla="*/ 200424 h 3404593"/>
              <a:gd name="connsiteX117" fmla="*/ 3592339 w 12192000"/>
              <a:gd name="connsiteY117" fmla="*/ 130274 h 3404593"/>
              <a:gd name="connsiteX118" fmla="*/ 3607772 w 12192000"/>
              <a:gd name="connsiteY118" fmla="*/ 162075 h 3404593"/>
              <a:gd name="connsiteX119" fmla="*/ 3783146 w 12192000"/>
              <a:gd name="connsiteY119" fmla="*/ 148045 h 3404593"/>
              <a:gd name="connsiteX120" fmla="*/ 4214800 w 12192000"/>
              <a:gd name="connsiteY120" fmla="*/ 90990 h 3404593"/>
              <a:gd name="connsiteX121" fmla="*/ 4456115 w 12192000"/>
              <a:gd name="connsiteY121" fmla="*/ 56851 h 3404593"/>
              <a:gd name="connsiteX122" fmla="*/ 4665628 w 12192000"/>
              <a:gd name="connsiteY122" fmla="*/ 69010 h 3404593"/>
              <a:gd name="connsiteX123" fmla="*/ 4840067 w 12192000"/>
              <a:gd name="connsiteY123" fmla="*/ 24582 h 3404593"/>
              <a:gd name="connsiteX124" fmla="*/ 4823698 w 12192000"/>
              <a:gd name="connsiteY124" fmla="*/ 64801 h 3404593"/>
              <a:gd name="connsiteX125" fmla="*/ 5076237 w 12192000"/>
              <a:gd name="connsiteY125" fmla="*/ 62463 h 3404593"/>
              <a:gd name="connsiteX126" fmla="*/ 5249740 w 12192000"/>
              <a:gd name="connsiteY126" fmla="*/ 48901 h 3404593"/>
              <a:gd name="connsiteX127" fmla="*/ 5297442 w 12192000"/>
              <a:gd name="connsiteY127" fmla="*/ 16164 h 3404593"/>
              <a:gd name="connsiteX128" fmla="*/ 5328308 w 12192000"/>
              <a:gd name="connsiteY128" fmla="*/ 82105 h 3404593"/>
              <a:gd name="connsiteX129" fmla="*/ 5376010 w 12192000"/>
              <a:gd name="connsiteY129" fmla="*/ 24582 h 3404593"/>
              <a:gd name="connsiteX130" fmla="*/ 5420438 w 12192000"/>
              <a:gd name="connsiteY130" fmla="*/ 62463 h 3404593"/>
              <a:gd name="connsiteX131" fmla="*/ 5980699 w 12192000"/>
              <a:gd name="connsiteY131" fmla="*/ 39547 h 3404593"/>
              <a:gd name="connsiteX132" fmla="*/ 6029336 w 12192000"/>
              <a:gd name="connsiteY132" fmla="*/ 21309 h 3404593"/>
              <a:gd name="connsiteX133" fmla="*/ 6106969 w 12192000"/>
              <a:gd name="connsiteY133" fmla="*/ 2602 h 3404593"/>
              <a:gd name="connsiteX134" fmla="*/ 6422642 w 12192000"/>
              <a:gd name="connsiteY134" fmla="*/ 30662 h 3404593"/>
              <a:gd name="connsiteX135" fmla="*/ 6582583 w 12192000"/>
              <a:gd name="connsiteY135" fmla="*/ 35806 h 3404593"/>
              <a:gd name="connsiteX136" fmla="*/ 6604095 w 12192000"/>
              <a:gd name="connsiteY136" fmla="*/ 40015 h 3404593"/>
              <a:gd name="connsiteX137" fmla="*/ 6893112 w 12192000"/>
              <a:gd name="connsiteY137" fmla="*/ 4473 h 3404593"/>
              <a:gd name="connsiteX138" fmla="*/ 7061003 w 12192000"/>
              <a:gd name="connsiteY138" fmla="*/ 23179 h 3404593"/>
              <a:gd name="connsiteX139" fmla="*/ 7394915 w 12192000"/>
              <a:gd name="connsiteY139" fmla="*/ 23179 h 3404593"/>
              <a:gd name="connsiteX140" fmla="*/ 7660081 w 12192000"/>
              <a:gd name="connsiteY140" fmla="*/ 46562 h 3404593"/>
              <a:gd name="connsiteX141" fmla="*/ 7761563 w 12192000"/>
              <a:gd name="connsiteY141" fmla="*/ 31129 h 3404593"/>
              <a:gd name="connsiteX142" fmla="*/ 7724618 w 12192000"/>
              <a:gd name="connsiteY142" fmla="*/ 88652 h 3404593"/>
              <a:gd name="connsiteX143" fmla="*/ 7805056 w 12192000"/>
              <a:gd name="connsiteY143" fmla="*/ 103617 h 3404593"/>
              <a:gd name="connsiteX144" fmla="*/ 7826569 w 12192000"/>
              <a:gd name="connsiteY144" fmla="*/ 75558 h 3404593"/>
              <a:gd name="connsiteX145" fmla="*/ 8040292 w 12192000"/>
              <a:gd name="connsiteY145" fmla="*/ 117647 h 3404593"/>
              <a:gd name="connsiteX146" fmla="*/ 8082381 w 12192000"/>
              <a:gd name="connsiteY146" fmla="*/ 148981 h 3404593"/>
              <a:gd name="connsiteX147" fmla="*/ 8110909 w 12192000"/>
              <a:gd name="connsiteY147" fmla="*/ 176573 h 3404593"/>
              <a:gd name="connsiteX148" fmla="*/ 8260094 w 12192000"/>
              <a:gd name="connsiteY148" fmla="*/ 186394 h 3404593"/>
              <a:gd name="connsiteX149" fmla="*/ 8522453 w 12192000"/>
              <a:gd name="connsiteY149" fmla="*/ 259349 h 3404593"/>
              <a:gd name="connsiteX150" fmla="*/ 8582313 w 12192000"/>
              <a:gd name="connsiteY150" fmla="*/ 233160 h 3404593"/>
              <a:gd name="connsiteX151" fmla="*/ 8735707 w 12192000"/>
              <a:gd name="connsiteY151" fmla="*/ 188732 h 3404593"/>
              <a:gd name="connsiteX152" fmla="*/ 8698294 w 12192000"/>
              <a:gd name="connsiteY152" fmla="*/ 186862 h 3404593"/>
              <a:gd name="connsiteX153" fmla="*/ 8622533 w 12192000"/>
              <a:gd name="connsiteY153" fmla="*/ 260285 h 3404593"/>
              <a:gd name="connsiteX154" fmla="*/ 8643110 w 12192000"/>
              <a:gd name="connsiteY154" fmla="*/ 281330 h 3404593"/>
              <a:gd name="connsiteX155" fmla="*/ 8735240 w 12192000"/>
              <a:gd name="connsiteY155" fmla="*/ 243917 h 3404593"/>
              <a:gd name="connsiteX156" fmla="*/ 8771250 w 12192000"/>
              <a:gd name="connsiteY156" fmla="*/ 192941 h 3404593"/>
              <a:gd name="connsiteX157" fmla="*/ 8865718 w 12192000"/>
              <a:gd name="connsiteY157" fmla="*/ 184991 h 3404593"/>
              <a:gd name="connsiteX158" fmla="*/ 8968136 w 12192000"/>
              <a:gd name="connsiteY158" fmla="*/ 176573 h 3404593"/>
              <a:gd name="connsiteX159" fmla="*/ 9121063 w 12192000"/>
              <a:gd name="connsiteY159" fmla="*/ 170026 h 3404593"/>
              <a:gd name="connsiteX160" fmla="*/ 9161749 w 12192000"/>
              <a:gd name="connsiteY160" fmla="*/ 186862 h 3404593"/>
              <a:gd name="connsiteX161" fmla="*/ 9035480 w 12192000"/>
              <a:gd name="connsiteY161" fmla="*/ 290683 h 3404593"/>
              <a:gd name="connsiteX162" fmla="*/ 9046704 w 12192000"/>
              <a:gd name="connsiteY162" fmla="*/ 305648 h 3404593"/>
              <a:gd name="connsiteX163" fmla="*/ 9172506 w 12192000"/>
              <a:gd name="connsiteY163" fmla="*/ 252335 h 3404593"/>
              <a:gd name="connsiteX164" fmla="*/ 9192147 w 12192000"/>
              <a:gd name="connsiteY164" fmla="*/ 338852 h 3404593"/>
              <a:gd name="connsiteX165" fmla="*/ 9131351 w 12192000"/>
              <a:gd name="connsiteY165" fmla="*/ 343997 h 3404593"/>
              <a:gd name="connsiteX166" fmla="*/ 9129480 w 12192000"/>
              <a:gd name="connsiteY166" fmla="*/ 361768 h 3404593"/>
              <a:gd name="connsiteX167" fmla="*/ 9337591 w 12192000"/>
              <a:gd name="connsiteY167" fmla="*/ 399649 h 3404593"/>
              <a:gd name="connsiteX168" fmla="*/ 9265103 w 12192000"/>
              <a:gd name="connsiteY168" fmla="*/ 451559 h 3404593"/>
              <a:gd name="connsiteX169" fmla="*/ 9332914 w 12192000"/>
              <a:gd name="connsiteY169" fmla="*/ 513759 h 3404593"/>
              <a:gd name="connsiteX170" fmla="*/ 9334317 w 12192000"/>
              <a:gd name="connsiteY170" fmla="*/ 491311 h 3404593"/>
              <a:gd name="connsiteX171" fmla="*/ 9559264 w 12192000"/>
              <a:gd name="connsiteY171" fmla="*/ 505341 h 3404593"/>
              <a:gd name="connsiteX172" fmla="*/ 9765971 w 12192000"/>
              <a:gd name="connsiteY172" fmla="*/ 549769 h 3404593"/>
              <a:gd name="connsiteX173" fmla="*/ 9826300 w 12192000"/>
              <a:gd name="connsiteY173" fmla="*/ 523580 h 3404593"/>
              <a:gd name="connsiteX174" fmla="*/ 10074162 w 12192000"/>
              <a:gd name="connsiteY174" fmla="*/ 560057 h 3404593"/>
              <a:gd name="connsiteX175" fmla="*/ 10415556 w 12192000"/>
              <a:gd name="connsiteY175" fmla="*/ 567540 h 3404593"/>
              <a:gd name="connsiteX176" fmla="*/ 10423039 w 12192000"/>
              <a:gd name="connsiteY176" fmla="*/ 482893 h 3404593"/>
              <a:gd name="connsiteX177" fmla="*/ 10511895 w 12192000"/>
              <a:gd name="connsiteY177" fmla="*/ 496923 h 3404593"/>
              <a:gd name="connsiteX178" fmla="*/ 10732633 w 12192000"/>
              <a:gd name="connsiteY178" fmla="*/ 405728 h 3404593"/>
              <a:gd name="connsiteX179" fmla="*/ 10623667 w 12192000"/>
              <a:gd name="connsiteY179" fmla="*/ 372992 h 3404593"/>
              <a:gd name="connsiteX180" fmla="*/ 10562403 w 12192000"/>
              <a:gd name="connsiteY180" fmla="*/ 333708 h 3404593"/>
              <a:gd name="connsiteX181" fmla="*/ 10645647 w 12192000"/>
              <a:gd name="connsiteY181" fmla="*/ 296763 h 3404593"/>
              <a:gd name="connsiteX182" fmla="*/ 11062336 w 12192000"/>
              <a:gd name="connsiteY182" fmla="*/ 370653 h 3404593"/>
              <a:gd name="connsiteX183" fmla="*/ 11072157 w 12192000"/>
              <a:gd name="connsiteY183" fmla="*/ 368783 h 3404593"/>
              <a:gd name="connsiteX184" fmla="*/ 11098346 w 12192000"/>
              <a:gd name="connsiteY184" fmla="*/ 275250 h 3404593"/>
              <a:gd name="connsiteX185" fmla="*/ 11221810 w 12192000"/>
              <a:gd name="connsiteY185" fmla="*/ 357559 h 3404593"/>
              <a:gd name="connsiteX186" fmla="*/ 11306924 w 12192000"/>
              <a:gd name="connsiteY186" fmla="*/ 408534 h 3404593"/>
              <a:gd name="connsiteX187" fmla="*/ 11320486 w 12192000"/>
              <a:gd name="connsiteY187" fmla="*/ 344464 h 3404593"/>
              <a:gd name="connsiteX188" fmla="*/ 11291023 w 12192000"/>
              <a:gd name="connsiteY188" fmla="*/ 309857 h 3404593"/>
              <a:gd name="connsiteX189" fmla="*/ 11170834 w 12192000"/>
              <a:gd name="connsiteY189" fmla="*/ 275718 h 3404593"/>
              <a:gd name="connsiteX190" fmla="*/ 11356029 w 12192000"/>
              <a:gd name="connsiteY190" fmla="*/ 271509 h 3404593"/>
              <a:gd name="connsiteX191" fmla="*/ 11528596 w 12192000"/>
              <a:gd name="connsiteY191" fmla="*/ 334643 h 3404593"/>
              <a:gd name="connsiteX192" fmla="*/ 11690876 w 12192000"/>
              <a:gd name="connsiteY192" fmla="*/ 408534 h 3404593"/>
              <a:gd name="connsiteX193" fmla="*/ 11830708 w 12192000"/>
              <a:gd name="connsiteY193" fmla="*/ 556316 h 3404593"/>
              <a:gd name="connsiteX194" fmla="*/ 11624468 w 12192000"/>
              <a:gd name="connsiteY194" fmla="*/ 555848 h 3404593"/>
              <a:gd name="connsiteX195" fmla="*/ 11646448 w 12192000"/>
              <a:gd name="connsiteY195" fmla="*/ 660138 h 3404593"/>
              <a:gd name="connsiteX196" fmla="*/ 11689941 w 12192000"/>
              <a:gd name="connsiteY196" fmla="*/ 587650 h 3404593"/>
              <a:gd name="connsiteX197" fmla="*/ 11708647 w 12192000"/>
              <a:gd name="connsiteY197" fmla="*/ 591859 h 3404593"/>
              <a:gd name="connsiteX198" fmla="*/ 11687135 w 12192000"/>
              <a:gd name="connsiteY198" fmla="*/ 688197 h 3404593"/>
              <a:gd name="connsiteX199" fmla="*/ 12194083 w 12192000"/>
              <a:gd name="connsiteY199" fmla="*/ 833173 h 3404593"/>
              <a:gd name="connsiteX200" fmla="*/ 11761025 w 12192000"/>
              <a:gd name="connsiteY200" fmla="*/ 933253 h 3404593"/>
              <a:gd name="connsiteX201" fmla="*/ 11853623 w 12192000"/>
              <a:gd name="connsiteY201" fmla="*/ 941671 h 3404593"/>
              <a:gd name="connsiteX202" fmla="*/ 11805453 w 12192000"/>
              <a:gd name="connsiteY202" fmla="*/ 984229 h 3404593"/>
              <a:gd name="connsiteX203" fmla="*/ 12057525 w 12192000"/>
              <a:gd name="connsiteY203" fmla="*/ 1071214 h 3404593"/>
              <a:gd name="connsiteX204" fmla="*/ 12054718 w 12192000"/>
              <a:gd name="connsiteY204" fmla="*/ 1084776 h 3404593"/>
              <a:gd name="connsiteX205" fmla="*/ 11901793 w 12192000"/>
              <a:gd name="connsiteY205" fmla="*/ 1084776 h 3404593"/>
              <a:gd name="connsiteX206" fmla="*/ 11898986 w 12192000"/>
              <a:gd name="connsiteY206" fmla="*/ 1103015 h 3404593"/>
              <a:gd name="connsiteX207" fmla="*/ 11991584 w 12192000"/>
              <a:gd name="connsiteY207" fmla="*/ 1125463 h 3404593"/>
              <a:gd name="connsiteX208" fmla="*/ 11866250 w 12192000"/>
              <a:gd name="connsiteY208" fmla="*/ 1236767 h 3404593"/>
              <a:gd name="connsiteX209" fmla="*/ 12029932 w 12192000"/>
              <a:gd name="connsiteY209" fmla="*/ 1268568 h 3404593"/>
              <a:gd name="connsiteX210" fmla="*/ 11537483 w 12192000"/>
              <a:gd name="connsiteY210" fmla="*/ 1267633 h 3404593"/>
              <a:gd name="connsiteX211" fmla="*/ 11762897 w 12192000"/>
              <a:gd name="connsiteY211" fmla="*/ 1228817 h 3404593"/>
              <a:gd name="connsiteX212" fmla="*/ 11697424 w 12192000"/>
              <a:gd name="connsiteY212" fmla="*/ 1202628 h 3404593"/>
              <a:gd name="connsiteX213" fmla="*/ 11761025 w 12192000"/>
              <a:gd name="connsiteY213" fmla="*/ 1157732 h 3404593"/>
              <a:gd name="connsiteX214" fmla="*/ 11320019 w 12192000"/>
              <a:gd name="connsiteY214" fmla="*/ 1141831 h 3404593"/>
              <a:gd name="connsiteX215" fmla="*/ 10917828 w 12192000"/>
              <a:gd name="connsiteY215" fmla="*/ 1121722 h 3404593"/>
              <a:gd name="connsiteX216" fmla="*/ 10850017 w 12192000"/>
              <a:gd name="connsiteY216" fmla="*/ 1082906 h 3404593"/>
              <a:gd name="connsiteX217" fmla="*/ 10810732 w 12192000"/>
              <a:gd name="connsiteY217" fmla="*/ 1136219 h 3404593"/>
              <a:gd name="connsiteX218" fmla="*/ 10516572 w 12192000"/>
              <a:gd name="connsiteY218" fmla="*/ 1110498 h 3404593"/>
              <a:gd name="connsiteX219" fmla="*/ 10593737 w 12192000"/>
              <a:gd name="connsiteY219" fmla="*/ 1191871 h 3404593"/>
              <a:gd name="connsiteX220" fmla="*/ 10528264 w 12192000"/>
              <a:gd name="connsiteY220" fmla="*/ 1206837 h 3404593"/>
              <a:gd name="connsiteX221" fmla="*/ 10595607 w 12192000"/>
              <a:gd name="connsiteY221" fmla="*/ 1242379 h 3404593"/>
              <a:gd name="connsiteX222" fmla="*/ 10564274 w 12192000"/>
              <a:gd name="connsiteY222" fmla="*/ 1331703 h 3404593"/>
              <a:gd name="connsiteX223" fmla="*/ 10725618 w 12192000"/>
              <a:gd name="connsiteY223" fmla="*/ 1279325 h 3404593"/>
              <a:gd name="connsiteX224" fmla="*/ 10740583 w 12192000"/>
              <a:gd name="connsiteY224" fmla="*/ 1292419 h 3404593"/>
              <a:gd name="connsiteX225" fmla="*/ 10767239 w 12192000"/>
              <a:gd name="connsiteY225" fmla="*/ 1326091 h 3404593"/>
              <a:gd name="connsiteX226" fmla="*/ 10813539 w 12192000"/>
              <a:gd name="connsiteY226" fmla="*/ 1381275 h 3404593"/>
              <a:gd name="connsiteX227" fmla="*/ 10669498 w 12192000"/>
              <a:gd name="connsiteY227" fmla="*/ 1424768 h 3404593"/>
              <a:gd name="connsiteX228" fmla="*/ 10676981 w 12192000"/>
              <a:gd name="connsiteY228" fmla="*/ 1462649 h 3404593"/>
              <a:gd name="connsiteX229" fmla="*/ 10763499 w 12192000"/>
              <a:gd name="connsiteY229" fmla="*/ 1455166 h 3404593"/>
              <a:gd name="connsiteX230" fmla="*/ 10811667 w 12192000"/>
              <a:gd name="connsiteY230" fmla="*/ 1379872 h 3404593"/>
              <a:gd name="connsiteX231" fmla="*/ 10984236 w 12192000"/>
              <a:gd name="connsiteY231" fmla="*/ 1296160 h 3404593"/>
              <a:gd name="connsiteX232" fmla="*/ 11147918 w 12192000"/>
              <a:gd name="connsiteY232" fmla="*/ 1407932 h 3404593"/>
              <a:gd name="connsiteX233" fmla="*/ 11170834 w 12192000"/>
              <a:gd name="connsiteY233" fmla="*/ 1386420 h 3404593"/>
              <a:gd name="connsiteX234" fmla="*/ 11349949 w 12192000"/>
              <a:gd name="connsiteY234" fmla="*/ 1441604 h 3404593"/>
              <a:gd name="connsiteX235" fmla="*/ 11129679 w 12192000"/>
              <a:gd name="connsiteY235" fmla="*/ 1508480 h 3404593"/>
              <a:gd name="connsiteX236" fmla="*/ 11131550 w 12192000"/>
              <a:gd name="connsiteY236" fmla="*/ 1518301 h 3404593"/>
              <a:gd name="connsiteX237" fmla="*/ 11361641 w 12192000"/>
              <a:gd name="connsiteY237" fmla="*/ 1533734 h 3404593"/>
              <a:gd name="connsiteX238" fmla="*/ 11347611 w 12192000"/>
              <a:gd name="connsiteY238" fmla="*/ 1551973 h 3404593"/>
              <a:gd name="connsiteX239" fmla="*/ 11623533 w 12192000"/>
              <a:gd name="connsiteY239" fmla="*/ 1576759 h 3404593"/>
              <a:gd name="connsiteX240" fmla="*/ 11636159 w 12192000"/>
              <a:gd name="connsiteY240" fmla="*/ 1602480 h 3404593"/>
              <a:gd name="connsiteX241" fmla="*/ 11657204 w 12192000"/>
              <a:gd name="connsiteY241" fmla="*/ 1512689 h 3404593"/>
              <a:gd name="connsiteX242" fmla="*/ 11564139 w 12192000"/>
              <a:gd name="connsiteY242" fmla="*/ 1526251 h 3404593"/>
              <a:gd name="connsiteX243" fmla="*/ 11478089 w 12192000"/>
              <a:gd name="connsiteY243" fmla="*/ 1512689 h 3404593"/>
              <a:gd name="connsiteX244" fmla="*/ 11359302 w 12192000"/>
              <a:gd name="connsiteY244" fmla="*/ 1536072 h 3404593"/>
              <a:gd name="connsiteX245" fmla="*/ 11386894 w 12192000"/>
              <a:gd name="connsiteY245" fmla="*/ 1447684 h 3404593"/>
              <a:gd name="connsiteX246" fmla="*/ 11595473 w 12192000"/>
              <a:gd name="connsiteY246" fmla="*/ 1444410 h 3404593"/>
              <a:gd name="connsiteX247" fmla="*/ 11731563 w 12192000"/>
              <a:gd name="connsiteY247" fmla="*/ 1367713 h 3404593"/>
              <a:gd name="connsiteX248" fmla="*/ 11866718 w 12192000"/>
              <a:gd name="connsiteY248" fmla="*/ 1357892 h 3404593"/>
              <a:gd name="connsiteX249" fmla="*/ 11907872 w 12192000"/>
              <a:gd name="connsiteY249" fmla="*/ 1460311 h 3404593"/>
              <a:gd name="connsiteX250" fmla="*/ 11850350 w 12192000"/>
              <a:gd name="connsiteY250" fmla="*/ 1460311 h 3404593"/>
              <a:gd name="connsiteX251" fmla="*/ 11721274 w 12192000"/>
              <a:gd name="connsiteY251" fmla="*/ 1540281 h 3404593"/>
              <a:gd name="connsiteX252" fmla="*/ 11685264 w 12192000"/>
              <a:gd name="connsiteY252" fmla="*/ 1575823 h 3404593"/>
              <a:gd name="connsiteX253" fmla="*/ 11728289 w 12192000"/>
              <a:gd name="connsiteY253" fmla="*/ 1570679 h 3404593"/>
              <a:gd name="connsiteX254" fmla="*/ 11728289 w 12192000"/>
              <a:gd name="connsiteY254" fmla="*/ 1651585 h 3404593"/>
              <a:gd name="connsiteX255" fmla="*/ 11540756 w 12192000"/>
              <a:gd name="connsiteY255" fmla="*/ 1651585 h 3404593"/>
              <a:gd name="connsiteX256" fmla="*/ 11522050 w 12192000"/>
              <a:gd name="connsiteY256" fmla="*/ 1706302 h 3404593"/>
              <a:gd name="connsiteX257" fmla="*/ 11501472 w 12192000"/>
              <a:gd name="connsiteY257" fmla="*/ 1687128 h 3404593"/>
              <a:gd name="connsiteX258" fmla="*/ 11444417 w 12192000"/>
              <a:gd name="connsiteY258" fmla="*/ 1626331 h 3404593"/>
              <a:gd name="connsiteX259" fmla="*/ 11247531 w 12192000"/>
              <a:gd name="connsiteY259" fmla="*/ 1603416 h 3404593"/>
              <a:gd name="connsiteX260" fmla="*/ 11092734 w 12192000"/>
              <a:gd name="connsiteY260" fmla="*/ 1582371 h 3404593"/>
              <a:gd name="connsiteX261" fmla="*/ 10942146 w 12192000"/>
              <a:gd name="connsiteY261" fmla="*/ 1581435 h 3404593"/>
              <a:gd name="connsiteX262" fmla="*/ 10940743 w 12192000"/>
              <a:gd name="connsiteY262" fmla="*/ 1566470 h 3404593"/>
              <a:gd name="connsiteX263" fmla="*/ 10845807 w 12192000"/>
              <a:gd name="connsiteY263" fmla="*/ 1645973 h 3404593"/>
              <a:gd name="connsiteX264" fmla="*/ 10829439 w 12192000"/>
              <a:gd name="connsiteY264" fmla="*/ 1628202 h 3404593"/>
              <a:gd name="connsiteX265" fmla="*/ 10887897 w 12192000"/>
              <a:gd name="connsiteY265" fmla="*/ 1565067 h 3404593"/>
              <a:gd name="connsiteX266" fmla="*/ 10885559 w 12192000"/>
              <a:gd name="connsiteY266" fmla="*/ 1544490 h 3404593"/>
              <a:gd name="connsiteX267" fmla="*/ 10709249 w 12192000"/>
              <a:gd name="connsiteY267" fmla="*/ 1554311 h 3404593"/>
              <a:gd name="connsiteX268" fmla="*/ 10711120 w 12192000"/>
              <a:gd name="connsiteY268" fmla="*/ 1555714 h 3404593"/>
              <a:gd name="connsiteX269" fmla="*/ 10635826 w 12192000"/>
              <a:gd name="connsiteY269" fmla="*/ 1550102 h 3404593"/>
              <a:gd name="connsiteX270" fmla="*/ 10603090 w 12192000"/>
              <a:gd name="connsiteY270" fmla="*/ 1661874 h 3404593"/>
              <a:gd name="connsiteX271" fmla="*/ 10596075 w 12192000"/>
              <a:gd name="connsiteY271" fmla="*/ 1755874 h 3404593"/>
              <a:gd name="connsiteX272" fmla="*/ 10581577 w 12192000"/>
              <a:gd name="connsiteY272" fmla="*/ 1812461 h 3404593"/>
              <a:gd name="connsiteX273" fmla="*/ 10488979 w 12192000"/>
              <a:gd name="connsiteY273" fmla="*/ 1902253 h 3404593"/>
              <a:gd name="connsiteX274" fmla="*/ 10490851 w 12192000"/>
              <a:gd name="connsiteY274" fmla="*/ 1933586 h 3404593"/>
              <a:gd name="connsiteX275" fmla="*/ 10516572 w 12192000"/>
              <a:gd name="connsiteY275" fmla="*/ 1956970 h 3404593"/>
              <a:gd name="connsiteX276" fmla="*/ 10678383 w 12192000"/>
              <a:gd name="connsiteY276" fmla="*/ 1972403 h 3404593"/>
              <a:gd name="connsiteX277" fmla="*/ 10679786 w 12192000"/>
              <a:gd name="connsiteY277" fmla="*/ 1995318 h 3404593"/>
              <a:gd name="connsiteX278" fmla="*/ 10478224 w 12192000"/>
              <a:gd name="connsiteY278" fmla="*/ 2015895 h 3404593"/>
              <a:gd name="connsiteX279" fmla="*/ 10401994 w 12192000"/>
              <a:gd name="connsiteY279" fmla="*/ 1975208 h 3404593"/>
              <a:gd name="connsiteX280" fmla="*/ 10307058 w 12192000"/>
              <a:gd name="connsiteY280" fmla="*/ 1993915 h 3404593"/>
              <a:gd name="connsiteX281" fmla="*/ 10381417 w 12192000"/>
              <a:gd name="connsiteY281" fmla="*/ 2017766 h 3404593"/>
              <a:gd name="connsiteX282" fmla="*/ 10359905 w 12192000"/>
              <a:gd name="connsiteY282" fmla="*/ 2043487 h 3404593"/>
              <a:gd name="connsiteX283" fmla="*/ 10315008 w 12192000"/>
              <a:gd name="connsiteY283" fmla="*/ 2025716 h 3404593"/>
              <a:gd name="connsiteX284" fmla="*/ 10266372 w 12192000"/>
              <a:gd name="connsiteY284" fmla="*/ 2048164 h 3404593"/>
              <a:gd name="connsiteX285" fmla="*/ 10269177 w 12192000"/>
              <a:gd name="connsiteY285" fmla="*/ 2068741 h 3404593"/>
              <a:gd name="connsiteX286" fmla="*/ 10381417 w 12192000"/>
              <a:gd name="connsiteY286" fmla="*/ 2093995 h 3404593"/>
              <a:gd name="connsiteX287" fmla="*/ 10344940 w 12192000"/>
              <a:gd name="connsiteY287" fmla="*/ 2125796 h 3404593"/>
              <a:gd name="connsiteX288" fmla="*/ 10220541 w 12192000"/>
              <a:gd name="connsiteY288" fmla="*/ 2333439 h 3404593"/>
              <a:gd name="connsiteX289" fmla="*/ 10208381 w 12192000"/>
              <a:gd name="connsiteY289" fmla="*/ 2423230 h 3404593"/>
              <a:gd name="connsiteX290" fmla="*/ 10047037 w 12192000"/>
              <a:gd name="connsiteY290" fmla="*/ 2484962 h 3404593"/>
              <a:gd name="connsiteX291" fmla="*/ 10069953 w 12192000"/>
              <a:gd name="connsiteY291" fmla="*/ 2406395 h 3404593"/>
              <a:gd name="connsiteX292" fmla="*/ 10088191 w 12192000"/>
              <a:gd name="connsiteY292" fmla="*/ 2446146 h 3404593"/>
              <a:gd name="connsiteX293" fmla="*/ 10126540 w 12192000"/>
              <a:gd name="connsiteY293" fmla="*/ 2324086 h 3404593"/>
              <a:gd name="connsiteX294" fmla="*/ 9945087 w 12192000"/>
              <a:gd name="connsiteY294" fmla="*/ 2324086 h 3404593"/>
              <a:gd name="connsiteX295" fmla="*/ 9820688 w 12192000"/>
              <a:gd name="connsiteY295" fmla="*/ 2233359 h 3404593"/>
              <a:gd name="connsiteX296" fmla="*/ 9665424 w 12192000"/>
              <a:gd name="connsiteY296" fmla="*/ 2153388 h 3404593"/>
              <a:gd name="connsiteX297" fmla="*/ 10789220 w 12192000"/>
              <a:gd name="connsiteY297" fmla="*/ 856556 h 3404593"/>
              <a:gd name="connsiteX298" fmla="*/ 10721409 w 12192000"/>
              <a:gd name="connsiteY298" fmla="*/ 819143 h 3404593"/>
              <a:gd name="connsiteX299" fmla="*/ 10729359 w 12192000"/>
              <a:gd name="connsiteY299" fmla="*/ 793422 h 3404593"/>
              <a:gd name="connsiteX300" fmla="*/ 10589060 w 12192000"/>
              <a:gd name="connsiteY300" fmla="*/ 840656 h 3404593"/>
              <a:gd name="connsiteX301" fmla="*/ 10793897 w 12192000"/>
              <a:gd name="connsiteY301" fmla="*/ 860298 h 3404593"/>
              <a:gd name="connsiteX302" fmla="*/ 10838325 w 12192000"/>
              <a:gd name="connsiteY302" fmla="*/ 828964 h 3404593"/>
              <a:gd name="connsiteX303" fmla="*/ 10958046 w 12192000"/>
              <a:gd name="connsiteY303" fmla="*/ 757412 h 3404593"/>
              <a:gd name="connsiteX304" fmla="*/ 10873867 w 12192000"/>
              <a:gd name="connsiteY304" fmla="*/ 738237 h 3404593"/>
              <a:gd name="connsiteX305" fmla="*/ 10906136 w 12192000"/>
              <a:gd name="connsiteY305" fmla="*/ 811193 h 3404593"/>
              <a:gd name="connsiteX306" fmla="*/ 10821489 w 12192000"/>
              <a:gd name="connsiteY306" fmla="*/ 813064 h 3404593"/>
              <a:gd name="connsiteX307" fmla="*/ 10789220 w 12192000"/>
              <a:gd name="connsiteY307" fmla="*/ 856556 h 3404593"/>
              <a:gd name="connsiteX308" fmla="*/ 7964997 w 12192000"/>
              <a:gd name="connsiteY308" fmla="*/ 2306315 h 3404593"/>
              <a:gd name="connsiteX309" fmla="*/ 7627344 w 12192000"/>
              <a:gd name="connsiteY309" fmla="*/ 2229618 h 3404593"/>
              <a:gd name="connsiteX310" fmla="*/ 7964997 w 12192000"/>
              <a:gd name="connsiteY310" fmla="*/ 2306315 h 3404593"/>
              <a:gd name="connsiteX311" fmla="*/ 8056192 w 12192000"/>
              <a:gd name="connsiteY311" fmla="*/ 2347469 h 3404593"/>
              <a:gd name="connsiteX312" fmla="*/ 8105296 w 12192000"/>
              <a:gd name="connsiteY312" fmla="*/ 2348404 h 3404593"/>
              <a:gd name="connsiteX313" fmla="*/ 8128680 w 12192000"/>
              <a:gd name="connsiteY313" fmla="*/ 2323151 h 3404593"/>
              <a:gd name="connsiteX314" fmla="*/ 8072092 w 12192000"/>
              <a:gd name="connsiteY314" fmla="*/ 2311459 h 3404593"/>
              <a:gd name="connsiteX315" fmla="*/ 8096879 w 12192000"/>
              <a:gd name="connsiteY315" fmla="*/ 2266563 h 3404593"/>
              <a:gd name="connsiteX316" fmla="*/ 8086122 w 12192000"/>
              <a:gd name="connsiteY316" fmla="*/ 2253469 h 3404593"/>
              <a:gd name="connsiteX317" fmla="*/ 7964997 w 12192000"/>
              <a:gd name="connsiteY317" fmla="*/ 2306315 h 3404593"/>
              <a:gd name="connsiteX318" fmla="*/ 9394179 w 12192000"/>
              <a:gd name="connsiteY318" fmla="*/ 1645038 h 3404593"/>
              <a:gd name="connsiteX319" fmla="*/ 9368925 w 12192000"/>
              <a:gd name="connsiteY319" fmla="*/ 1682918 h 3404593"/>
              <a:gd name="connsiteX320" fmla="*/ 9305322 w 12192000"/>
              <a:gd name="connsiteY320" fmla="*/ 1719864 h 3404593"/>
              <a:gd name="connsiteX321" fmla="*/ 9321222 w 12192000"/>
              <a:gd name="connsiteY321" fmla="*/ 1746053 h 3404593"/>
              <a:gd name="connsiteX322" fmla="*/ 9512497 w 12192000"/>
              <a:gd name="connsiteY322" fmla="*/ 1630072 h 3404593"/>
              <a:gd name="connsiteX323" fmla="*/ 9388099 w 12192000"/>
              <a:gd name="connsiteY323" fmla="*/ 1544490 h 3404593"/>
              <a:gd name="connsiteX324" fmla="*/ 9475084 w 12192000"/>
              <a:gd name="connsiteY324" fmla="*/ 1605754 h 3404593"/>
              <a:gd name="connsiteX325" fmla="*/ 9394179 w 12192000"/>
              <a:gd name="connsiteY325" fmla="*/ 1646441 h 3404593"/>
              <a:gd name="connsiteX326" fmla="*/ 9298775 w 12192000"/>
              <a:gd name="connsiteY326" fmla="*/ 1552440 h 3404593"/>
              <a:gd name="connsiteX327" fmla="*/ 9179053 w 12192000"/>
              <a:gd name="connsiteY327" fmla="*/ 1492579 h 3404593"/>
              <a:gd name="connsiteX328" fmla="*/ 9172038 w 12192000"/>
              <a:gd name="connsiteY328" fmla="*/ 1520639 h 3404593"/>
              <a:gd name="connsiteX329" fmla="*/ 9282874 w 12192000"/>
              <a:gd name="connsiteY329" fmla="*/ 1535137 h 3404593"/>
              <a:gd name="connsiteX330" fmla="*/ 9187003 w 12192000"/>
              <a:gd name="connsiteY330" fmla="*/ 1618381 h 3404593"/>
              <a:gd name="connsiteX331" fmla="*/ 9221610 w 12192000"/>
              <a:gd name="connsiteY331" fmla="*/ 1698819 h 3404593"/>
              <a:gd name="connsiteX332" fmla="*/ 9394179 w 12192000"/>
              <a:gd name="connsiteY332" fmla="*/ 1645038 h 3404593"/>
              <a:gd name="connsiteX333" fmla="*/ 10362243 w 12192000"/>
              <a:gd name="connsiteY333" fmla="*/ 1855487 h 3404593"/>
              <a:gd name="connsiteX334" fmla="*/ 10347745 w 12192000"/>
              <a:gd name="connsiteY334" fmla="*/ 1890094 h 3404593"/>
              <a:gd name="connsiteX335" fmla="*/ 10525457 w 12192000"/>
              <a:gd name="connsiteY335" fmla="*/ 1766163 h 3404593"/>
              <a:gd name="connsiteX336" fmla="*/ 10360372 w 12192000"/>
              <a:gd name="connsiteY336" fmla="*/ 1858292 h 3404593"/>
              <a:gd name="connsiteX337" fmla="*/ 10336053 w 12192000"/>
              <a:gd name="connsiteY337" fmla="*/ 1796093 h 3404593"/>
              <a:gd name="connsiteX338" fmla="*/ 10431457 w 12192000"/>
              <a:gd name="connsiteY338" fmla="*/ 1666083 h 3404593"/>
              <a:gd name="connsiteX339" fmla="*/ 10438472 w 12192000"/>
              <a:gd name="connsiteY339" fmla="*/ 1623525 h 3404593"/>
              <a:gd name="connsiteX340" fmla="*/ 10583915 w 12192000"/>
              <a:gd name="connsiteY340" fmla="*/ 1508012 h 3404593"/>
              <a:gd name="connsiteX341" fmla="*/ 10484771 w 12192000"/>
              <a:gd name="connsiteY341" fmla="*/ 1520639 h 3404593"/>
              <a:gd name="connsiteX342" fmla="*/ 10389368 w 12192000"/>
              <a:gd name="connsiteY342" fmla="*/ 1509415 h 3404593"/>
              <a:gd name="connsiteX343" fmla="*/ 10382353 w 12192000"/>
              <a:gd name="connsiteY343" fmla="*/ 1479952 h 3404593"/>
              <a:gd name="connsiteX344" fmla="*/ 10218670 w 12192000"/>
              <a:gd name="connsiteY344" fmla="*/ 1609963 h 3404593"/>
              <a:gd name="connsiteX345" fmla="*/ 10381417 w 12192000"/>
              <a:gd name="connsiteY345" fmla="*/ 1556649 h 3404593"/>
              <a:gd name="connsiteX346" fmla="*/ 10389368 w 12192000"/>
              <a:gd name="connsiteY346" fmla="*/ 1571615 h 3404593"/>
              <a:gd name="connsiteX347" fmla="*/ 10273387 w 12192000"/>
              <a:gd name="connsiteY347" fmla="*/ 1647844 h 3404593"/>
              <a:gd name="connsiteX348" fmla="*/ 10331377 w 12192000"/>
              <a:gd name="connsiteY348" fmla="*/ 1646908 h 3404593"/>
              <a:gd name="connsiteX349" fmla="*/ 10369725 w 12192000"/>
              <a:gd name="connsiteY349" fmla="*/ 1625864 h 3404593"/>
              <a:gd name="connsiteX350" fmla="*/ 10336053 w 12192000"/>
              <a:gd name="connsiteY350" fmla="*/ 1753068 h 3404593"/>
              <a:gd name="connsiteX351" fmla="*/ 10241585 w 12192000"/>
              <a:gd name="connsiteY351" fmla="*/ 1832571 h 3404593"/>
              <a:gd name="connsiteX352" fmla="*/ 10288820 w 12192000"/>
              <a:gd name="connsiteY352" fmla="*/ 1913477 h 3404593"/>
              <a:gd name="connsiteX353" fmla="*/ 10362243 w 12192000"/>
              <a:gd name="connsiteY353" fmla="*/ 1855487 h 3404593"/>
              <a:gd name="connsiteX354" fmla="*/ 11247531 w 12192000"/>
              <a:gd name="connsiteY354" fmla="*/ 892099 h 3404593"/>
              <a:gd name="connsiteX355" fmla="*/ 11228356 w 12192000"/>
              <a:gd name="connsiteY355" fmla="*/ 878069 h 3404593"/>
              <a:gd name="connsiteX356" fmla="*/ 11244257 w 12192000"/>
              <a:gd name="connsiteY356" fmla="*/ 842994 h 3404593"/>
              <a:gd name="connsiteX357" fmla="*/ 11098346 w 12192000"/>
              <a:gd name="connsiteY357" fmla="*/ 1056249 h 3404593"/>
              <a:gd name="connsiteX358" fmla="*/ 11168963 w 12192000"/>
              <a:gd name="connsiteY358" fmla="*/ 1046896 h 3404593"/>
              <a:gd name="connsiteX359" fmla="*/ 11236307 w 12192000"/>
              <a:gd name="connsiteY359" fmla="*/ 969731 h 3404593"/>
              <a:gd name="connsiteX360" fmla="*/ 11313939 w 12192000"/>
              <a:gd name="connsiteY360" fmla="*/ 1002000 h 3404593"/>
              <a:gd name="connsiteX361" fmla="*/ 11370526 w 12192000"/>
              <a:gd name="connsiteY361" fmla="*/ 1004806 h 3404593"/>
              <a:gd name="connsiteX362" fmla="*/ 11538885 w 12192000"/>
              <a:gd name="connsiteY362" fmla="*/ 943074 h 3404593"/>
              <a:gd name="connsiteX363" fmla="*/ 11714259 w 12192000"/>
              <a:gd name="connsiteY363" fmla="*/ 944945 h 3404593"/>
              <a:gd name="connsiteX364" fmla="*/ 11713324 w 12192000"/>
              <a:gd name="connsiteY364" fmla="*/ 930447 h 3404593"/>
              <a:gd name="connsiteX365" fmla="*/ 11384089 w 12192000"/>
              <a:gd name="connsiteY365" fmla="*/ 894437 h 3404593"/>
              <a:gd name="connsiteX366" fmla="*/ 11414954 w 12192000"/>
              <a:gd name="connsiteY366" fmla="*/ 832705 h 3404593"/>
              <a:gd name="connsiteX367" fmla="*/ 11326098 w 12192000"/>
              <a:gd name="connsiteY367" fmla="*/ 900517 h 3404593"/>
              <a:gd name="connsiteX368" fmla="*/ 11302715 w 12192000"/>
              <a:gd name="connsiteY368" fmla="*/ 812596 h 3404593"/>
              <a:gd name="connsiteX369" fmla="*/ 11247531 w 12192000"/>
              <a:gd name="connsiteY369" fmla="*/ 892099 h 3404593"/>
              <a:gd name="connsiteX370" fmla="*/ 6312741 w 12192000"/>
              <a:gd name="connsiteY370" fmla="*/ 381877 h 3404593"/>
              <a:gd name="connsiteX371" fmla="*/ 6249139 w 12192000"/>
              <a:gd name="connsiteY371" fmla="*/ 268703 h 3404593"/>
              <a:gd name="connsiteX372" fmla="*/ 6149993 w 12192000"/>
              <a:gd name="connsiteY372" fmla="*/ 302375 h 3404593"/>
              <a:gd name="connsiteX373" fmla="*/ 6158412 w 12192000"/>
              <a:gd name="connsiteY373" fmla="*/ 347270 h 3404593"/>
              <a:gd name="connsiteX374" fmla="*/ 6094809 w 12192000"/>
              <a:gd name="connsiteY374" fmla="*/ 347270 h 3404593"/>
              <a:gd name="connsiteX375" fmla="*/ 6037286 w 12192000"/>
              <a:gd name="connsiteY375" fmla="*/ 394972 h 3404593"/>
              <a:gd name="connsiteX376" fmla="*/ 6052252 w 12192000"/>
              <a:gd name="connsiteY376" fmla="*/ 413211 h 3404593"/>
              <a:gd name="connsiteX377" fmla="*/ 6119595 w 12192000"/>
              <a:gd name="connsiteY377" fmla="*/ 375330 h 3404593"/>
              <a:gd name="connsiteX378" fmla="*/ 6312741 w 12192000"/>
              <a:gd name="connsiteY378" fmla="*/ 381877 h 3404593"/>
              <a:gd name="connsiteX379" fmla="*/ 5405005 w 12192000"/>
              <a:gd name="connsiteY379" fmla="*/ 306116 h 3404593"/>
              <a:gd name="connsiteX380" fmla="*/ 5393313 w 12192000"/>
              <a:gd name="connsiteY380" fmla="*/ 378136 h 3404593"/>
              <a:gd name="connsiteX381" fmla="*/ 5357771 w 12192000"/>
              <a:gd name="connsiteY381" fmla="*/ 364106 h 3404593"/>
              <a:gd name="connsiteX382" fmla="*/ 5337194 w 12192000"/>
              <a:gd name="connsiteY382" fmla="*/ 466525 h 3404593"/>
              <a:gd name="connsiteX383" fmla="*/ 5542030 w 12192000"/>
              <a:gd name="connsiteY383" fmla="*/ 466525 h 3404593"/>
              <a:gd name="connsiteX384" fmla="*/ 5405005 w 12192000"/>
              <a:gd name="connsiteY384" fmla="*/ 306116 h 3404593"/>
              <a:gd name="connsiteX385" fmla="*/ 8437806 w 12192000"/>
              <a:gd name="connsiteY385" fmla="*/ 1061861 h 3404593"/>
              <a:gd name="connsiteX386" fmla="*/ 8472412 w 12192000"/>
              <a:gd name="connsiteY386" fmla="*/ 1035672 h 3404593"/>
              <a:gd name="connsiteX387" fmla="*/ 8545836 w 12192000"/>
              <a:gd name="connsiteY387" fmla="*/ 1188598 h 3404593"/>
              <a:gd name="connsiteX388" fmla="*/ 8572493 w 12192000"/>
              <a:gd name="connsiteY388" fmla="*/ 1181115 h 3404593"/>
              <a:gd name="connsiteX389" fmla="*/ 8620195 w 12192000"/>
              <a:gd name="connsiteY389" fmla="*/ 1033801 h 3404593"/>
              <a:gd name="connsiteX390" fmla="*/ 8437806 w 12192000"/>
              <a:gd name="connsiteY390" fmla="*/ 1061861 h 3404593"/>
              <a:gd name="connsiteX391" fmla="*/ 7871464 w 12192000"/>
              <a:gd name="connsiteY391" fmla="*/ 2431649 h 3404593"/>
              <a:gd name="connsiteX392" fmla="*/ 7874738 w 12192000"/>
              <a:gd name="connsiteY392" fmla="*/ 2464853 h 3404593"/>
              <a:gd name="connsiteX393" fmla="*/ 8029535 w 12192000"/>
              <a:gd name="connsiteY393" fmla="*/ 2508345 h 3404593"/>
              <a:gd name="connsiteX394" fmla="*/ 8006619 w 12192000"/>
              <a:gd name="connsiteY394" fmla="*/ 2400783 h 3404593"/>
              <a:gd name="connsiteX395" fmla="*/ 7871464 w 12192000"/>
              <a:gd name="connsiteY395" fmla="*/ 2431649 h 3404593"/>
              <a:gd name="connsiteX396" fmla="*/ 10814474 w 12192000"/>
              <a:gd name="connsiteY396" fmla="*/ 1016030 h 3404593"/>
              <a:gd name="connsiteX397" fmla="*/ 10841130 w 12192000"/>
              <a:gd name="connsiteY397" fmla="*/ 1041751 h 3404593"/>
              <a:gd name="connsiteX398" fmla="*/ 11024923 w 12192000"/>
              <a:gd name="connsiteY398" fmla="*/ 912676 h 3404593"/>
              <a:gd name="connsiteX399" fmla="*/ 10879479 w 12192000"/>
              <a:gd name="connsiteY399" fmla="*/ 871054 h 3404593"/>
              <a:gd name="connsiteX400" fmla="*/ 10912683 w 12192000"/>
              <a:gd name="connsiteY400" fmla="*/ 913611 h 3404593"/>
              <a:gd name="connsiteX401" fmla="*/ 10814474 w 12192000"/>
              <a:gd name="connsiteY401" fmla="*/ 1016030 h 3404593"/>
              <a:gd name="connsiteX402" fmla="*/ 11611841 w 12192000"/>
              <a:gd name="connsiteY402" fmla="*/ 524983 h 3404593"/>
              <a:gd name="connsiteX403" fmla="*/ 11662349 w 12192000"/>
              <a:gd name="connsiteY403" fmla="*/ 453430 h 3404593"/>
              <a:gd name="connsiteX404" fmla="*/ 11476686 w 12192000"/>
              <a:gd name="connsiteY404" fmla="*/ 380007 h 3404593"/>
              <a:gd name="connsiteX405" fmla="*/ 11466865 w 12192000"/>
              <a:gd name="connsiteY405" fmla="*/ 399649 h 3404593"/>
              <a:gd name="connsiteX406" fmla="*/ 11540756 w 12192000"/>
              <a:gd name="connsiteY406" fmla="*/ 445480 h 3404593"/>
              <a:gd name="connsiteX407" fmla="*/ 11611841 w 12192000"/>
              <a:gd name="connsiteY407" fmla="*/ 524983 h 3404593"/>
              <a:gd name="connsiteX408" fmla="*/ 7626409 w 12192000"/>
              <a:gd name="connsiteY408" fmla="*/ 2404992 h 3404593"/>
              <a:gd name="connsiteX409" fmla="*/ 7626409 w 12192000"/>
              <a:gd name="connsiteY409" fmla="*/ 2433987 h 3404593"/>
              <a:gd name="connsiteX410" fmla="*/ 7801783 w 12192000"/>
              <a:gd name="connsiteY410" fmla="*/ 2442872 h 3404593"/>
              <a:gd name="connsiteX411" fmla="*/ 7802718 w 12192000"/>
              <a:gd name="connsiteY411" fmla="*/ 2404992 h 3404593"/>
              <a:gd name="connsiteX412" fmla="*/ 7626409 w 12192000"/>
              <a:gd name="connsiteY412" fmla="*/ 2404992 h 3404593"/>
              <a:gd name="connsiteX413" fmla="*/ 11508020 w 12192000"/>
              <a:gd name="connsiteY413" fmla="*/ 1132010 h 3404593"/>
              <a:gd name="connsiteX414" fmla="*/ 11556656 w 12192000"/>
              <a:gd name="connsiteY414" fmla="*/ 1104418 h 3404593"/>
              <a:gd name="connsiteX415" fmla="*/ 11545433 w 12192000"/>
              <a:gd name="connsiteY415" fmla="*/ 1076826 h 3404593"/>
              <a:gd name="connsiteX416" fmla="*/ 11456109 w 12192000"/>
              <a:gd name="connsiteY416" fmla="*/ 1045493 h 3404593"/>
              <a:gd name="connsiteX417" fmla="*/ 11428049 w 12192000"/>
              <a:gd name="connsiteY417" fmla="*/ 1080567 h 3404593"/>
              <a:gd name="connsiteX418" fmla="*/ 11508020 w 12192000"/>
              <a:gd name="connsiteY418" fmla="*/ 1132010 h 3404593"/>
              <a:gd name="connsiteX419" fmla="*/ 11389232 w 12192000"/>
              <a:gd name="connsiteY419" fmla="*/ 1076826 h 3404593"/>
              <a:gd name="connsiteX420" fmla="*/ 11389701 w 12192000"/>
              <a:gd name="connsiteY420" fmla="*/ 1048766 h 3404593"/>
              <a:gd name="connsiteX421" fmla="*/ 11202635 w 12192000"/>
              <a:gd name="connsiteY421" fmla="*/ 1060926 h 3404593"/>
              <a:gd name="connsiteX422" fmla="*/ 11204973 w 12192000"/>
              <a:gd name="connsiteY422" fmla="*/ 1097403 h 3404593"/>
              <a:gd name="connsiteX423" fmla="*/ 11389232 w 12192000"/>
              <a:gd name="connsiteY423" fmla="*/ 1076826 h 3404593"/>
              <a:gd name="connsiteX424" fmla="*/ 9902997 w 12192000"/>
              <a:gd name="connsiteY424" fmla="*/ 2175836 h 3404593"/>
              <a:gd name="connsiteX425" fmla="*/ 9898788 w 12192000"/>
              <a:gd name="connsiteY425" fmla="*/ 2170224 h 3404593"/>
              <a:gd name="connsiteX426" fmla="*/ 9887564 w 12192000"/>
              <a:gd name="connsiteY426" fmla="*/ 2176304 h 3404593"/>
              <a:gd name="connsiteX427" fmla="*/ 9899256 w 12192000"/>
              <a:gd name="connsiteY427" fmla="*/ 2181916 h 3404593"/>
              <a:gd name="connsiteX428" fmla="*/ 9902997 w 12192000"/>
              <a:gd name="connsiteY428" fmla="*/ 2175836 h 3404593"/>
              <a:gd name="connsiteX429" fmla="*/ 9942280 w 12192000"/>
              <a:gd name="connsiteY429" fmla="*/ 2195478 h 3404593"/>
              <a:gd name="connsiteX430" fmla="*/ 9945087 w 12192000"/>
              <a:gd name="connsiteY430" fmla="*/ 2191737 h 3404593"/>
              <a:gd name="connsiteX431" fmla="*/ 9940877 w 12192000"/>
              <a:gd name="connsiteY431" fmla="*/ 2191269 h 3404593"/>
              <a:gd name="connsiteX432" fmla="*/ 9942280 w 12192000"/>
              <a:gd name="connsiteY432" fmla="*/ 2195478 h 340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Lst>
            <a:rect l="l" t="t" r="r" b="b"/>
            <a:pathLst>
              <a:path w="12192000" h="3404593">
                <a:moveTo>
                  <a:pt x="9665424" y="2153388"/>
                </a:moveTo>
                <a:cubicBezTo>
                  <a:pt x="9659812" y="2147777"/>
                  <a:pt x="9654667" y="2137488"/>
                  <a:pt x="9649055" y="2137488"/>
                </a:cubicBezTo>
                <a:cubicBezTo>
                  <a:pt x="9605562" y="2136085"/>
                  <a:pt x="9562538" y="2136553"/>
                  <a:pt x="9511562" y="2136553"/>
                </a:cubicBezTo>
                <a:cubicBezTo>
                  <a:pt x="9512030" y="2141697"/>
                  <a:pt x="9512965" y="2163677"/>
                  <a:pt x="9513900" y="2191737"/>
                </a:cubicBezTo>
                <a:cubicBezTo>
                  <a:pt x="9463392" y="2195011"/>
                  <a:pt x="9417094" y="2197817"/>
                  <a:pt x="9370327" y="2201090"/>
                </a:cubicBezTo>
                <a:cubicBezTo>
                  <a:pt x="9368925" y="2195478"/>
                  <a:pt x="9367989" y="2189866"/>
                  <a:pt x="9366586" y="2184254"/>
                </a:cubicBezTo>
                <a:cubicBezTo>
                  <a:pt x="9395114" y="2173498"/>
                  <a:pt x="9424109" y="2162274"/>
                  <a:pt x="9461522" y="2147777"/>
                </a:cubicBezTo>
                <a:cubicBezTo>
                  <a:pt x="9415223" y="2106154"/>
                  <a:pt x="9382019" y="2068274"/>
                  <a:pt x="9316546" y="2104284"/>
                </a:cubicBezTo>
                <a:cubicBezTo>
                  <a:pt x="9275392" y="2126732"/>
                  <a:pt x="9224884" y="2132811"/>
                  <a:pt x="9169232" y="2149180"/>
                </a:cubicBezTo>
                <a:cubicBezTo>
                  <a:pt x="9181391" y="2118781"/>
                  <a:pt x="9192147" y="2091657"/>
                  <a:pt x="9205710" y="2057517"/>
                </a:cubicBezTo>
                <a:cubicBezTo>
                  <a:pt x="9154734" y="2070144"/>
                  <a:pt x="9110774" y="2080900"/>
                  <a:pt x="9066346" y="2091657"/>
                </a:cubicBezTo>
                <a:cubicBezTo>
                  <a:pt x="9067281" y="2096333"/>
                  <a:pt x="9068684" y="2101010"/>
                  <a:pt x="9069620" y="2105687"/>
                </a:cubicBezTo>
                <a:cubicBezTo>
                  <a:pt x="9097679" y="2099139"/>
                  <a:pt x="9125272" y="2092592"/>
                  <a:pt x="9153332" y="2085577"/>
                </a:cubicBezTo>
                <a:cubicBezTo>
                  <a:pt x="9156605" y="2094463"/>
                  <a:pt x="9159878" y="2103349"/>
                  <a:pt x="9163152" y="2112234"/>
                </a:cubicBezTo>
                <a:cubicBezTo>
                  <a:pt x="9118257" y="2130473"/>
                  <a:pt x="9073829" y="2149180"/>
                  <a:pt x="9021450" y="2170692"/>
                </a:cubicBezTo>
                <a:cubicBezTo>
                  <a:pt x="9019579" y="2148244"/>
                  <a:pt x="9018177" y="2133747"/>
                  <a:pt x="9016306" y="2113637"/>
                </a:cubicBezTo>
                <a:cubicBezTo>
                  <a:pt x="8973749" y="2127199"/>
                  <a:pt x="8955977" y="2260951"/>
                  <a:pt x="8908276" y="2150582"/>
                </a:cubicBezTo>
                <a:cubicBezTo>
                  <a:pt x="8679588" y="2153856"/>
                  <a:pt x="8462592" y="2215120"/>
                  <a:pt x="8235775" y="2155259"/>
                </a:cubicBezTo>
                <a:cubicBezTo>
                  <a:pt x="8251208" y="2130473"/>
                  <a:pt x="8260561" y="2115975"/>
                  <a:pt x="8274124" y="2093995"/>
                </a:cubicBezTo>
                <a:cubicBezTo>
                  <a:pt x="8254014" y="2095866"/>
                  <a:pt x="8232969" y="2093995"/>
                  <a:pt x="8231566" y="2098204"/>
                </a:cubicBezTo>
                <a:cubicBezTo>
                  <a:pt x="8223148" y="2122990"/>
                  <a:pt x="8215197" y="2149647"/>
                  <a:pt x="8216133" y="2175369"/>
                </a:cubicBezTo>
                <a:cubicBezTo>
                  <a:pt x="8216601" y="2195478"/>
                  <a:pt x="8229695" y="2215120"/>
                  <a:pt x="8239984" y="2241309"/>
                </a:cubicBezTo>
                <a:cubicBezTo>
                  <a:pt x="8220342" y="2239439"/>
                  <a:pt x="8206312" y="2238036"/>
                  <a:pt x="8186202" y="2236165"/>
                </a:cubicBezTo>
                <a:cubicBezTo>
                  <a:pt x="8193217" y="2281528"/>
                  <a:pt x="8200232" y="2324553"/>
                  <a:pt x="8207247" y="2369449"/>
                </a:cubicBezTo>
                <a:cubicBezTo>
                  <a:pt x="8229227" y="2374126"/>
                  <a:pt x="8254014" y="2379738"/>
                  <a:pt x="8290024" y="2387688"/>
                </a:cubicBezTo>
                <a:cubicBezTo>
                  <a:pt x="8276462" y="2355419"/>
                  <a:pt x="8266173" y="2331101"/>
                  <a:pt x="8255885" y="2307250"/>
                </a:cubicBezTo>
                <a:cubicBezTo>
                  <a:pt x="8314343" y="2287608"/>
                  <a:pt x="8347547" y="2327359"/>
                  <a:pt x="8355965" y="2446614"/>
                </a:cubicBezTo>
                <a:cubicBezTo>
                  <a:pt x="8256352" y="2426504"/>
                  <a:pt x="8153466" y="2398912"/>
                  <a:pt x="8072092" y="2491042"/>
                </a:cubicBezTo>
                <a:cubicBezTo>
                  <a:pt x="8159546" y="2544356"/>
                  <a:pt x="8246531" y="2554644"/>
                  <a:pt x="8338661" y="2492445"/>
                </a:cubicBezTo>
                <a:cubicBezTo>
                  <a:pt x="8339597" y="2500863"/>
                  <a:pt x="8340532" y="2509748"/>
                  <a:pt x="8341467" y="2518166"/>
                </a:cubicBezTo>
                <a:cubicBezTo>
                  <a:pt x="8328372" y="2526584"/>
                  <a:pt x="8314810" y="2535470"/>
                  <a:pt x="8301715" y="2543888"/>
                </a:cubicBezTo>
                <a:cubicBezTo>
                  <a:pt x="8301715" y="2549500"/>
                  <a:pt x="8301715" y="2555112"/>
                  <a:pt x="8301248" y="2560256"/>
                </a:cubicBezTo>
                <a:cubicBezTo>
                  <a:pt x="8351288" y="2560256"/>
                  <a:pt x="8401328" y="2560256"/>
                  <a:pt x="8457915" y="2560256"/>
                </a:cubicBezTo>
                <a:cubicBezTo>
                  <a:pt x="8434064" y="2625729"/>
                  <a:pt x="8474283" y="2625261"/>
                  <a:pt x="8525726" y="2637888"/>
                </a:cubicBezTo>
                <a:cubicBezTo>
                  <a:pt x="8656672" y="2670625"/>
                  <a:pt x="8784345" y="2718327"/>
                  <a:pt x="8913420" y="2759013"/>
                </a:cubicBezTo>
                <a:cubicBezTo>
                  <a:pt x="8928385" y="2763690"/>
                  <a:pt x="8944753" y="2762755"/>
                  <a:pt x="8959719" y="2766028"/>
                </a:cubicBezTo>
                <a:cubicBezTo>
                  <a:pt x="9013500" y="2777720"/>
                  <a:pt x="9067281" y="2790347"/>
                  <a:pt x="9128545" y="2804377"/>
                </a:cubicBezTo>
                <a:cubicBezTo>
                  <a:pt x="9128078" y="2806715"/>
                  <a:pt x="9131351" y="2790814"/>
                  <a:pt x="9134157" y="2776785"/>
                </a:cubicBezTo>
                <a:cubicBezTo>
                  <a:pt x="9170635" y="2783800"/>
                  <a:pt x="9211321" y="2803909"/>
                  <a:pt x="9243590" y="2795023"/>
                </a:cubicBezTo>
                <a:cubicBezTo>
                  <a:pt x="9309999" y="2776785"/>
                  <a:pt x="9320287" y="2794556"/>
                  <a:pt x="9301113" y="2853014"/>
                </a:cubicBezTo>
                <a:cubicBezTo>
                  <a:pt x="9299243" y="2858626"/>
                  <a:pt x="9306725" y="2867044"/>
                  <a:pt x="9311869" y="2880138"/>
                </a:cubicBezTo>
                <a:cubicBezTo>
                  <a:pt x="9333850" y="2865641"/>
                  <a:pt x="9353959" y="2852078"/>
                  <a:pt x="9372666" y="2839919"/>
                </a:cubicBezTo>
                <a:cubicBezTo>
                  <a:pt x="9372666" y="2875929"/>
                  <a:pt x="9372666" y="2903521"/>
                  <a:pt x="9372666" y="2931581"/>
                </a:cubicBezTo>
                <a:cubicBezTo>
                  <a:pt x="9399323" y="2919422"/>
                  <a:pt x="9426447" y="2908198"/>
                  <a:pt x="9452168" y="2894636"/>
                </a:cubicBezTo>
                <a:cubicBezTo>
                  <a:pt x="9485373" y="2877332"/>
                  <a:pt x="9517641" y="2858626"/>
                  <a:pt x="9550846" y="2840387"/>
                </a:cubicBezTo>
                <a:cubicBezTo>
                  <a:pt x="9543363" y="2837113"/>
                  <a:pt x="9527930" y="2831033"/>
                  <a:pt x="9512030" y="2824018"/>
                </a:cubicBezTo>
                <a:cubicBezTo>
                  <a:pt x="9572358" y="2789879"/>
                  <a:pt x="9584049" y="2794556"/>
                  <a:pt x="9593871" y="2854417"/>
                </a:cubicBezTo>
                <a:cubicBezTo>
                  <a:pt x="9596209" y="2867511"/>
                  <a:pt x="9603692" y="2881541"/>
                  <a:pt x="9612577" y="2890894"/>
                </a:cubicBezTo>
                <a:cubicBezTo>
                  <a:pt x="9633154" y="2912875"/>
                  <a:pt x="9694419" y="2916148"/>
                  <a:pt x="9644379" y="2967124"/>
                </a:cubicBezTo>
                <a:cubicBezTo>
                  <a:pt x="9656537" y="2971333"/>
                  <a:pt x="9669165" y="2975542"/>
                  <a:pt x="9692080" y="2983492"/>
                </a:cubicBezTo>
                <a:cubicBezTo>
                  <a:pt x="9689742" y="2939532"/>
                  <a:pt x="9687872" y="2902586"/>
                  <a:pt x="9685065" y="2850675"/>
                </a:cubicBezTo>
                <a:cubicBezTo>
                  <a:pt x="9718737" y="2859561"/>
                  <a:pt x="9749603" y="2867979"/>
                  <a:pt x="9780468" y="2875929"/>
                </a:cubicBezTo>
                <a:cubicBezTo>
                  <a:pt x="9763165" y="2907263"/>
                  <a:pt x="9745862" y="2939064"/>
                  <a:pt x="9725752" y="2975542"/>
                </a:cubicBezTo>
                <a:cubicBezTo>
                  <a:pt x="9759423" y="2962915"/>
                  <a:pt x="9789355" y="2952159"/>
                  <a:pt x="9818818" y="2941402"/>
                </a:cubicBezTo>
                <a:cubicBezTo>
                  <a:pt x="9850618" y="3055045"/>
                  <a:pt x="9777663" y="3123791"/>
                  <a:pt x="9694887" y="3059253"/>
                </a:cubicBezTo>
                <a:cubicBezTo>
                  <a:pt x="9662150" y="3034000"/>
                  <a:pt x="9630349" y="3007343"/>
                  <a:pt x="9599016" y="2981621"/>
                </a:cubicBezTo>
                <a:cubicBezTo>
                  <a:pt x="9547572" y="3021840"/>
                  <a:pt x="9519512" y="3093393"/>
                  <a:pt x="9425979" y="3052706"/>
                </a:cubicBezTo>
                <a:cubicBezTo>
                  <a:pt x="9385760" y="3035403"/>
                  <a:pt x="9320287" y="3076089"/>
                  <a:pt x="9266506" y="3090587"/>
                </a:cubicBezTo>
                <a:cubicBezTo>
                  <a:pt x="9256218" y="3093393"/>
                  <a:pt x="9244526" y="3105085"/>
                  <a:pt x="9237511" y="3102746"/>
                </a:cubicBezTo>
                <a:cubicBezTo>
                  <a:pt x="9069152" y="3038676"/>
                  <a:pt x="8928385" y="3169622"/>
                  <a:pt x="8762364" y="3171493"/>
                </a:cubicBezTo>
                <a:cubicBezTo>
                  <a:pt x="8601488" y="3173364"/>
                  <a:pt x="8452303" y="3141562"/>
                  <a:pt x="8297974" y="3123791"/>
                </a:cubicBezTo>
                <a:cubicBezTo>
                  <a:pt x="8187138" y="3111164"/>
                  <a:pt x="8074431" y="3113503"/>
                  <a:pt x="7963127" y="3101811"/>
                </a:cubicBezTo>
                <a:cubicBezTo>
                  <a:pt x="7887833" y="3093861"/>
                  <a:pt x="7814410" y="3070010"/>
                  <a:pt x="7739583" y="3060657"/>
                </a:cubicBezTo>
                <a:cubicBezTo>
                  <a:pt x="7611911" y="3044756"/>
                  <a:pt x="7483303" y="3034935"/>
                  <a:pt x="7354696" y="3022308"/>
                </a:cubicBezTo>
                <a:cubicBezTo>
                  <a:pt x="7309800" y="3017631"/>
                  <a:pt x="7263034" y="3017631"/>
                  <a:pt x="7220944" y="3003602"/>
                </a:cubicBezTo>
                <a:cubicBezTo>
                  <a:pt x="7103560" y="2964318"/>
                  <a:pt x="6983371" y="3035403"/>
                  <a:pt x="6861310" y="2978815"/>
                </a:cubicBezTo>
                <a:cubicBezTo>
                  <a:pt x="6791629" y="2946079"/>
                  <a:pt x="6697160" y="2967124"/>
                  <a:pt x="6613916" y="2962915"/>
                </a:cubicBezTo>
                <a:cubicBezTo>
                  <a:pt x="6542364" y="2959173"/>
                  <a:pt x="6470811" y="2952159"/>
                  <a:pt x="6399259" y="2949820"/>
                </a:cubicBezTo>
                <a:cubicBezTo>
                  <a:pt x="6357636" y="2948417"/>
                  <a:pt x="6316014" y="2951223"/>
                  <a:pt x="6274392" y="2954029"/>
                </a:cubicBezTo>
                <a:cubicBezTo>
                  <a:pt x="6058799" y="2968994"/>
                  <a:pt x="5841335" y="3009214"/>
                  <a:pt x="5628081" y="2992378"/>
                </a:cubicBezTo>
                <a:cubicBezTo>
                  <a:pt x="5465333" y="2979283"/>
                  <a:pt x="5303989" y="2996587"/>
                  <a:pt x="5141242" y="2983024"/>
                </a:cubicBezTo>
                <a:cubicBezTo>
                  <a:pt x="4979431" y="2969462"/>
                  <a:pt x="4812942" y="3018567"/>
                  <a:pt x="4647857" y="3038676"/>
                </a:cubicBezTo>
                <a:cubicBezTo>
                  <a:pt x="4580513" y="3046627"/>
                  <a:pt x="4512234" y="3048030"/>
                  <a:pt x="4444891" y="3055980"/>
                </a:cubicBezTo>
                <a:cubicBezTo>
                  <a:pt x="4316751" y="3070477"/>
                  <a:pt x="4189078" y="3087313"/>
                  <a:pt x="4061406" y="3105085"/>
                </a:cubicBezTo>
                <a:cubicBezTo>
                  <a:pt x="4047844" y="3106955"/>
                  <a:pt x="4036152" y="3123791"/>
                  <a:pt x="4023058" y="3133145"/>
                </a:cubicBezTo>
                <a:cubicBezTo>
                  <a:pt x="3975824" y="3168219"/>
                  <a:pt x="3929993" y="3186926"/>
                  <a:pt x="3863584" y="3178976"/>
                </a:cubicBezTo>
                <a:cubicBezTo>
                  <a:pt x="3775196" y="3167751"/>
                  <a:pt x="3683534" y="3182249"/>
                  <a:pt x="3593742" y="3186458"/>
                </a:cubicBezTo>
                <a:cubicBezTo>
                  <a:pt x="3551185" y="3188329"/>
                  <a:pt x="3508627" y="3190199"/>
                  <a:pt x="3466537" y="3195344"/>
                </a:cubicBezTo>
                <a:cubicBezTo>
                  <a:pt x="3415094" y="3201423"/>
                  <a:pt x="3361313" y="3202826"/>
                  <a:pt x="3314079" y="3221065"/>
                </a:cubicBezTo>
                <a:cubicBezTo>
                  <a:pt x="3243462" y="3248657"/>
                  <a:pt x="3172844" y="3236966"/>
                  <a:pt x="3102695" y="3244448"/>
                </a:cubicBezTo>
                <a:cubicBezTo>
                  <a:pt x="2960993" y="3259414"/>
                  <a:pt x="2822564" y="3303842"/>
                  <a:pt x="2682733" y="3334240"/>
                </a:cubicBezTo>
                <a:cubicBezTo>
                  <a:pt x="2663091" y="3338449"/>
                  <a:pt x="2640643" y="3331434"/>
                  <a:pt x="2619598" y="3329096"/>
                </a:cubicBezTo>
                <a:cubicBezTo>
                  <a:pt x="2601359" y="3327693"/>
                  <a:pt x="2575638" y="3317404"/>
                  <a:pt x="2566284" y="3325822"/>
                </a:cubicBezTo>
                <a:cubicBezTo>
                  <a:pt x="2479766" y="3404390"/>
                  <a:pt x="2377816" y="3356220"/>
                  <a:pt x="2283348" y="3362300"/>
                </a:cubicBezTo>
                <a:cubicBezTo>
                  <a:pt x="2193088" y="3368379"/>
                  <a:pt x="2103765" y="3340787"/>
                  <a:pt x="2010232" y="3366509"/>
                </a:cubicBezTo>
                <a:cubicBezTo>
                  <a:pt x="1945226" y="3384280"/>
                  <a:pt x="1871803" y="3368847"/>
                  <a:pt x="1802589" y="3375394"/>
                </a:cubicBezTo>
                <a:cubicBezTo>
                  <a:pt x="1739922" y="3381474"/>
                  <a:pt x="1678190" y="3400648"/>
                  <a:pt x="1615523" y="3406260"/>
                </a:cubicBezTo>
                <a:cubicBezTo>
                  <a:pt x="1568289" y="3410001"/>
                  <a:pt x="1519652" y="3400648"/>
                  <a:pt x="1471483" y="3397842"/>
                </a:cubicBezTo>
                <a:cubicBezTo>
                  <a:pt x="1452776" y="3396907"/>
                  <a:pt x="1433602" y="3395504"/>
                  <a:pt x="1415363" y="3397375"/>
                </a:cubicBezTo>
                <a:cubicBezTo>
                  <a:pt x="1269452" y="3414210"/>
                  <a:pt x="1162825" y="3342190"/>
                  <a:pt x="1039361" y="3274379"/>
                </a:cubicBezTo>
                <a:cubicBezTo>
                  <a:pt x="925251" y="3211712"/>
                  <a:pt x="858843" y="3107423"/>
                  <a:pt x="752216" y="3044756"/>
                </a:cubicBezTo>
                <a:cubicBezTo>
                  <a:pt x="723220" y="3027920"/>
                  <a:pt x="707320" y="2981621"/>
                  <a:pt x="693758" y="2946079"/>
                </a:cubicBezTo>
                <a:cubicBezTo>
                  <a:pt x="673648" y="2892765"/>
                  <a:pt x="661021" y="2843660"/>
                  <a:pt x="584792" y="2841790"/>
                </a:cubicBezTo>
                <a:cubicBezTo>
                  <a:pt x="544573" y="2840855"/>
                  <a:pt x="507160" y="2819342"/>
                  <a:pt x="476294" y="2769770"/>
                </a:cubicBezTo>
                <a:cubicBezTo>
                  <a:pt x="426721" y="2688864"/>
                  <a:pt x="342542" y="2630406"/>
                  <a:pt x="278004" y="2557450"/>
                </a:cubicBezTo>
                <a:cubicBezTo>
                  <a:pt x="245268" y="2520037"/>
                  <a:pt x="223288" y="2472803"/>
                  <a:pt x="197566" y="2429778"/>
                </a:cubicBezTo>
                <a:cubicBezTo>
                  <a:pt x="192422" y="2421360"/>
                  <a:pt x="193825" y="2405927"/>
                  <a:pt x="187278" y="2402186"/>
                </a:cubicBezTo>
                <a:cubicBezTo>
                  <a:pt x="91406" y="2351678"/>
                  <a:pt x="120869" y="2246921"/>
                  <a:pt x="84859" y="2171160"/>
                </a:cubicBezTo>
                <a:cubicBezTo>
                  <a:pt x="41834" y="2079498"/>
                  <a:pt x="61944" y="1979418"/>
                  <a:pt x="28739" y="1881676"/>
                </a:cubicBezTo>
                <a:cubicBezTo>
                  <a:pt x="-14286" y="1755406"/>
                  <a:pt x="-19898" y="1602013"/>
                  <a:pt x="89068" y="1482291"/>
                </a:cubicBezTo>
                <a:cubicBezTo>
                  <a:pt x="65685" y="1378469"/>
                  <a:pt x="168571" y="1368648"/>
                  <a:pt x="213467" y="1315802"/>
                </a:cubicBezTo>
                <a:cubicBezTo>
                  <a:pt x="218611" y="1309723"/>
                  <a:pt x="228432" y="1304111"/>
                  <a:pt x="228900" y="1298031"/>
                </a:cubicBezTo>
                <a:cubicBezTo>
                  <a:pt x="241059" y="1180180"/>
                  <a:pt x="340671" y="1114707"/>
                  <a:pt x="399597" y="1026318"/>
                </a:cubicBezTo>
                <a:cubicBezTo>
                  <a:pt x="451975" y="948218"/>
                  <a:pt x="523528" y="876666"/>
                  <a:pt x="622673" y="841591"/>
                </a:cubicBezTo>
                <a:cubicBezTo>
                  <a:pt x="703111" y="813064"/>
                  <a:pt x="775131" y="744785"/>
                  <a:pt x="855569" y="735899"/>
                </a:cubicBezTo>
                <a:cubicBezTo>
                  <a:pt x="933669" y="727481"/>
                  <a:pt x="959391" y="655461"/>
                  <a:pt x="1027202" y="644237"/>
                </a:cubicBezTo>
                <a:cubicBezTo>
                  <a:pt x="1090337" y="633948"/>
                  <a:pt x="1152068" y="613839"/>
                  <a:pt x="1213332" y="594197"/>
                </a:cubicBezTo>
                <a:cubicBezTo>
                  <a:pt x="1313412" y="562863"/>
                  <a:pt x="1413025" y="529659"/>
                  <a:pt x="1512170" y="495052"/>
                </a:cubicBezTo>
                <a:cubicBezTo>
                  <a:pt x="1542100" y="484296"/>
                  <a:pt x="1569692" y="465589"/>
                  <a:pt x="1597752" y="448753"/>
                </a:cubicBezTo>
                <a:cubicBezTo>
                  <a:pt x="1610379" y="441271"/>
                  <a:pt x="1620200" y="424903"/>
                  <a:pt x="1633295" y="421629"/>
                </a:cubicBezTo>
                <a:cubicBezTo>
                  <a:pt x="1737584" y="394037"/>
                  <a:pt x="1843743" y="372524"/>
                  <a:pt x="1947097" y="341658"/>
                </a:cubicBezTo>
                <a:cubicBezTo>
                  <a:pt x="2109844" y="295827"/>
                  <a:pt x="2270721" y="252802"/>
                  <a:pt x="2438612" y="241578"/>
                </a:cubicBezTo>
                <a:cubicBezTo>
                  <a:pt x="2573299" y="232225"/>
                  <a:pt x="2708454" y="221936"/>
                  <a:pt x="2843141" y="211648"/>
                </a:cubicBezTo>
                <a:cubicBezTo>
                  <a:pt x="2901599" y="207439"/>
                  <a:pt x="2959590" y="200892"/>
                  <a:pt x="3018048" y="198553"/>
                </a:cubicBezTo>
                <a:cubicBezTo>
                  <a:pt x="3151800" y="193409"/>
                  <a:pt x="3285551" y="191538"/>
                  <a:pt x="3419303" y="184991"/>
                </a:cubicBezTo>
                <a:cubicBezTo>
                  <a:pt x="3440816" y="184056"/>
                  <a:pt x="3461393" y="166752"/>
                  <a:pt x="3487582" y="154125"/>
                </a:cubicBezTo>
                <a:cubicBezTo>
                  <a:pt x="3491324" y="162075"/>
                  <a:pt x="3498339" y="177041"/>
                  <a:pt x="3508627" y="200424"/>
                </a:cubicBezTo>
                <a:cubicBezTo>
                  <a:pt x="3537622" y="176105"/>
                  <a:pt x="3562876" y="155060"/>
                  <a:pt x="3592339" y="130274"/>
                </a:cubicBezTo>
                <a:cubicBezTo>
                  <a:pt x="3598419" y="142434"/>
                  <a:pt x="3605434" y="156931"/>
                  <a:pt x="3607772" y="162075"/>
                </a:cubicBezTo>
                <a:cubicBezTo>
                  <a:pt x="3669036" y="157399"/>
                  <a:pt x="3726559" y="155060"/>
                  <a:pt x="3783146" y="148045"/>
                </a:cubicBezTo>
                <a:cubicBezTo>
                  <a:pt x="3927186" y="130274"/>
                  <a:pt x="4071227" y="110632"/>
                  <a:pt x="4214800" y="90990"/>
                </a:cubicBezTo>
                <a:cubicBezTo>
                  <a:pt x="4295238" y="80234"/>
                  <a:pt x="4375676" y="67140"/>
                  <a:pt x="4456115" y="56851"/>
                </a:cubicBezTo>
                <a:cubicBezTo>
                  <a:pt x="4526732" y="47965"/>
                  <a:pt x="4595946" y="61060"/>
                  <a:pt x="4665628" y="69010"/>
                </a:cubicBezTo>
                <a:cubicBezTo>
                  <a:pt x="4757758" y="79299"/>
                  <a:pt x="4760564" y="74155"/>
                  <a:pt x="4840067" y="24582"/>
                </a:cubicBezTo>
                <a:cubicBezTo>
                  <a:pt x="4829310" y="50771"/>
                  <a:pt x="4823231" y="65269"/>
                  <a:pt x="4823698" y="64801"/>
                </a:cubicBezTo>
                <a:cubicBezTo>
                  <a:pt x="4904605" y="64801"/>
                  <a:pt x="4991122" y="71349"/>
                  <a:pt x="5076237" y="62463"/>
                </a:cubicBezTo>
                <a:cubicBezTo>
                  <a:pt x="5134227" y="56383"/>
                  <a:pt x="5189411" y="34871"/>
                  <a:pt x="5249740" y="48901"/>
                </a:cubicBezTo>
                <a:cubicBezTo>
                  <a:pt x="5262368" y="51707"/>
                  <a:pt x="5281542" y="27856"/>
                  <a:pt x="5297442" y="16164"/>
                </a:cubicBezTo>
                <a:cubicBezTo>
                  <a:pt x="5307263" y="36741"/>
                  <a:pt x="5317084" y="58254"/>
                  <a:pt x="5328308" y="82105"/>
                </a:cubicBezTo>
                <a:cubicBezTo>
                  <a:pt x="5348417" y="57786"/>
                  <a:pt x="5362447" y="41418"/>
                  <a:pt x="5376010" y="24582"/>
                </a:cubicBezTo>
                <a:cubicBezTo>
                  <a:pt x="5394716" y="40483"/>
                  <a:pt x="5412955" y="56383"/>
                  <a:pt x="5420438" y="62463"/>
                </a:cubicBezTo>
                <a:cubicBezTo>
                  <a:pt x="5613115" y="54980"/>
                  <a:pt x="5796907" y="47965"/>
                  <a:pt x="5980699" y="39547"/>
                </a:cubicBezTo>
                <a:cubicBezTo>
                  <a:pt x="5997068" y="38612"/>
                  <a:pt x="6012500" y="26453"/>
                  <a:pt x="6029336" y="21309"/>
                </a:cubicBezTo>
                <a:cubicBezTo>
                  <a:pt x="6055526" y="13358"/>
                  <a:pt x="6092003" y="-7219"/>
                  <a:pt x="6106969" y="2602"/>
                </a:cubicBezTo>
                <a:cubicBezTo>
                  <a:pt x="6208451" y="69946"/>
                  <a:pt x="6318352" y="18035"/>
                  <a:pt x="6422642" y="30662"/>
                </a:cubicBezTo>
                <a:cubicBezTo>
                  <a:pt x="6475487" y="37209"/>
                  <a:pt x="6529269" y="33935"/>
                  <a:pt x="6582583" y="35806"/>
                </a:cubicBezTo>
                <a:cubicBezTo>
                  <a:pt x="6590065" y="36274"/>
                  <a:pt x="6600354" y="42821"/>
                  <a:pt x="6604095" y="40015"/>
                </a:cubicBezTo>
                <a:cubicBezTo>
                  <a:pt x="6692484" y="-30602"/>
                  <a:pt x="6797240" y="29259"/>
                  <a:pt x="6893112" y="4473"/>
                </a:cubicBezTo>
                <a:cubicBezTo>
                  <a:pt x="6944087" y="-8622"/>
                  <a:pt x="7010495" y="37209"/>
                  <a:pt x="7061003" y="23179"/>
                </a:cubicBezTo>
                <a:cubicBezTo>
                  <a:pt x="7174645" y="-7687"/>
                  <a:pt x="7284079" y="13826"/>
                  <a:pt x="7394915" y="23179"/>
                </a:cubicBezTo>
                <a:cubicBezTo>
                  <a:pt x="7483303" y="30662"/>
                  <a:pt x="7571692" y="41418"/>
                  <a:pt x="7660081" y="46562"/>
                </a:cubicBezTo>
                <a:cubicBezTo>
                  <a:pt x="7689544" y="48433"/>
                  <a:pt x="7719942" y="37677"/>
                  <a:pt x="7761563" y="31129"/>
                </a:cubicBezTo>
                <a:cubicBezTo>
                  <a:pt x="7745195" y="56383"/>
                  <a:pt x="7734907" y="72752"/>
                  <a:pt x="7724618" y="88652"/>
                </a:cubicBezTo>
                <a:cubicBezTo>
                  <a:pt x="7751275" y="93796"/>
                  <a:pt x="7778867" y="98941"/>
                  <a:pt x="7805056" y="103617"/>
                </a:cubicBezTo>
                <a:cubicBezTo>
                  <a:pt x="7810668" y="96135"/>
                  <a:pt x="7820489" y="74622"/>
                  <a:pt x="7826569" y="75558"/>
                </a:cubicBezTo>
                <a:cubicBezTo>
                  <a:pt x="7898122" y="87249"/>
                  <a:pt x="7969674" y="101279"/>
                  <a:pt x="8040292" y="117647"/>
                </a:cubicBezTo>
                <a:cubicBezTo>
                  <a:pt x="8055724" y="121389"/>
                  <a:pt x="8068819" y="137289"/>
                  <a:pt x="8082381" y="148981"/>
                </a:cubicBezTo>
                <a:cubicBezTo>
                  <a:pt x="8092670" y="157866"/>
                  <a:pt x="8100620" y="175638"/>
                  <a:pt x="8110909" y="176573"/>
                </a:cubicBezTo>
                <a:cubicBezTo>
                  <a:pt x="8160481" y="182185"/>
                  <a:pt x="8210053" y="183120"/>
                  <a:pt x="8260094" y="186394"/>
                </a:cubicBezTo>
                <a:cubicBezTo>
                  <a:pt x="8352223" y="192941"/>
                  <a:pt x="8448562" y="182185"/>
                  <a:pt x="8522453" y="259349"/>
                </a:cubicBezTo>
                <a:cubicBezTo>
                  <a:pt x="8527597" y="264961"/>
                  <a:pt x="8563607" y="245787"/>
                  <a:pt x="8582313" y="233160"/>
                </a:cubicBezTo>
                <a:cubicBezTo>
                  <a:pt x="8629548" y="202294"/>
                  <a:pt x="8664155" y="137289"/>
                  <a:pt x="8735707" y="188732"/>
                </a:cubicBezTo>
                <a:cubicBezTo>
                  <a:pt x="8723081" y="187797"/>
                  <a:pt x="8705309" y="180782"/>
                  <a:pt x="8698294" y="186862"/>
                </a:cubicBezTo>
                <a:cubicBezTo>
                  <a:pt x="8671170" y="208842"/>
                  <a:pt x="8646851" y="234563"/>
                  <a:pt x="8622533" y="260285"/>
                </a:cubicBezTo>
                <a:cubicBezTo>
                  <a:pt x="8622065" y="260752"/>
                  <a:pt x="8638901" y="282733"/>
                  <a:pt x="8643110" y="281330"/>
                </a:cubicBezTo>
                <a:cubicBezTo>
                  <a:pt x="8674911" y="271509"/>
                  <a:pt x="8709518" y="263091"/>
                  <a:pt x="8735240" y="243917"/>
                </a:cubicBezTo>
                <a:cubicBezTo>
                  <a:pt x="8756752" y="228016"/>
                  <a:pt x="8767976" y="197618"/>
                  <a:pt x="8771250" y="192941"/>
                </a:cubicBezTo>
                <a:cubicBezTo>
                  <a:pt x="8814743" y="189200"/>
                  <a:pt x="8839997" y="186862"/>
                  <a:pt x="8865718" y="184991"/>
                </a:cubicBezTo>
                <a:cubicBezTo>
                  <a:pt x="8899857" y="182185"/>
                  <a:pt x="8933997" y="178911"/>
                  <a:pt x="8968136" y="176573"/>
                </a:cubicBezTo>
                <a:cubicBezTo>
                  <a:pt x="9019112" y="173767"/>
                  <a:pt x="9070087" y="170493"/>
                  <a:pt x="9121063" y="170026"/>
                </a:cubicBezTo>
                <a:cubicBezTo>
                  <a:pt x="9133689" y="170026"/>
                  <a:pt x="9146317" y="179847"/>
                  <a:pt x="9161749" y="186862"/>
                </a:cubicBezTo>
                <a:cubicBezTo>
                  <a:pt x="9115918" y="224742"/>
                  <a:pt x="9075699" y="257479"/>
                  <a:pt x="9035480" y="290683"/>
                </a:cubicBezTo>
                <a:cubicBezTo>
                  <a:pt x="9039221" y="295827"/>
                  <a:pt x="9042962" y="300972"/>
                  <a:pt x="9046704" y="305648"/>
                </a:cubicBezTo>
                <a:cubicBezTo>
                  <a:pt x="9087859" y="288345"/>
                  <a:pt x="9128545" y="271041"/>
                  <a:pt x="9172506" y="252335"/>
                </a:cubicBezTo>
                <a:cubicBezTo>
                  <a:pt x="9181391" y="291151"/>
                  <a:pt x="9186536" y="314066"/>
                  <a:pt x="9192147" y="338852"/>
                </a:cubicBezTo>
                <a:cubicBezTo>
                  <a:pt x="9172038" y="340723"/>
                  <a:pt x="9151461" y="342126"/>
                  <a:pt x="9131351" y="343997"/>
                </a:cubicBezTo>
                <a:cubicBezTo>
                  <a:pt x="9130883" y="350076"/>
                  <a:pt x="9129948" y="356156"/>
                  <a:pt x="9129480" y="361768"/>
                </a:cubicBezTo>
                <a:cubicBezTo>
                  <a:pt x="9191680" y="372992"/>
                  <a:pt x="9254347" y="384683"/>
                  <a:pt x="9337591" y="399649"/>
                </a:cubicBezTo>
                <a:cubicBezTo>
                  <a:pt x="9306257" y="422097"/>
                  <a:pt x="9286616" y="436126"/>
                  <a:pt x="9265103" y="451559"/>
                </a:cubicBezTo>
                <a:cubicBezTo>
                  <a:pt x="9287083" y="471669"/>
                  <a:pt x="9309999" y="492714"/>
                  <a:pt x="9332914" y="513759"/>
                </a:cubicBezTo>
                <a:cubicBezTo>
                  <a:pt x="9333382" y="506276"/>
                  <a:pt x="9333850" y="498793"/>
                  <a:pt x="9334317" y="491311"/>
                </a:cubicBezTo>
                <a:cubicBezTo>
                  <a:pt x="9409144" y="495520"/>
                  <a:pt x="9484905" y="495052"/>
                  <a:pt x="9559264" y="505341"/>
                </a:cubicBezTo>
                <a:cubicBezTo>
                  <a:pt x="9628946" y="515162"/>
                  <a:pt x="9696289" y="538545"/>
                  <a:pt x="9765971" y="549769"/>
                </a:cubicBezTo>
                <a:cubicBezTo>
                  <a:pt x="9784210" y="552575"/>
                  <a:pt x="9807593" y="521241"/>
                  <a:pt x="9826300" y="523580"/>
                </a:cubicBezTo>
                <a:cubicBezTo>
                  <a:pt x="9909076" y="533401"/>
                  <a:pt x="9989982" y="534804"/>
                  <a:pt x="10074162" y="560057"/>
                </a:cubicBezTo>
                <a:cubicBezTo>
                  <a:pt x="10177983" y="590923"/>
                  <a:pt x="10297705" y="567540"/>
                  <a:pt x="10415556" y="567540"/>
                </a:cubicBezTo>
                <a:cubicBezTo>
                  <a:pt x="10418363" y="537142"/>
                  <a:pt x="10420701" y="511888"/>
                  <a:pt x="10423039" y="482893"/>
                </a:cubicBezTo>
                <a:cubicBezTo>
                  <a:pt x="10455308" y="487569"/>
                  <a:pt x="10484771" y="488505"/>
                  <a:pt x="10511895" y="496923"/>
                </a:cubicBezTo>
                <a:cubicBezTo>
                  <a:pt x="10606831" y="527321"/>
                  <a:pt x="10646583" y="413679"/>
                  <a:pt x="10732633" y="405728"/>
                </a:cubicBezTo>
                <a:cubicBezTo>
                  <a:pt x="10696155" y="394972"/>
                  <a:pt x="10658741" y="387022"/>
                  <a:pt x="10623667" y="372992"/>
                </a:cubicBezTo>
                <a:cubicBezTo>
                  <a:pt x="10601687" y="364106"/>
                  <a:pt x="10582512" y="346803"/>
                  <a:pt x="10562403" y="333708"/>
                </a:cubicBezTo>
                <a:cubicBezTo>
                  <a:pt x="10590463" y="320613"/>
                  <a:pt x="10620393" y="293021"/>
                  <a:pt x="10645647" y="296763"/>
                </a:cubicBezTo>
                <a:cubicBezTo>
                  <a:pt x="10785011" y="317340"/>
                  <a:pt x="10923440" y="345400"/>
                  <a:pt x="11062336" y="370653"/>
                </a:cubicBezTo>
                <a:cubicBezTo>
                  <a:pt x="11064674" y="371121"/>
                  <a:pt x="11067480" y="369718"/>
                  <a:pt x="11072157" y="368783"/>
                </a:cubicBezTo>
                <a:cubicBezTo>
                  <a:pt x="11078704" y="345400"/>
                  <a:pt x="11085251" y="321081"/>
                  <a:pt x="11098346" y="275250"/>
                </a:cubicBezTo>
                <a:cubicBezTo>
                  <a:pt x="11121729" y="354285"/>
                  <a:pt x="11157272" y="371589"/>
                  <a:pt x="11221810" y="357559"/>
                </a:cubicBezTo>
                <a:cubicBezTo>
                  <a:pt x="11247531" y="351947"/>
                  <a:pt x="11283541" y="393569"/>
                  <a:pt x="11306924" y="408534"/>
                </a:cubicBezTo>
                <a:cubicBezTo>
                  <a:pt x="11313471" y="381410"/>
                  <a:pt x="11322824" y="362236"/>
                  <a:pt x="11320486" y="344464"/>
                </a:cubicBezTo>
                <a:cubicBezTo>
                  <a:pt x="11318616" y="331370"/>
                  <a:pt x="11304118" y="314534"/>
                  <a:pt x="11291023" y="309857"/>
                </a:cubicBezTo>
                <a:cubicBezTo>
                  <a:pt x="11257351" y="296763"/>
                  <a:pt x="11221810" y="289748"/>
                  <a:pt x="11170834" y="275718"/>
                </a:cubicBezTo>
                <a:cubicBezTo>
                  <a:pt x="11249869" y="205100"/>
                  <a:pt x="11300376" y="245787"/>
                  <a:pt x="11356029" y="271509"/>
                </a:cubicBezTo>
                <a:cubicBezTo>
                  <a:pt x="11411214" y="297230"/>
                  <a:pt x="11471542" y="312196"/>
                  <a:pt x="11528596" y="334643"/>
                </a:cubicBezTo>
                <a:cubicBezTo>
                  <a:pt x="11583781" y="356624"/>
                  <a:pt x="11643174" y="374395"/>
                  <a:pt x="11690876" y="408534"/>
                </a:cubicBezTo>
                <a:cubicBezTo>
                  <a:pt x="11738578" y="442674"/>
                  <a:pt x="11773653" y="494584"/>
                  <a:pt x="11830708" y="556316"/>
                </a:cubicBezTo>
                <a:cubicBezTo>
                  <a:pt x="11746528" y="528724"/>
                  <a:pt x="11675911" y="468863"/>
                  <a:pt x="11624468" y="555848"/>
                </a:cubicBezTo>
                <a:cubicBezTo>
                  <a:pt x="11613244" y="574555"/>
                  <a:pt x="11635692" y="613371"/>
                  <a:pt x="11646448" y="660138"/>
                </a:cubicBezTo>
                <a:cubicBezTo>
                  <a:pt x="11668896" y="623192"/>
                  <a:pt x="11679184" y="605421"/>
                  <a:pt x="11689941" y="587650"/>
                </a:cubicBezTo>
                <a:cubicBezTo>
                  <a:pt x="11696020" y="589053"/>
                  <a:pt x="11702567" y="590456"/>
                  <a:pt x="11708647" y="591859"/>
                </a:cubicBezTo>
                <a:cubicBezTo>
                  <a:pt x="11701165" y="624127"/>
                  <a:pt x="11694150" y="656396"/>
                  <a:pt x="11687135" y="688197"/>
                </a:cubicBezTo>
                <a:cubicBezTo>
                  <a:pt x="11854091" y="717660"/>
                  <a:pt x="12049107" y="658735"/>
                  <a:pt x="12194083" y="833173"/>
                </a:cubicBezTo>
                <a:cubicBezTo>
                  <a:pt x="12050042" y="889293"/>
                  <a:pt x="11914887" y="943542"/>
                  <a:pt x="11761025" y="933253"/>
                </a:cubicBezTo>
                <a:cubicBezTo>
                  <a:pt x="11787215" y="935592"/>
                  <a:pt x="11813405" y="937930"/>
                  <a:pt x="11853623" y="941671"/>
                </a:cubicBezTo>
                <a:cubicBezTo>
                  <a:pt x="11830708" y="961781"/>
                  <a:pt x="11818081" y="973005"/>
                  <a:pt x="11805453" y="984229"/>
                </a:cubicBezTo>
                <a:cubicBezTo>
                  <a:pt x="11890101" y="1013224"/>
                  <a:pt x="11973812" y="1042219"/>
                  <a:pt x="12057525" y="1071214"/>
                </a:cubicBezTo>
                <a:cubicBezTo>
                  <a:pt x="12056590" y="1075891"/>
                  <a:pt x="12055654" y="1080100"/>
                  <a:pt x="12054718" y="1084776"/>
                </a:cubicBezTo>
                <a:cubicBezTo>
                  <a:pt x="12003744" y="1084776"/>
                  <a:pt x="11952767" y="1084776"/>
                  <a:pt x="11901793" y="1084776"/>
                </a:cubicBezTo>
                <a:cubicBezTo>
                  <a:pt x="11900857" y="1090856"/>
                  <a:pt x="11899922" y="1096936"/>
                  <a:pt x="11898986" y="1103015"/>
                </a:cubicBezTo>
                <a:cubicBezTo>
                  <a:pt x="11929384" y="1110498"/>
                  <a:pt x="11960251" y="1117981"/>
                  <a:pt x="11991584" y="1125463"/>
                </a:cubicBezTo>
                <a:cubicBezTo>
                  <a:pt x="11952301" y="1162409"/>
                  <a:pt x="11856896" y="1129204"/>
                  <a:pt x="11866250" y="1236767"/>
                </a:cubicBezTo>
                <a:cubicBezTo>
                  <a:pt x="11916758" y="1246588"/>
                  <a:pt x="11973812" y="1257344"/>
                  <a:pt x="12029932" y="1268568"/>
                </a:cubicBezTo>
                <a:cubicBezTo>
                  <a:pt x="11914419" y="1350410"/>
                  <a:pt x="11734369" y="1350410"/>
                  <a:pt x="11537483" y="1267633"/>
                </a:cubicBezTo>
                <a:cubicBezTo>
                  <a:pt x="11575831" y="1234429"/>
                  <a:pt x="11575831" y="1234429"/>
                  <a:pt x="11762897" y="1228817"/>
                </a:cubicBezTo>
                <a:cubicBezTo>
                  <a:pt x="11738110" y="1218996"/>
                  <a:pt x="11722210" y="1212449"/>
                  <a:pt x="11697424" y="1202628"/>
                </a:cubicBezTo>
                <a:cubicBezTo>
                  <a:pt x="11716597" y="1189065"/>
                  <a:pt x="11729692" y="1179712"/>
                  <a:pt x="11761025" y="1157732"/>
                </a:cubicBezTo>
                <a:cubicBezTo>
                  <a:pt x="11597811" y="1212449"/>
                  <a:pt x="11460785" y="1156797"/>
                  <a:pt x="11320019" y="1141831"/>
                </a:cubicBezTo>
                <a:cubicBezTo>
                  <a:pt x="11186735" y="1127801"/>
                  <a:pt x="11052047" y="1130607"/>
                  <a:pt x="10917828" y="1121722"/>
                </a:cubicBezTo>
                <a:cubicBezTo>
                  <a:pt x="10895380" y="1120319"/>
                  <a:pt x="10874335" y="1097403"/>
                  <a:pt x="10850017" y="1082906"/>
                </a:cubicBezTo>
                <a:cubicBezTo>
                  <a:pt x="10836454" y="1101145"/>
                  <a:pt x="10824295" y="1117981"/>
                  <a:pt x="10810732" y="1136219"/>
                </a:cubicBezTo>
                <a:cubicBezTo>
                  <a:pt x="10724683" y="1034269"/>
                  <a:pt x="10630215" y="1101145"/>
                  <a:pt x="10516572" y="1110498"/>
                </a:cubicBezTo>
                <a:cubicBezTo>
                  <a:pt x="10549309" y="1145105"/>
                  <a:pt x="10569885" y="1167085"/>
                  <a:pt x="10593737" y="1191871"/>
                </a:cubicBezTo>
                <a:cubicBezTo>
                  <a:pt x="10575497" y="1196080"/>
                  <a:pt x="10556791" y="1200289"/>
                  <a:pt x="10528264" y="1206837"/>
                </a:cubicBezTo>
                <a:cubicBezTo>
                  <a:pt x="10555855" y="1221334"/>
                  <a:pt x="10575497" y="1231623"/>
                  <a:pt x="10595607" y="1242379"/>
                </a:cubicBezTo>
                <a:cubicBezTo>
                  <a:pt x="10586722" y="1267633"/>
                  <a:pt x="10578304" y="1291952"/>
                  <a:pt x="10564274" y="1331703"/>
                </a:cubicBezTo>
                <a:cubicBezTo>
                  <a:pt x="10625538" y="1311593"/>
                  <a:pt x="10675578" y="1295225"/>
                  <a:pt x="10725618" y="1279325"/>
                </a:cubicBezTo>
                <a:cubicBezTo>
                  <a:pt x="10730762" y="1283534"/>
                  <a:pt x="10735906" y="1288210"/>
                  <a:pt x="10740583" y="1292419"/>
                </a:cubicBezTo>
                <a:cubicBezTo>
                  <a:pt x="10749469" y="1303643"/>
                  <a:pt x="10757886" y="1315335"/>
                  <a:pt x="10767239" y="1326091"/>
                </a:cubicBezTo>
                <a:cubicBezTo>
                  <a:pt x="10782672" y="1344798"/>
                  <a:pt x="10798106" y="1363036"/>
                  <a:pt x="10813539" y="1381275"/>
                </a:cubicBezTo>
                <a:cubicBezTo>
                  <a:pt x="10765369" y="1395773"/>
                  <a:pt x="10717668" y="1410270"/>
                  <a:pt x="10669498" y="1424768"/>
                </a:cubicBezTo>
                <a:cubicBezTo>
                  <a:pt x="10671836" y="1437395"/>
                  <a:pt x="10674643" y="1450022"/>
                  <a:pt x="10676981" y="1462649"/>
                </a:cubicBezTo>
                <a:cubicBezTo>
                  <a:pt x="10706443" y="1461246"/>
                  <a:pt x="10741518" y="1468728"/>
                  <a:pt x="10763499" y="1455166"/>
                </a:cubicBezTo>
                <a:cubicBezTo>
                  <a:pt x="10786414" y="1440669"/>
                  <a:pt x="10796235" y="1405594"/>
                  <a:pt x="10811667" y="1379872"/>
                </a:cubicBezTo>
                <a:cubicBezTo>
                  <a:pt x="10869190" y="1351812"/>
                  <a:pt x="10926713" y="1323753"/>
                  <a:pt x="10984236" y="1296160"/>
                </a:cubicBezTo>
                <a:cubicBezTo>
                  <a:pt x="11032406" y="1342927"/>
                  <a:pt x="11052514" y="1430380"/>
                  <a:pt x="11147918" y="1407932"/>
                </a:cubicBezTo>
                <a:cubicBezTo>
                  <a:pt x="11155400" y="1400917"/>
                  <a:pt x="11163352" y="1393435"/>
                  <a:pt x="11170834" y="1386420"/>
                </a:cubicBezTo>
                <a:cubicBezTo>
                  <a:pt x="11226486" y="1403723"/>
                  <a:pt x="11281670" y="1420559"/>
                  <a:pt x="11349949" y="1441604"/>
                </a:cubicBezTo>
                <a:cubicBezTo>
                  <a:pt x="11271849" y="1464987"/>
                  <a:pt x="11200765" y="1486967"/>
                  <a:pt x="11129679" y="1508480"/>
                </a:cubicBezTo>
                <a:cubicBezTo>
                  <a:pt x="11130147" y="1511754"/>
                  <a:pt x="11131082" y="1515027"/>
                  <a:pt x="11131550" y="1518301"/>
                </a:cubicBezTo>
                <a:cubicBezTo>
                  <a:pt x="11208247" y="1523445"/>
                  <a:pt x="11284944" y="1528589"/>
                  <a:pt x="11361641" y="1533734"/>
                </a:cubicBezTo>
                <a:cubicBezTo>
                  <a:pt x="11353222" y="1544958"/>
                  <a:pt x="11344337" y="1555714"/>
                  <a:pt x="11347611" y="1551973"/>
                </a:cubicBezTo>
                <a:cubicBezTo>
                  <a:pt x="11434129" y="1559923"/>
                  <a:pt x="11528596" y="1568341"/>
                  <a:pt x="11623533" y="1576759"/>
                </a:cubicBezTo>
                <a:cubicBezTo>
                  <a:pt x="11627741" y="1585177"/>
                  <a:pt x="11631951" y="1593595"/>
                  <a:pt x="11636159" y="1602480"/>
                </a:cubicBezTo>
                <a:cubicBezTo>
                  <a:pt x="11643174" y="1571615"/>
                  <a:pt x="11650657" y="1541216"/>
                  <a:pt x="11657204" y="1512689"/>
                </a:cubicBezTo>
                <a:cubicBezTo>
                  <a:pt x="11620259" y="1518769"/>
                  <a:pt x="11570686" y="1536072"/>
                  <a:pt x="11564139" y="1526251"/>
                </a:cubicBezTo>
                <a:cubicBezTo>
                  <a:pt x="11536547" y="1483226"/>
                  <a:pt x="11507085" y="1507544"/>
                  <a:pt x="11478089" y="1512689"/>
                </a:cubicBezTo>
                <a:cubicBezTo>
                  <a:pt x="11438337" y="1519704"/>
                  <a:pt x="11399054" y="1528122"/>
                  <a:pt x="11359302" y="1536072"/>
                </a:cubicBezTo>
                <a:cubicBezTo>
                  <a:pt x="11368656" y="1506609"/>
                  <a:pt x="11377541" y="1476679"/>
                  <a:pt x="11386894" y="1447684"/>
                </a:cubicBezTo>
                <a:cubicBezTo>
                  <a:pt x="11460318" y="1447684"/>
                  <a:pt x="11530468" y="1457972"/>
                  <a:pt x="11595473" y="1444410"/>
                </a:cubicBezTo>
                <a:cubicBezTo>
                  <a:pt x="11644109" y="1434121"/>
                  <a:pt x="11682926" y="1385484"/>
                  <a:pt x="11731563" y="1367713"/>
                </a:cubicBezTo>
                <a:cubicBezTo>
                  <a:pt x="11773185" y="1352280"/>
                  <a:pt x="11825563" y="1345733"/>
                  <a:pt x="11866718" y="1357892"/>
                </a:cubicBezTo>
                <a:cubicBezTo>
                  <a:pt x="11887295" y="1363972"/>
                  <a:pt x="11892907" y="1420559"/>
                  <a:pt x="11907872" y="1460311"/>
                </a:cubicBezTo>
                <a:cubicBezTo>
                  <a:pt x="11889633" y="1460311"/>
                  <a:pt x="11873265" y="1460311"/>
                  <a:pt x="11850350" y="1460311"/>
                </a:cubicBezTo>
                <a:cubicBezTo>
                  <a:pt x="11836320" y="1526719"/>
                  <a:pt x="11815743" y="1592192"/>
                  <a:pt x="11721274" y="1540281"/>
                </a:cubicBezTo>
                <a:cubicBezTo>
                  <a:pt x="11713324" y="1536072"/>
                  <a:pt x="11692747" y="1554311"/>
                  <a:pt x="11685264" y="1575823"/>
                </a:cubicBezTo>
                <a:cubicBezTo>
                  <a:pt x="11699294" y="1573953"/>
                  <a:pt x="11712857" y="1572550"/>
                  <a:pt x="11728289" y="1570679"/>
                </a:cubicBezTo>
                <a:cubicBezTo>
                  <a:pt x="11728289" y="1597804"/>
                  <a:pt x="11728289" y="1621655"/>
                  <a:pt x="11728289" y="1651585"/>
                </a:cubicBezTo>
                <a:cubicBezTo>
                  <a:pt x="11667492" y="1651585"/>
                  <a:pt x="11608567" y="1651585"/>
                  <a:pt x="11540756" y="1651585"/>
                </a:cubicBezTo>
                <a:cubicBezTo>
                  <a:pt x="11537950" y="1659535"/>
                  <a:pt x="11530935" y="1680113"/>
                  <a:pt x="11522050" y="1706302"/>
                </a:cubicBezTo>
                <a:cubicBezTo>
                  <a:pt x="11511761" y="1696481"/>
                  <a:pt x="11506148" y="1692272"/>
                  <a:pt x="11501472" y="1687128"/>
                </a:cubicBezTo>
                <a:cubicBezTo>
                  <a:pt x="11482298" y="1666083"/>
                  <a:pt x="11466865" y="1631008"/>
                  <a:pt x="11444417" y="1626331"/>
                </a:cubicBezTo>
                <a:cubicBezTo>
                  <a:pt x="11380347" y="1612301"/>
                  <a:pt x="11313471" y="1611366"/>
                  <a:pt x="11247531" y="1603416"/>
                </a:cubicBezTo>
                <a:cubicBezTo>
                  <a:pt x="11196088" y="1597336"/>
                  <a:pt x="11144645" y="1586112"/>
                  <a:pt x="11092734" y="1582371"/>
                </a:cubicBezTo>
                <a:cubicBezTo>
                  <a:pt x="11046436" y="1578629"/>
                  <a:pt x="10999669" y="1581435"/>
                  <a:pt x="10942146" y="1581435"/>
                </a:cubicBezTo>
                <a:cubicBezTo>
                  <a:pt x="10943081" y="1588918"/>
                  <a:pt x="10941211" y="1572550"/>
                  <a:pt x="10940743" y="1566470"/>
                </a:cubicBezTo>
                <a:cubicBezTo>
                  <a:pt x="10909877" y="1592192"/>
                  <a:pt x="10878077" y="1619316"/>
                  <a:pt x="10845807" y="1645973"/>
                </a:cubicBezTo>
                <a:cubicBezTo>
                  <a:pt x="10840195" y="1639893"/>
                  <a:pt x="10835051" y="1634281"/>
                  <a:pt x="10829439" y="1628202"/>
                </a:cubicBezTo>
                <a:cubicBezTo>
                  <a:pt x="10849080" y="1607157"/>
                  <a:pt x="10868255" y="1586112"/>
                  <a:pt x="10887897" y="1565067"/>
                </a:cubicBezTo>
                <a:cubicBezTo>
                  <a:pt x="10886962" y="1558052"/>
                  <a:pt x="10886027" y="1551505"/>
                  <a:pt x="10885559" y="1544490"/>
                </a:cubicBezTo>
                <a:cubicBezTo>
                  <a:pt x="10826634" y="1547764"/>
                  <a:pt x="10768176" y="1551037"/>
                  <a:pt x="10709249" y="1554311"/>
                </a:cubicBezTo>
                <a:lnTo>
                  <a:pt x="10711120" y="1555714"/>
                </a:lnTo>
                <a:cubicBezTo>
                  <a:pt x="10684931" y="1476211"/>
                  <a:pt x="10663886" y="1573953"/>
                  <a:pt x="10635826" y="1550102"/>
                </a:cubicBezTo>
                <a:cubicBezTo>
                  <a:pt x="10664821" y="1606689"/>
                  <a:pt x="10661080" y="1603416"/>
                  <a:pt x="10603090" y="1661874"/>
                </a:cubicBezTo>
                <a:cubicBezTo>
                  <a:pt x="10586254" y="1678710"/>
                  <a:pt x="10599348" y="1724073"/>
                  <a:pt x="10596075" y="1755874"/>
                </a:cubicBezTo>
                <a:cubicBezTo>
                  <a:pt x="10594204" y="1775048"/>
                  <a:pt x="10593269" y="1799367"/>
                  <a:pt x="10581577" y="1812461"/>
                </a:cubicBezTo>
                <a:cubicBezTo>
                  <a:pt x="10553517" y="1844730"/>
                  <a:pt x="10518910" y="1871387"/>
                  <a:pt x="10488979" y="1902253"/>
                </a:cubicBezTo>
                <a:cubicBezTo>
                  <a:pt x="10483836" y="1907397"/>
                  <a:pt x="10486174" y="1924701"/>
                  <a:pt x="10490851" y="1933586"/>
                </a:cubicBezTo>
                <a:cubicBezTo>
                  <a:pt x="10495994" y="1943407"/>
                  <a:pt x="10506751" y="1955567"/>
                  <a:pt x="10516572" y="1956970"/>
                </a:cubicBezTo>
                <a:cubicBezTo>
                  <a:pt x="10570353" y="1963985"/>
                  <a:pt x="10624602" y="1967726"/>
                  <a:pt x="10678383" y="1972403"/>
                </a:cubicBezTo>
                <a:cubicBezTo>
                  <a:pt x="10678851" y="1979885"/>
                  <a:pt x="10679319" y="1987835"/>
                  <a:pt x="10679786" y="1995318"/>
                </a:cubicBezTo>
                <a:cubicBezTo>
                  <a:pt x="10607767" y="2002801"/>
                  <a:pt x="10535746" y="2010283"/>
                  <a:pt x="10478224" y="2015895"/>
                </a:cubicBezTo>
                <a:cubicBezTo>
                  <a:pt x="10446422" y="1998124"/>
                  <a:pt x="10425845" y="1979885"/>
                  <a:pt x="10401994" y="1975208"/>
                </a:cubicBezTo>
                <a:cubicBezTo>
                  <a:pt x="10376273" y="1970064"/>
                  <a:pt x="10348213" y="1977547"/>
                  <a:pt x="10307058" y="1993915"/>
                </a:cubicBezTo>
                <a:cubicBezTo>
                  <a:pt x="10331845" y="2001865"/>
                  <a:pt x="10356631" y="2009816"/>
                  <a:pt x="10381417" y="2017766"/>
                </a:cubicBezTo>
                <a:cubicBezTo>
                  <a:pt x="10374402" y="2026184"/>
                  <a:pt x="10366920" y="2035069"/>
                  <a:pt x="10359905" y="2043487"/>
                </a:cubicBezTo>
                <a:cubicBezTo>
                  <a:pt x="10344940" y="2036940"/>
                  <a:pt x="10329506" y="2024781"/>
                  <a:pt x="10315008" y="2025716"/>
                </a:cubicBezTo>
                <a:cubicBezTo>
                  <a:pt x="10298173" y="2027119"/>
                  <a:pt x="10282740" y="2040214"/>
                  <a:pt x="10266372" y="2048164"/>
                </a:cubicBezTo>
                <a:cubicBezTo>
                  <a:pt x="10267307" y="2055179"/>
                  <a:pt x="10268242" y="2061726"/>
                  <a:pt x="10269177" y="2068741"/>
                </a:cubicBezTo>
                <a:cubicBezTo>
                  <a:pt x="10304720" y="2076692"/>
                  <a:pt x="10340730" y="2084642"/>
                  <a:pt x="10381417" y="2093995"/>
                </a:cubicBezTo>
                <a:cubicBezTo>
                  <a:pt x="10367855" y="2106154"/>
                  <a:pt x="10358033" y="2121120"/>
                  <a:pt x="10344940" y="2125796"/>
                </a:cubicBezTo>
                <a:cubicBezTo>
                  <a:pt x="10247197" y="2161806"/>
                  <a:pt x="10252809" y="2259081"/>
                  <a:pt x="10220541" y="2333439"/>
                </a:cubicBezTo>
                <a:cubicBezTo>
                  <a:pt x="10208849" y="2360096"/>
                  <a:pt x="10257019" y="2379738"/>
                  <a:pt x="10208381" y="2423230"/>
                </a:cubicBezTo>
                <a:cubicBezTo>
                  <a:pt x="10155536" y="2470465"/>
                  <a:pt x="10112043" y="2486365"/>
                  <a:pt x="10047037" y="2484962"/>
                </a:cubicBezTo>
                <a:cubicBezTo>
                  <a:pt x="10054520" y="2458773"/>
                  <a:pt x="10062003" y="2433519"/>
                  <a:pt x="10069953" y="2406395"/>
                </a:cubicBezTo>
                <a:cubicBezTo>
                  <a:pt x="10076968" y="2421828"/>
                  <a:pt x="10082580" y="2433987"/>
                  <a:pt x="10088191" y="2446146"/>
                </a:cubicBezTo>
                <a:cubicBezTo>
                  <a:pt x="10144311" y="2414813"/>
                  <a:pt x="9998868" y="2332036"/>
                  <a:pt x="10126540" y="2324086"/>
                </a:cubicBezTo>
                <a:cubicBezTo>
                  <a:pt x="10063873" y="2324086"/>
                  <a:pt x="10001674" y="2324086"/>
                  <a:pt x="9945087" y="2324086"/>
                </a:cubicBezTo>
                <a:cubicBezTo>
                  <a:pt x="9903464" y="2293688"/>
                  <a:pt x="9862309" y="2263289"/>
                  <a:pt x="9820688" y="2233359"/>
                </a:cubicBezTo>
                <a:cubicBezTo>
                  <a:pt x="9800578" y="2146374"/>
                  <a:pt x="9724817" y="2166015"/>
                  <a:pt x="9665424" y="2153388"/>
                </a:cubicBezTo>
                <a:close/>
                <a:moveTo>
                  <a:pt x="10789220" y="856556"/>
                </a:moveTo>
                <a:cubicBezTo>
                  <a:pt x="10766772" y="843929"/>
                  <a:pt x="10743856" y="831770"/>
                  <a:pt x="10721409" y="819143"/>
                </a:cubicBezTo>
                <a:cubicBezTo>
                  <a:pt x="10724214" y="810725"/>
                  <a:pt x="10726553" y="801840"/>
                  <a:pt x="10729359" y="793422"/>
                </a:cubicBezTo>
                <a:cubicBezTo>
                  <a:pt x="10685866" y="807919"/>
                  <a:pt x="10642841" y="822417"/>
                  <a:pt x="10589060" y="840656"/>
                </a:cubicBezTo>
                <a:cubicBezTo>
                  <a:pt x="10665289" y="892566"/>
                  <a:pt x="10727956" y="909870"/>
                  <a:pt x="10793897" y="860298"/>
                </a:cubicBezTo>
                <a:cubicBezTo>
                  <a:pt x="10808862" y="849074"/>
                  <a:pt x="10825697" y="826626"/>
                  <a:pt x="10838325" y="828964"/>
                </a:cubicBezTo>
                <a:cubicBezTo>
                  <a:pt x="10905200" y="841123"/>
                  <a:pt x="10943550" y="815402"/>
                  <a:pt x="10958046" y="757412"/>
                </a:cubicBezTo>
                <a:cubicBezTo>
                  <a:pt x="10929987" y="750864"/>
                  <a:pt x="10904733" y="745252"/>
                  <a:pt x="10873867" y="738237"/>
                </a:cubicBezTo>
                <a:cubicBezTo>
                  <a:pt x="10884623" y="763024"/>
                  <a:pt x="10893977" y="783601"/>
                  <a:pt x="10906136" y="811193"/>
                </a:cubicBezTo>
                <a:cubicBezTo>
                  <a:pt x="10872932" y="811193"/>
                  <a:pt x="10845340" y="806049"/>
                  <a:pt x="10821489" y="813064"/>
                </a:cubicBezTo>
                <a:cubicBezTo>
                  <a:pt x="10807927" y="816805"/>
                  <a:pt x="10799976" y="841591"/>
                  <a:pt x="10789220" y="856556"/>
                </a:cubicBezTo>
                <a:close/>
                <a:moveTo>
                  <a:pt x="7964997" y="2306315"/>
                </a:moveTo>
                <a:cubicBezTo>
                  <a:pt x="7858838" y="2281996"/>
                  <a:pt x="7752678" y="2258145"/>
                  <a:pt x="7627344" y="2229618"/>
                </a:cubicBezTo>
                <a:cubicBezTo>
                  <a:pt x="7703573" y="2320812"/>
                  <a:pt x="7887833" y="2354016"/>
                  <a:pt x="7964997" y="2306315"/>
                </a:cubicBezTo>
                <a:cubicBezTo>
                  <a:pt x="7995395" y="2320345"/>
                  <a:pt x="8024858" y="2336245"/>
                  <a:pt x="8056192" y="2347469"/>
                </a:cubicBezTo>
                <a:cubicBezTo>
                  <a:pt x="8071157" y="2352613"/>
                  <a:pt x="8089396" y="2351210"/>
                  <a:pt x="8105296" y="2348404"/>
                </a:cubicBezTo>
                <a:cubicBezTo>
                  <a:pt x="8112311" y="2347001"/>
                  <a:pt x="8117456" y="2335310"/>
                  <a:pt x="8128680" y="2323151"/>
                </a:cubicBezTo>
                <a:cubicBezTo>
                  <a:pt x="8105296" y="2318474"/>
                  <a:pt x="8089396" y="2315200"/>
                  <a:pt x="8072092" y="2311459"/>
                </a:cubicBezTo>
                <a:cubicBezTo>
                  <a:pt x="8081913" y="2293688"/>
                  <a:pt x="8089396" y="2280125"/>
                  <a:pt x="8096879" y="2266563"/>
                </a:cubicBezTo>
                <a:cubicBezTo>
                  <a:pt x="8093137" y="2262354"/>
                  <a:pt x="8089864" y="2257678"/>
                  <a:pt x="8086122" y="2253469"/>
                </a:cubicBezTo>
                <a:cubicBezTo>
                  <a:pt x="8046371" y="2270772"/>
                  <a:pt x="8005684" y="2288543"/>
                  <a:pt x="7964997" y="2306315"/>
                </a:cubicBezTo>
                <a:close/>
                <a:moveTo>
                  <a:pt x="9394179" y="1645038"/>
                </a:moveTo>
                <a:cubicBezTo>
                  <a:pt x="9385760" y="1657665"/>
                  <a:pt x="9380149" y="1674033"/>
                  <a:pt x="9368925" y="1682918"/>
                </a:cubicBezTo>
                <a:cubicBezTo>
                  <a:pt x="9349750" y="1697884"/>
                  <a:pt x="9326835" y="1708172"/>
                  <a:pt x="9305322" y="1719864"/>
                </a:cubicBezTo>
                <a:cubicBezTo>
                  <a:pt x="9310467" y="1728750"/>
                  <a:pt x="9315611" y="1737168"/>
                  <a:pt x="9321222" y="1746053"/>
                </a:cubicBezTo>
                <a:cubicBezTo>
                  <a:pt x="9386228" y="1706302"/>
                  <a:pt x="9451701" y="1667018"/>
                  <a:pt x="9512497" y="1630072"/>
                </a:cubicBezTo>
                <a:cubicBezTo>
                  <a:pt x="9482099" y="1606222"/>
                  <a:pt x="9465731" y="1529525"/>
                  <a:pt x="9388099" y="1544490"/>
                </a:cubicBezTo>
                <a:cubicBezTo>
                  <a:pt x="9421303" y="1567873"/>
                  <a:pt x="9446557" y="1586112"/>
                  <a:pt x="9475084" y="1605754"/>
                </a:cubicBezTo>
                <a:cubicBezTo>
                  <a:pt x="9442348" y="1622122"/>
                  <a:pt x="9418497" y="1634281"/>
                  <a:pt x="9394179" y="1646441"/>
                </a:cubicBezTo>
                <a:cubicBezTo>
                  <a:pt x="9361442" y="1615575"/>
                  <a:pt x="9314676" y="1590321"/>
                  <a:pt x="9298775" y="1552440"/>
                </a:cubicBezTo>
                <a:cubicBezTo>
                  <a:pt x="9271183" y="1486500"/>
                  <a:pt x="9221610" y="1503803"/>
                  <a:pt x="9179053" y="1492579"/>
                </a:cubicBezTo>
                <a:cubicBezTo>
                  <a:pt x="9176715" y="1501933"/>
                  <a:pt x="9174376" y="1511286"/>
                  <a:pt x="9172038" y="1520639"/>
                </a:cubicBezTo>
                <a:cubicBezTo>
                  <a:pt x="9204307" y="1524848"/>
                  <a:pt x="9237043" y="1529057"/>
                  <a:pt x="9282874" y="1535137"/>
                </a:cubicBezTo>
                <a:cubicBezTo>
                  <a:pt x="9244994" y="1567873"/>
                  <a:pt x="9214595" y="1594530"/>
                  <a:pt x="9187003" y="1618381"/>
                </a:cubicBezTo>
                <a:cubicBezTo>
                  <a:pt x="9196824" y="1640829"/>
                  <a:pt x="9208983" y="1668889"/>
                  <a:pt x="9221610" y="1698819"/>
                </a:cubicBezTo>
                <a:cubicBezTo>
                  <a:pt x="9271183" y="1646441"/>
                  <a:pt x="9327302" y="1626799"/>
                  <a:pt x="9394179" y="1645038"/>
                </a:cubicBezTo>
                <a:close/>
                <a:moveTo>
                  <a:pt x="10362243" y="1855487"/>
                </a:moveTo>
                <a:cubicBezTo>
                  <a:pt x="10358501" y="1864372"/>
                  <a:pt x="10354760" y="1873258"/>
                  <a:pt x="10347745" y="1890094"/>
                </a:cubicBezTo>
                <a:cubicBezTo>
                  <a:pt x="10410413" y="1846133"/>
                  <a:pt x="10464194" y="1808720"/>
                  <a:pt x="10525457" y="1766163"/>
                </a:cubicBezTo>
                <a:cubicBezTo>
                  <a:pt x="10443149" y="1762421"/>
                  <a:pt x="10373935" y="1763357"/>
                  <a:pt x="10360372" y="1858292"/>
                </a:cubicBezTo>
                <a:cubicBezTo>
                  <a:pt x="10351486" y="1837248"/>
                  <a:pt x="10329038" y="1807785"/>
                  <a:pt x="10336053" y="1796093"/>
                </a:cubicBezTo>
                <a:cubicBezTo>
                  <a:pt x="10363178" y="1750262"/>
                  <a:pt x="10400591" y="1710043"/>
                  <a:pt x="10431457" y="1666083"/>
                </a:cubicBezTo>
                <a:cubicBezTo>
                  <a:pt x="10438939" y="1655326"/>
                  <a:pt x="10436601" y="1638023"/>
                  <a:pt x="10438472" y="1623525"/>
                </a:cubicBezTo>
                <a:cubicBezTo>
                  <a:pt x="10522652" y="1655794"/>
                  <a:pt x="10561467" y="1625864"/>
                  <a:pt x="10583915" y="1508012"/>
                </a:cubicBezTo>
                <a:cubicBezTo>
                  <a:pt x="10550244" y="1512221"/>
                  <a:pt x="10517507" y="1516430"/>
                  <a:pt x="10484771" y="1520639"/>
                </a:cubicBezTo>
                <a:cubicBezTo>
                  <a:pt x="10453904" y="1516898"/>
                  <a:pt x="10423039" y="1513624"/>
                  <a:pt x="10389368" y="1509415"/>
                </a:cubicBezTo>
                <a:cubicBezTo>
                  <a:pt x="10388431" y="1504739"/>
                  <a:pt x="10385158" y="1492112"/>
                  <a:pt x="10382353" y="1479952"/>
                </a:cubicBezTo>
                <a:cubicBezTo>
                  <a:pt x="10369258" y="1584709"/>
                  <a:pt x="10255147" y="1544490"/>
                  <a:pt x="10218670" y="1609963"/>
                </a:cubicBezTo>
                <a:cubicBezTo>
                  <a:pt x="10272919" y="1592192"/>
                  <a:pt x="10327168" y="1574421"/>
                  <a:pt x="10381417" y="1556649"/>
                </a:cubicBezTo>
                <a:cubicBezTo>
                  <a:pt x="10384223" y="1561794"/>
                  <a:pt x="10386561" y="1566470"/>
                  <a:pt x="10389368" y="1571615"/>
                </a:cubicBezTo>
                <a:cubicBezTo>
                  <a:pt x="10354760" y="1594530"/>
                  <a:pt x="10319685" y="1617446"/>
                  <a:pt x="10273387" y="1647844"/>
                </a:cubicBezTo>
                <a:cubicBezTo>
                  <a:pt x="10302382" y="1647844"/>
                  <a:pt x="10317815" y="1650650"/>
                  <a:pt x="10331377" y="1646908"/>
                </a:cubicBezTo>
                <a:cubicBezTo>
                  <a:pt x="10345407" y="1643167"/>
                  <a:pt x="10358033" y="1632411"/>
                  <a:pt x="10369725" y="1625864"/>
                </a:cubicBezTo>
                <a:cubicBezTo>
                  <a:pt x="10358033" y="1673098"/>
                  <a:pt x="10357098" y="1719396"/>
                  <a:pt x="10336053" y="1753068"/>
                </a:cubicBezTo>
                <a:cubicBezTo>
                  <a:pt x="10315944" y="1785805"/>
                  <a:pt x="10275257" y="1805446"/>
                  <a:pt x="10241585" y="1832571"/>
                </a:cubicBezTo>
                <a:cubicBezTo>
                  <a:pt x="10256083" y="1857357"/>
                  <a:pt x="10270580" y="1882143"/>
                  <a:pt x="10288820" y="1913477"/>
                </a:cubicBezTo>
                <a:cubicBezTo>
                  <a:pt x="10314541" y="1892900"/>
                  <a:pt x="10338392" y="1873725"/>
                  <a:pt x="10362243" y="1855487"/>
                </a:cubicBezTo>
                <a:close/>
                <a:moveTo>
                  <a:pt x="11247531" y="892099"/>
                </a:moveTo>
                <a:cubicBezTo>
                  <a:pt x="11240983" y="887422"/>
                  <a:pt x="11234903" y="882746"/>
                  <a:pt x="11228356" y="878069"/>
                </a:cubicBezTo>
                <a:cubicBezTo>
                  <a:pt x="11233033" y="867313"/>
                  <a:pt x="11238178" y="856556"/>
                  <a:pt x="11244257" y="842994"/>
                </a:cubicBezTo>
                <a:cubicBezTo>
                  <a:pt x="11075431" y="836447"/>
                  <a:pt x="11152595" y="984696"/>
                  <a:pt x="11098346" y="1056249"/>
                </a:cubicBezTo>
                <a:cubicBezTo>
                  <a:pt x="11135292" y="1051105"/>
                  <a:pt x="11162415" y="1047363"/>
                  <a:pt x="11168963" y="1046896"/>
                </a:cubicBezTo>
                <a:cubicBezTo>
                  <a:pt x="11197490" y="1012288"/>
                  <a:pt x="11212923" y="976278"/>
                  <a:pt x="11236307" y="969731"/>
                </a:cubicBezTo>
                <a:cubicBezTo>
                  <a:pt x="11257351" y="963651"/>
                  <a:pt x="11286346" y="993582"/>
                  <a:pt x="11313939" y="1002000"/>
                </a:cubicBezTo>
                <a:cubicBezTo>
                  <a:pt x="11332178" y="1008079"/>
                  <a:pt x="11366317" y="1012288"/>
                  <a:pt x="11370526" y="1004806"/>
                </a:cubicBezTo>
                <a:cubicBezTo>
                  <a:pt x="11410745" y="935592"/>
                  <a:pt x="11468735" y="933253"/>
                  <a:pt x="11538885" y="943074"/>
                </a:cubicBezTo>
                <a:cubicBezTo>
                  <a:pt x="11596408" y="951024"/>
                  <a:pt x="11655801" y="944945"/>
                  <a:pt x="11714259" y="944945"/>
                </a:cubicBezTo>
                <a:cubicBezTo>
                  <a:pt x="11713792" y="940268"/>
                  <a:pt x="11713792" y="935124"/>
                  <a:pt x="11713324" y="930447"/>
                </a:cubicBezTo>
                <a:cubicBezTo>
                  <a:pt x="11603423" y="918288"/>
                  <a:pt x="11493522" y="906596"/>
                  <a:pt x="11384089" y="894437"/>
                </a:cubicBezTo>
                <a:cubicBezTo>
                  <a:pt x="11389232" y="884149"/>
                  <a:pt x="11397184" y="868716"/>
                  <a:pt x="11414954" y="832705"/>
                </a:cubicBezTo>
                <a:cubicBezTo>
                  <a:pt x="11376606" y="861701"/>
                  <a:pt x="11357432" y="876666"/>
                  <a:pt x="11326098" y="900517"/>
                </a:cubicBezTo>
                <a:cubicBezTo>
                  <a:pt x="11315809" y="861701"/>
                  <a:pt x="11308327" y="832705"/>
                  <a:pt x="11302715" y="812596"/>
                </a:cubicBezTo>
                <a:cubicBezTo>
                  <a:pt x="11287283" y="834108"/>
                  <a:pt x="11267173" y="863104"/>
                  <a:pt x="11247531" y="892099"/>
                </a:cubicBezTo>
                <a:close/>
                <a:moveTo>
                  <a:pt x="6312741" y="381877"/>
                </a:moveTo>
                <a:cubicBezTo>
                  <a:pt x="6242591" y="375798"/>
                  <a:pt x="6217337" y="339320"/>
                  <a:pt x="6249139" y="268703"/>
                </a:cubicBezTo>
                <a:cubicBezTo>
                  <a:pt x="6210322" y="281330"/>
                  <a:pt x="6178989" y="289280"/>
                  <a:pt x="6149993" y="302375"/>
                </a:cubicBezTo>
                <a:cubicBezTo>
                  <a:pt x="6146720" y="303778"/>
                  <a:pt x="6155138" y="331370"/>
                  <a:pt x="6158412" y="347270"/>
                </a:cubicBezTo>
                <a:cubicBezTo>
                  <a:pt x="6136899" y="346803"/>
                  <a:pt x="6112580" y="339320"/>
                  <a:pt x="6094809" y="347270"/>
                </a:cubicBezTo>
                <a:cubicBezTo>
                  <a:pt x="6072829" y="356624"/>
                  <a:pt x="6056461" y="378604"/>
                  <a:pt x="6037286" y="394972"/>
                </a:cubicBezTo>
                <a:cubicBezTo>
                  <a:pt x="6042431" y="401052"/>
                  <a:pt x="6047107" y="407131"/>
                  <a:pt x="6052252" y="413211"/>
                </a:cubicBezTo>
                <a:cubicBezTo>
                  <a:pt x="6074700" y="400584"/>
                  <a:pt x="6097615" y="387957"/>
                  <a:pt x="6119595" y="375330"/>
                </a:cubicBezTo>
                <a:cubicBezTo>
                  <a:pt x="6188810" y="455301"/>
                  <a:pt x="6233705" y="456704"/>
                  <a:pt x="6312741" y="381877"/>
                </a:cubicBezTo>
                <a:close/>
                <a:moveTo>
                  <a:pt x="5405005" y="306116"/>
                </a:moveTo>
                <a:cubicBezTo>
                  <a:pt x="5403602" y="315937"/>
                  <a:pt x="5398458" y="347270"/>
                  <a:pt x="5393313" y="378136"/>
                </a:cubicBezTo>
                <a:cubicBezTo>
                  <a:pt x="5382089" y="373927"/>
                  <a:pt x="5370865" y="369251"/>
                  <a:pt x="5357771" y="364106"/>
                </a:cubicBezTo>
                <a:cubicBezTo>
                  <a:pt x="5350756" y="399181"/>
                  <a:pt x="5344209" y="432385"/>
                  <a:pt x="5337194" y="466525"/>
                </a:cubicBezTo>
                <a:cubicBezTo>
                  <a:pt x="5408278" y="466525"/>
                  <a:pt x="5466269" y="466525"/>
                  <a:pt x="5542030" y="466525"/>
                </a:cubicBezTo>
                <a:cubicBezTo>
                  <a:pt x="5487314" y="401987"/>
                  <a:pt x="5441482" y="348673"/>
                  <a:pt x="5405005" y="306116"/>
                </a:cubicBezTo>
                <a:close/>
                <a:moveTo>
                  <a:pt x="8437806" y="1061861"/>
                </a:moveTo>
                <a:cubicBezTo>
                  <a:pt x="8449497" y="1052975"/>
                  <a:pt x="8460721" y="1044557"/>
                  <a:pt x="8472412" y="1035672"/>
                </a:cubicBezTo>
                <a:cubicBezTo>
                  <a:pt x="8496731" y="1086647"/>
                  <a:pt x="8521517" y="1137622"/>
                  <a:pt x="8545836" y="1188598"/>
                </a:cubicBezTo>
                <a:cubicBezTo>
                  <a:pt x="8554722" y="1186259"/>
                  <a:pt x="8563607" y="1183453"/>
                  <a:pt x="8572493" y="1181115"/>
                </a:cubicBezTo>
                <a:cubicBezTo>
                  <a:pt x="8586990" y="1135752"/>
                  <a:pt x="8601956" y="1090388"/>
                  <a:pt x="8620195" y="1033801"/>
                </a:cubicBezTo>
                <a:cubicBezTo>
                  <a:pt x="8545368" y="1045493"/>
                  <a:pt x="8491587" y="1053911"/>
                  <a:pt x="8437806" y="1061861"/>
                </a:cubicBezTo>
                <a:close/>
                <a:moveTo>
                  <a:pt x="7871464" y="2431649"/>
                </a:moveTo>
                <a:cubicBezTo>
                  <a:pt x="7872400" y="2442872"/>
                  <a:pt x="7873803" y="2453629"/>
                  <a:pt x="7874738" y="2464853"/>
                </a:cubicBezTo>
                <a:cubicBezTo>
                  <a:pt x="7923843" y="2478415"/>
                  <a:pt x="7972948" y="2492445"/>
                  <a:pt x="8029535" y="2508345"/>
                </a:cubicBezTo>
                <a:cubicBezTo>
                  <a:pt x="8021117" y="2468126"/>
                  <a:pt x="8015038" y="2440067"/>
                  <a:pt x="8006619" y="2400783"/>
                </a:cubicBezTo>
                <a:cubicBezTo>
                  <a:pt x="7961256" y="2411071"/>
                  <a:pt x="7916361" y="2421360"/>
                  <a:pt x="7871464" y="2431649"/>
                </a:cubicBezTo>
                <a:close/>
                <a:moveTo>
                  <a:pt x="10814474" y="1016030"/>
                </a:moveTo>
                <a:cubicBezTo>
                  <a:pt x="10823359" y="1024448"/>
                  <a:pt x="10832245" y="1033333"/>
                  <a:pt x="10841130" y="1041751"/>
                </a:cubicBezTo>
                <a:cubicBezTo>
                  <a:pt x="10912683" y="1010885"/>
                  <a:pt x="10923440" y="888825"/>
                  <a:pt x="11024923" y="912676"/>
                </a:cubicBezTo>
                <a:cubicBezTo>
                  <a:pt x="10980963" y="900049"/>
                  <a:pt x="10937002" y="887422"/>
                  <a:pt x="10879479" y="871054"/>
                </a:cubicBezTo>
                <a:cubicBezTo>
                  <a:pt x="10897250" y="893502"/>
                  <a:pt x="10906603" y="905661"/>
                  <a:pt x="10912683" y="913611"/>
                </a:cubicBezTo>
                <a:cubicBezTo>
                  <a:pt x="10877608" y="950557"/>
                  <a:pt x="10846275" y="983293"/>
                  <a:pt x="10814474" y="1016030"/>
                </a:cubicBezTo>
                <a:close/>
                <a:moveTo>
                  <a:pt x="11611841" y="524983"/>
                </a:moveTo>
                <a:cubicBezTo>
                  <a:pt x="11626806" y="503470"/>
                  <a:pt x="11642239" y="481958"/>
                  <a:pt x="11662349" y="453430"/>
                </a:cubicBezTo>
                <a:cubicBezTo>
                  <a:pt x="11599681" y="428644"/>
                  <a:pt x="11538418" y="404325"/>
                  <a:pt x="11476686" y="380007"/>
                </a:cubicBezTo>
                <a:cubicBezTo>
                  <a:pt x="11473412" y="386554"/>
                  <a:pt x="11470138" y="393101"/>
                  <a:pt x="11466865" y="399649"/>
                </a:cubicBezTo>
                <a:cubicBezTo>
                  <a:pt x="11491651" y="416017"/>
                  <a:pt x="11515970" y="445480"/>
                  <a:pt x="11540756" y="445480"/>
                </a:cubicBezTo>
                <a:cubicBezTo>
                  <a:pt x="11597811" y="445012"/>
                  <a:pt x="11609034" y="471669"/>
                  <a:pt x="11611841" y="524983"/>
                </a:cubicBezTo>
                <a:close/>
                <a:moveTo>
                  <a:pt x="7626409" y="2404992"/>
                </a:moveTo>
                <a:cubicBezTo>
                  <a:pt x="7626409" y="2414813"/>
                  <a:pt x="7626409" y="2424166"/>
                  <a:pt x="7626409" y="2433987"/>
                </a:cubicBezTo>
                <a:cubicBezTo>
                  <a:pt x="7684867" y="2436793"/>
                  <a:pt x="7743325" y="2439599"/>
                  <a:pt x="7801783" y="2442872"/>
                </a:cubicBezTo>
                <a:cubicBezTo>
                  <a:pt x="7802250" y="2430245"/>
                  <a:pt x="7802718" y="2417619"/>
                  <a:pt x="7802718" y="2404992"/>
                </a:cubicBezTo>
                <a:cubicBezTo>
                  <a:pt x="7743792" y="2404992"/>
                  <a:pt x="7684867" y="2404992"/>
                  <a:pt x="7626409" y="2404992"/>
                </a:cubicBezTo>
                <a:close/>
                <a:moveTo>
                  <a:pt x="11508020" y="1132010"/>
                </a:moveTo>
                <a:cubicBezTo>
                  <a:pt x="11530468" y="1119851"/>
                  <a:pt x="11545433" y="1114239"/>
                  <a:pt x="11556656" y="1104418"/>
                </a:cubicBezTo>
                <a:cubicBezTo>
                  <a:pt x="11559463" y="1102080"/>
                  <a:pt x="11552448" y="1080100"/>
                  <a:pt x="11545433" y="1076826"/>
                </a:cubicBezTo>
                <a:cubicBezTo>
                  <a:pt x="11516905" y="1063731"/>
                  <a:pt x="11486507" y="1052040"/>
                  <a:pt x="11456109" y="1045493"/>
                </a:cubicBezTo>
                <a:cubicBezTo>
                  <a:pt x="11449562" y="1044090"/>
                  <a:pt x="11437870" y="1068408"/>
                  <a:pt x="11428049" y="1080567"/>
                </a:cubicBezTo>
                <a:cubicBezTo>
                  <a:pt x="11453770" y="1096936"/>
                  <a:pt x="11479492" y="1113304"/>
                  <a:pt x="11508020" y="1132010"/>
                </a:cubicBezTo>
                <a:close/>
                <a:moveTo>
                  <a:pt x="11389232" y="1076826"/>
                </a:moveTo>
                <a:cubicBezTo>
                  <a:pt x="11389232" y="1067473"/>
                  <a:pt x="11389701" y="1058120"/>
                  <a:pt x="11389701" y="1048766"/>
                </a:cubicBezTo>
                <a:cubicBezTo>
                  <a:pt x="11327501" y="1052975"/>
                  <a:pt x="11264834" y="1056716"/>
                  <a:pt x="11202635" y="1060926"/>
                </a:cubicBezTo>
                <a:cubicBezTo>
                  <a:pt x="11203570" y="1073085"/>
                  <a:pt x="11204505" y="1085244"/>
                  <a:pt x="11204973" y="1097403"/>
                </a:cubicBezTo>
                <a:cubicBezTo>
                  <a:pt x="11266705" y="1090388"/>
                  <a:pt x="11327969" y="1083841"/>
                  <a:pt x="11389232" y="1076826"/>
                </a:cubicBezTo>
                <a:close/>
                <a:moveTo>
                  <a:pt x="9902997" y="2175836"/>
                </a:moveTo>
                <a:cubicBezTo>
                  <a:pt x="9901594" y="2173966"/>
                  <a:pt x="9899256" y="2169757"/>
                  <a:pt x="9898788" y="2170224"/>
                </a:cubicBezTo>
                <a:cubicBezTo>
                  <a:pt x="9894579" y="2172095"/>
                  <a:pt x="9891306" y="2174433"/>
                  <a:pt x="9887564" y="2176304"/>
                </a:cubicBezTo>
                <a:cubicBezTo>
                  <a:pt x="9891306" y="2178175"/>
                  <a:pt x="9895046" y="2180513"/>
                  <a:pt x="9899256" y="2181916"/>
                </a:cubicBezTo>
                <a:cubicBezTo>
                  <a:pt x="9899723" y="2182384"/>
                  <a:pt x="9901594" y="2178175"/>
                  <a:pt x="9902997" y="2175836"/>
                </a:cubicBezTo>
                <a:close/>
                <a:moveTo>
                  <a:pt x="9942280" y="2195478"/>
                </a:moveTo>
                <a:lnTo>
                  <a:pt x="9945087" y="2191737"/>
                </a:lnTo>
                <a:lnTo>
                  <a:pt x="9940877" y="2191269"/>
                </a:lnTo>
                <a:lnTo>
                  <a:pt x="9942280" y="2195478"/>
                </a:lnTo>
                <a:close/>
              </a:path>
            </a:pathLst>
          </a:custGeom>
          <a:blipFill rotWithShape="1">
            <a:blip r:embed="rId6">
              <a:alphaModFix amt="71000"/>
            </a:blip>
            <a:stretch>
              <a:fillRect/>
            </a:stretch>
          </a:blipFill>
          <a:ln w="4677"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
        <p:nvSpPr>
          <p:cNvPr id="8" name="文本框 7"/>
          <p:cNvSpPr txBox="1"/>
          <p:nvPr/>
        </p:nvSpPr>
        <p:spPr>
          <a:xfrm>
            <a:off x="309245" y="238125"/>
            <a:ext cx="3700145" cy="1106805"/>
          </a:xfrm>
          <a:prstGeom prst="rect">
            <a:avLst/>
          </a:prstGeom>
          <a:noFill/>
        </p:spPr>
        <p:txBody>
          <a:bodyPr wrap="square" rtlCol="0">
            <a:spAutoFit/>
          </a:bodyPr>
          <a:p>
            <a:r>
              <a:rPr lang="zh-CN" altLang="en-US" sz="6600">
                <a:solidFill>
                  <a:srgbClr val="F0F0F0"/>
                </a:solidFill>
                <a:effectLst>
                  <a:outerShdw blurRad="50800" dist="38100" dir="5400000" algn="t" rotWithShape="0">
                    <a:prstClr val="black">
                      <a:alpha val="40000"/>
                    </a:prstClr>
                  </a:outerShdw>
                </a:effectLst>
                <a:latin typeface="黑体" panose="02010609060101010101" charset="-122"/>
                <a:ea typeface="黑体" panose="02010609060101010101" charset="-122"/>
              </a:rPr>
              <a:t>观察分析</a:t>
            </a:r>
            <a:endParaRPr lang="zh-CN" altLang="en-US" sz="6600">
              <a:solidFill>
                <a:srgbClr val="F0F0F0"/>
              </a:solidFill>
              <a:effectLst>
                <a:outerShdw blurRad="50800" dist="38100" dir="5400000" algn="t" rotWithShape="0">
                  <a:prstClr val="black">
                    <a:alpha val="40000"/>
                  </a:prstClr>
                </a:outerShdw>
              </a:effectLst>
              <a:latin typeface="黑体" panose="02010609060101010101" charset="-122"/>
              <a:ea typeface="黑体" panose="02010609060101010101" charset="-122"/>
            </a:endParaRPr>
          </a:p>
        </p:txBody>
      </p:sp>
      <p:pic>
        <p:nvPicPr>
          <p:cNvPr id="14" name="图片 13" descr="C:/Users/Aersasiminaixier/Desktop/图片4.png图片4"/>
          <p:cNvPicPr>
            <a:picLocks noChangeAspect="1"/>
          </p:cNvPicPr>
          <p:nvPr/>
        </p:nvPicPr>
        <p:blipFill>
          <a:blip r:embed="rId7"/>
          <a:srcRect l="2017" r="2017"/>
          <a:stretch>
            <a:fillRect/>
          </a:stretch>
        </p:blipFill>
        <p:spPr>
          <a:xfrm>
            <a:off x="5057140" y="4887595"/>
            <a:ext cx="1805940" cy="1762760"/>
          </a:xfrm>
          <a:prstGeom prst="ellipse">
            <a:avLst/>
          </a:prstGeom>
          <a:effectLst>
            <a:outerShdw blurRad="50800" dist="38100" dir="2700000" algn="tl" rotWithShape="0">
              <a:prstClr val="black">
                <a:alpha val="40000"/>
              </a:prstClr>
            </a:outerShdw>
          </a:effectLst>
        </p:spPr>
      </p:pic>
      <p:pic>
        <p:nvPicPr>
          <p:cNvPr id="3" name="图片 2" descr="C:/Users/Aersasiminaixier/Desktop/图片3.png图片3"/>
          <p:cNvPicPr>
            <a:picLocks noChangeAspect="1"/>
          </p:cNvPicPr>
          <p:nvPr/>
        </p:nvPicPr>
        <p:blipFill>
          <a:blip r:embed="rId8"/>
          <a:srcRect t="18" b="18"/>
          <a:stretch>
            <a:fillRect/>
          </a:stretch>
        </p:blipFill>
        <p:spPr>
          <a:xfrm>
            <a:off x="4417695" y="488315"/>
            <a:ext cx="1805940" cy="1762760"/>
          </a:xfrm>
          <a:prstGeom prst="ellipse">
            <a:avLst/>
          </a:prstGeom>
          <a:effectLst>
            <a:outerShdw blurRad="50800" dist="38100" dir="2700000" algn="tl" rotWithShape="0">
              <a:prstClr val="black">
                <a:alpha val="40000"/>
              </a:prstClr>
            </a:outerShdw>
          </a:effectLst>
        </p:spPr>
      </p:pic>
    </p:spTree>
    <p:custDataLst>
      <p:tags r:id="rId9"/>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10" presetClass="entr" presetSubtype="0" fill="hold" grpId="0" nodeType="withEffect">
                                  <p:stCondLst>
                                    <p:cond delay="0"/>
                                  </p:stCondLst>
                                  <p:childTnLst>
                                    <p:set>
                                      <p:cBhvr>
                                        <p:cTn id="11" dur="2250" fill="hold">
                                          <p:stCondLst>
                                            <p:cond delay="0"/>
                                          </p:stCondLst>
                                        </p:cTn>
                                        <p:tgtEl>
                                          <p:spTgt spid="7"/>
                                        </p:tgtEl>
                                        <p:attrNameLst>
                                          <p:attrName>style.visibility</p:attrName>
                                        </p:attrNameLst>
                                      </p:cBhvr>
                                      <p:to>
                                        <p:strVal val="visible"/>
                                      </p:to>
                                    </p:set>
                                    <p:animEffect transition="in" filter="fade">
                                      <p:cBhvr>
                                        <p:cTn id="12" dur="2250"/>
                                        <p:tgtEl>
                                          <p:spTgt spid="7"/>
                                        </p:tgtEl>
                                      </p:cBhvr>
                                    </p:animEffect>
                                  </p:childTnLst>
                                </p:cTn>
                              </p:par>
                              <p:par>
                                <p:cTn id="13" presetID="2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bldLvl="0" animBg="1"/>
      <p:bldP spid="7" grpId="1" animBg="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a:off x="-36830" y="66040"/>
            <a:ext cx="1911350" cy="191135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186055" y="-81280"/>
            <a:ext cx="2209800" cy="220599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2" name="矩形 11"/>
          <p:cNvSpPr/>
          <p:nvPr/>
        </p:nvSpPr>
        <p:spPr>
          <a:xfrm>
            <a:off x="1270" y="1909445"/>
            <a:ext cx="12191365" cy="3935095"/>
          </a:xfrm>
          <a:prstGeom prst="rect">
            <a:avLst/>
          </a:prstGeom>
          <a:solidFill>
            <a:srgbClr val="E8D68F">
              <a:alpha val="6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3736975" y="384810"/>
            <a:ext cx="4719955" cy="1106805"/>
          </a:xfrm>
          <a:prstGeom prst="rect">
            <a:avLst/>
          </a:prstGeom>
          <a:noFill/>
        </p:spPr>
        <p:txBody>
          <a:bodyPr wrap="square" rtlCol="0">
            <a:spAutoFit/>
          </a:bodyPr>
          <a:p>
            <a:r>
              <a:rPr lang="zh-CN" altLang="en-US" sz="6600">
                <a:latin typeface="黑体" panose="02010609060101010101" charset="-122"/>
                <a:ea typeface="黑体" panose="02010609060101010101" charset="-122"/>
              </a:rPr>
              <a:t>思考与支持</a:t>
            </a:r>
            <a:endParaRPr lang="zh-CN" altLang="en-US" sz="6600">
              <a:latin typeface="黑体" panose="02010609060101010101" charset="-122"/>
              <a:ea typeface="黑体" panose="02010609060101010101" charset="-122"/>
            </a:endParaRPr>
          </a:p>
        </p:txBody>
      </p:sp>
      <p:graphicFrame>
        <p:nvGraphicFramePr>
          <p:cNvPr id="3" name="表格 2"/>
          <p:cNvGraphicFramePr/>
          <p:nvPr>
            <p:custDataLst>
              <p:tags r:id="rId5"/>
            </p:custDataLst>
          </p:nvPr>
        </p:nvGraphicFramePr>
        <p:xfrm>
          <a:off x="901065" y="4092575"/>
          <a:ext cx="10391775" cy="1751965"/>
        </p:xfrm>
        <a:graphic>
          <a:graphicData uri="http://schemas.openxmlformats.org/drawingml/2006/table">
            <a:tbl>
              <a:tblPr firstRow="1" bandRow="1">
                <a:tableStyleId>{5C22544A-7EE6-4342-B048-85BDC9FD1C3A}</a:tableStyleId>
              </a:tblPr>
              <a:tblGrid>
                <a:gridCol w="2208530"/>
                <a:gridCol w="4585970"/>
                <a:gridCol w="3597275"/>
              </a:tblGrid>
              <a:tr h="411480">
                <a:tc>
                  <a:txBody>
                    <a:bodyPr/>
                    <a:p>
                      <a:pPr algn="ctr">
                        <a:buNone/>
                      </a:pPr>
                      <a:r>
                        <a:rPr lang="zh-CN" altLang="en-US"/>
                        <a:t>游戏名称</a:t>
                      </a:r>
                      <a:endParaRPr lang="zh-CN" altLang="en-US"/>
                    </a:p>
                  </a:txBody>
                  <a:tcPr>
                    <a:solidFill>
                      <a:schemeClr val="accent4">
                        <a:lumMod val="40000"/>
                        <a:lumOff val="60000"/>
                      </a:schemeClr>
                    </a:solidFill>
                  </a:tcPr>
                </a:tc>
                <a:tc>
                  <a:txBody>
                    <a:bodyPr/>
                    <a:p>
                      <a:pPr algn="ctr">
                        <a:buNone/>
                      </a:pPr>
                      <a:r>
                        <a:rPr lang="zh-CN" altLang="en-US"/>
                        <a:t>游戏</a:t>
                      </a:r>
                      <a:r>
                        <a:rPr lang="zh-CN" altLang="en-US"/>
                        <a:t>目标</a:t>
                      </a:r>
                      <a:endParaRPr lang="zh-CN" altLang="en-US"/>
                    </a:p>
                  </a:txBody>
                  <a:tcPr>
                    <a:solidFill>
                      <a:schemeClr val="accent4">
                        <a:lumMod val="40000"/>
                        <a:lumOff val="60000"/>
                      </a:schemeClr>
                    </a:solidFill>
                  </a:tcPr>
                </a:tc>
                <a:tc>
                  <a:txBody>
                    <a:bodyPr/>
                    <a:p>
                      <a:pPr algn="ctr">
                        <a:buNone/>
                      </a:pPr>
                      <a:r>
                        <a:rPr lang="zh-CN" altLang="en-US"/>
                        <a:t>关注要点</a:t>
                      </a:r>
                      <a:endParaRPr lang="zh-CN" altLang="en-US"/>
                    </a:p>
                  </a:txBody>
                  <a:tcPr>
                    <a:solidFill>
                      <a:schemeClr val="accent4">
                        <a:lumMod val="40000"/>
                        <a:lumOff val="60000"/>
                      </a:schemeClr>
                    </a:solidFill>
                  </a:tcPr>
                </a:tc>
              </a:tr>
              <a:tr h="1340485">
                <a:tc>
                  <a:txBody>
                    <a:bodyPr/>
                    <a:p>
                      <a:pPr algn="ctr">
                        <a:buNone/>
                      </a:pPr>
                      <a:endParaRPr lang="zh-CN" altLang="en-US"/>
                    </a:p>
                    <a:p>
                      <a:pPr algn="ctr">
                        <a:buNone/>
                      </a:pPr>
                      <a:endParaRPr lang="zh-CN" altLang="en-US"/>
                    </a:p>
                    <a:p>
                      <a:pPr algn="ctr">
                        <a:buNone/>
                      </a:pPr>
                      <a:r>
                        <a:rPr lang="zh-CN" altLang="en-US"/>
                        <a:t>制作</a:t>
                      </a:r>
                      <a:r>
                        <a:rPr lang="zh-CN" altLang="en-US"/>
                        <a:t>香囊</a:t>
                      </a:r>
                      <a:endParaRPr lang="zh-CN" altLang="en-US"/>
                    </a:p>
                  </a:txBody>
                  <a:tcPr>
                    <a:solidFill>
                      <a:schemeClr val="accent4">
                        <a:lumMod val="40000"/>
                        <a:lumOff val="60000"/>
                      </a:schemeClr>
                    </a:solidFill>
                  </a:tcPr>
                </a:tc>
                <a:tc>
                  <a:txBody>
                    <a:bodyPr/>
                    <a:p>
                      <a:pPr>
                        <a:buNone/>
                      </a:pPr>
                      <a:r>
                        <a:rPr lang="en-US" altLang="zh-CN"/>
                        <a:t>1.</a:t>
                      </a:r>
                      <a:r>
                        <a:rPr lang="zh-CN" altLang="en-US"/>
                        <a:t>了解传统香囊的制作过程。</a:t>
                      </a:r>
                      <a:endParaRPr lang="zh-CN" altLang="en-US"/>
                    </a:p>
                    <a:p>
                      <a:pPr>
                        <a:buNone/>
                      </a:pPr>
                      <a:r>
                        <a:rPr lang="en-US" altLang="zh-CN"/>
                        <a:t>2.</a:t>
                      </a:r>
                      <a:r>
                        <a:rPr lang="zh-CN" altLang="en-US"/>
                        <a:t>尝试利用身边的材料和工具制作香囊。</a:t>
                      </a:r>
                      <a:endParaRPr lang="zh-CN" altLang="en-US"/>
                    </a:p>
                    <a:p>
                      <a:pPr>
                        <a:buNone/>
                      </a:pPr>
                      <a:r>
                        <a:rPr lang="en-US" altLang="zh-CN"/>
                        <a:t>3.</a:t>
                      </a:r>
                      <a:r>
                        <a:rPr lang="zh-CN" altLang="en-US"/>
                        <a:t>感受香囊制作的乐趣和不易，学会合作探究。</a:t>
                      </a:r>
                      <a:endParaRPr lang="zh-CN" altLang="en-US"/>
                    </a:p>
                  </a:txBody>
                  <a:tcPr>
                    <a:solidFill>
                      <a:schemeClr val="accent4">
                        <a:lumMod val="40000"/>
                        <a:lumOff val="60000"/>
                      </a:schemeClr>
                    </a:solidFill>
                  </a:tcPr>
                </a:tc>
                <a:tc>
                  <a:txBody>
                    <a:bodyPr/>
                    <a:p>
                      <a:pPr>
                        <a:buNone/>
                      </a:pPr>
                      <a:r>
                        <a:rPr lang="en-US" altLang="zh-CN"/>
                        <a:t>1.</a:t>
                      </a:r>
                      <a:r>
                        <a:rPr lang="zh-CN" altLang="en-US"/>
                        <a:t>遇到问题以及解决问题的意识与能力。</a:t>
                      </a:r>
                      <a:endParaRPr lang="zh-CN" altLang="en-US"/>
                    </a:p>
                    <a:p>
                      <a:pPr>
                        <a:buNone/>
                      </a:pPr>
                      <a:r>
                        <a:rPr lang="en-US" altLang="zh-CN"/>
                        <a:t>2.</a:t>
                      </a:r>
                      <a:r>
                        <a:rPr lang="zh-CN" altLang="en-US"/>
                        <a:t>记录自己游戏的情况。</a:t>
                      </a:r>
                      <a:endParaRPr lang="zh-CN" altLang="en-US"/>
                    </a:p>
                    <a:p>
                      <a:pPr>
                        <a:buNone/>
                      </a:pPr>
                      <a:r>
                        <a:rPr lang="en-US" altLang="zh-CN"/>
                        <a:t>3.</a:t>
                      </a:r>
                      <a:r>
                        <a:rPr lang="zh-CN" altLang="en-US"/>
                        <a:t>整个游戏过程的持久性、专业性。</a:t>
                      </a:r>
                      <a:endParaRPr lang="zh-CN" altLang="en-US"/>
                    </a:p>
                  </a:txBody>
                  <a:tcPr>
                    <a:solidFill>
                      <a:schemeClr val="accent4">
                        <a:lumMod val="40000"/>
                        <a:lumOff val="60000"/>
                      </a:schemeClr>
                    </a:solidFill>
                  </a:tcPr>
                </a:tc>
              </a:tr>
            </a:tbl>
          </a:graphicData>
        </a:graphic>
      </p:graphicFrame>
      <p:sp>
        <p:nvSpPr>
          <p:cNvPr id="14" name="文本框 13"/>
          <p:cNvSpPr txBox="1"/>
          <p:nvPr>
            <p:custDataLst>
              <p:tags r:id="rId6"/>
            </p:custDataLst>
          </p:nvPr>
        </p:nvSpPr>
        <p:spPr>
          <a:xfrm>
            <a:off x="901065" y="1909445"/>
            <a:ext cx="9972675" cy="2314575"/>
          </a:xfrm>
          <a:prstGeom prst="rect">
            <a:avLst/>
          </a:prstGeom>
          <a:noFill/>
        </p:spPr>
        <p:txBody>
          <a:bodyPr wrap="square" rtlCol="0">
            <a:noAutofit/>
          </a:bodyPr>
          <a:p>
            <a:r>
              <a:rPr lang="en-US" sz="2000">
                <a:latin typeface="黑体" panose="02010609060101010101" charset="-122"/>
                <a:ea typeface="黑体" panose="02010609060101010101" charset="-122"/>
                <a:cs typeface="黑体" panose="02010609060101010101" charset="-122"/>
                <a:sym typeface="+mn-ea"/>
              </a:rPr>
              <a:t>    </a:t>
            </a:r>
            <a:r>
              <a:rPr sz="2000">
                <a:latin typeface="黑体" panose="02010609060101010101" charset="-122"/>
                <a:ea typeface="黑体" panose="02010609060101010101" charset="-122"/>
                <a:cs typeface="黑体" panose="02010609060101010101" charset="-122"/>
                <a:sym typeface="+mn-ea"/>
              </a:rPr>
              <a:t>《指南》中艺术领域指出“5~6岁的幼儿能用多种工具、材料或不同的表现手法表达自己的感受与想象。”《关键经验》中也指出孩子们在艺术创作时要提供丰富的创作支架。</a:t>
            </a:r>
            <a:endParaRPr sz="2000">
              <a:latin typeface="黑体" panose="02010609060101010101" charset="-122"/>
              <a:ea typeface="黑体" panose="02010609060101010101" charset="-122"/>
              <a:cs typeface="黑体" panose="02010609060101010101" charset="-122"/>
              <a:sym typeface="+mn-ea"/>
            </a:endParaRPr>
          </a:p>
          <a:p>
            <a:r>
              <a:rPr sz="2000">
                <a:latin typeface="黑体" panose="02010609060101010101" charset="-122"/>
                <a:ea typeface="黑体" panose="02010609060101010101" charset="-122"/>
                <a:cs typeface="黑体" panose="02010609060101010101" charset="-122"/>
                <a:sym typeface="+mn-ea"/>
              </a:rPr>
              <a:t> </a:t>
            </a:r>
            <a:r>
              <a:rPr lang="en-US" sz="2000">
                <a:latin typeface="黑体" panose="02010609060101010101" charset="-122"/>
                <a:ea typeface="黑体" panose="02010609060101010101" charset="-122"/>
                <a:cs typeface="黑体" panose="02010609060101010101" charset="-122"/>
                <a:sym typeface="+mn-ea"/>
              </a:rPr>
              <a:t>   </a:t>
            </a:r>
            <a:r>
              <a:rPr lang="zh-CN" altLang="en-US" sz="2000">
                <a:latin typeface="黑体" panose="02010609060101010101" charset="-122"/>
                <a:ea typeface="黑体" panose="02010609060101010101" charset="-122"/>
                <a:cs typeface="演示春风楷" panose="00000500000000000000" charset="-122"/>
              </a:rPr>
              <a:t>面对共同的问题，我们老师及时为幼儿准备了布料、</a:t>
            </a:r>
            <a:r>
              <a:rPr sz="2000">
                <a:latin typeface="黑体" panose="02010609060101010101" charset="-122"/>
                <a:ea typeface="黑体" panose="02010609060101010101" charset="-122"/>
                <a:cs typeface="演示春风楷" panose="00000500000000000000" charset="-122"/>
                <a:sym typeface="+mn-ea"/>
              </a:rPr>
              <a:t>毛线、彩绳、彩带、</a:t>
            </a:r>
            <a:r>
              <a:rPr lang="zh-CN" sz="2000">
                <a:latin typeface="黑体" panose="02010609060101010101" charset="-122"/>
                <a:ea typeface="黑体" panose="02010609060101010101" charset="-122"/>
                <a:cs typeface="演示春风楷" panose="00000500000000000000" charset="-122"/>
                <a:sym typeface="+mn-ea"/>
              </a:rPr>
              <a:t>针、</a:t>
            </a:r>
            <a:r>
              <a:rPr sz="2000">
                <a:latin typeface="黑体" panose="02010609060101010101" charset="-122"/>
                <a:ea typeface="黑体" panose="02010609060101010101" charset="-122"/>
                <a:cs typeface="演示春风楷" panose="00000500000000000000" charset="-122"/>
                <a:sym typeface="+mn-ea"/>
              </a:rPr>
              <a:t>裁缝剪、软皮尺、流苏、手套</a:t>
            </a:r>
            <a:r>
              <a:rPr lang="zh-CN" sz="2000">
                <a:latin typeface="黑体" panose="02010609060101010101" charset="-122"/>
                <a:ea typeface="黑体" panose="02010609060101010101" charset="-122"/>
                <a:cs typeface="演示春风楷" panose="00000500000000000000" charset="-122"/>
                <a:sym typeface="+mn-ea"/>
              </a:rPr>
              <a:t>、胶水等材料。通过绘本阅读、观看视频、长辈教学，孩子们知道了制作香囊需要经过测量裁剪、针线缝制、灌装香料三个基础步骤。我们也将本次游戏活动的</a:t>
            </a:r>
            <a:r>
              <a:rPr lang="zh-CN" sz="2000">
                <a:latin typeface="黑体" panose="02010609060101010101" charset="-122"/>
                <a:ea typeface="黑体" panose="02010609060101010101" charset="-122"/>
                <a:cs typeface="演示春风楷" panose="00000500000000000000" charset="-122"/>
                <a:sym typeface="+mn-ea"/>
              </a:rPr>
              <a:t>目标进行了制订。</a:t>
            </a:r>
            <a:endParaRPr lang="en-US" altLang="zh-CN" sz="2000">
              <a:latin typeface="黑体" panose="02010609060101010101" charset="-122"/>
              <a:ea typeface="黑体" panose="02010609060101010101" charset="-122"/>
              <a:cs typeface="演示春风楷" panose="00000500000000000000" charset="-122"/>
              <a:sym typeface="+mn-ea"/>
            </a:endParaRPr>
          </a:p>
        </p:txBody>
      </p:sp>
      <p:sp>
        <p:nvSpPr>
          <p:cNvPr id="2" name="任意多边形 1"/>
          <p:cNvSpPr/>
          <p:nvPr>
            <p:custDataLst>
              <p:tags r:id="rId7"/>
            </p:custDataLst>
          </p:nvPr>
        </p:nvSpPr>
        <p:spPr>
          <a:xfrm>
            <a:off x="10319385" y="66040"/>
            <a:ext cx="1911350" cy="191135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5" name="任意多边形 4"/>
          <p:cNvSpPr/>
          <p:nvPr>
            <p:custDataLst>
              <p:tags r:id="rId9"/>
            </p:custDataLst>
          </p:nvPr>
        </p:nvSpPr>
        <p:spPr>
          <a:xfrm rot="5400000">
            <a:off x="10170160" y="-81280"/>
            <a:ext cx="2209800" cy="220599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Tree>
    <p:custDataLst>
      <p:tags r:id="rId10"/>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ppt_x</p:attrName>
                                        </p:attrNameLst>
                                      </p:cBhvr>
                                      <p:tavLst>
                                        <p:tav tm="0">
                                          <p:val>
                                            <p:strVal val="#ppt_x-.2"/>
                                          </p:val>
                                        </p:tav>
                                        <p:tav tm="100000">
                                          <p:val>
                                            <p:strVal val="#ppt_x"/>
                                          </p:val>
                                        </p:tav>
                                      </p:tavLst>
                                    </p:anim>
                                    <p:anim calcmode="lin" valueType="num">
                                      <p:cBhvr>
                                        <p:cTn id="1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10" name="文本框 9"/>
          <p:cNvSpPr txBox="1"/>
          <p:nvPr>
            <p:custDataLst>
              <p:tags r:id="rId2"/>
            </p:custDataLst>
          </p:nvPr>
        </p:nvSpPr>
        <p:spPr>
          <a:xfrm>
            <a:off x="3086100" y="346075"/>
            <a:ext cx="6019165" cy="768350"/>
          </a:xfrm>
          <a:prstGeom prst="rect">
            <a:avLst/>
          </a:prstGeom>
          <a:noFill/>
        </p:spPr>
        <p:txBody>
          <a:bodyPr wrap="square" rtlCol="0">
            <a:spAutoFit/>
          </a:bodyPr>
          <a:p>
            <a:pPr algn="ctr"/>
            <a:r>
              <a:rPr lang="zh-CN" altLang="en-US" sz="4400" b="1">
                <a:solidFill>
                  <a:srgbClr val="3E3F47"/>
                </a:solidFill>
                <a:latin typeface="黑体" panose="02010609060101010101" charset="-122"/>
                <a:ea typeface="黑体" panose="02010609060101010101" charset="-122"/>
              </a:rPr>
              <a:t>初次尝试，</a:t>
            </a:r>
            <a:r>
              <a:rPr lang="zh-CN" altLang="en-US" sz="4400" b="1">
                <a:solidFill>
                  <a:srgbClr val="3E3F47"/>
                </a:solidFill>
                <a:latin typeface="黑体" panose="02010609060101010101" charset="-122"/>
                <a:ea typeface="黑体" panose="02010609060101010101" charset="-122"/>
              </a:rPr>
              <a:t>发现问题</a:t>
            </a:r>
            <a:endParaRPr lang="zh-CN" altLang="en-US" sz="4400" b="1">
              <a:solidFill>
                <a:srgbClr val="3E3F47"/>
              </a:solidFill>
              <a:latin typeface="黑体" panose="02010609060101010101" charset="-122"/>
              <a:ea typeface="黑体" panose="02010609060101010101" charset="-122"/>
            </a:endParaRPr>
          </a:p>
        </p:txBody>
      </p:sp>
      <p:sp>
        <p:nvSpPr>
          <p:cNvPr id="2" name="文本框 1"/>
          <p:cNvSpPr txBox="1"/>
          <p:nvPr>
            <p:custDataLst>
              <p:tags r:id="rId3"/>
            </p:custDataLst>
          </p:nvPr>
        </p:nvSpPr>
        <p:spPr>
          <a:xfrm>
            <a:off x="597535" y="1628140"/>
            <a:ext cx="5308600" cy="2314575"/>
          </a:xfrm>
          <a:prstGeom prst="rect">
            <a:avLst/>
          </a:prstGeom>
          <a:noFill/>
        </p:spPr>
        <p:txBody>
          <a:bodyPr wrap="square" rtlCol="0">
            <a:noAutofit/>
          </a:bodyPr>
          <a:p>
            <a:r>
              <a:rPr lang="zh-CN" altLang="en-US" sz="2000">
                <a:latin typeface="黑体" panose="02010609060101010101" charset="-122"/>
                <a:ea typeface="黑体" panose="02010609060101010101" charset="-122"/>
                <a:cs typeface="演示春风楷" panose="00000500000000000000" charset="-122"/>
                <a:sym typeface="+mn-ea"/>
              </a:rPr>
              <a:t>诚诚：布料裁剪的形状、大小不适合，边缘不整齐</a:t>
            </a:r>
            <a:endParaRPr lang="zh-CN" altLang="en-US" sz="2000">
              <a:latin typeface="黑体" panose="02010609060101010101" charset="-122"/>
              <a:ea typeface="黑体" panose="02010609060101010101" charset="-122"/>
              <a:cs typeface="演示春风楷" panose="00000500000000000000" charset="-122"/>
              <a:sym typeface="+mn-ea"/>
            </a:endParaRPr>
          </a:p>
          <a:p>
            <a:r>
              <a:rPr lang="zh-CN" altLang="en-US" sz="2000">
                <a:latin typeface="黑体" panose="02010609060101010101" charset="-122"/>
                <a:ea typeface="黑体" panose="02010609060101010101" charset="-122"/>
                <a:cs typeface="演示春风楷" panose="00000500000000000000" charset="-122"/>
                <a:sym typeface="+mn-ea"/>
              </a:rPr>
              <a:t>恺恺：线缝到一半长度不够了</a:t>
            </a:r>
            <a:endParaRPr lang="zh-CN" altLang="en-US" sz="2000">
              <a:latin typeface="黑体" panose="02010609060101010101" charset="-122"/>
              <a:ea typeface="黑体" panose="02010609060101010101" charset="-122"/>
              <a:cs typeface="演示春风楷" panose="00000500000000000000" charset="-122"/>
              <a:sym typeface="+mn-ea"/>
            </a:endParaRPr>
          </a:p>
          <a:p>
            <a:r>
              <a:rPr lang="zh-CN" altLang="en-US" sz="2000">
                <a:latin typeface="黑体" panose="02010609060101010101" charset="-122"/>
                <a:ea typeface="黑体" panose="02010609060101010101" charset="-122"/>
                <a:cs typeface="演示春风楷" panose="00000500000000000000" charset="-122"/>
                <a:sym typeface="+mn-ea"/>
              </a:rPr>
              <a:t>磊磊：针会戳到手</a:t>
            </a:r>
            <a:endParaRPr lang="zh-CN" altLang="en-US" sz="2000">
              <a:latin typeface="黑体" panose="02010609060101010101" charset="-122"/>
              <a:ea typeface="黑体" panose="02010609060101010101" charset="-122"/>
              <a:cs typeface="演示春风楷" panose="00000500000000000000" charset="-122"/>
              <a:sym typeface="+mn-ea"/>
            </a:endParaRPr>
          </a:p>
          <a:p>
            <a:r>
              <a:rPr lang="zh-CN" altLang="en-US" sz="2000">
                <a:latin typeface="黑体" panose="02010609060101010101" charset="-122"/>
                <a:ea typeface="黑体" panose="02010609060101010101" charset="-122"/>
                <a:cs typeface="演示春风楷" panose="00000500000000000000" charset="-122"/>
                <a:sym typeface="+mn-ea"/>
              </a:rPr>
              <a:t>小潘：线漏在外面不好看</a:t>
            </a:r>
            <a:endParaRPr lang="zh-CN" altLang="en-US" sz="2000">
              <a:latin typeface="黑体" panose="02010609060101010101" charset="-122"/>
              <a:ea typeface="黑体" panose="02010609060101010101" charset="-122"/>
              <a:cs typeface="演示春风楷" panose="00000500000000000000" charset="-122"/>
              <a:sym typeface="+mn-ea"/>
            </a:endParaRPr>
          </a:p>
          <a:p>
            <a:r>
              <a:rPr lang="zh-CN" altLang="en-US" sz="2000">
                <a:latin typeface="黑体" panose="02010609060101010101" charset="-122"/>
                <a:ea typeface="黑体" panose="02010609060101010101" charset="-122"/>
                <a:cs typeface="演示春风楷" panose="00000500000000000000" charset="-122"/>
                <a:sym typeface="+mn-ea"/>
              </a:rPr>
              <a:t>舒舒：两条边连着缝还是分开缝</a:t>
            </a:r>
            <a:endParaRPr lang="zh-CN" altLang="en-US" sz="2000">
              <a:latin typeface="黑体" panose="02010609060101010101" charset="-122"/>
              <a:ea typeface="黑体" panose="02010609060101010101" charset="-122"/>
              <a:cs typeface="演示春风楷" panose="00000500000000000000" charset="-122"/>
              <a:sym typeface="+mn-ea"/>
            </a:endParaRPr>
          </a:p>
          <a:p>
            <a:r>
              <a:rPr lang="en-US" altLang="zh-CN" sz="2000">
                <a:latin typeface="黑体" panose="02010609060101010101" charset="-122"/>
                <a:ea typeface="黑体" panose="02010609060101010101" charset="-122"/>
                <a:cs typeface="演示春风楷" panose="00000500000000000000" charset="-122"/>
                <a:sym typeface="+mn-ea"/>
              </a:rPr>
              <a:t>... ...</a:t>
            </a:r>
            <a:endParaRPr lang="en-US" altLang="zh-CN" sz="2000">
              <a:latin typeface="黑体" panose="02010609060101010101" charset="-122"/>
              <a:ea typeface="黑体" panose="02010609060101010101" charset="-122"/>
              <a:cs typeface="演示春风楷" panose="00000500000000000000" charset="-122"/>
              <a:sym typeface="+mn-ea"/>
            </a:endParaRPr>
          </a:p>
          <a:p>
            <a:endParaRPr lang="en-US" altLang="zh-CN" sz="2000">
              <a:latin typeface="黑体" panose="02010609060101010101" charset="-122"/>
              <a:ea typeface="黑体" panose="02010609060101010101" charset="-122"/>
              <a:cs typeface="演示春风楷" panose="00000500000000000000" charset="-122"/>
              <a:sym typeface="+mn-ea"/>
            </a:endParaRPr>
          </a:p>
          <a:p>
            <a:r>
              <a:rPr lang="zh-CN" altLang="en-US" sz="2000">
                <a:latin typeface="黑体" panose="02010609060101010101" charset="-122"/>
                <a:ea typeface="黑体" panose="02010609060101010101" charset="-122"/>
                <a:cs typeface="演示春风楷" panose="00000500000000000000" charset="-122"/>
                <a:sym typeface="+mn-ea"/>
              </a:rPr>
              <a:t>教师思考：初次尝试孩子们遇到了很多很多的问题，有一些是能轻松解决的，有一些是难以克服的难点，对于个别问题和简单的问题孩子们可以通过经验分享和再次尝试来解决，对于重难点，我们则一起聚焦来解决。</a:t>
            </a:r>
            <a:endParaRPr lang="en-US" altLang="zh-CN" sz="2000">
              <a:latin typeface="黑体" panose="02010609060101010101" charset="-122"/>
              <a:ea typeface="黑体" panose="02010609060101010101" charset="-122"/>
              <a:cs typeface="演示春风楷" panose="00000500000000000000" charset="-122"/>
              <a:sym typeface="+mn-ea"/>
            </a:endParaRPr>
          </a:p>
          <a:p>
            <a:endParaRPr lang="zh-CN" altLang="en-US" sz="2000">
              <a:latin typeface="黑体" panose="02010609060101010101" charset="-122"/>
              <a:ea typeface="黑体" panose="02010609060101010101" charset="-122"/>
              <a:cs typeface="演示春风楷" panose="00000500000000000000" charset="-122"/>
              <a:sym typeface="+mn-ea"/>
            </a:endParaRPr>
          </a:p>
        </p:txBody>
      </p:sp>
      <p:sp>
        <p:nvSpPr>
          <p:cNvPr id="5" name="任意多边形 4"/>
          <p:cNvSpPr/>
          <p:nvPr>
            <p:custDataLst>
              <p:tags r:id="rId4"/>
            </p:custDataLst>
          </p:nvPr>
        </p:nvSpPr>
        <p:spPr>
          <a:xfrm>
            <a:off x="6459220" y="935355"/>
            <a:ext cx="5321300" cy="543369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7" name="任意多边形 6"/>
          <p:cNvSpPr/>
          <p:nvPr>
            <p:custDataLst>
              <p:tags r:id="rId6"/>
            </p:custDataLst>
          </p:nvPr>
        </p:nvSpPr>
        <p:spPr>
          <a:xfrm rot="5400000">
            <a:off x="6178550" y="716915"/>
            <a:ext cx="5882640" cy="5872480"/>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Tree>
    <p:custDataLst>
      <p:tags r:id="rId7"/>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50000"/>
          </a:blip>
          <a:stretch>
            <a:fillRect/>
          </a:stretch>
        </a:blipFill>
        <a:effectLst/>
      </p:bgPr>
    </p:bg>
    <p:spTree>
      <p:nvGrpSpPr>
        <p:cNvPr id="1" name=""/>
        <p:cNvGrpSpPr/>
        <p:nvPr/>
      </p:nvGrpSpPr>
      <p:grpSpPr>
        <a:xfrm>
          <a:off x="0" y="0"/>
          <a:ext cx="0" cy="0"/>
          <a:chOff x="0" y="0"/>
          <a:chExt cx="0" cy="0"/>
        </a:xfrm>
      </p:grpSpPr>
      <p:sp>
        <p:nvSpPr>
          <p:cNvPr id="4" name="任意多边形 3"/>
          <p:cNvSpPr/>
          <p:nvPr>
            <p:custDataLst>
              <p:tags r:id="rId2"/>
            </p:custDataLst>
          </p:nvPr>
        </p:nvSpPr>
        <p:spPr>
          <a:xfrm>
            <a:off x="114300" y="80645"/>
            <a:ext cx="2388235" cy="238823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6" name="任意多边形 5"/>
          <p:cNvSpPr/>
          <p:nvPr>
            <p:custDataLst>
              <p:tags r:id="rId4"/>
            </p:custDataLst>
          </p:nvPr>
        </p:nvSpPr>
        <p:spPr>
          <a:xfrm rot="5400000">
            <a:off x="-69850" y="-83820"/>
            <a:ext cx="2741930" cy="273748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8626" h="8626">
                <a:moveTo>
                  <a:pt x="4314" y="0"/>
                </a:moveTo>
                <a:cubicBezTo>
                  <a:pt x="5481" y="0"/>
                  <a:pt x="6505" y="613"/>
                  <a:pt x="7080" y="1535"/>
                </a:cubicBezTo>
                <a:lnTo>
                  <a:pt x="7085" y="1543"/>
                </a:lnTo>
                <a:lnTo>
                  <a:pt x="7091" y="1547"/>
                </a:lnTo>
                <a:cubicBezTo>
                  <a:pt x="8013" y="2122"/>
                  <a:pt x="8626" y="3146"/>
                  <a:pt x="8626" y="4313"/>
                </a:cubicBezTo>
                <a:cubicBezTo>
                  <a:pt x="8626" y="5480"/>
                  <a:pt x="8013" y="6504"/>
                  <a:pt x="7091" y="7079"/>
                </a:cubicBezTo>
                <a:lnTo>
                  <a:pt x="7085" y="7083"/>
                </a:lnTo>
                <a:lnTo>
                  <a:pt x="7080" y="7091"/>
                </a:lnTo>
                <a:cubicBezTo>
                  <a:pt x="6505" y="8013"/>
                  <a:pt x="5481" y="8626"/>
                  <a:pt x="4314" y="8626"/>
                </a:cubicBezTo>
                <a:cubicBezTo>
                  <a:pt x="3147" y="8626"/>
                  <a:pt x="2123" y="8013"/>
                  <a:pt x="1548" y="7091"/>
                </a:cubicBezTo>
                <a:lnTo>
                  <a:pt x="1544" y="7085"/>
                </a:lnTo>
                <a:lnTo>
                  <a:pt x="1535" y="7079"/>
                </a:lnTo>
                <a:cubicBezTo>
                  <a:pt x="613" y="6504"/>
                  <a:pt x="0" y="5480"/>
                  <a:pt x="0" y="4313"/>
                </a:cubicBezTo>
                <a:cubicBezTo>
                  <a:pt x="0" y="3146"/>
                  <a:pt x="613" y="2122"/>
                  <a:pt x="1535" y="1547"/>
                </a:cubicBezTo>
                <a:lnTo>
                  <a:pt x="1544" y="1541"/>
                </a:lnTo>
                <a:lnTo>
                  <a:pt x="1548" y="1535"/>
                </a:lnTo>
                <a:cubicBezTo>
                  <a:pt x="2123" y="613"/>
                  <a:pt x="3147" y="0"/>
                  <a:pt x="4314" y="0"/>
                </a:cubicBezTo>
                <a:close/>
              </a:path>
            </a:pathLst>
          </a:cu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0" name="文本框 9"/>
          <p:cNvSpPr txBox="1"/>
          <p:nvPr>
            <p:custDataLst>
              <p:tags r:id="rId5"/>
            </p:custDataLst>
          </p:nvPr>
        </p:nvSpPr>
        <p:spPr>
          <a:xfrm>
            <a:off x="3629025" y="594360"/>
            <a:ext cx="6019165" cy="768350"/>
          </a:xfrm>
          <a:prstGeom prst="rect">
            <a:avLst/>
          </a:prstGeom>
          <a:noFill/>
        </p:spPr>
        <p:txBody>
          <a:bodyPr wrap="square" rtlCol="0">
            <a:spAutoFit/>
          </a:bodyPr>
          <a:p>
            <a:pPr algn="ctr"/>
            <a:r>
              <a:rPr lang="zh-CN" altLang="en-US" sz="4400" b="1">
                <a:solidFill>
                  <a:srgbClr val="3E3F47"/>
                </a:solidFill>
                <a:latin typeface="黑体" panose="02010609060101010101" charset="-122"/>
                <a:ea typeface="黑体" panose="02010609060101010101" charset="-122"/>
              </a:rPr>
              <a:t>寻找方法</a:t>
            </a:r>
            <a:r>
              <a:rPr lang="en-US" altLang="zh-CN" sz="4400" b="1">
                <a:solidFill>
                  <a:srgbClr val="3E3F47"/>
                </a:solidFill>
                <a:latin typeface="黑体" panose="02010609060101010101" charset="-122"/>
                <a:ea typeface="黑体" panose="02010609060101010101" charset="-122"/>
              </a:rPr>
              <a:t> </a:t>
            </a:r>
            <a:r>
              <a:rPr lang="zh-CN" altLang="en-US" sz="4400" b="1">
                <a:solidFill>
                  <a:srgbClr val="3E3F47"/>
                </a:solidFill>
                <a:latin typeface="黑体" panose="02010609060101010101" charset="-122"/>
                <a:ea typeface="黑体" panose="02010609060101010101" charset="-122"/>
              </a:rPr>
              <a:t>突破难点</a:t>
            </a:r>
            <a:endParaRPr lang="zh-CN" altLang="en-US" sz="4400" b="1">
              <a:solidFill>
                <a:srgbClr val="3E3F47"/>
              </a:solidFill>
              <a:latin typeface="黑体" panose="02010609060101010101" charset="-122"/>
              <a:ea typeface="黑体" panose="02010609060101010101" charset="-122"/>
            </a:endParaRPr>
          </a:p>
        </p:txBody>
      </p:sp>
      <p:sp>
        <p:nvSpPr>
          <p:cNvPr id="9" name="圆角矩形 8"/>
          <p:cNvSpPr/>
          <p:nvPr/>
        </p:nvSpPr>
        <p:spPr>
          <a:xfrm>
            <a:off x="2094865" y="2051050"/>
            <a:ext cx="2404745" cy="403034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custDataLst>
              <p:tags r:id="rId6"/>
            </p:custDataLst>
          </p:nvPr>
        </p:nvSpPr>
        <p:spPr>
          <a:xfrm>
            <a:off x="2094865" y="3710940"/>
            <a:ext cx="2529205" cy="1021715"/>
          </a:xfrm>
          <a:prstGeom prst="rect">
            <a:avLst/>
          </a:prstGeom>
          <a:noFill/>
        </p:spPr>
        <p:txBody>
          <a:bodyPr wrap="square" rtlCol="0">
            <a:noAutofit/>
          </a:bodyPr>
          <a:p>
            <a:endParaRPr>
              <a:latin typeface="演示春风楷" panose="00000500000000000000" charset="-122"/>
              <a:ea typeface="演示春风楷" panose="00000500000000000000" charset="-122"/>
              <a:cs typeface="演示春风楷" panose="00000500000000000000" charset="-122"/>
              <a:sym typeface="+mn-ea"/>
            </a:endParaRPr>
          </a:p>
          <a:p>
            <a:endParaRPr>
              <a:latin typeface="演示春风楷" panose="00000500000000000000" charset="-122"/>
              <a:ea typeface="演示春风楷" panose="00000500000000000000" charset="-122"/>
              <a:cs typeface="演示春风楷" panose="00000500000000000000" charset="-122"/>
              <a:sym typeface="+mn-ea"/>
            </a:endParaRPr>
          </a:p>
          <a:p>
            <a:r>
              <a:rPr lang="zh-CN" altLang="en-US" sz="2800">
                <a:latin typeface="黑体" panose="02010609060101010101" charset="-122"/>
                <a:ea typeface="黑体" panose="02010609060101010101" charset="-122"/>
                <a:cs typeface="演示春风楷" panose="00000500000000000000" charset="-122"/>
                <a:sym typeface="+mn-ea"/>
              </a:rPr>
              <a:t>问题一：穿针引线有困难。</a:t>
            </a:r>
            <a:endParaRPr lang="zh-CN" altLang="en-US" sz="2800">
              <a:latin typeface="黑体" panose="02010609060101010101" charset="-122"/>
              <a:ea typeface="黑体" panose="02010609060101010101" charset="-122"/>
              <a:cs typeface="演示春风楷" panose="00000500000000000000" charset="-122"/>
              <a:sym typeface="+mn-ea"/>
            </a:endParaRPr>
          </a:p>
        </p:txBody>
      </p:sp>
      <p:sp>
        <p:nvSpPr>
          <p:cNvPr id="12" name="椭圆 11"/>
          <p:cNvSpPr/>
          <p:nvPr/>
        </p:nvSpPr>
        <p:spPr>
          <a:xfrm>
            <a:off x="2263140" y="2195195"/>
            <a:ext cx="2061845" cy="1934210"/>
          </a:xfrm>
          <a:prstGeom prst="ellipse">
            <a:avLst/>
          </a:prstGeom>
          <a:blipFill rotWithShape="1">
            <a:blip r:embed="rId7"/>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圆角矩形 12"/>
          <p:cNvSpPr/>
          <p:nvPr/>
        </p:nvSpPr>
        <p:spPr>
          <a:xfrm>
            <a:off x="5583555" y="2051050"/>
            <a:ext cx="2404745" cy="403034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椭圆 13"/>
          <p:cNvSpPr/>
          <p:nvPr/>
        </p:nvSpPr>
        <p:spPr>
          <a:xfrm>
            <a:off x="5782945" y="2195195"/>
            <a:ext cx="2005965" cy="1934210"/>
          </a:xfrm>
          <a:prstGeom prst="ellipse">
            <a:avLst/>
          </a:prstGeom>
          <a:blipFill rotWithShape="1">
            <a:blip r:embed="rId8"/>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custDataLst>
              <p:tags r:id="rId9"/>
            </p:custDataLst>
          </p:nvPr>
        </p:nvSpPr>
        <p:spPr>
          <a:xfrm>
            <a:off x="5583555" y="4272915"/>
            <a:ext cx="2548890" cy="1476375"/>
          </a:xfrm>
          <a:prstGeom prst="rect">
            <a:avLst/>
          </a:prstGeom>
          <a:noFill/>
        </p:spPr>
        <p:txBody>
          <a:bodyPr wrap="square" rtlCol="0">
            <a:noAutofit/>
          </a:bodyPr>
          <a:p>
            <a:r>
              <a:rPr lang="zh-CN" sz="2800">
                <a:latin typeface="黑体" panose="02010609060101010101" charset="-122"/>
                <a:ea typeface="黑体" panose="02010609060101010101" charset="-122"/>
                <a:cs typeface="黑体" panose="02010609060101010101" charset="-122"/>
                <a:sym typeface="+mn-ea"/>
              </a:rPr>
              <a:t>问题二：</a:t>
            </a:r>
            <a:r>
              <a:rPr lang="zh-CN" sz="2800">
                <a:latin typeface="黑体" panose="02010609060101010101" charset="-122"/>
                <a:ea typeface="黑体" panose="02010609060101010101" charset="-122"/>
                <a:cs typeface="演示春风楷" panose="00000500000000000000" charset="-122"/>
                <a:sym typeface="+mn-ea"/>
              </a:rPr>
              <a:t>绳尾打结有困难，收针打结有困难。</a:t>
            </a:r>
            <a:endParaRPr lang="zh-CN" sz="2800">
              <a:latin typeface="黑体" panose="02010609060101010101" charset="-122"/>
              <a:ea typeface="黑体" panose="02010609060101010101" charset="-122"/>
              <a:cs typeface="演示春风楷" panose="00000500000000000000" charset="-122"/>
              <a:sym typeface="+mn-ea"/>
            </a:endParaRPr>
          </a:p>
          <a:p>
            <a:endParaRPr lang="zh-CN" sz="2800">
              <a:latin typeface="黑体" panose="02010609060101010101" charset="-122"/>
              <a:ea typeface="黑体" panose="02010609060101010101" charset="-122"/>
              <a:cs typeface="黑体" panose="02010609060101010101" charset="-122"/>
              <a:sym typeface="+mn-ea"/>
            </a:endParaRPr>
          </a:p>
        </p:txBody>
      </p:sp>
      <p:sp>
        <p:nvSpPr>
          <p:cNvPr id="15" name="圆角矩形 14"/>
          <p:cNvSpPr/>
          <p:nvPr/>
        </p:nvSpPr>
        <p:spPr>
          <a:xfrm>
            <a:off x="9015095" y="2051050"/>
            <a:ext cx="2404745" cy="4030345"/>
          </a:xfrm>
          <a:prstGeom prst="roundRect">
            <a:avLst/>
          </a:prstGeom>
          <a:solidFill>
            <a:srgbClr val="E8D68F">
              <a:alpha val="48000"/>
            </a:srgbClr>
          </a:solidFill>
          <a:ln>
            <a:solidFill>
              <a:schemeClr val="tx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椭圆 15"/>
          <p:cNvSpPr/>
          <p:nvPr/>
        </p:nvSpPr>
        <p:spPr>
          <a:xfrm>
            <a:off x="9211945" y="2195195"/>
            <a:ext cx="2077720" cy="1934210"/>
          </a:xfrm>
          <a:prstGeom prst="ellipse">
            <a:avLst/>
          </a:prstGeom>
          <a:blipFill rotWithShape="1">
            <a:blip r:embed="rId10"/>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文本框 16"/>
          <p:cNvSpPr txBox="1"/>
          <p:nvPr>
            <p:custDataLst>
              <p:tags r:id="rId11"/>
            </p:custDataLst>
          </p:nvPr>
        </p:nvSpPr>
        <p:spPr>
          <a:xfrm>
            <a:off x="9025255" y="4201160"/>
            <a:ext cx="2667635" cy="1476375"/>
          </a:xfrm>
          <a:prstGeom prst="rect">
            <a:avLst/>
          </a:prstGeom>
          <a:noFill/>
        </p:spPr>
        <p:txBody>
          <a:bodyPr wrap="square" rtlCol="0">
            <a:noAutofit/>
          </a:bodyPr>
          <a:p>
            <a:r>
              <a:rPr lang="zh-CN" sz="2800">
                <a:latin typeface="黑体" panose="02010609060101010101" charset="-122"/>
                <a:ea typeface="黑体" panose="02010609060101010101" charset="-122"/>
                <a:cs typeface="演示春风楷" panose="00000500000000000000" charset="-122"/>
                <a:sym typeface="+mn-ea"/>
              </a:rPr>
              <a:t>问题三：</a:t>
            </a:r>
            <a:r>
              <a:rPr lang="zh-CN" sz="2800">
                <a:latin typeface="黑体" panose="02010609060101010101" charset="-122"/>
                <a:ea typeface="黑体" panose="02010609060101010101" charset="-122"/>
                <a:cs typeface="黑体" panose="02010609060101010101" charset="-122"/>
                <a:sym typeface="+mn-ea"/>
              </a:rPr>
              <a:t>不会缝，线会缠绕打乱，香料会漏。</a:t>
            </a:r>
            <a:endParaRPr lang="zh-CN" sz="2800">
              <a:latin typeface="黑体" panose="02010609060101010101" charset="-122"/>
              <a:ea typeface="黑体" panose="02010609060101010101" charset="-122"/>
              <a:cs typeface="演示春风楷" panose="00000500000000000000" charset="-122"/>
              <a:sym typeface="+mn-ea"/>
            </a:endParaRPr>
          </a:p>
        </p:txBody>
      </p:sp>
    </p:spTree>
    <p:custDataLst>
      <p:tags r:id="rId1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ppt_x</p:attrName>
                                        </p:attrNameLst>
                                      </p:cBhvr>
                                      <p:tavLst>
                                        <p:tav tm="0">
                                          <p:val>
                                            <p:strVal val="#ppt_x-.2"/>
                                          </p:val>
                                        </p:tav>
                                        <p:tav tm="100000">
                                          <p:val>
                                            <p:strVal val="#ppt_x"/>
                                          </p:val>
                                        </p:tav>
                                      </p:tavLst>
                                    </p:anim>
                                    <p:anim calcmode="lin" valueType="num">
                                      <p:cBhvr>
                                        <p:cTn id="14"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1"/>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ppt_x</p:attrName>
                                        </p:attrNameLst>
                                      </p:cBhvr>
                                      <p:tavLst>
                                        <p:tav tm="0">
                                          <p:val>
                                            <p:strVal val="#ppt_x-.2"/>
                                          </p:val>
                                        </p:tav>
                                        <p:tav tm="100000">
                                          <p:val>
                                            <p:strVal val="#ppt_x"/>
                                          </p:val>
                                        </p:tav>
                                      </p:tavLst>
                                    </p:anim>
                                    <p:anim calcmode="lin" valueType="num">
                                      <p:cBhvr>
                                        <p:cTn id="26"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7"/>
                                        </p:tgtEl>
                                      </p:cBhvr>
                                    </p:animEffect>
                                  </p:childTnLst>
                                </p:cTn>
                              </p:par>
                            </p:childTnLst>
                          </p:cTn>
                        </p:par>
                        <p:par>
                          <p:cTn id="28" fill="hold">
                            <p:stCondLst>
                              <p:cond delay="4000"/>
                            </p:stCondLst>
                            <p:childTnLst>
                              <p:par>
                                <p:cTn id="29" presetID="7" presetClass="entr" presetSubtype="4" fill="hold" grpId="0" nodeType="afterEffect">
                                  <p:stCondLst>
                                    <p:cond delay="0"/>
                                  </p:stCondLst>
                                  <p:childTnLst>
                                    <p:set>
                                      <p:cBhvr>
                                        <p:cTn id="30" dur="1000"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ppt_x"/>
                                          </p:val>
                                        </p:tav>
                                        <p:tav tm="100000">
                                          <p:val>
                                            <p:strVal val="#ppt_x"/>
                                          </p:val>
                                        </p:tav>
                                      </p:tavLst>
                                    </p:anim>
                                    <p:anim calcmode="lin" valueType="num">
                                      <p:cBhvr additive="base">
                                        <p:cTn id="32" dur="1000" fill="hold"/>
                                        <p:tgtEl>
                                          <p:spTgt spid="9"/>
                                        </p:tgtEl>
                                        <p:attrNameLst>
                                          <p:attrName>ppt_y</p:attrName>
                                        </p:attrNameLst>
                                      </p:cBhvr>
                                      <p:tavLst>
                                        <p:tav tm="0">
                                          <p:val>
                                            <p:strVal val="1+#ppt_h/2"/>
                                          </p:val>
                                        </p:tav>
                                        <p:tav tm="100000">
                                          <p:val>
                                            <p:strVal val="#ppt_y"/>
                                          </p:val>
                                        </p:tav>
                                      </p:tavLst>
                                    </p:anim>
                                  </p:childTnLst>
                                </p:cTn>
                              </p:par>
                              <p:par>
                                <p:cTn id="33" presetID="53" presetClass="entr" presetSubtype="1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par>
                          <p:cTn id="38" fill="hold">
                            <p:stCondLst>
                              <p:cond delay="5000"/>
                            </p:stCondLst>
                            <p:childTnLst>
                              <p:par>
                                <p:cTn id="39" presetID="7" presetClass="entr" presetSubtype="4" fill="hold" grpId="0" nodeType="afterEffect">
                                  <p:stCondLst>
                                    <p:cond delay="0"/>
                                  </p:stCondLst>
                                  <p:childTnLst>
                                    <p:set>
                                      <p:cBhvr>
                                        <p:cTn id="40" dur="1000" fill="hold">
                                          <p:stCondLst>
                                            <p:cond delay="0"/>
                                          </p:stCondLst>
                                        </p:cTn>
                                        <p:tgtEl>
                                          <p:spTgt spid="13"/>
                                        </p:tgtEl>
                                        <p:attrNameLst>
                                          <p:attrName>style.visibility</p:attrName>
                                        </p:attrNameLst>
                                      </p:cBhvr>
                                      <p:to>
                                        <p:strVal val="visible"/>
                                      </p:to>
                                    </p:set>
                                    <p:anim calcmode="lin" valueType="num">
                                      <p:cBhvr additive="base">
                                        <p:cTn id="41" dur="1000" fill="hold"/>
                                        <p:tgtEl>
                                          <p:spTgt spid="13"/>
                                        </p:tgtEl>
                                        <p:attrNameLst>
                                          <p:attrName>ppt_x</p:attrName>
                                        </p:attrNameLst>
                                      </p:cBhvr>
                                      <p:tavLst>
                                        <p:tav tm="0">
                                          <p:val>
                                            <p:strVal val="#ppt_x"/>
                                          </p:val>
                                        </p:tav>
                                        <p:tav tm="100000">
                                          <p:val>
                                            <p:strVal val="#ppt_x"/>
                                          </p:val>
                                        </p:tav>
                                      </p:tavLst>
                                    </p:anim>
                                    <p:anim calcmode="lin" valueType="num">
                                      <p:cBhvr additive="base">
                                        <p:cTn id="42" dur="1000" fill="hold"/>
                                        <p:tgtEl>
                                          <p:spTgt spid="13"/>
                                        </p:tgtEl>
                                        <p:attrNameLst>
                                          <p:attrName>ppt_y</p:attrName>
                                        </p:attrNameLst>
                                      </p:cBhvr>
                                      <p:tavLst>
                                        <p:tav tm="0">
                                          <p:val>
                                            <p:strVal val="1+#ppt_h/2"/>
                                          </p:val>
                                        </p:tav>
                                        <p:tav tm="100000">
                                          <p:val>
                                            <p:strVal val="#ppt_y"/>
                                          </p:val>
                                        </p:tav>
                                      </p:tavLst>
                                    </p:anim>
                                  </p:childTnLst>
                                </p:cTn>
                              </p:par>
                              <p:par>
                                <p:cTn id="43" presetID="53"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par>
                          <p:cTn id="48" fill="hold">
                            <p:stCondLst>
                              <p:cond delay="6000"/>
                            </p:stCondLst>
                            <p:childTnLst>
                              <p:par>
                                <p:cTn id="49" presetID="7" presetClass="entr" presetSubtype="4" fill="hold" grpId="0" nodeType="afterEffect">
                                  <p:stCondLst>
                                    <p:cond delay="0"/>
                                  </p:stCondLst>
                                  <p:childTnLst>
                                    <p:set>
                                      <p:cBhvr>
                                        <p:cTn id="50" dur="1000" fill="hold">
                                          <p:stCondLst>
                                            <p:cond delay="0"/>
                                          </p:stCondLst>
                                        </p:cTn>
                                        <p:tgtEl>
                                          <p:spTgt spid="15"/>
                                        </p:tgtEl>
                                        <p:attrNameLst>
                                          <p:attrName>style.visibility</p:attrName>
                                        </p:attrNameLst>
                                      </p:cBhvr>
                                      <p:to>
                                        <p:strVal val="visible"/>
                                      </p:to>
                                    </p:set>
                                    <p:anim calcmode="lin" valueType="num">
                                      <p:cBhvr additive="base">
                                        <p:cTn id="51" dur="1000" fill="hold"/>
                                        <p:tgtEl>
                                          <p:spTgt spid="15"/>
                                        </p:tgtEl>
                                        <p:attrNameLst>
                                          <p:attrName>ppt_x</p:attrName>
                                        </p:attrNameLst>
                                      </p:cBhvr>
                                      <p:tavLst>
                                        <p:tav tm="0">
                                          <p:val>
                                            <p:strVal val="#ppt_x"/>
                                          </p:val>
                                        </p:tav>
                                        <p:tav tm="100000">
                                          <p:val>
                                            <p:strVal val="#ppt_x"/>
                                          </p:val>
                                        </p:tav>
                                      </p:tavLst>
                                    </p:anim>
                                    <p:anim calcmode="lin" valueType="num">
                                      <p:cBhvr additive="base">
                                        <p:cTn id="52" dur="1000" fill="hold"/>
                                        <p:tgtEl>
                                          <p:spTgt spid="15"/>
                                        </p:tgtEl>
                                        <p:attrNameLst>
                                          <p:attrName>ppt_y</p:attrName>
                                        </p:attrNameLst>
                                      </p:cBhvr>
                                      <p:tavLst>
                                        <p:tav tm="0">
                                          <p:val>
                                            <p:strVal val="1+#ppt_h/2"/>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3" grpId="0"/>
      <p:bldP spid="3" grpId="1"/>
      <p:bldP spid="17" grpId="0"/>
      <p:bldP spid="17" grpId="1"/>
      <p:bldP spid="9" grpId="0" bldLvl="0" animBg="1"/>
      <p:bldP spid="9" grpId="1" animBg="1"/>
      <p:bldP spid="12" grpId="0" bldLvl="0" animBg="1"/>
      <p:bldP spid="12" grpId="1" animBg="1"/>
      <p:bldP spid="13" grpId="0" bldLvl="0" animBg="1"/>
      <p:bldP spid="13" grpId="1" animBg="1"/>
      <p:bldP spid="14" grpId="0" bldLvl="0" animBg="1"/>
      <p:bldP spid="14" grpId="1" animBg="1"/>
      <p:bldP spid="15" grpId="0" bldLvl="0" animBg="1"/>
      <p:bldP spid="15" grpId="1" animBg="1"/>
      <p:bldP spid="16" grpId="0" bldLvl="0" animBg="1"/>
      <p:bldP spid="16" grpId="1"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 name="KSO_WM_DIAGRAM_VIRTUALLY_FRAME" val="{&quot;height&quot;:487.95,&quot;left&quot;:17.6,&quot;top&quot;:38.45,&quot;width&quot;:905.85}"/>
</p:tagLst>
</file>

<file path=ppt/tags/tag101.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p="http://schemas.openxmlformats.org/presentationml/2006/main">
  <p:tag name="KSO_WM_DIAGRAM_VIRTUALLY_FRAME" val="{&quot;height&quot;:487.95,&quot;left&quot;:33.5,&quot;top&quot;:38.45,&quot;width&quot;:889.95}"/>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 name="KSO_WM_DIAGRAM_VIRTUALLY_FRAME" val="{&quot;height&quot;:518.2,&quot;left&quot;:17.6,&quot;top&quot;:14.35,&quot;width&quot;:922.55}"/>
</p:tagLst>
</file>

<file path=ppt/tags/tag105.xml><?xml version="1.0" encoding="utf-8"?>
<p:tagLst xmlns:p="http://schemas.openxmlformats.org/presentationml/2006/main">
  <p:tag name="KSO_WM_BEAUTIFY_FLAG" val=""/>
  <p:tag name="KSO_WM_DIAGRAM_VIRTUALLY_FRAME" val="{&quot;height&quot;:518.2,&quot;left&quot;:17.6,&quot;top&quot;:14.35,&quot;width&quot;:922.55}"/>
</p:tagLst>
</file>

<file path=ppt/tags/tag10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07.xml><?xml version="1.0" encoding="utf-8"?>
<p:tagLst xmlns:p="http://schemas.openxmlformats.org/presentationml/2006/main">
  <p:tag name="KSO_WM_BEAUTIFY_FLAG" val=""/>
  <p:tag name="KSO_WM_DIAGRAM_VIRTUALLY_FRAME" val="{&quot;height&quot;:487.95,&quot;left&quot;:33.5,&quot;top&quot;:38.45,&quot;width&quot;:889.95}"/>
</p:tagLst>
</file>

<file path=ppt/tags/tag108.xml><?xml version="1.0" encoding="utf-8"?>
<p:tagLst xmlns:p="http://schemas.openxmlformats.org/presentationml/2006/main">
  <p:tag name="KSO_WM_BEAUTIFY_FLAG" val=""/>
  <p:tag name="KSO_WM_DIAGRAM_VIRTUALLY_FRAME" val="{&quot;height&quot;:487.95,&quot;left&quot;:33.5,&quot;top&quot;:38.45,&quot;width&quot;:889.95}"/>
</p:tagLst>
</file>

<file path=ppt/tags/tag109.xml><?xml version="1.0" encoding="utf-8"?>
<p:tagLst xmlns:p="http://schemas.openxmlformats.org/presentationml/2006/main">
  <p:tag name="KSO_WM_DIAGRAM_VIRTUALLY_FRAME" val="{&quot;height&quot;:487.95,&quot;left&quot;:33.5,&quot;top&quot;:38.45,&quot;width&quot;:889.95}"/>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487.95,&quot;left&quot;:33.5,&quot;top&quot;:38.45,&quot;width&quot;:889.95}"/>
</p:tagLst>
</file>

<file path=ppt/tags/tag111.xml><?xml version="1.0" encoding="utf-8"?>
<p:tagLst xmlns:p="http://schemas.openxmlformats.org/presentationml/2006/main">
  <p:tag name="KSO_WM_DIAGRAM_VIRTUALLY_FRAME" val="{&quot;height&quot;:487.95,&quot;left&quot;:33.5,&quot;top&quot;:38.45,&quot;width&quot;:889.95}"/>
</p:tagLst>
</file>

<file path=ppt/tags/tag112.xml><?xml version="1.0" encoding="utf-8"?>
<p:tagLst xmlns:p="http://schemas.openxmlformats.org/presentationml/2006/main">
  <p:tag name="KSO_WM_DIAGRAM_VIRTUALLY_FRAME" val="{&quot;height&quot;:487.95,&quot;left&quot;:33.5,&quot;top&quot;:38.45,&quot;width&quot;:889.95}"/>
</p:tagLst>
</file>

<file path=ppt/tags/tag11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4.xml><?xml version="1.0" encoding="utf-8"?>
<p:tagLst xmlns:p="http://schemas.openxmlformats.org/presentationml/2006/main">
  <p:tag name="KSO_WM_BEAUTIFY_FLAG" val=""/>
  <p:tag name="KSO_WM_DIAGRAM_VIRTUALLY_FRAME" val="{&quot;height&quot;:487.95,&quot;left&quot;:33.5,&quot;top&quot;:38.45,&quot;width&quot;:889.95}"/>
</p:tagLst>
</file>

<file path=ppt/tags/tag115.xml><?xml version="1.0" encoding="utf-8"?>
<p:tagLst xmlns:p="http://schemas.openxmlformats.org/presentationml/2006/main">
  <p:tag name="KSO_WM_BEAUTIFY_FLAG" val=""/>
  <p:tag name="KSO_WM_DIAGRAM_VIRTUALLY_FRAME" val="{&quot;height&quot;:487.95,&quot;left&quot;:33.5,&quot;top&quot;:38.45,&quot;width&quot;:889.95}"/>
</p:tagLst>
</file>

<file path=ppt/tags/tag116.xml><?xml version="1.0" encoding="utf-8"?>
<p:tagLst xmlns:p="http://schemas.openxmlformats.org/presentationml/2006/main">
  <p:tag name="KSO_WM_DIAGRAM_VIRTUALLY_FRAME" val="{&quot;height&quot;:487.95,&quot;left&quot;:33.5,&quot;top&quot;:38.45,&quot;width&quot;:889.95}"/>
</p:tagLst>
</file>

<file path=ppt/tags/tag117.xml><?xml version="1.0" encoding="utf-8"?>
<p:tagLst xmlns:p="http://schemas.openxmlformats.org/presentationml/2006/main">
  <p:tag name="KSO_WM_DIAGRAM_VIRTUALLY_FRAME" val="{&quot;height&quot;:487.95,&quot;left&quot;:33.5,&quot;top&quot;:38.45,&quot;width&quot;:889.95}"/>
</p:tagLst>
</file>

<file path=ppt/tags/tag11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19.xml><?xml version="1.0" encoding="utf-8"?>
<p:tagLst xmlns:p="http://schemas.openxmlformats.org/presentationml/2006/main">
  <p:tag name="KSO_WM_BEAUTIFY_FLAG" val=""/>
  <p:tag name="KSO_WM_DIAGRAM_VIRTUALLY_FRAME" val="{&quot;height&quot;:487.95,&quot;left&quot;:33.5,&quot;top&quot;:38.45,&quot;width&quot;:889.95}"/>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 name="KSO_WM_DIAGRAM_VIRTUALLY_FRAME" val="{&quot;height&quot;:487.95,&quot;left&quot;:33.5,&quot;top&quot;:38.45,&quot;width&quot;:889.95}"/>
</p:tagLst>
</file>

<file path=ppt/tags/tag121.xml><?xml version="1.0" encoding="utf-8"?>
<p:tagLst xmlns:p="http://schemas.openxmlformats.org/presentationml/2006/main">
  <p:tag name="KSO_WM_DIAGRAM_VIRTUALLY_FRAME" val="{&quot;height&quot;:487.95,&quot;left&quot;:33.5,&quot;top&quot;:38.45,&quot;width&quot;:889.95}"/>
</p:tagLst>
</file>

<file path=ppt/tags/tag122.xml><?xml version="1.0" encoding="utf-8"?>
<p:tagLst xmlns:p="http://schemas.openxmlformats.org/presentationml/2006/main">
  <p:tag name="KSO_WM_DIAGRAM_VIRTUALLY_FRAME" val="{&quot;height&quot;:487.95,&quot;left&quot;:17.6,&quot;top&quot;:38.45,&quot;width&quot;:905.85}"/>
</p:tagLst>
</file>

<file path=ppt/tags/tag123.xml><?xml version="1.0" encoding="utf-8"?>
<p:tagLst xmlns:p="http://schemas.openxmlformats.org/presentationml/2006/main">
  <p:tag name="KSO_WM_DIAGRAM_VIRTUALLY_FRAME" val="{&quot;height&quot;:487.95,&quot;left&quot;:17.6,&quot;top&quot;:38.45,&quot;width&quot;:905.85}"/>
</p:tagLst>
</file>

<file path=ppt/tags/tag12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25.xml><?xml version="1.0" encoding="utf-8"?>
<p:tagLst xmlns:p="http://schemas.openxmlformats.org/presentationml/2006/main">
  <p:tag name="KSO_WM_BEAUTIFY_FLAG" val=""/>
  <p:tag name="KSO_WM_DIAGRAM_VIRTUALLY_FRAME" val="{&quot;height&quot;:727.05,&quot;left&quot;:-7.95,&quot;top&quot;:8,&quot;width&quot;:1062.25}"/>
</p:tagLst>
</file>

<file path=ppt/tags/tag126.xml><?xml version="1.0" encoding="utf-8"?>
<p:tagLst xmlns:p="http://schemas.openxmlformats.org/presentationml/2006/main">
  <p:tag name="KSO_WM_BEAUTIFY_FLAG" val=""/>
  <p:tag name="KSO_WM_DIAGRAM_VIRTUALLY_FRAME" val="{&quot;height&quot;:727.05,&quot;left&quot;:-7.95,&quot;top&quot;:8,&quot;width&quot;:1062.25}"/>
</p:tagLst>
</file>

<file path=ppt/tags/tag127.xml><?xml version="1.0" encoding="utf-8"?>
<p:tagLst xmlns:p="http://schemas.openxmlformats.org/presentationml/2006/main">
  <p:tag name="KSO_WM_DIAGRAM_VIRTUALLY_FRAME" val="{&quot;height&quot;:534.8,&quot;left&quot;:33.5,&quot;top&quot;:38.45,&quot;width&quot;:894.35}"/>
</p:tagLst>
</file>

<file path=ppt/tags/tag128.xml><?xml version="1.0" encoding="utf-8"?>
<p:tagLst xmlns:p="http://schemas.openxmlformats.org/presentationml/2006/main">
  <p:tag name="KSO_WM_DIAGRAM_VIRTUALLY_FRAME" val="{&quot;height&quot;:534.8,&quot;left&quot;:33.5,&quot;top&quot;:38.45,&quot;width&quot;:894.35}"/>
</p:tagLst>
</file>

<file path=ppt/tags/tag129.xml><?xml version="1.0" encoding="utf-8"?>
<p:tagLst xmlns:p="http://schemas.openxmlformats.org/presentationml/2006/main">
  <p:tag name="KSO_WM_DIAGRAM_VIRTUALLY_FRAME" val="{&quot;height&quot;:534.8,&quot;left&quot;:33.5,&quot;top&quot;:38.45,&quot;width&quot;:894.3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534.8,&quot;left&quot;:33.5,&quot;top&quot;:38.45,&quot;width&quot;:894.35}"/>
</p:tagLst>
</file>

<file path=ppt/tags/tag131.xml><?xml version="1.0" encoding="utf-8"?>
<p:tagLst xmlns:p="http://schemas.openxmlformats.org/presentationml/2006/main">
  <p:tag name="KSO_WM_DIAGRAM_VIRTUALLY_FRAME" val="{&quot;height&quot;:534.8,&quot;left&quot;:33.5,&quot;top&quot;:38.45,&quot;width&quot;:894.35}"/>
</p:tagLst>
</file>

<file path=ppt/tags/tag132.xml><?xml version="1.0" encoding="utf-8"?>
<p:tagLst xmlns:p="http://schemas.openxmlformats.org/presentationml/2006/main">
  <p:tag name="KSO_WM_DIAGRAM_VIRTUALLY_FRAME" val="{&quot;height&quot;:534.8,&quot;left&quot;:33.5,&quot;top&quot;:38.45,&quot;width&quot;:894.35}"/>
</p:tagLst>
</file>

<file path=ppt/tags/tag13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4.xml><?xml version="1.0" encoding="utf-8"?>
<p:tagLst xmlns:p="http://schemas.openxmlformats.org/presentationml/2006/main">
  <p:tag name="KSO_WM_BEAUTIFY_FLAG" val=""/>
  <p:tag name="KSO_WM_DIAGRAM_VIRTUALLY_FRAME" val="{&quot;height&quot;:487.95,&quot;left&quot;:33.5,&quot;top&quot;:38.45,&quot;width&quot;:889.95}"/>
</p:tagLst>
</file>

<file path=ppt/tags/tag135.xml><?xml version="1.0" encoding="utf-8"?>
<p:tagLst xmlns:p="http://schemas.openxmlformats.org/presentationml/2006/main">
  <p:tag name="KSO_WM_BEAUTIFY_FLAG" val=""/>
  <p:tag name="KSO_WM_DIAGRAM_VIRTUALLY_FRAME" val="{&quot;height&quot;:487.95,&quot;left&quot;:33.5,&quot;top&quot;:38.45,&quot;width&quot;:889.95}"/>
</p:tagLst>
</file>

<file path=ppt/tags/tag136.xml><?xml version="1.0" encoding="utf-8"?>
<p:tagLst xmlns:p="http://schemas.openxmlformats.org/presentationml/2006/main">
  <p:tag name="KSO_WM_DIAGRAM_VIRTUALLY_FRAME" val="{&quot;height&quot;:487.95,&quot;left&quot;:33.5,&quot;top&quot;:38.45,&quot;width&quot;:889.95}"/>
</p:tagLst>
</file>

<file path=ppt/tags/tag13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38.xml><?xml version="1.0" encoding="utf-8"?>
<p:tagLst xmlns:p="http://schemas.openxmlformats.org/presentationml/2006/main">
  <p:tag name="KSO_WM_BEAUTIFY_FLAG" val=""/>
  <p:tag name="KSO_WM_DIAGRAM_VIRTUALLY_FRAME" val="{&quot;height&quot;:727.05,&quot;left&quot;:-7.95,&quot;top&quot;:8,&quot;width&quot;:1062.25}"/>
</p:tagLst>
</file>

<file path=ppt/tags/tag139.xml><?xml version="1.0" encoding="utf-8"?>
<p:tagLst xmlns:p="http://schemas.openxmlformats.org/presentationml/2006/main">
  <p:tag name="KSO_WM_BEAUTIFY_FLAG" val=""/>
  <p:tag name="KSO_WM_DIAGRAM_VIRTUALLY_FRAME" val="{&quot;height&quot;:727.05,&quot;left&quot;:-7.95,&quot;top&quot;:8,&quot;width&quot;:1062.25}"/>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498.75,&quot;left&quot;:33.5,&quot;top&quot;:38.45,&quot;width&quot;:890.35}"/>
</p:tagLst>
</file>

<file path=ppt/tags/tag141.xml><?xml version="1.0" encoding="utf-8"?>
<p:tagLst xmlns:p="http://schemas.openxmlformats.org/presentationml/2006/main">
  <p:tag name="KSO_WM_DIAGRAM_VIRTUALLY_FRAME" val="{&quot;height&quot;:498.75,&quot;left&quot;:33.5,&quot;top&quot;:38.45,&quot;width&quot;:890.35}"/>
</p:tagLst>
</file>

<file path=ppt/tags/tag142.xml><?xml version="1.0" encoding="utf-8"?>
<p:tagLst xmlns:p="http://schemas.openxmlformats.org/presentationml/2006/main">
  <p:tag name="KSO_WM_DIAGRAM_VIRTUALLY_FRAME" val="{&quot;height&quot;:498.75,&quot;left&quot;:33.5,&quot;top&quot;:38.45,&quot;width&quot;:890.35}"/>
</p:tagLst>
</file>

<file path=ppt/tags/tag143.xml><?xml version="1.0" encoding="utf-8"?>
<p:tagLst xmlns:p="http://schemas.openxmlformats.org/presentationml/2006/main">
  <p:tag name="KSO_WM_DIAGRAM_VIRTUALLY_FRAME" val="{&quot;height&quot;:498.75,&quot;left&quot;:33.5,&quot;top&quot;:38.45,&quot;width&quot;:890.35}"/>
</p:tagLst>
</file>

<file path=ppt/tags/tag144.xml><?xml version="1.0" encoding="utf-8"?>
<p:tagLst xmlns:p="http://schemas.openxmlformats.org/presentationml/2006/main">
  <p:tag name="KSO_WM_DIAGRAM_VIRTUALLY_FRAME" val="{&quot;height&quot;:498.75,&quot;left&quot;:33.5,&quot;top&quot;:38.45,&quot;width&quot;:890.35}"/>
</p:tagLst>
</file>

<file path=ppt/tags/tag145.xml><?xml version="1.0" encoding="utf-8"?>
<p:tagLst xmlns:p="http://schemas.openxmlformats.org/presentationml/2006/main">
  <p:tag name="KSO_WM_DIAGRAM_VIRTUALLY_FRAME" val="{&quot;height&quot;:498.75,&quot;left&quot;:33.5,&quot;top&quot;:38.45,&quot;width&quot;:890.35}"/>
</p:tagLst>
</file>

<file path=ppt/tags/tag14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49.xml><?xml version="1.0" encoding="utf-8"?>
<p:tagLst xmlns:p="http://schemas.openxmlformats.org/presentationml/2006/main">
  <p:tag name="KSO_WM_BEAUTIFY_FLAG" val=""/>
  <p:tag name="KSO_WM_DIAGRAM_VIRTUALLY_FRAME" val="{&quot;height&quot;:727.05,&quot;left&quot;:-7.95,&quot;top&quot;:8,&quot;width&quot;:1062.25}"/>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 name="KSO_WM_DIAGRAM_VIRTUALLY_FRAME" val="{&quot;height&quot;:727.05,&quot;left&quot;:-7.95,&quot;top&quot;:8,&quot;width&quot;:1062.25}"/>
</p:tagLst>
</file>

<file path=ppt/tags/tag151.xml><?xml version="1.0" encoding="utf-8"?>
<p:tagLst xmlns:p="http://schemas.openxmlformats.org/presentationml/2006/main">
  <p:tag name="KSO_WM_DIAGRAM_VIRTUALLY_FRAME" val="{&quot;height&quot;:498.75,&quot;left&quot;:33.5,&quot;top&quot;:38.45,&quot;width&quot;:890.35}"/>
</p:tagLst>
</file>

<file path=ppt/tags/tag152.xml><?xml version="1.0" encoding="utf-8"?>
<p:tagLst xmlns:p="http://schemas.openxmlformats.org/presentationml/2006/main">
  <p:tag name="KSO_WM_DIAGRAM_VIRTUALLY_FRAME" val="{&quot;height&quot;:498.75,&quot;left&quot;:33.5,&quot;top&quot;:38.45,&quot;width&quot;:890.35}"/>
</p:tagLst>
</file>

<file path=ppt/tags/tag153.xml><?xml version="1.0" encoding="utf-8"?>
<p:tagLst xmlns:p="http://schemas.openxmlformats.org/presentationml/2006/main">
  <p:tag name="KSO_WM_DIAGRAM_VIRTUALLY_FRAME" val="{&quot;height&quot;:498.75,&quot;left&quot;:33.5,&quot;top&quot;:38.45,&quot;width&quot;:890.35}"/>
</p:tagLst>
</file>

<file path=ppt/tags/tag154.xml><?xml version="1.0" encoding="utf-8"?>
<p:tagLst xmlns:p="http://schemas.openxmlformats.org/presentationml/2006/main">
  <p:tag name="KSO_WM_DIAGRAM_VIRTUALLY_FRAME" val="{&quot;height&quot;:498.75,&quot;left&quot;:33.5,&quot;top&quot;:38.45,&quot;width&quot;:890.35}"/>
</p:tagLst>
</file>

<file path=ppt/tags/tag155.xml><?xml version="1.0" encoding="utf-8"?>
<p:tagLst xmlns:p="http://schemas.openxmlformats.org/presentationml/2006/main">
  <p:tag name="KSO_WM_DIAGRAM_VIRTUALLY_FRAME" val="{&quot;height&quot;:498.75,&quot;left&quot;:33.5,&quot;top&quot;:38.45,&quot;width&quot;:890.35}"/>
</p:tagLst>
</file>

<file path=ppt/tags/tag156.xml><?xml version="1.0" encoding="utf-8"?>
<p:tagLst xmlns:p="http://schemas.openxmlformats.org/presentationml/2006/main">
  <p:tag name="KSO_WM_DIAGRAM_VIRTUALLY_FRAME" val="{&quot;height&quot;:498.75,&quot;left&quot;:33.5,&quot;top&quot;:38.45,&quot;width&quot;:890.35}"/>
</p:tagLst>
</file>

<file path=ppt/tags/tag15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 name="KSO_WM_DIAGRAM_VIRTUALLY_FRAME" val="{&quot;height&quot;:727.05,&quot;left&quot;:-7.95,&quot;top&quot;:8,&quot;width&quot;:1062.25}"/>
</p:tagLst>
</file>

<file path=ppt/tags/tag161.xml><?xml version="1.0" encoding="utf-8"?>
<p:tagLst xmlns:p="http://schemas.openxmlformats.org/presentationml/2006/main">
  <p:tag name="KSO_WM_BEAUTIFY_FLAG" val=""/>
  <p:tag name="KSO_WM_DIAGRAM_VIRTUALLY_FRAME" val="{&quot;height&quot;:727.05,&quot;left&quot;:-7.95,&quot;top&quot;:8,&quot;width&quot;:1062.25}"/>
</p:tagLst>
</file>

<file path=ppt/tags/tag162.xml><?xml version="1.0" encoding="utf-8"?>
<p:tagLst xmlns:p="http://schemas.openxmlformats.org/presentationml/2006/main">
  <p:tag name="KSO_WM_DIAGRAM_VIRTUALLY_FRAME" val="{&quot;height&quot;:727.05,&quot;left&quot;:-7.95,&quot;top&quot;:8,&quot;width&quot;:1062.25}"/>
</p:tagLst>
</file>

<file path=ppt/tags/tag163.xml><?xml version="1.0" encoding="utf-8"?>
<p:tagLst xmlns:p="http://schemas.openxmlformats.org/presentationml/2006/main">
  <p:tag name="KSO_WM_DIAGRAM_VIRTUALLY_FRAME" val="{&quot;height&quot;:490.5,&quot;left&quot;:33.5,&quot;top&quot;:38.45,&quot;width&quot;:901.55}"/>
</p:tagLst>
</file>

<file path=ppt/tags/tag164.xml><?xml version="1.0" encoding="utf-8"?>
<p:tagLst xmlns:p="http://schemas.openxmlformats.org/presentationml/2006/main">
  <p:tag name="KSO_WM_DIAGRAM_VIRTUALLY_FRAME" val="{&quot;height&quot;:490.5,&quot;left&quot;:33.5,&quot;top&quot;:38.45,&quot;width&quot;:901.55}"/>
</p:tagLst>
</file>

<file path=ppt/tags/tag165.xml><?xml version="1.0" encoding="utf-8"?>
<p:tagLst xmlns:p="http://schemas.openxmlformats.org/presentationml/2006/main">
  <p:tag name="KSO_WM_DIAGRAM_VIRTUALLY_FRAME" val="{&quot;height&quot;:490.5,&quot;left&quot;:33.5,&quot;top&quot;:38.45,&quot;width&quot;:901.55}"/>
</p:tagLst>
</file>

<file path=ppt/tags/tag166.xml><?xml version="1.0" encoding="utf-8"?>
<p:tagLst xmlns:p="http://schemas.openxmlformats.org/presentationml/2006/main">
  <p:tag name="KSO_WM_DIAGRAM_VIRTUALLY_FRAME" val="{&quot;height&quot;:490.5,&quot;left&quot;:33.5,&quot;top&quot;:38.45,&quot;width&quot;:901.55}"/>
</p:tagLst>
</file>

<file path=ppt/tags/tag167.xml><?xml version="1.0" encoding="utf-8"?>
<p:tagLst xmlns:p="http://schemas.openxmlformats.org/presentationml/2006/main">
  <p:tag name="KSO_WM_DIAGRAM_VIRTUALLY_FRAME" val="{&quot;height&quot;:490.5,&quot;left&quot;:33.5,&quot;top&quot;:38.45,&quot;width&quot;:901.55}"/>
</p:tagLst>
</file>

<file path=ppt/tags/tag168.xml><?xml version="1.0" encoding="utf-8"?>
<p:tagLst xmlns:p="http://schemas.openxmlformats.org/presentationml/2006/main">
  <p:tag name="KSO_WM_DIAGRAM_VIRTUALLY_FRAME" val="{&quot;height&quot;:490.5,&quot;left&quot;:33.5,&quot;top&quot;:38.45,&quot;width&quot;:901.55}"/>
</p:tagLst>
</file>

<file path=ppt/tags/tag1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171.xml><?xml version="1.0" encoding="utf-8"?>
<p:tagLst xmlns:p="http://schemas.openxmlformats.org/presentationml/2006/main">
  <p:tag name="COMMONDATA" val="eyJoZGlkIjoiMjNlYjNlMDA4MTk3NWYyNTU1MjQxZmRiMmRmZWM3YzMifQ=="/>
  <p:tag name="KSO_WPP_MARK_KEY" val="4dedc118-fd68-4060-9ff1-7d59f6bf0173"/>
  <p:tag name="commondata" val="eyJoZGlkIjoiZmEzNGM5Mzc0MzViZmRjZWUwODc0NjQ4MmE0ZDQzMjUifQ=="/>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DIAGRAM_VIRTUALLY_FRAME" val="{&quot;height&quot;:405.6,&quot;left&quot;:94.3,&quot;top&quot;:83.6,&quot;width&quot;:570.5}"/>
</p:tagLst>
</file>

<file path=ppt/tags/tag65.xml><?xml version="1.0" encoding="utf-8"?>
<p:tagLst xmlns:p="http://schemas.openxmlformats.org/presentationml/2006/main">
  <p:tag name="KSO_WM_DIAGRAM_VIRTUALLY_FRAME" val="{&quot;height&quot;:405.6,&quot;left&quot;:94.3,&quot;top&quot;:83.6,&quot;width&quot;:570.5}"/>
</p:tagLst>
</file>

<file path=ppt/tags/tag66.xml><?xml version="1.0" encoding="utf-8"?>
<p:tagLst xmlns:p="http://schemas.openxmlformats.org/presentationml/2006/main">
  <p:tag name="KSO_WM_DIAGRAM_VIRTUALLY_FRAME" val="{&quot;height&quot;:405.6,&quot;left&quot;:94.3,&quot;top&quot;:83.6,&quot;width&quot;:570.5}"/>
</p:tagLst>
</file>

<file path=ppt/tags/tag67.xml><?xml version="1.0" encoding="utf-8"?>
<p:tagLst xmlns:p="http://schemas.openxmlformats.org/presentationml/2006/main">
  <p:tag name="KSO_WM_DIAGRAM_VIRTUALLY_FRAME" val="{&quot;height&quot;:405.6,&quot;left&quot;:94.3,&quot;top&quot;:83.6,&quot;width&quot;:570.5}"/>
</p:tagLst>
</file>

<file path=ppt/tags/tag68.xml><?xml version="1.0" encoding="utf-8"?>
<p:tagLst xmlns:p="http://schemas.openxmlformats.org/presentationml/2006/main">
  <p:tag name="KSO_WM_DIAGRAM_VIRTUALLY_FRAME" val="{&quot;height&quot;:405.6,&quot;left&quot;:94.3,&quot;top&quot;:83.6,&quot;width&quot;:570.5}"/>
</p:tagLst>
</file>

<file path=ppt/tags/tag69.xml><?xml version="1.0" encoding="utf-8"?>
<p:tagLst xmlns:p="http://schemas.openxmlformats.org/presentationml/2006/main">
  <p:tag name="KSO_WM_DIAGRAM_VIRTUALLY_FRAME" val="{&quot;height&quot;:405.6,&quot;left&quot;:94.3,&quot;top&quot;:83.6,&quot;width&quot;:570.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DIAGRAM_VIRTUALLY_FRAME" val="{&quot;height&quot;:405.6,&quot;left&quot;:94.3,&quot;top&quot;:83.6,&quot;width&quot;:570.5}"/>
</p:tagLst>
</file>

<file path=ppt/tags/tag72.xml><?xml version="1.0" encoding="utf-8"?>
<p:tagLst xmlns:p="http://schemas.openxmlformats.org/presentationml/2006/main">
  <p:tag name="KSO_WM_DIAGRAM_VIRTUALLY_FRAME" val="{&quot;height&quot;:405.6,&quot;left&quot;:94.3,&quot;top&quot;:83.6,&quot;width&quot;:570.5}"/>
</p:tagLst>
</file>

<file path=ppt/tags/tag73.xml><?xml version="1.0" encoding="utf-8"?>
<p:tagLst xmlns:p="http://schemas.openxmlformats.org/presentationml/2006/main">
  <p:tag name="KSO_WM_DIAGRAM_VIRTUALLY_FRAME" val="{&quot;height&quot;:405.6,&quot;left&quot;:94.3,&quot;top&quot;:83.6,&quot;width&quot;:570.5}"/>
</p:tagLst>
</file>

<file path=ppt/tags/tag74.xml><?xml version="1.0" encoding="utf-8"?>
<p:tagLst xmlns:p="http://schemas.openxmlformats.org/presentationml/2006/main">
  <p:tag name="KSO_WM_DIAGRAM_VIRTUALLY_FRAME" val="{&quot;height&quot;:405.6,&quot;left&quot;:94.3,&quot;top&quot;:83.6,&quot;width&quot;:570.5}"/>
</p:tagLst>
</file>

<file path=ppt/tags/tag75.xml><?xml version="1.0" encoding="utf-8"?>
<p:tagLst xmlns:p="http://schemas.openxmlformats.org/presentationml/2006/main">
  <p:tag name="KSO_WM_DIAGRAM_VIRTUALLY_FRAME" val="{&quot;height&quot;:405.6,&quot;left&quot;:94.3,&quot;top&quot;:83.6,&quot;width&quot;:570.5}"/>
</p:tagLst>
</file>

<file path=ppt/tags/tag76.xml><?xml version="1.0" encoding="utf-8"?>
<p:tagLst xmlns:p="http://schemas.openxmlformats.org/presentationml/2006/main">
  <p:tag name="KSO_WM_DIAGRAM_VIRTUALLY_FRAME" val="{&quot;height&quot;:405.6,&quot;left&quot;:94.3,&quot;top&quot;:83.6,&quot;width&quot;:570.5}"/>
</p:tagLst>
</file>

<file path=ppt/tags/tag77.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1.xml><?xml version="1.0" encoding="utf-8"?>
<p:tagLst xmlns:p="http://schemas.openxmlformats.org/presentationml/2006/main">
  <p:tag name="KSO_WM_BEAUTIFY_FLAG" val=""/>
  <p:tag name="KSO_WM_DIAGRAM_VIRTUALLY_FRAME" val="{&quot;height&quot;:487.95,&quot;left&quot;:17.6,&quot;top&quot;:38.45,&quot;width&quot;:905.85}"/>
</p:tagLst>
</file>

<file path=ppt/tags/tag82.xml><?xml version="1.0" encoding="utf-8"?>
<p:tagLst xmlns:p="http://schemas.openxmlformats.org/presentationml/2006/main">
  <p:tag name="KSO_WM_BEAUTIFY_FLAG" val=""/>
  <p:tag name="KSO_WM_DIAGRAM_VIRTUALLY_FRAME" val="{&quot;height&quot;:487.95,&quot;left&quot;:17.6,&quot;top&quot;:38.45,&quot;width&quot;:905.85}"/>
</p:tagLst>
</file>

<file path=ppt/tags/tag83.xml><?xml version="1.0" encoding="utf-8"?>
<p:tagLst xmlns:p="http://schemas.openxmlformats.org/presentationml/2006/main">
  <p:tag name="KSO_WM_DIAGRAM_VIRTUALLY_FRAME" val="{&quot;height&quot;:487.95,&quot;left&quot;:33.5,&quot;top&quot;:38.45,&quot;width&quot;:889.95}"/>
</p:tagLst>
</file>

<file path=ppt/tags/tag84.xml><?xml version="1.0" encoding="utf-8"?>
<p:tagLst xmlns:p="http://schemas.openxmlformats.org/presentationml/2006/main">
  <p:tag name="KSO_WM_DIAGRAM_VIRTUALLY_FRAME" val="{&quot;height&quot;:487.95,&quot;left&quot;:33.5,&quot;top&quot;:38.45,&quot;width&quot;:889.95}"/>
</p:tagLst>
</file>

<file path=ppt/tags/tag85.xml><?xml version="1.0" encoding="utf-8"?>
<p:tagLst xmlns:p="http://schemas.openxmlformats.org/presentationml/2006/main">
  <p:tag name="KSO_WM_DIAGRAM_VIRTUALLY_FRAME" val="{&quot;height&quot;:487.95,&quot;left&quot;:33.5,&quot;top&quot;:38.45,&quot;width&quot;:889.95}"/>
</p:tagLst>
</file>

<file path=ppt/tags/tag86.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87.xml><?xml version="1.0" encoding="utf-8"?>
<p:tagLst xmlns:p="http://schemas.openxmlformats.org/presentationml/2006/main">
  <p:tag name="KSO_WM_DIAGRAM_VIRTUALLY_FRAME" val="{&quot;height&quot;:487.95,&quot;left&quot;:33.5,&quot;top&quot;:38.45,&quot;width&quot;:889.95}"/>
</p:tagLst>
</file>

<file path=ppt/tags/tag88.xml><?xml version="1.0" encoding="utf-8"?>
<p:tagLst xmlns:p="http://schemas.openxmlformats.org/presentationml/2006/main">
  <p:tag name="KSO_WM_DIAGRAM_VIRTUALLY_FRAME" val="{&quot;height&quot;:487.95,&quot;left&quot;:33.5,&quot;top&quot;:38.45,&quot;width&quot;:889.95}"/>
  <p:tag name="KSO_WM_BEAUTIFY_FLAG" val=""/>
</p:tagLst>
</file>

<file path=ppt/tags/tag89.xml><?xml version="1.0" encoding="utf-8"?>
<p:tagLst xmlns:p="http://schemas.openxmlformats.org/presentationml/2006/main">
  <p:tag name="KSO_WM_DIAGRAM_VIRTUALLY_FRAME" val="{&quot;height&quot;:487.95,&quot;left&quot;:33.5,&quot;top&quot;:38.45,&quot;width&quot;:889.95}"/>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KSO_WM_BEAUTIFY_FLAG" val=""/>
  <p:tag name="KSO_WM_DIAGRAM_VIRTUALLY_FRAME" val="{&quot;height&quot;:518.2,&quot;left&quot;:17.6,&quot;top&quot;:14.35,&quot;width&quot;:922.55}"/>
</p:tagLst>
</file>

<file path=ppt/tags/tag92.xml><?xml version="1.0" encoding="utf-8"?>
<p:tagLst xmlns:p="http://schemas.openxmlformats.org/presentationml/2006/main">
  <p:tag name="KSO_WM_BEAUTIFY_FLAG" val=""/>
  <p:tag name="KSO_WM_DIAGRAM_VIRTUALLY_FRAME" val="{&quot;height&quot;:518.2,&quot;left&quot;:17.6,&quot;top&quot;:14.35,&quot;width&quot;:922.55}"/>
</p:tagLst>
</file>

<file path=ppt/tags/tag93.xml><?xml version="1.0" encoding="utf-8"?>
<p:tagLst xmlns:p="http://schemas.openxmlformats.org/presentationml/2006/main">
  <p:tag name="KSO_WM_DIAGRAM_VIRTUALLY_FRAME" val="{&quot;height&quot;:518.2,&quot;left&quot;:17.6,&quot;top&quot;:14.35,&quot;width&quot;:922.55}"/>
</p:tagLst>
</file>

<file path=ppt/tags/tag9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95.xml><?xml version="1.0" encoding="utf-8"?>
<p:tagLst xmlns:p="http://schemas.openxmlformats.org/presentationml/2006/main">
  <p:tag name="KSO_WM_BEAUTIFY_FLAG" val=""/>
  <p:tag name="KSO_WM_DIAGRAM_VIRTUALLY_FRAME" val="{&quot;height&quot;:487.95,&quot;left&quot;:17.6,&quot;top&quot;:38.45,&quot;width&quot;:905.85}"/>
</p:tagLst>
</file>

<file path=ppt/tags/tag96.xml><?xml version="1.0" encoding="utf-8"?>
<p:tagLst xmlns:p="http://schemas.openxmlformats.org/presentationml/2006/main">
  <p:tag name="KSO_WM_BEAUTIFY_FLAG" val=""/>
  <p:tag name="KSO_WM_DIAGRAM_VIRTUALLY_FRAME" val="{&quot;height&quot;:487.95,&quot;left&quot;:17.6,&quot;top&quot;:38.45,&quot;width&quot;:905.85}"/>
</p:tagLst>
</file>

<file path=ppt/tags/tag97.xml><?xml version="1.0" encoding="utf-8"?>
<p:tagLst xmlns:p="http://schemas.openxmlformats.org/presentationml/2006/main">
  <p:tag name="TABLE_ENDDRAG_ORIGIN_RECT" val="818*211"/>
  <p:tag name="TABLE_ENDDRAG_RECT" val="62*240*818*211"/>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 name="KSO_WM_DIAGRAM_VIRTUALLY_FRAME" val="{&quot;height&quot;:487.95,&quot;left&quot;:17.6,&quot;top&quot;:38.45,&quot;width&quot;:905.85}"/>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3116</Words>
  <Application>WPS 演示</Application>
  <PresentationFormat>宽屏</PresentationFormat>
  <Paragraphs>195</Paragraphs>
  <Slides>19</Slides>
  <Notes>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19</vt:i4>
      </vt:variant>
    </vt:vector>
  </HeadingPairs>
  <TitlesOfParts>
    <vt:vector size="30" baseType="lpstr">
      <vt:lpstr>Arial</vt:lpstr>
      <vt:lpstr>宋体</vt:lpstr>
      <vt:lpstr>Wingdings</vt:lpstr>
      <vt:lpstr>Wingdings</vt:lpstr>
      <vt:lpstr>黑体</vt:lpstr>
      <vt:lpstr>等线</vt:lpstr>
      <vt:lpstr>演示春风楷</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zt</cp:lastModifiedBy>
  <cp:revision>216</cp:revision>
  <dcterms:created xsi:type="dcterms:W3CDTF">2019-06-19T02:08:00Z</dcterms:created>
  <dcterms:modified xsi:type="dcterms:W3CDTF">2024-11-14T03:53:03Z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2052-12.1.0.18912</vt:lpwstr>
  </property>
  <property fmtid="{D5CDD505-2E9C-101B-9397-08002B2CF9AE}" pid="3" name="ICV">
    <vt:lpwstr>8D1DD0FAA3BF41C1B380BF3115BEF1CA_13</vt:lpwstr>
  </property>
</Properties>
</file>