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jpg" ContentType="image/jpeg"/>
  <Default Extension="mp4" ContentType="video/mp4"/>
  <Default Extension="png" ContentType="image/png"/>
  <Default Extension="rels" ContentType="application/vnd.openxmlformats-package.relationship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s/slide2.xml" ContentType="application/vnd.openxmlformats-officedocument.presentationml.slide+xml"/>
  <Override PartName="/ppt/slideLayouts/slideLayout2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8.xml" ContentType="application/vnd.openxmlformats-officedocument.presentationml.slide+xml"/>
  <Override PartName="/ppt/slideLayouts/slideLayout8.xml" ContentType="application/vnd.openxmlformats-officedocument.presentationml.slideLayout+xml"/>
  <Override PartName="/ppt/slides/slide9.xml" ContentType="application/vnd.openxmlformats-officedocument.presentationml.slide+xml"/>
  <Override PartName="/ppt/slideLayouts/slideLayout9.xml" ContentType="application/vnd.openxmlformats-officedocument.presentationml.slideLayout+xml"/>
  <Override PartName="/ppt/slides/slide10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1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3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4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15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16.xml" ContentType="application/vnd.openxmlformats-officedocument.presentationml.slide+xml"/>
  <Override PartName="/ppt/slideLayouts/slideLayout16.xml" ContentType="application/vnd.openxmlformats-officedocument.presentationml.slideLayout+xml"/>
  <Override PartName="/ppt/slides/slide17.xml" ContentType="application/vnd.openxmlformats-officedocument.presentationml.slide+xml"/>
  <Override PartName="/ppt/slideLayouts/slideLayout17.xml" ContentType="application/vnd.openxmlformats-officedocument.presentationml.slideLayout+xml"/>
  <Override PartName="/ppt/slides/slide18.xml" ContentType="application/vnd.openxmlformats-officedocument.presentationml.slide+xml"/>
  <Override PartName="/ppt/slideLayouts/slideLayout18.xml" ContentType="application/vnd.openxmlformats-officedocument.presentationml.slideLayout+xml"/>
  <Override PartName="/ppt/slides/slide19.xml" ContentType="application/vnd.openxmlformats-officedocument.presentationml.slide+xml"/>
  <Override PartName="/ppt/slideLayouts/slideLayout19.xml" ContentType="application/vnd.openxmlformats-officedocument.presentationml.slideLayout+xml"/>
  <Override PartName="/ppt/slides/slide20.xml" ContentType="application/vnd.openxmlformats-officedocument.presentationml.slide+xml"/>
  <Override PartName="/ppt/slideLayouts/slideLayout20.xml" ContentType="application/vnd.openxmlformats-officedocument.presentationml.slideLayout+xml"/>
  <Override PartName="/ppt/slides/slide21.xml" ContentType="application/vnd.openxmlformats-officedocument.presentationml.slide+xml"/>
  <Override PartName="/ppt/slideLayouts/slideLayout21.xml" ContentType="application/vnd.openxmlformats-officedocument.presentationml.slideLayout+xml"/>
  <Override PartName="/ppt/slides/slide22.xml" ContentType="application/vnd.openxmlformats-officedocument.presentationml.slide+xml"/>
  <Override PartName="/ppt/slideLayouts/slideLayout22.xml" ContentType="application/vnd.openxmlformats-officedocument.presentationml.slideLayout+xml"/>
  <Override PartName="/ppt/slides/slide23.xml" ContentType="application/vnd.openxmlformats-officedocument.presentationml.slide+xml"/>
  <Override PartName="/ppt/slideLayouts/slideLayout23.xml" ContentType="application/vnd.openxmlformats-officedocument.presentationml.slideLayout+xml"/>
  <Override PartName="/ppt/slides/slide24.xml" ContentType="application/vnd.openxmlformats-officedocument.presentationml.slide+xml"/>
  <Override PartName="/ppt/slideLayouts/slideLayout24.xml" ContentType="application/vnd.openxmlformats-officedocument.presentationml.slideLayout+xml"/>
  <Override PartName="/ppt/slides/slide25.xml" ContentType="application/vnd.openxmlformats-officedocument.presentationml.slide+xml"/>
  <Override PartName="/ppt/slideLayouts/slideLayout25.xml" ContentType="application/vnd.openxmlformats-officedocument.presentationml.slideLayout+xml"/>
  <Override PartName="/ppt/slides/slide26.xml" ContentType="application/vnd.openxmlformats-officedocument.presentationml.slide+xml"/>
  <Override PartName="/ppt/slideLayouts/slideLayout26.xml" ContentType="application/vnd.openxmlformats-officedocument.presentationml.slideLayout+xml"/>
  <Override PartName="/ppt/slides/slide27.xml" ContentType="application/vnd.openxmlformats-officedocument.presentationml.slide+xml"/>
  <Override PartName="/ppt/slideLayouts/slideLayout27.xml" ContentType="application/vnd.openxmlformats-officedocument.presentationml.slideLayout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152624e88a432c" /><Relationship Type="http://schemas.openxmlformats.org/officeDocument/2006/relationships/extended-properties" Target="/docProps/app.xml" Id="rId2" /><Relationship Type="http://schemas.openxmlformats.org/package/2006/relationships/metadata/core-properties" Target="/docProps/core.xml" Id="Rd661f1f4661a4cb7" /><Relationship Type="http://schemas.openxmlformats.org/officeDocument/2006/relationships/custom-properties" Target="/docProps/custom.xml" Id="Rfb3053c0929e45a7" /></Relationships>
</file>

<file path=ppt/presentation.xml><?xml version="1.0" encoding="utf-8"?>
<p:presentation xmlns:p15="http://schemas.microsoft.com/office/powerpoint/2012/main"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p14="http://schemas.microsoft.com/office/powerpoint/2010/main" xmlns:p15="http://schemas.microsoft.com/office/powerpoint/2012/main"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0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presProps" Target="/ppt/presProps.xml" Id="rId1" /><Relationship Type="http://schemas.openxmlformats.org/officeDocument/2006/relationships/viewProps" Target="/ppt/viewProps.xml" Id="rId2" /><Relationship Type="http://schemas.openxmlformats.org/officeDocument/2006/relationships/theme" Target="/ppt/theme/theme1.xml" Id="rId3" /><Relationship Type="http://schemas.openxmlformats.org/officeDocument/2006/relationships/tableStyles" Target="/ppt/tableStyles.xml" Id="rId4" /><Relationship Type="http://schemas.openxmlformats.org/officeDocument/2006/relationships/slideMaster" Target="/ppt/slideMasters/slideMaster1.xml" Id="rId5" /><Relationship Type="http://schemas.openxmlformats.org/officeDocument/2006/relationships/slide" Target="/ppt/slides/slide1.xml" Id="rId6" /><Relationship Type="http://schemas.openxmlformats.org/officeDocument/2006/relationships/slide" Target="/ppt/slides/slide2.xml" Id="rId7" /><Relationship Type="http://schemas.openxmlformats.org/officeDocument/2006/relationships/slide" Target="/ppt/slides/slide3.xml" Id="rId8" /><Relationship Type="http://schemas.openxmlformats.org/officeDocument/2006/relationships/slide" Target="/ppt/slides/slide4.xml" Id="rId9" /><Relationship Type="http://schemas.openxmlformats.org/officeDocument/2006/relationships/slide" Target="/ppt/slides/slide5.xml" Id="rId10" /><Relationship Type="http://schemas.openxmlformats.org/officeDocument/2006/relationships/slide" Target="/ppt/slides/slide6.xml" Id="rId11" /><Relationship Type="http://schemas.openxmlformats.org/officeDocument/2006/relationships/slide" Target="/ppt/slides/slide7.xml" Id="rId12" /><Relationship Type="http://schemas.openxmlformats.org/officeDocument/2006/relationships/slide" Target="/ppt/slides/slide8.xml" Id="rId13" /><Relationship Type="http://schemas.openxmlformats.org/officeDocument/2006/relationships/slide" Target="/ppt/slides/slide9.xml" Id="rId14" /><Relationship Type="http://schemas.openxmlformats.org/officeDocument/2006/relationships/slide" Target="/ppt/slides/slide10.xml" Id="rId15" /><Relationship Type="http://schemas.openxmlformats.org/officeDocument/2006/relationships/slide" Target="/ppt/slides/slide11.xml" Id="rId16" /><Relationship Type="http://schemas.openxmlformats.org/officeDocument/2006/relationships/slide" Target="/ppt/slides/slide12.xml" Id="rId17" /><Relationship Type="http://schemas.openxmlformats.org/officeDocument/2006/relationships/slide" Target="/ppt/slides/slide13.xml" Id="rId18" /><Relationship Type="http://schemas.openxmlformats.org/officeDocument/2006/relationships/slide" Target="/ppt/slides/slide14.xml" Id="rId19" /><Relationship Type="http://schemas.openxmlformats.org/officeDocument/2006/relationships/slide" Target="/ppt/slides/slide15.xml" Id="rId20" /><Relationship Type="http://schemas.openxmlformats.org/officeDocument/2006/relationships/slide" Target="/ppt/slides/slide16.xml" Id="rId21" /><Relationship Type="http://schemas.openxmlformats.org/officeDocument/2006/relationships/slide" Target="/ppt/slides/slide17.xml" Id="rId22" /><Relationship Type="http://schemas.openxmlformats.org/officeDocument/2006/relationships/slide" Target="/ppt/slides/slide18.xml" Id="rId23" /><Relationship Type="http://schemas.openxmlformats.org/officeDocument/2006/relationships/slide" Target="/ppt/slides/slide19.xml" Id="rId24" /><Relationship Type="http://schemas.openxmlformats.org/officeDocument/2006/relationships/slide" Target="/ppt/slides/slide20.xml" Id="rId25" /><Relationship Type="http://schemas.openxmlformats.org/officeDocument/2006/relationships/slide" Target="/ppt/slides/slide21.xml" Id="rId26" /><Relationship Type="http://schemas.openxmlformats.org/officeDocument/2006/relationships/slide" Target="/ppt/slides/slide22.xml" Id="rId27" /><Relationship Type="http://schemas.openxmlformats.org/officeDocument/2006/relationships/slide" Target="/ppt/slides/slide23.xml" Id="rId28" /><Relationship Type="http://schemas.openxmlformats.org/officeDocument/2006/relationships/slide" Target="/ppt/slides/slide24.xml" Id="rId29" /><Relationship Type="http://schemas.openxmlformats.org/officeDocument/2006/relationships/slide" Target="/ppt/slides/slide25.xml" Id="rId30" /><Relationship Type="http://schemas.openxmlformats.org/officeDocument/2006/relationships/slide" Target="/ppt/slides/slide26.xml" Id="rId31" /><Relationship Type="http://schemas.openxmlformats.org/officeDocument/2006/relationships/slide" Target="/ppt/slides/slide27.xml" Id="rId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2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3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4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5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6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7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8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9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0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2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3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4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5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6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7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8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9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20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2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22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23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24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25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26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27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slideLayout1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2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3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4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5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6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7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8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9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0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1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2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3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4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5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6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7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8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9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20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21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22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23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24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25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26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27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Id1" /><Relationship Type="http://schemas.openxmlformats.org/officeDocument/2006/relationships/theme" Target="/ppt/theme/theme1.xml" Id="rId2" /><Relationship Type="http://schemas.openxmlformats.org/officeDocument/2006/relationships/slideLayout" Target="/ppt/slideLayouts/slideLayout2.xml" Id="rId3" /><Relationship Type="http://schemas.openxmlformats.org/officeDocument/2006/relationships/slideLayout" Target="/ppt/slideLayouts/slideLayout3.xml" Id="rId4" /><Relationship Type="http://schemas.openxmlformats.org/officeDocument/2006/relationships/slideLayout" Target="/ppt/slideLayouts/slideLayout4.xml" Id="rId5" /><Relationship Type="http://schemas.openxmlformats.org/officeDocument/2006/relationships/slideLayout" Target="/ppt/slideLayouts/slideLayout5.xml" Id="rId6" /><Relationship Type="http://schemas.openxmlformats.org/officeDocument/2006/relationships/slideLayout" Target="/ppt/slideLayouts/slideLayout6.xml" Id="rId7" /><Relationship Type="http://schemas.openxmlformats.org/officeDocument/2006/relationships/slideLayout" Target="/ppt/slideLayouts/slideLayout7.xml" Id="rId8" /><Relationship Type="http://schemas.openxmlformats.org/officeDocument/2006/relationships/slideLayout" Target="/ppt/slideLayouts/slideLayout8.xml" Id="rId9" /><Relationship Type="http://schemas.openxmlformats.org/officeDocument/2006/relationships/slideLayout" Target="/ppt/slideLayouts/slideLayout9.xml" Id="rId10" /><Relationship Type="http://schemas.openxmlformats.org/officeDocument/2006/relationships/slideLayout" Target="/ppt/slideLayouts/slideLayout10.xml" Id="rId11" /><Relationship Type="http://schemas.openxmlformats.org/officeDocument/2006/relationships/slideLayout" Target="/ppt/slideLayouts/slideLayout11.xml" Id="rId12" /><Relationship Type="http://schemas.openxmlformats.org/officeDocument/2006/relationships/slideLayout" Target="/ppt/slideLayouts/slideLayout12.xml" Id="rId13" /><Relationship Type="http://schemas.openxmlformats.org/officeDocument/2006/relationships/slideLayout" Target="/ppt/slideLayouts/slideLayout13.xml" Id="rId14" /><Relationship Type="http://schemas.openxmlformats.org/officeDocument/2006/relationships/slideLayout" Target="/ppt/slideLayouts/slideLayout14.xml" Id="rId15" /><Relationship Type="http://schemas.openxmlformats.org/officeDocument/2006/relationships/slideLayout" Target="/ppt/slideLayouts/slideLayout15.xml" Id="rId16" /><Relationship Type="http://schemas.openxmlformats.org/officeDocument/2006/relationships/slideLayout" Target="/ppt/slideLayouts/slideLayout16.xml" Id="rId17" /><Relationship Type="http://schemas.openxmlformats.org/officeDocument/2006/relationships/slideLayout" Target="/ppt/slideLayouts/slideLayout17.xml" Id="rId18" /><Relationship Type="http://schemas.openxmlformats.org/officeDocument/2006/relationships/slideLayout" Target="/ppt/slideLayouts/slideLayout18.xml" Id="rId19" /><Relationship Type="http://schemas.openxmlformats.org/officeDocument/2006/relationships/slideLayout" Target="/ppt/slideLayouts/slideLayout19.xml" Id="rId20" /><Relationship Type="http://schemas.openxmlformats.org/officeDocument/2006/relationships/slideLayout" Target="/ppt/slideLayouts/slideLayout20.xml" Id="rId21" /><Relationship Type="http://schemas.openxmlformats.org/officeDocument/2006/relationships/slideLayout" Target="/ppt/slideLayouts/slideLayout21.xml" Id="rId22" /><Relationship Type="http://schemas.openxmlformats.org/officeDocument/2006/relationships/slideLayout" Target="/ppt/slideLayouts/slideLayout22.xml" Id="rId23" /><Relationship Type="http://schemas.openxmlformats.org/officeDocument/2006/relationships/slideLayout" Target="/ppt/slideLayouts/slideLayout23.xml" Id="rId24" /><Relationship Type="http://schemas.openxmlformats.org/officeDocument/2006/relationships/slideLayout" Target="/ppt/slideLayouts/slideLayout24.xml" Id="rId25" /><Relationship Type="http://schemas.openxmlformats.org/officeDocument/2006/relationships/slideLayout" Target="/ppt/slideLayouts/slideLayout25.xml" Id="rId26" /><Relationship Type="http://schemas.openxmlformats.org/officeDocument/2006/relationships/slideLayout" Target="/ppt/slideLayouts/slideLayout26.xml" Id="rId27" /><Relationship Type="http://schemas.openxmlformats.org/officeDocument/2006/relationships/slideLayout" Target="/ppt/slideLayouts/slideLayout27.xml" Id="rId28" /></Relationships>
</file>

<file path=ppt/slideMasters/slideMaster1.xml><?xml version="1.0" encoding="utf-8"?>
<p:sldMaster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33735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Id1" /><Relationship Type="http://schemas.openxmlformats.org/officeDocument/2006/relationships/image" Target="/ppt/media/image.jpg" Id="rId2" /><Relationship Type="http://schemas.openxmlformats.org/officeDocument/2006/relationships/image" Target="/ppt/media/image.png" Id="rId5" /><Relationship Type="http://schemas.openxmlformats.org/officeDocument/2006/relationships/video" Target="/media/mediadata.mp4" Id="rId4" /><Relationship Type="http://schemas.microsoft.com/office/2007/relationships/media" Target="/media/mediadata.mp4" Id="rI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2.xml" Id="rId1" /><Relationship Type="http://schemas.openxmlformats.org/officeDocument/2006/relationships/image" Target="/ppt/media/image2.png" Id="rId2" /><Relationship Type="http://schemas.openxmlformats.org/officeDocument/2006/relationships/image" Target="/ppt/media/image2.jpg" Id="rId3" /><Relationship Type="http://schemas.openxmlformats.org/officeDocument/2006/relationships/image" Target="/ppt/media/image3.jpg" Id="rId4" /><Relationship Type="http://schemas.openxmlformats.org/officeDocument/2006/relationships/image" Target="/ppt/media/image4.jpg" Id="rId5" /><Relationship Type="http://schemas.openxmlformats.org/officeDocument/2006/relationships/image" Target="/ppt/media/image5.jpg" Id="rId6" /><Relationship Type="http://schemas.openxmlformats.org/officeDocument/2006/relationships/image" Target="/ppt/media/image6.jpg" Id="rId7" /><Relationship Type="http://schemas.openxmlformats.org/officeDocument/2006/relationships/image" Target="/ppt/media/image7.jpg" Id="rId8" /><Relationship Type="http://schemas.openxmlformats.org/officeDocument/2006/relationships/image" Target="/ppt/media/image8.jpg" Id="rId9" /><Relationship Type="http://schemas.openxmlformats.org/officeDocument/2006/relationships/image" Target="/ppt/media/image9.jpg" Id="rId10" /><Relationship Type="http://schemas.openxmlformats.org/officeDocument/2006/relationships/image" Target="/ppt/media/image10.jpg" Id="rId11" /><Relationship Type="http://schemas.openxmlformats.org/officeDocument/2006/relationships/image" Target="/ppt/media/image11.jpg" Id="rId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3.xml" Id="rId1" /><Relationship Type="http://schemas.openxmlformats.org/officeDocument/2006/relationships/image" Target="/ppt/media/image3.png" Id="rId2" /><Relationship Type="http://schemas.openxmlformats.org/officeDocument/2006/relationships/image" Target="/ppt/media/image12.jpg" Id="rId3" /><Relationship Type="http://schemas.openxmlformats.org/officeDocument/2006/relationships/image" Target="/ppt/media/image13.jpg" Id="rId4" /><Relationship Type="http://schemas.openxmlformats.org/officeDocument/2006/relationships/image" Target="/ppt/media/image14.jpg" Id="rId5" /><Relationship Type="http://schemas.openxmlformats.org/officeDocument/2006/relationships/image" Target="/ppt/media/image15.jpg" Id="rId6" /><Relationship Type="http://schemas.openxmlformats.org/officeDocument/2006/relationships/image" Target="/ppt/media/image16.jpg" Id="rId7" /><Relationship Type="http://schemas.openxmlformats.org/officeDocument/2006/relationships/image" Target="/ppt/media/image17.jpg" Id="rId8" /><Relationship Type="http://schemas.openxmlformats.org/officeDocument/2006/relationships/image" Target="/ppt/media/image18.jpg" Id="rId9" /><Relationship Type="http://schemas.openxmlformats.org/officeDocument/2006/relationships/image" Target="/ppt/media/image19.jpg" Id="rId10" /><Relationship Type="http://schemas.openxmlformats.org/officeDocument/2006/relationships/image" Target="/ppt/media/image20.jpg" Id="rId11" /><Relationship Type="http://schemas.openxmlformats.org/officeDocument/2006/relationships/image" Target="/ppt/media/image21.jpg" Id="rId1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4.xml" Id="rId1" /><Relationship Type="http://schemas.openxmlformats.org/officeDocument/2006/relationships/image" Target="/ppt/media/image4.png" Id="rI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5.xml" Id="rId1" /><Relationship Type="http://schemas.openxmlformats.org/officeDocument/2006/relationships/image" Target="/ppt/media/image5.png" Id="rId2" /><Relationship Type="http://schemas.openxmlformats.org/officeDocument/2006/relationships/image" Target="/ppt/media/image6.png" Id="rId3" /><Relationship Type="http://schemas.openxmlformats.org/officeDocument/2006/relationships/image" Target="/ppt/media/image7.png" Id="rId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6.xml" Id="rId1" /><Relationship Type="http://schemas.openxmlformats.org/officeDocument/2006/relationships/image" Target="/ppt/media/image8.png" Id="rId2" /><Relationship Type="http://schemas.openxmlformats.org/officeDocument/2006/relationships/image" Target="/ppt/media/image9.png" Id="rId3" /><Relationship Type="http://schemas.openxmlformats.org/officeDocument/2006/relationships/image" Target="/ppt/media/image10.png" Id="rId4" /><Relationship Type="http://schemas.openxmlformats.org/officeDocument/2006/relationships/image" Target="/ppt/media/image11.png" Id="rId5" /><Relationship Type="http://schemas.openxmlformats.org/officeDocument/2006/relationships/image" Target="/ppt/media/image12.png" Id="rId6" /><Relationship Type="http://schemas.openxmlformats.org/officeDocument/2006/relationships/image" Target="/ppt/media/image13.png" Id="rI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7.xml" Id="rId1" /><Relationship Type="http://schemas.openxmlformats.org/officeDocument/2006/relationships/image" Target="/ppt/media/image14.png" Id="rId2" /><Relationship Type="http://schemas.openxmlformats.org/officeDocument/2006/relationships/image" Target="/ppt/media/image15.png" Id="rId3" /><Relationship Type="http://schemas.openxmlformats.org/officeDocument/2006/relationships/image" Target="/ppt/media/image16.png" Id="rId4" /><Relationship Type="http://schemas.openxmlformats.org/officeDocument/2006/relationships/image" Target="/ppt/media/image17.png" Id="rId5" /><Relationship Type="http://schemas.openxmlformats.org/officeDocument/2006/relationships/image" Target="/ppt/media/image18.png" Id="rId6" /><Relationship Type="http://schemas.openxmlformats.org/officeDocument/2006/relationships/image" Target="/ppt/media/image19.png" Id="rId7" /></Relationships>
</file>

<file path=ppt/slides/_rels/slide8.xml.rels>&#65279;<?xml version="1.0" encoding="utf-8"?><Relationships xmlns="http://schemas.openxmlformats.org/package/2006/relationships"><Relationship Type="http://schemas.openxmlformats.org/officeDocument/2006/relationships/slideLayout" Target="/ppt/slideLayouts/slideLayout8.xml" Id="rId1" /><Relationship Type="http://schemas.openxmlformats.org/officeDocument/2006/relationships/image" Target="/ppt/media/image20.png" Id="rId2" /><Relationship Type="http://schemas.openxmlformats.org/officeDocument/2006/relationships/image" Target="/ppt/media/image21.png" Id="rId3" /><Relationship Type="http://schemas.openxmlformats.org/officeDocument/2006/relationships/image" Target="/ppt/media/image22.png" Id="rId4" /><Relationship Type="http://schemas.openxmlformats.org/officeDocument/2006/relationships/image" Target="/ppt/media/image23.png" Id="rId5" /><Relationship Type="http://schemas.openxmlformats.org/officeDocument/2006/relationships/image" Target="/ppt/media/image22.jpg" Id="rId6" /><Relationship Type="http://schemas.openxmlformats.org/officeDocument/2006/relationships/image" Target="/ppt/media/image23.jpg" Id="rId7" /><Relationship Type="http://schemas.openxmlformats.org/officeDocument/2006/relationships/image" Target="/ppt/media/image24.jpg" Id="rId8" /></Relationships>
</file>

<file path=ppt/slides/_rels/slide9.xml.rels>&#65279;<?xml version="1.0" encoding="utf-8"?><Relationships xmlns="http://schemas.openxmlformats.org/package/2006/relationships"><Relationship Type="http://schemas.openxmlformats.org/officeDocument/2006/relationships/slideLayout" Target="/ppt/slideLayouts/slideLayout9.xml" Id="rId1" /><Relationship Type="http://schemas.openxmlformats.org/officeDocument/2006/relationships/image" Target="/ppt/media/image24.png" Id="rId2" /><Relationship Type="http://schemas.openxmlformats.org/officeDocument/2006/relationships/image" Target="/ppt/media/image25.png" Id="rId3" /><Relationship Type="http://schemas.openxmlformats.org/officeDocument/2006/relationships/image" Target="/ppt/media/image26.png" Id="rId4" /><Relationship Type="http://schemas.openxmlformats.org/officeDocument/2006/relationships/image" Target="/ppt/media/image27.png" Id="rId5" /><Relationship Type="http://schemas.openxmlformats.org/officeDocument/2006/relationships/image" Target="/ppt/media/image28.png" Id="rId6" /><Relationship Type="http://schemas.openxmlformats.org/officeDocument/2006/relationships/image" Target="/ppt/media/image29.png" Id="rId7" /></Relationships>
</file>

<file path=ppt/slides/_rels/slide10.xml.rels>&#65279;<?xml version="1.0" encoding="utf-8"?><Relationships xmlns="http://schemas.openxmlformats.org/package/2006/relationships"><Relationship Type="http://schemas.openxmlformats.org/officeDocument/2006/relationships/slideLayout" Target="/ppt/slideLayouts/slideLayout10.xml" Id="rId1" /><Relationship Type="http://schemas.openxmlformats.org/officeDocument/2006/relationships/image" Target="/ppt/media/image30.png" Id="rId2" /><Relationship Type="http://schemas.openxmlformats.org/officeDocument/2006/relationships/image" Target="/ppt/media/image31.png" Id="rId3" /><Relationship Type="http://schemas.openxmlformats.org/officeDocument/2006/relationships/image" Target="/ppt/media/image32.png" Id="rId4" /><Relationship Type="http://schemas.openxmlformats.org/officeDocument/2006/relationships/image" Target="/ppt/media/image33.png" Id="rId5" /><Relationship Type="http://schemas.openxmlformats.org/officeDocument/2006/relationships/image" Target="/ppt/media/image34.png" Id="rId6" /><Relationship Type="http://schemas.openxmlformats.org/officeDocument/2006/relationships/image" Target="/ppt/media/image35.png" Id="rId7" /></Relationships>
</file>

<file path=ppt/slides/_rels/slide1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1.xml" Id="rId1" /><Relationship Type="http://schemas.openxmlformats.org/officeDocument/2006/relationships/image" Target="/ppt/media/image36.png" Id="rId2" /><Relationship Type="http://schemas.openxmlformats.org/officeDocument/2006/relationships/image" Target="/ppt/media/image37.png" Id="rId3" /><Relationship Type="http://schemas.openxmlformats.org/officeDocument/2006/relationships/image" Target="/ppt/media/image38.png" Id="rId4" /><Relationship Type="http://schemas.openxmlformats.org/officeDocument/2006/relationships/image" Target="/ppt/media/image39.png" Id="rId5" /><Relationship Type="http://schemas.openxmlformats.org/officeDocument/2006/relationships/image" Target="/ppt/media/image25.jpg" Id="rId6" /></Relationships>
</file>

<file path=ppt/slides/_rels/slide1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2.xml" Id="rId1" /><Relationship Type="http://schemas.openxmlformats.org/officeDocument/2006/relationships/image" Target="/ppt/media/image40.png" Id="rId2" /><Relationship Type="http://schemas.openxmlformats.org/officeDocument/2006/relationships/image" Target="/ppt/media/image41.png" Id="rId3" /><Relationship Type="http://schemas.openxmlformats.org/officeDocument/2006/relationships/image" Target="/ppt/media/image42.png" Id="rId4" /><Relationship Type="http://schemas.openxmlformats.org/officeDocument/2006/relationships/image" Target="/ppt/media/image26.jpg" Id="rId5" /><Relationship Type="http://schemas.openxmlformats.org/officeDocument/2006/relationships/image" Target="/ppt/media/image27.jpg" Id="rId6" /><Relationship Type="http://schemas.openxmlformats.org/officeDocument/2006/relationships/image" Target="/ppt/media/image43.png" Id="rId7" /></Relationships>
</file>

<file path=ppt/slides/_rels/slide1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Relationship Type="http://schemas.openxmlformats.org/officeDocument/2006/relationships/image" Target="/ppt/media/image44.png" Id="rId2" /><Relationship Type="http://schemas.openxmlformats.org/officeDocument/2006/relationships/image" Target="/ppt/media/image45.png" Id="rId3" /><Relationship Type="http://schemas.openxmlformats.org/officeDocument/2006/relationships/image" Target="/ppt/media/image46.png" Id="rId4" /><Relationship Type="http://schemas.openxmlformats.org/officeDocument/2006/relationships/image" Target="/ppt/media/image47.png" Id="rId5" /><Relationship Type="http://schemas.openxmlformats.org/officeDocument/2006/relationships/image" Target="/ppt/media/image48.png" Id="rId6" /><Relationship Type="http://schemas.openxmlformats.org/officeDocument/2006/relationships/image" Target="/ppt/media/image49.png" Id="rId7" /><Relationship Type="http://schemas.openxmlformats.org/officeDocument/2006/relationships/image" Target="/ppt/media/image50.png" Id="rId8" /></Relationships>
</file>

<file path=ppt/slides/_rels/slide1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4.xml" Id="rId1" /><Relationship Type="http://schemas.openxmlformats.org/officeDocument/2006/relationships/image" Target="/ppt/media/image51.png" Id="rId2" /><Relationship Type="http://schemas.openxmlformats.org/officeDocument/2006/relationships/image" Target="/ppt/media/image52.png" Id="rId3" /><Relationship Type="http://schemas.openxmlformats.org/officeDocument/2006/relationships/image" Target="/ppt/media/image53.png" Id="rId4" /><Relationship Type="http://schemas.openxmlformats.org/officeDocument/2006/relationships/image" Target="/ppt/media/image54.png" Id="rId5" /><Relationship Type="http://schemas.openxmlformats.org/officeDocument/2006/relationships/image" Target="/ppt/media/image55.png" Id="rId6" /><Relationship Type="http://schemas.openxmlformats.org/officeDocument/2006/relationships/image" Target="/ppt/media/image56.png" Id="rId7" /><Relationship Type="http://schemas.openxmlformats.org/officeDocument/2006/relationships/image" Target="/ppt/media/image57.png" Id="rId8" /></Relationships>
</file>

<file path=ppt/slides/_rels/slide1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5.xml" Id="rId1" /><Relationship Type="http://schemas.openxmlformats.org/officeDocument/2006/relationships/image" Target="/ppt/media/image58.png" Id="rId2" /><Relationship Type="http://schemas.openxmlformats.org/officeDocument/2006/relationships/image" Target="/ppt/media/image59.png" Id="rId3" /><Relationship Type="http://schemas.openxmlformats.org/officeDocument/2006/relationships/image" Target="/ppt/media/image60.png" Id="rId4" /><Relationship Type="http://schemas.openxmlformats.org/officeDocument/2006/relationships/image" Target="/ppt/media/image61.png" Id="rId5" /><Relationship Type="http://schemas.openxmlformats.org/officeDocument/2006/relationships/image" Target="/ppt/media/image62.png" Id="rId6" /><Relationship Type="http://schemas.openxmlformats.org/officeDocument/2006/relationships/image" Target="/ppt/media/image63.png" Id="rId7" /><Relationship Type="http://schemas.openxmlformats.org/officeDocument/2006/relationships/image" Target="/ppt/media/image64.png" Id="rId8" /><Relationship Type="http://schemas.openxmlformats.org/officeDocument/2006/relationships/image" Target="/ppt/media/image65.png" Id="rId9" /><Relationship Type="http://schemas.openxmlformats.org/officeDocument/2006/relationships/image" Target="/ppt/media/image66.png" Id="rId10" /></Relationships>
</file>

<file path=ppt/slides/_rels/slide1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6.xml" Id="rId1" /><Relationship Type="http://schemas.openxmlformats.org/officeDocument/2006/relationships/image" Target="/ppt/media/image67.png" Id="rId2" /><Relationship Type="http://schemas.openxmlformats.org/officeDocument/2006/relationships/image" Target="/ppt/media/image68.png" Id="rId3" /><Relationship Type="http://schemas.openxmlformats.org/officeDocument/2006/relationships/image" Target="/ppt/media/image69.png" Id="rId4" /><Relationship Type="http://schemas.openxmlformats.org/officeDocument/2006/relationships/image" Target="/ppt/media/image70.png" Id="rId5" /><Relationship Type="http://schemas.openxmlformats.org/officeDocument/2006/relationships/image" Target="/ppt/media/image71.png" Id="rId6" /><Relationship Type="http://schemas.openxmlformats.org/officeDocument/2006/relationships/image" Target="/ppt/media/image28.jpg" Id="rId7" /><Relationship Type="http://schemas.openxmlformats.org/officeDocument/2006/relationships/image" Target="/ppt/media/image29.jpg" Id="rId8" /></Relationships>
</file>

<file path=ppt/slides/_rels/slide1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7.xml" Id="rId1" /><Relationship Type="http://schemas.openxmlformats.org/officeDocument/2006/relationships/image" Target="/ppt/media/image72.png" Id="rId2" /><Relationship Type="http://schemas.openxmlformats.org/officeDocument/2006/relationships/image" Target="/ppt/media/image73.png" Id="rId3" /><Relationship Type="http://schemas.openxmlformats.org/officeDocument/2006/relationships/image" Target="/ppt/media/image74.png" Id="rId4" /><Relationship Type="http://schemas.openxmlformats.org/officeDocument/2006/relationships/image" Target="/ppt/media/image75.png" Id="rId5" /><Relationship Type="http://schemas.openxmlformats.org/officeDocument/2006/relationships/image" Target="/ppt/media/image76.png" Id="rId6" /><Relationship Type="http://schemas.openxmlformats.org/officeDocument/2006/relationships/image" Target="/ppt/media/image77.png" Id="rId7" /><Relationship Type="http://schemas.openxmlformats.org/officeDocument/2006/relationships/image" Target="/ppt/media/image78.png" Id="rId8" /><Relationship Type="http://schemas.openxmlformats.org/officeDocument/2006/relationships/image" Target="/ppt/media/image79.png" Id="rId9" /></Relationships>
</file>

<file path=ppt/slides/_rels/slide18.xml.rels>&#65279;<?xml version="1.0" encoding="utf-8"?><Relationships xmlns="http://schemas.openxmlformats.org/package/2006/relationships"><Relationship Type="http://schemas.openxmlformats.org/officeDocument/2006/relationships/slideLayout" Target="/ppt/slideLayouts/slideLayout18.xml" Id="rId1" /><Relationship Type="http://schemas.openxmlformats.org/officeDocument/2006/relationships/image" Target="/ppt/media/image80.png" Id="rId2" /><Relationship Type="http://schemas.openxmlformats.org/officeDocument/2006/relationships/image" Target="/ppt/media/image81.png" Id="rId3" /><Relationship Type="http://schemas.openxmlformats.org/officeDocument/2006/relationships/image" Target="/ppt/media/image82.png" Id="rId4" /><Relationship Type="http://schemas.openxmlformats.org/officeDocument/2006/relationships/image" Target="/ppt/media/image83.png" Id="rId5" /><Relationship Type="http://schemas.openxmlformats.org/officeDocument/2006/relationships/image" Target="/ppt/media/image84.png" Id="rId6" /><Relationship Type="http://schemas.openxmlformats.org/officeDocument/2006/relationships/image" Target="/ppt/media/image30.jpg" Id="rId7" /></Relationships>
</file>

<file path=ppt/slides/_rels/slide19.xml.rels>&#65279;<?xml version="1.0" encoding="utf-8"?><Relationships xmlns="http://schemas.openxmlformats.org/package/2006/relationships"><Relationship Type="http://schemas.openxmlformats.org/officeDocument/2006/relationships/slideLayout" Target="/ppt/slideLayouts/slideLayout19.xml" Id="rId1" /><Relationship Type="http://schemas.openxmlformats.org/officeDocument/2006/relationships/image" Target="/ppt/media/image85.png" Id="rId2" /><Relationship Type="http://schemas.openxmlformats.org/officeDocument/2006/relationships/image" Target="/ppt/media/image86.png" Id="rId3" /><Relationship Type="http://schemas.openxmlformats.org/officeDocument/2006/relationships/image" Target="/ppt/media/image87.png" Id="rId4" /><Relationship Type="http://schemas.openxmlformats.org/officeDocument/2006/relationships/image" Target="/ppt/media/image88.png" Id="rId5" /><Relationship Type="http://schemas.openxmlformats.org/officeDocument/2006/relationships/image" Target="/ppt/media/image89.png" Id="rId6" /></Relationships>
</file>

<file path=ppt/slides/_rels/slide20.xml.rels>&#65279;<?xml version="1.0" encoding="utf-8"?><Relationships xmlns="http://schemas.openxmlformats.org/package/2006/relationships"><Relationship Type="http://schemas.openxmlformats.org/officeDocument/2006/relationships/slideLayout" Target="/ppt/slideLayouts/slideLayout20.xml" Id="rId1" /><Relationship Type="http://schemas.openxmlformats.org/officeDocument/2006/relationships/image" Target="/ppt/media/image90.png" Id="rId2" /><Relationship Type="http://schemas.openxmlformats.org/officeDocument/2006/relationships/image" Target="/ppt/media/image91.png" Id="rId3" /><Relationship Type="http://schemas.openxmlformats.org/officeDocument/2006/relationships/image" Target="/ppt/media/image92.png" Id="rId4" /><Relationship Type="http://schemas.openxmlformats.org/officeDocument/2006/relationships/image" Target="/ppt/media/image93.png" Id="rId5" /><Relationship Type="http://schemas.openxmlformats.org/officeDocument/2006/relationships/image" Target="/ppt/media/image94.png" Id="rId6" /><Relationship Type="http://schemas.openxmlformats.org/officeDocument/2006/relationships/image" Target="/ppt/media/image95.png" Id="rId7" /><Relationship Type="http://schemas.openxmlformats.org/officeDocument/2006/relationships/image" Target="/ppt/media/image96.png" Id="rId8" /></Relationships>
</file>

<file path=ppt/slides/_rels/slide21.xml.rels>&#65279;<?xml version="1.0" encoding="utf-8"?><Relationships xmlns="http://schemas.openxmlformats.org/package/2006/relationships"><Relationship Type="http://schemas.openxmlformats.org/officeDocument/2006/relationships/slideLayout" Target="/ppt/slideLayouts/slideLayout21.xml" Id="rId1" /><Relationship Type="http://schemas.openxmlformats.org/officeDocument/2006/relationships/image" Target="/ppt/media/image97.png" Id="rId2" /><Relationship Type="http://schemas.openxmlformats.org/officeDocument/2006/relationships/image" Target="/ppt/media/image98.png" Id="rId3" /><Relationship Type="http://schemas.openxmlformats.org/officeDocument/2006/relationships/image" Target="/ppt/media/image99.png" Id="rId4" /><Relationship Type="http://schemas.openxmlformats.org/officeDocument/2006/relationships/image" Target="/ppt/media/image100.png" Id="rId5" /><Relationship Type="http://schemas.openxmlformats.org/officeDocument/2006/relationships/image" Target="/ppt/media/image31.jpg" Id="rId6" /></Relationships>
</file>

<file path=ppt/slides/_rels/slide22.xml.rels>&#65279;<?xml version="1.0" encoding="utf-8"?><Relationships xmlns="http://schemas.openxmlformats.org/package/2006/relationships"><Relationship Type="http://schemas.openxmlformats.org/officeDocument/2006/relationships/slideLayout" Target="/ppt/slideLayouts/slideLayout22.xml" Id="rId1" /><Relationship Type="http://schemas.openxmlformats.org/officeDocument/2006/relationships/image" Target="/ppt/media/image101.png" Id="rId2" /><Relationship Type="http://schemas.openxmlformats.org/officeDocument/2006/relationships/image" Target="/ppt/media/image102.png" Id="rId3" /><Relationship Type="http://schemas.openxmlformats.org/officeDocument/2006/relationships/image" Target="/ppt/media/image103.png" Id="rId4" /><Relationship Type="http://schemas.openxmlformats.org/officeDocument/2006/relationships/image" Target="/ppt/media/image104.png" Id="rId5" /></Relationships>
</file>

<file path=ppt/slides/_rels/slide23.xml.rels>&#65279;<?xml version="1.0" encoding="utf-8"?><Relationships xmlns="http://schemas.openxmlformats.org/package/2006/relationships"><Relationship Type="http://schemas.openxmlformats.org/officeDocument/2006/relationships/slideLayout" Target="/ppt/slideLayouts/slideLayout23.xml" Id="rId1" /><Relationship Type="http://schemas.openxmlformats.org/officeDocument/2006/relationships/image" Target="/ppt/media/image105.png" Id="rId2" /><Relationship Type="http://schemas.openxmlformats.org/officeDocument/2006/relationships/image" Target="/ppt/media/image106.png" Id="rId3" /><Relationship Type="http://schemas.openxmlformats.org/officeDocument/2006/relationships/image" Target="/ppt/media/image107.png" Id="rId4" /><Relationship Type="http://schemas.openxmlformats.org/officeDocument/2006/relationships/image" Target="/ppt/media/image108.png" Id="rId5" /></Relationships>
</file>

<file path=ppt/slides/_rels/slide24.xml.rels>&#65279;<?xml version="1.0" encoding="utf-8"?><Relationships xmlns="http://schemas.openxmlformats.org/package/2006/relationships"><Relationship Type="http://schemas.openxmlformats.org/officeDocument/2006/relationships/slideLayout" Target="/ppt/slideLayouts/slideLayout24.xml" Id="rId1" /><Relationship Type="http://schemas.openxmlformats.org/officeDocument/2006/relationships/image" Target="/ppt/media/image109.png" Id="rId2" /><Relationship Type="http://schemas.openxmlformats.org/officeDocument/2006/relationships/image" Target="/ppt/media/image110.png" Id="rId3" /><Relationship Type="http://schemas.openxmlformats.org/officeDocument/2006/relationships/image" Target="/ppt/media/image111.png" Id="rId4" /><Relationship Type="http://schemas.openxmlformats.org/officeDocument/2006/relationships/image" Target="/ppt/media/image32.jpg" Id="rId5" /><Relationship Type="http://schemas.openxmlformats.org/officeDocument/2006/relationships/image" Target="/ppt/media/image33.jpg" Id="rId6" /><Relationship Type="http://schemas.openxmlformats.org/officeDocument/2006/relationships/image" Target="/ppt/media/image112.png" Id="rId7" /></Relationships>
</file>

<file path=ppt/slides/_rels/slide25.xml.rels>&#65279;<?xml version="1.0" encoding="utf-8"?><Relationships xmlns="http://schemas.openxmlformats.org/package/2006/relationships"><Relationship Type="http://schemas.openxmlformats.org/officeDocument/2006/relationships/slideLayout" Target="/ppt/slideLayouts/slideLayout25.xml" Id="rId1" /><Relationship Type="http://schemas.openxmlformats.org/officeDocument/2006/relationships/image" Target="/ppt/media/image113.png" Id="rId2" /><Relationship Type="http://schemas.openxmlformats.org/officeDocument/2006/relationships/image" Target="/ppt/media/image114.png" Id="rId3" /><Relationship Type="http://schemas.openxmlformats.org/officeDocument/2006/relationships/image" Target="/ppt/media/image115.png" Id="rId4" /><Relationship Type="http://schemas.openxmlformats.org/officeDocument/2006/relationships/image" Target="/ppt/media/image116.png" Id="rId5" /></Relationships>
</file>

<file path=ppt/slides/_rels/slide26.xml.rels>&#65279;<?xml version="1.0" encoding="utf-8"?><Relationships xmlns="http://schemas.openxmlformats.org/package/2006/relationships"><Relationship Type="http://schemas.openxmlformats.org/officeDocument/2006/relationships/slideLayout" Target="/ppt/slideLayouts/slideLayout26.xml" Id="rId1" /><Relationship Type="http://schemas.openxmlformats.org/officeDocument/2006/relationships/image" Target="/ppt/media/image117.png" Id="rId2" /><Relationship Type="http://schemas.openxmlformats.org/officeDocument/2006/relationships/image" Target="/ppt/media/image118.png" Id="rId3" /><Relationship Type="http://schemas.openxmlformats.org/officeDocument/2006/relationships/image" Target="/ppt/media/image119.png" Id="rId4" /><Relationship Type="http://schemas.openxmlformats.org/officeDocument/2006/relationships/image" Target="/ppt/media/image120.png" Id="rId5" /></Relationships>
</file>

<file path=ppt/slides/_rels/slide27.xml.rels>&#65279;<?xml version="1.0" encoding="utf-8"?><Relationships xmlns="http://schemas.openxmlformats.org/package/2006/relationships"><Relationship Type="http://schemas.openxmlformats.org/officeDocument/2006/relationships/slideLayout" Target="/ppt/slideLayouts/slideLayout27.xml" Id="rId1" /><Relationship Type="http://schemas.openxmlformats.org/officeDocument/2006/relationships/image" Target="/ppt/media/image121.png" Id="rId2" /><Relationship Type="http://schemas.openxmlformats.org/officeDocument/2006/relationships/image" Target="/ppt/media/image122.png" Id="rId3" /><Relationship Type="http://schemas.openxmlformats.org/officeDocument/2006/relationships/image" Target="/ppt/media/image123.png" Id="rId4" /><Relationship Type="http://schemas.openxmlformats.org/officeDocument/2006/relationships/image" Target="/ppt/media/image124.png" Id="rId7" /><Relationship Type="http://schemas.openxmlformats.org/officeDocument/2006/relationships/video" Target="/media/mediadata2.mp4" Id="rId6" /><Relationship Type="http://schemas.microsoft.com/office/2007/relationships/media" Target="/media/mediadata2.mp4" Id="rId5" /></Relationships>
</file>

<file path=ppt/slides/slide1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0" t="0" r="8721" b="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组合1"/>
          <p:cNvGrpSpPr/>
          <p:nvPr/>
        </p:nvGrpSpPr>
        <p:grpSpPr>
          <a:xfrm>
            <a:off x="-559521" y="57238"/>
            <a:ext cx="6877746" cy="4179166"/>
            <a:chOff x="0" y="0"/>
            <a:chExt cx="6877746" cy="4179166"/>
          </a:xfrm>
        </p:grpSpPr>
        <p:sp>
          <p:nvSpPr>
            <p:cNvPr id="4" name="形状1"/>
            <p:cNvSpPr txBox="1"/>
            <p:nvPr/>
          </p:nvSpPr>
          <p:spPr>
            <a:xfrm rot="21210000">
              <a:off x="5149190" y="982557"/>
              <a:ext cx="1176020" cy="147955"/>
            </a:xfrm>
            <a:prstGeom prst="line"/>
            <a:solidFill>
              <a:srgbClr val="FFFFFF">
                <a:alpha val="0"/>
              </a:srgbClr>
            </a:solidFill>
            <a:ln w="19050">
              <a:solidFill>
                <a:srgbClr val="E8523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" name="形状2"/>
            <p:cNvSpPr txBox="1"/>
            <p:nvPr/>
          </p:nvSpPr>
          <p:spPr>
            <a:xfrm rot="21210000">
              <a:off x="403369" y="881815"/>
              <a:ext cx="1146810" cy="140970"/>
            </a:xfrm>
            <a:prstGeom prst="line"/>
            <a:solidFill>
              <a:srgbClr val="FFFFFF">
                <a:alpha val="0"/>
              </a:srgbClr>
            </a:solidFill>
            <a:ln w="19050">
              <a:solidFill>
                <a:srgbClr val="E8523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" name="文本1"/>
            <p:cNvSpPr txBox="1"/>
            <p:nvPr/>
          </p:nvSpPr>
          <p:spPr>
            <a:xfrm rot="57018">
              <a:off x="1738878" y="713801"/>
              <a:ext cx="3497580" cy="89725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ctr">
                <a:lnSpc>
                  <a:spcPts val="4300"/>
                </a:lnSpc>
              </a:pPr>
              <a:r>
                <a:rPr lang="zh-CN" altLang="en-US" sz="4000" b="0" i="0" dirty="0">
                  <a:solidFill>
                    <a:srgbClr val="E8523F">
                      <a:alpha val="100000"/>
                    </a:srgbClr>
                  </a:solidFill>
                  <a:latin typeface="包图小白体"/>
                  <a:ea typeface="包图小白体"/>
                </a:rPr>
                <a:t>了不起的智慧</a:t>
              </a:r>
            </a:p>
          </p:txBody>
        </p:sp>
        <p:sp>
          <p:nvSpPr>
            <p:cNvPr id="7" name="形状3"/>
            <p:cNvSpPr txBox="1"/>
            <p:nvPr/>
          </p:nvSpPr>
          <p:spPr>
            <a:xfrm rot="21210000">
              <a:off x="5229174" y="1233890"/>
              <a:ext cx="1124585" cy="143510"/>
            </a:xfrm>
            <a:prstGeom prst="line"/>
            <a:solidFill>
              <a:srgbClr val="FFFFFF">
                <a:alpha val="0"/>
              </a:srgbClr>
            </a:solidFill>
            <a:ln w="19050">
              <a:solidFill>
                <a:srgbClr val="E8523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" name="形状4"/>
            <p:cNvSpPr txBox="1"/>
            <p:nvPr/>
          </p:nvSpPr>
          <p:spPr>
            <a:xfrm rot="21210000">
              <a:off x="433247" y="1129890"/>
              <a:ext cx="1176020" cy="167640"/>
            </a:xfrm>
            <a:prstGeom prst="line"/>
            <a:solidFill>
              <a:srgbClr val="FFFFFF">
                <a:alpha val="0"/>
              </a:srgbClr>
            </a:solidFill>
            <a:ln w="19050">
              <a:solidFill>
                <a:srgbClr val="E8523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9" name="形状5"/>
            <p:cNvSpPr txBox="1"/>
            <p:nvPr/>
          </p:nvSpPr>
          <p:spPr>
            <a:xfrm rot="21210000">
              <a:off x="0" y="525881"/>
              <a:ext cx="6316980" cy="785313"/>
            </a:xfrm>
            <a:prstGeom prst="line"/>
            <a:solidFill>
              <a:srgbClr val="FFFFFF">
                <a:alpha val="0"/>
              </a:srgbClr>
            </a:solidFill>
            <a:ln w="19050">
              <a:solidFill>
                <a:srgbClr val="E8523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0" name="形状6"/>
            <p:cNvSpPr txBox="1"/>
            <p:nvPr/>
          </p:nvSpPr>
          <p:spPr>
            <a:xfrm rot="21210000">
              <a:off x="28343" y="774644"/>
              <a:ext cx="6316980" cy="785313"/>
            </a:xfrm>
            <a:prstGeom prst="line"/>
            <a:solidFill>
              <a:srgbClr val="FFFFFF">
                <a:alpha val="0"/>
              </a:srgbClr>
            </a:solidFill>
            <a:ln w="28575">
              <a:solidFill>
                <a:srgbClr val="E8523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1" name="文本2"/>
            <p:cNvSpPr txBox="1"/>
            <p:nvPr/>
          </p:nvSpPr>
          <p:spPr>
            <a:xfrm rot="21570000">
              <a:off x="704271" y="763442"/>
              <a:ext cx="5860021" cy="3415724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l">
                <a:lnSpc>
                  <a:spcPts val="3000"/>
                </a:lnSpc>
              </a:pPr>
              <a:r>
                <a:rPr lang="zh-CN" altLang="en-US" sz="1800" b="0" i="0" dirty="0">
                  <a:solidFill>
                    <a:srgbClr val="404040">
                      <a:alpha val="100000"/>
                    </a:srgbClr>
                  </a:solidFill>
                  <a:latin typeface="汉仪中黑简"/>
                  <a:ea typeface="汉仪中黑简"/>
                </a:rPr>
                <a:t>     亲爱的同学们：</a:t>
              </a:r>
            </a:p>
            <a:p>
              <a:pPr marL="0" algn="l">
                <a:lnSpc>
                  <a:spcPts val="3000"/>
                </a:lnSpc>
              </a:pPr>
              <a:r>
                <a:rPr lang="zh-CN" altLang="en-US" sz="1800" b="0" i="0" dirty="0">
                  <a:solidFill>
                    <a:srgbClr val="404040">
                      <a:alpha val="100000"/>
                    </a:srgbClr>
                  </a:solidFill>
                  <a:latin typeface="汉仪中黑简"/>
                  <a:ea typeface="汉仪中黑简"/>
                </a:rPr>
                <a:t>五年级组将在本月底举办“了不起的智慧”主题故事会。我们正在面向全体同学寻找一批故事宣讲员，作为故事会上分享故事的候选人。要想成为故事宣讲员，需要进行以下准备：</a:t>
              </a:r>
            </a:p>
            <a:p>
              <a:pPr marL="0" algn="l">
                <a:lnSpc>
                  <a:spcPts val="3000"/>
                </a:lnSpc>
              </a:pPr>
              <a:r>
                <a:rPr lang="zh-CN" altLang="en-US" sz="1800" b="0" i="0" dirty="0">
                  <a:solidFill>
                    <a:srgbClr val="404040">
                      <a:alpha val="100000"/>
                    </a:srgbClr>
                  </a:solidFill>
                  <a:latin typeface="汉仪中黑简"/>
                  <a:ea typeface="汉仪中黑简"/>
                </a:rPr>
                <a:t>1.阅读有思维含量的智慧故事。</a:t>
              </a:r>
            </a:p>
            <a:p>
              <a:pPr marL="0" algn="l">
                <a:lnSpc>
                  <a:spcPts val="3000"/>
                </a:lnSpc>
              </a:pPr>
              <a:r>
                <a:rPr lang="zh-CN" altLang="en-US" sz="1800" b="0" i="0" dirty="0">
                  <a:solidFill>
                    <a:srgbClr val="404040">
                      <a:alpha val="100000"/>
                    </a:srgbClr>
                  </a:solidFill>
                  <a:latin typeface="汉仪中黑简"/>
                  <a:ea typeface="汉仪中黑简"/>
                </a:rPr>
                <a:t>2.用课堂所学方法讲故事，讲清思维过程。</a:t>
              </a:r>
            </a:p>
          </p:txBody>
        </p:sp>
        <p:sp>
          <p:nvSpPr>
            <p:cNvPr id="12" name="形状7"/>
            <p:cNvSpPr txBox="1"/>
            <p:nvPr/>
          </p:nvSpPr>
          <p:spPr>
            <a:xfrm rot="21570000">
              <a:off x="815026" y="376743"/>
              <a:ext cx="167557" cy="184004"/>
            </a:xfrm>
            <a:custGeom>
              <a:avLst/>
              <a:gdLst/>
              <a:ahLst/>
              <a:cxnLst/>
              <a:rect l="l" t="t" r="r" b="b"/>
              <a:pathLst>
                <a:path w="39" h="37">
                  <a:moveTo>
                    <a:pt x="29" y="2"/>
                  </a:moveTo>
                  <a:cubicBezTo>
                    <a:pt x="27" y="0"/>
                    <a:pt x="27" y="0"/>
                    <a:pt x="27" y="0"/>
                  </a:cubicBezTo>
                  <a:cubicBezTo>
                    <a:pt x="26" y="1"/>
                    <a:pt x="24" y="2"/>
                    <a:pt x="22" y="2"/>
                  </a:cubicBezTo>
                  <a:cubicBezTo>
                    <a:pt x="20" y="3"/>
                    <a:pt x="17" y="4"/>
                    <a:pt x="15" y="5"/>
                  </a:cubicBezTo>
                  <a:cubicBezTo>
                    <a:pt x="11" y="8"/>
                    <a:pt x="9" y="14"/>
                    <a:pt x="6" y="16"/>
                  </a:cubicBezTo>
                  <a:cubicBezTo>
                    <a:pt x="5" y="16"/>
                    <a:pt x="5" y="16"/>
                    <a:pt x="4" y="17"/>
                  </a:cubicBezTo>
                  <a:cubicBezTo>
                    <a:pt x="3" y="17"/>
                    <a:pt x="1" y="17"/>
                    <a:pt x="0" y="17"/>
                  </a:cubicBezTo>
                  <a:cubicBezTo>
                    <a:pt x="1" y="19"/>
                    <a:pt x="1" y="19"/>
                    <a:pt x="1" y="19"/>
                  </a:cubicBezTo>
                  <a:cubicBezTo>
                    <a:pt x="11" y="37"/>
                    <a:pt x="11" y="37"/>
                    <a:pt x="11" y="37"/>
                  </a:cubicBezTo>
                  <a:cubicBezTo>
                    <a:pt x="14" y="31"/>
                    <a:pt x="14" y="31"/>
                    <a:pt x="14" y="31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9" y="21"/>
                    <a:pt x="39" y="21"/>
                    <a:pt x="39" y="21"/>
                  </a:cubicBezTo>
                  <a:lnTo>
                    <a:pt x="29" y="2"/>
                  </a:lnTo>
                </a:path>
              </a:pathLst>
            </a:custGeom>
            <a:solidFill>
              <a:srgbClr val="ED628A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3" name="形状8"/>
            <p:cNvSpPr txBox="1"/>
            <p:nvPr/>
          </p:nvSpPr>
          <p:spPr>
            <a:xfrm rot="21570000">
              <a:off x="555441" y="379002"/>
              <a:ext cx="169130" cy="184004"/>
            </a:xfrm>
            <a:custGeom>
              <a:avLst/>
              <a:gdLst/>
              <a:ahLst/>
              <a:cxnLst/>
              <a:rect l="l" t="t" r="r" b="b"/>
              <a:pathLst>
                <a:path w="39" h="37">
                  <a:moveTo>
                    <a:pt x="34" y="17"/>
                  </a:moveTo>
                  <a:cubicBezTo>
                    <a:pt x="34" y="16"/>
                    <a:pt x="34" y="16"/>
                    <a:pt x="33" y="16"/>
                  </a:cubicBezTo>
                  <a:cubicBezTo>
                    <a:pt x="29" y="14"/>
                    <a:pt x="28" y="8"/>
                    <a:pt x="24" y="5"/>
                  </a:cubicBezTo>
                  <a:cubicBezTo>
                    <a:pt x="22" y="4"/>
                    <a:pt x="19" y="3"/>
                    <a:pt x="16" y="2"/>
                  </a:cubicBezTo>
                  <a:cubicBezTo>
                    <a:pt x="15" y="2"/>
                    <a:pt x="13" y="1"/>
                    <a:pt x="11" y="0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38" y="19"/>
                    <a:pt x="38" y="19"/>
                    <a:pt x="38" y="19"/>
                  </a:cubicBezTo>
                  <a:cubicBezTo>
                    <a:pt x="39" y="17"/>
                    <a:pt x="39" y="17"/>
                    <a:pt x="39" y="17"/>
                  </a:cubicBezTo>
                  <a:cubicBezTo>
                    <a:pt x="37" y="17"/>
                    <a:pt x="36" y="17"/>
                    <a:pt x="34" y="17"/>
                  </a:cubicBezTo>
                </a:path>
              </a:pathLst>
            </a:custGeom>
            <a:solidFill>
              <a:srgbClr val="ED628A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4" name="形状9"/>
            <p:cNvSpPr txBox="1"/>
            <p:nvPr/>
          </p:nvSpPr>
          <p:spPr>
            <a:xfrm rot="21570000">
              <a:off x="558887" y="0"/>
              <a:ext cx="416926" cy="468537"/>
            </a:xfrm>
            <a:custGeom>
              <a:avLst/>
              <a:gdLst/>
              <a:ahLst/>
              <a:cxnLst/>
              <a:rect l="l" t="t" r="r" b="b"/>
              <a:pathLst>
                <a:path w="97" h="95">
                  <a:moveTo>
                    <a:pt x="97" y="48"/>
                  </a:moveTo>
                  <a:cubicBezTo>
                    <a:pt x="97" y="43"/>
                    <a:pt x="91" y="39"/>
                    <a:pt x="89" y="34"/>
                  </a:cubicBezTo>
                  <a:cubicBezTo>
                    <a:pt x="88" y="30"/>
                    <a:pt x="90" y="23"/>
                    <a:pt x="88" y="19"/>
                  </a:cubicBezTo>
                  <a:cubicBezTo>
                    <a:pt x="85" y="15"/>
                    <a:pt x="78" y="16"/>
                    <a:pt x="74" y="13"/>
                  </a:cubicBezTo>
                  <a:cubicBezTo>
                    <a:pt x="70" y="10"/>
                    <a:pt x="68" y="3"/>
                    <a:pt x="63" y="1"/>
                  </a:cubicBezTo>
                  <a:cubicBezTo>
                    <a:pt x="59" y="0"/>
                    <a:pt x="53" y="5"/>
                    <a:pt x="48" y="5"/>
                  </a:cubicBezTo>
                  <a:cubicBezTo>
                    <a:pt x="44" y="5"/>
                    <a:pt x="38" y="0"/>
                    <a:pt x="33" y="1"/>
                  </a:cubicBezTo>
                  <a:cubicBezTo>
                    <a:pt x="29" y="3"/>
                    <a:pt x="27" y="10"/>
                    <a:pt x="23" y="13"/>
                  </a:cubicBezTo>
                  <a:cubicBezTo>
                    <a:pt x="19" y="16"/>
                    <a:pt x="12" y="15"/>
                    <a:pt x="9" y="19"/>
                  </a:cubicBezTo>
                  <a:cubicBezTo>
                    <a:pt x="6" y="23"/>
                    <a:pt x="9" y="30"/>
                    <a:pt x="8" y="34"/>
                  </a:cubicBezTo>
                  <a:cubicBezTo>
                    <a:pt x="6" y="39"/>
                    <a:pt x="0" y="43"/>
                    <a:pt x="0" y="48"/>
                  </a:cubicBezTo>
                  <a:cubicBezTo>
                    <a:pt x="0" y="52"/>
                    <a:pt x="6" y="56"/>
                    <a:pt x="8" y="61"/>
                  </a:cubicBezTo>
                  <a:cubicBezTo>
                    <a:pt x="9" y="65"/>
                    <a:pt x="6" y="72"/>
                    <a:pt x="9" y="76"/>
                  </a:cubicBezTo>
                  <a:cubicBezTo>
                    <a:pt x="12" y="80"/>
                    <a:pt x="19" y="79"/>
                    <a:pt x="23" y="82"/>
                  </a:cubicBezTo>
                  <a:cubicBezTo>
                    <a:pt x="27" y="85"/>
                    <a:pt x="29" y="92"/>
                    <a:pt x="33" y="94"/>
                  </a:cubicBezTo>
                  <a:cubicBezTo>
                    <a:pt x="38" y="95"/>
                    <a:pt x="44" y="91"/>
                    <a:pt x="48" y="91"/>
                  </a:cubicBezTo>
                  <a:cubicBezTo>
                    <a:pt x="53" y="91"/>
                    <a:pt x="59" y="95"/>
                    <a:pt x="63" y="94"/>
                  </a:cubicBezTo>
                  <a:cubicBezTo>
                    <a:pt x="68" y="92"/>
                    <a:pt x="70" y="85"/>
                    <a:pt x="74" y="82"/>
                  </a:cubicBezTo>
                  <a:cubicBezTo>
                    <a:pt x="78" y="79"/>
                    <a:pt x="85" y="80"/>
                    <a:pt x="88" y="76"/>
                  </a:cubicBezTo>
                  <a:cubicBezTo>
                    <a:pt x="90" y="72"/>
                    <a:pt x="88" y="65"/>
                    <a:pt x="89" y="61"/>
                  </a:cubicBezTo>
                  <a:cubicBezTo>
                    <a:pt x="91" y="56"/>
                    <a:pt x="97" y="52"/>
                    <a:pt x="97" y="48"/>
                  </a:cubicBezTo>
                  <a:moveTo>
                    <a:pt x="48" y="83"/>
                  </a:moveTo>
                  <a:cubicBezTo>
                    <a:pt x="29" y="83"/>
                    <a:pt x="13" y="67"/>
                    <a:pt x="13" y="48"/>
                  </a:cubicBezTo>
                  <a:cubicBezTo>
                    <a:pt x="13" y="28"/>
                    <a:pt x="29" y="12"/>
                    <a:pt x="48" y="12"/>
                  </a:cubicBezTo>
                  <a:cubicBezTo>
                    <a:pt x="68" y="12"/>
                    <a:pt x="84" y="28"/>
                    <a:pt x="84" y="48"/>
                  </a:cubicBezTo>
                  <a:cubicBezTo>
                    <a:pt x="84" y="67"/>
                    <a:pt x="68" y="83"/>
                    <a:pt x="48" y="83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5" name="形状10"/>
            <p:cNvSpPr txBox="1"/>
            <p:nvPr/>
          </p:nvSpPr>
          <p:spPr>
            <a:xfrm rot="21570000">
              <a:off x="645414" y="93345"/>
              <a:ext cx="244649" cy="280943"/>
            </a:xfrm>
            <a:custGeom>
              <a:avLst/>
              <a:gdLst/>
              <a:ahLst/>
              <a:cxnLst/>
              <a:rect l="l" t="t" r="r" b="b"/>
              <a:pathLst>
                <a:path w="57" h="57">
                  <a:moveTo>
                    <a:pt x="28" y="0"/>
                  </a:moveTo>
                  <a:cubicBezTo>
                    <a:pt x="13" y="0"/>
                    <a:pt x="0" y="13"/>
                    <a:pt x="0" y="29"/>
                  </a:cubicBezTo>
                  <a:cubicBezTo>
                    <a:pt x="0" y="44"/>
                    <a:pt x="13" y="57"/>
                    <a:pt x="28" y="57"/>
                  </a:cubicBezTo>
                  <a:cubicBezTo>
                    <a:pt x="44" y="57"/>
                    <a:pt x="57" y="44"/>
                    <a:pt x="57" y="29"/>
                  </a:cubicBezTo>
                  <a:cubicBezTo>
                    <a:pt x="57" y="13"/>
                    <a:pt x="44" y="0"/>
                    <a:pt x="28" y="0"/>
                  </a:cubicBezTo>
                  <a:moveTo>
                    <a:pt x="40" y="32"/>
                  </a:moveTo>
                  <a:cubicBezTo>
                    <a:pt x="39" y="32"/>
                    <a:pt x="39" y="33"/>
                    <a:pt x="39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43" y="47"/>
                    <a:pt x="41" y="49"/>
                    <a:pt x="39" y="48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29" y="41"/>
                    <a:pt x="28" y="41"/>
                    <a:pt x="27" y="41"/>
                  </a:cubicBezTo>
                  <a:cubicBezTo>
                    <a:pt x="18" y="48"/>
                    <a:pt x="18" y="48"/>
                    <a:pt x="18" y="48"/>
                  </a:cubicBezTo>
                  <a:cubicBezTo>
                    <a:pt x="16" y="49"/>
                    <a:pt x="14" y="47"/>
                    <a:pt x="14" y="45"/>
                  </a:cubicBezTo>
                  <a:cubicBezTo>
                    <a:pt x="18" y="34"/>
                    <a:pt x="18" y="34"/>
                    <a:pt x="18" y="34"/>
                  </a:cubicBezTo>
                  <a:cubicBezTo>
                    <a:pt x="18" y="33"/>
                    <a:pt x="18" y="32"/>
                    <a:pt x="17" y="32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6" y="24"/>
                    <a:pt x="7" y="21"/>
                    <a:pt x="9" y="21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21" y="21"/>
                    <a:pt x="22" y="20"/>
                    <a:pt x="23" y="19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7" y="6"/>
                    <a:pt x="30" y="6"/>
                    <a:pt x="31" y="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5" y="20"/>
                    <a:pt x="35" y="21"/>
                    <a:pt x="37" y="21"/>
                  </a:cubicBezTo>
                  <a:cubicBezTo>
                    <a:pt x="47" y="21"/>
                    <a:pt x="47" y="21"/>
                    <a:pt x="47" y="21"/>
                  </a:cubicBezTo>
                  <a:cubicBezTo>
                    <a:pt x="50" y="21"/>
                    <a:pt x="51" y="24"/>
                    <a:pt x="49" y="25"/>
                  </a:cubicBezTo>
                  <a:lnTo>
                    <a:pt x="40" y="32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6" name="形状11"/>
            <p:cNvSpPr txBox="1"/>
            <p:nvPr/>
          </p:nvSpPr>
          <p:spPr>
            <a:xfrm rot="21570000">
              <a:off x="752322" y="1476009"/>
              <a:ext cx="140940" cy="1809313"/>
            </a:xfrm>
            <a:custGeom>
              <a:avLst/>
              <a:gdLst/>
              <a:ahLst/>
              <a:cxnLst/>
              <a:rect l="l" t="t" r="r" b="b"/>
              <a:pathLst>
                <a:path w="30" h="337">
                  <a:moveTo>
                    <a:pt x="6" y="2"/>
                  </a:moveTo>
                  <a:cubicBezTo>
                    <a:pt x="6" y="2"/>
                    <a:pt x="6" y="3"/>
                    <a:pt x="5" y="5"/>
                  </a:cubicBezTo>
                  <a:cubicBezTo>
                    <a:pt x="5" y="5"/>
                    <a:pt x="5" y="7"/>
                    <a:pt x="5" y="8"/>
                  </a:cubicBezTo>
                  <a:cubicBezTo>
                    <a:pt x="4" y="10"/>
                    <a:pt x="4" y="11"/>
                    <a:pt x="4" y="13"/>
                  </a:cubicBezTo>
                  <a:cubicBezTo>
                    <a:pt x="5" y="17"/>
                    <a:pt x="6" y="21"/>
                    <a:pt x="9" y="25"/>
                  </a:cubicBezTo>
                  <a:cubicBezTo>
                    <a:pt x="11" y="27"/>
                    <a:pt x="14" y="30"/>
                    <a:pt x="17" y="33"/>
                  </a:cubicBezTo>
                  <a:cubicBezTo>
                    <a:pt x="20" y="37"/>
                    <a:pt x="24" y="41"/>
                    <a:pt x="27" y="47"/>
                  </a:cubicBezTo>
                  <a:cubicBezTo>
                    <a:pt x="29" y="53"/>
                    <a:pt x="30" y="60"/>
                    <a:pt x="30" y="66"/>
                  </a:cubicBezTo>
                  <a:cubicBezTo>
                    <a:pt x="30" y="72"/>
                    <a:pt x="28" y="79"/>
                    <a:pt x="24" y="85"/>
                  </a:cubicBezTo>
                  <a:cubicBezTo>
                    <a:pt x="21" y="92"/>
                    <a:pt x="16" y="96"/>
                    <a:pt x="13" y="100"/>
                  </a:cubicBezTo>
                  <a:cubicBezTo>
                    <a:pt x="9" y="104"/>
                    <a:pt x="7" y="107"/>
                    <a:pt x="6" y="110"/>
                  </a:cubicBezTo>
                  <a:cubicBezTo>
                    <a:pt x="4" y="114"/>
                    <a:pt x="4" y="118"/>
                    <a:pt x="5" y="122"/>
                  </a:cubicBezTo>
                  <a:cubicBezTo>
                    <a:pt x="6" y="126"/>
                    <a:pt x="7" y="129"/>
                    <a:pt x="10" y="133"/>
                  </a:cubicBezTo>
                  <a:cubicBezTo>
                    <a:pt x="14" y="137"/>
                    <a:pt x="19" y="141"/>
                    <a:pt x="23" y="148"/>
                  </a:cubicBezTo>
                  <a:cubicBezTo>
                    <a:pt x="26" y="151"/>
                    <a:pt x="27" y="155"/>
                    <a:pt x="28" y="159"/>
                  </a:cubicBezTo>
                  <a:cubicBezTo>
                    <a:pt x="29" y="161"/>
                    <a:pt x="29" y="163"/>
                    <a:pt x="30" y="165"/>
                  </a:cubicBezTo>
                  <a:cubicBezTo>
                    <a:pt x="30" y="167"/>
                    <a:pt x="30" y="169"/>
                    <a:pt x="30" y="171"/>
                  </a:cubicBezTo>
                  <a:cubicBezTo>
                    <a:pt x="30" y="177"/>
                    <a:pt x="30" y="177"/>
                    <a:pt x="30" y="177"/>
                  </a:cubicBezTo>
                  <a:cubicBezTo>
                    <a:pt x="29" y="179"/>
                    <a:pt x="29" y="181"/>
                    <a:pt x="28" y="183"/>
                  </a:cubicBezTo>
                  <a:cubicBezTo>
                    <a:pt x="27" y="187"/>
                    <a:pt x="25" y="191"/>
                    <a:pt x="23" y="194"/>
                  </a:cubicBezTo>
                  <a:cubicBezTo>
                    <a:pt x="19" y="201"/>
                    <a:pt x="14" y="205"/>
                    <a:pt x="10" y="209"/>
                  </a:cubicBezTo>
                  <a:cubicBezTo>
                    <a:pt x="7" y="213"/>
                    <a:pt x="5" y="216"/>
                    <a:pt x="5" y="220"/>
                  </a:cubicBezTo>
                  <a:cubicBezTo>
                    <a:pt x="4" y="224"/>
                    <a:pt x="4" y="229"/>
                    <a:pt x="6" y="232"/>
                  </a:cubicBezTo>
                  <a:cubicBezTo>
                    <a:pt x="7" y="235"/>
                    <a:pt x="9" y="239"/>
                    <a:pt x="13" y="242"/>
                  </a:cubicBezTo>
                  <a:cubicBezTo>
                    <a:pt x="16" y="246"/>
                    <a:pt x="21" y="251"/>
                    <a:pt x="25" y="257"/>
                  </a:cubicBezTo>
                  <a:cubicBezTo>
                    <a:pt x="28" y="263"/>
                    <a:pt x="30" y="270"/>
                    <a:pt x="30" y="277"/>
                  </a:cubicBezTo>
                  <a:cubicBezTo>
                    <a:pt x="30" y="284"/>
                    <a:pt x="28" y="290"/>
                    <a:pt x="26" y="295"/>
                  </a:cubicBezTo>
                  <a:cubicBezTo>
                    <a:pt x="22" y="305"/>
                    <a:pt x="17" y="312"/>
                    <a:pt x="13" y="318"/>
                  </a:cubicBezTo>
                  <a:cubicBezTo>
                    <a:pt x="9" y="324"/>
                    <a:pt x="5" y="330"/>
                    <a:pt x="5" y="332"/>
                  </a:cubicBezTo>
                  <a:cubicBezTo>
                    <a:pt x="5" y="333"/>
                    <a:pt x="5" y="333"/>
                    <a:pt x="5" y="333"/>
                  </a:cubicBezTo>
                  <a:cubicBezTo>
                    <a:pt x="5" y="333"/>
                    <a:pt x="5" y="333"/>
                    <a:pt x="5" y="333"/>
                  </a:cubicBezTo>
                  <a:cubicBezTo>
                    <a:pt x="5" y="333"/>
                    <a:pt x="5" y="333"/>
                    <a:pt x="5" y="333"/>
                  </a:cubicBezTo>
                  <a:cubicBezTo>
                    <a:pt x="6" y="333"/>
                    <a:pt x="6" y="333"/>
                    <a:pt x="6" y="333"/>
                  </a:cubicBezTo>
                  <a:cubicBezTo>
                    <a:pt x="4" y="337"/>
                    <a:pt x="4" y="337"/>
                    <a:pt x="4" y="337"/>
                  </a:cubicBezTo>
                  <a:cubicBezTo>
                    <a:pt x="4" y="337"/>
                    <a:pt x="4" y="336"/>
                    <a:pt x="4" y="336"/>
                  </a:cubicBezTo>
                  <a:cubicBezTo>
                    <a:pt x="3" y="336"/>
                    <a:pt x="3" y="336"/>
                    <a:pt x="3" y="336"/>
                  </a:cubicBezTo>
                  <a:cubicBezTo>
                    <a:pt x="3" y="336"/>
                    <a:pt x="3" y="336"/>
                    <a:pt x="2" y="336"/>
                  </a:cubicBezTo>
                  <a:cubicBezTo>
                    <a:pt x="1" y="335"/>
                    <a:pt x="0" y="334"/>
                    <a:pt x="1" y="331"/>
                  </a:cubicBezTo>
                  <a:cubicBezTo>
                    <a:pt x="2" y="328"/>
                    <a:pt x="5" y="323"/>
                    <a:pt x="10" y="316"/>
                  </a:cubicBezTo>
                  <a:cubicBezTo>
                    <a:pt x="14" y="310"/>
                    <a:pt x="19" y="303"/>
                    <a:pt x="23" y="293"/>
                  </a:cubicBezTo>
                  <a:cubicBezTo>
                    <a:pt x="25" y="289"/>
                    <a:pt x="26" y="283"/>
                    <a:pt x="26" y="277"/>
                  </a:cubicBezTo>
                  <a:cubicBezTo>
                    <a:pt x="26" y="271"/>
                    <a:pt x="25" y="264"/>
                    <a:pt x="21" y="259"/>
                  </a:cubicBezTo>
                  <a:cubicBezTo>
                    <a:pt x="18" y="253"/>
                    <a:pt x="14" y="249"/>
                    <a:pt x="10" y="245"/>
                  </a:cubicBezTo>
                  <a:cubicBezTo>
                    <a:pt x="6" y="241"/>
                    <a:pt x="4" y="237"/>
                    <a:pt x="2" y="233"/>
                  </a:cubicBezTo>
                  <a:cubicBezTo>
                    <a:pt x="1" y="229"/>
                    <a:pt x="0" y="224"/>
                    <a:pt x="1" y="219"/>
                  </a:cubicBezTo>
                  <a:cubicBezTo>
                    <a:pt x="2" y="215"/>
                    <a:pt x="4" y="211"/>
                    <a:pt x="8" y="207"/>
                  </a:cubicBezTo>
                  <a:cubicBezTo>
                    <a:pt x="11" y="203"/>
                    <a:pt x="16" y="199"/>
                    <a:pt x="20" y="192"/>
                  </a:cubicBezTo>
                  <a:cubicBezTo>
                    <a:pt x="24" y="186"/>
                    <a:pt x="26" y="178"/>
                    <a:pt x="26" y="171"/>
                  </a:cubicBezTo>
                  <a:cubicBezTo>
                    <a:pt x="26" y="169"/>
                    <a:pt x="26" y="168"/>
                    <a:pt x="26" y="166"/>
                  </a:cubicBezTo>
                  <a:cubicBezTo>
                    <a:pt x="26" y="164"/>
                    <a:pt x="25" y="162"/>
                    <a:pt x="25" y="160"/>
                  </a:cubicBezTo>
                  <a:cubicBezTo>
                    <a:pt x="24" y="157"/>
                    <a:pt x="22" y="153"/>
                    <a:pt x="20" y="150"/>
                  </a:cubicBezTo>
                  <a:cubicBezTo>
                    <a:pt x="16" y="144"/>
                    <a:pt x="11" y="139"/>
                    <a:pt x="8" y="135"/>
                  </a:cubicBezTo>
                  <a:cubicBezTo>
                    <a:pt x="4" y="131"/>
                    <a:pt x="2" y="127"/>
                    <a:pt x="1" y="123"/>
                  </a:cubicBezTo>
                  <a:cubicBezTo>
                    <a:pt x="0" y="118"/>
                    <a:pt x="1" y="113"/>
                    <a:pt x="2" y="109"/>
                  </a:cubicBezTo>
                  <a:cubicBezTo>
                    <a:pt x="4" y="105"/>
                    <a:pt x="6" y="101"/>
                    <a:pt x="10" y="97"/>
                  </a:cubicBezTo>
                  <a:cubicBezTo>
                    <a:pt x="14" y="94"/>
                    <a:pt x="18" y="89"/>
                    <a:pt x="21" y="84"/>
                  </a:cubicBezTo>
                  <a:cubicBezTo>
                    <a:pt x="25" y="78"/>
                    <a:pt x="26" y="71"/>
                    <a:pt x="26" y="66"/>
                  </a:cubicBezTo>
                  <a:cubicBezTo>
                    <a:pt x="26" y="60"/>
                    <a:pt x="25" y="54"/>
                    <a:pt x="23" y="49"/>
                  </a:cubicBezTo>
                  <a:cubicBezTo>
                    <a:pt x="21" y="43"/>
                    <a:pt x="17" y="39"/>
                    <a:pt x="14" y="36"/>
                  </a:cubicBezTo>
                  <a:cubicBezTo>
                    <a:pt x="11" y="33"/>
                    <a:pt x="9" y="30"/>
                    <a:pt x="7" y="27"/>
                  </a:cubicBezTo>
                  <a:cubicBezTo>
                    <a:pt x="3" y="22"/>
                    <a:pt x="1" y="18"/>
                    <a:pt x="1" y="14"/>
                  </a:cubicBezTo>
                  <a:cubicBezTo>
                    <a:pt x="0" y="9"/>
                    <a:pt x="1" y="6"/>
                    <a:pt x="2" y="4"/>
                  </a:cubicBezTo>
                  <a:cubicBezTo>
                    <a:pt x="2" y="3"/>
                    <a:pt x="2" y="2"/>
                    <a:pt x="2" y="1"/>
                  </a:cubicBezTo>
                  <a:cubicBezTo>
                    <a:pt x="3" y="1"/>
                    <a:pt x="3" y="0"/>
                    <a:pt x="3" y="0"/>
                  </a:cubicBezTo>
                  <a:lnTo>
                    <a:pt x="6" y="2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7" name="形状12"/>
            <p:cNvSpPr txBox="1"/>
            <p:nvPr/>
          </p:nvSpPr>
          <p:spPr>
            <a:xfrm rot="21570000">
              <a:off x="695686" y="2448894"/>
              <a:ext cx="142713" cy="901624"/>
            </a:xfrm>
            <a:custGeom>
              <a:avLst/>
              <a:gdLst/>
              <a:ahLst/>
              <a:cxnLst/>
              <a:rect l="l" t="t" r="r" b="b"/>
              <a:pathLst>
                <a:path w="30" h="168">
                  <a:moveTo>
                    <a:pt x="28" y="1"/>
                  </a:moveTo>
                  <a:cubicBezTo>
                    <a:pt x="28" y="1"/>
                    <a:pt x="28" y="1"/>
                    <a:pt x="27" y="3"/>
                  </a:cubicBezTo>
                  <a:cubicBezTo>
                    <a:pt x="27" y="3"/>
                    <a:pt x="27" y="4"/>
                    <a:pt x="26" y="5"/>
                  </a:cubicBezTo>
                  <a:cubicBezTo>
                    <a:pt x="26" y="5"/>
                    <a:pt x="25" y="6"/>
                    <a:pt x="24" y="7"/>
                  </a:cubicBezTo>
                  <a:cubicBezTo>
                    <a:pt x="23" y="9"/>
                    <a:pt x="21" y="11"/>
                    <a:pt x="19" y="14"/>
                  </a:cubicBezTo>
                  <a:cubicBezTo>
                    <a:pt x="16" y="16"/>
                    <a:pt x="13" y="19"/>
                    <a:pt x="11" y="23"/>
                  </a:cubicBezTo>
                  <a:cubicBezTo>
                    <a:pt x="8" y="27"/>
                    <a:pt x="6" y="32"/>
                    <a:pt x="5" y="37"/>
                  </a:cubicBezTo>
                  <a:cubicBezTo>
                    <a:pt x="4" y="42"/>
                    <a:pt x="4" y="48"/>
                    <a:pt x="6" y="54"/>
                  </a:cubicBezTo>
                  <a:cubicBezTo>
                    <a:pt x="7" y="59"/>
                    <a:pt x="11" y="64"/>
                    <a:pt x="15" y="69"/>
                  </a:cubicBezTo>
                  <a:cubicBezTo>
                    <a:pt x="19" y="73"/>
                    <a:pt x="23" y="77"/>
                    <a:pt x="26" y="81"/>
                  </a:cubicBezTo>
                  <a:cubicBezTo>
                    <a:pt x="29" y="86"/>
                    <a:pt x="30" y="91"/>
                    <a:pt x="30" y="97"/>
                  </a:cubicBezTo>
                  <a:cubicBezTo>
                    <a:pt x="30" y="102"/>
                    <a:pt x="28" y="107"/>
                    <a:pt x="26" y="111"/>
                  </a:cubicBezTo>
                  <a:cubicBezTo>
                    <a:pt x="21" y="121"/>
                    <a:pt x="15" y="129"/>
                    <a:pt x="11" y="136"/>
                  </a:cubicBezTo>
                  <a:cubicBezTo>
                    <a:pt x="8" y="140"/>
                    <a:pt x="6" y="144"/>
                    <a:pt x="5" y="148"/>
                  </a:cubicBezTo>
                  <a:cubicBezTo>
                    <a:pt x="4" y="152"/>
                    <a:pt x="4" y="156"/>
                    <a:pt x="6" y="159"/>
                  </a:cubicBezTo>
                  <a:cubicBezTo>
                    <a:pt x="8" y="161"/>
                    <a:pt x="10" y="163"/>
                    <a:pt x="12" y="163"/>
                  </a:cubicBezTo>
                  <a:cubicBezTo>
                    <a:pt x="13" y="164"/>
                    <a:pt x="14" y="164"/>
                    <a:pt x="14" y="164"/>
                  </a:cubicBezTo>
                  <a:cubicBezTo>
                    <a:pt x="12" y="168"/>
                    <a:pt x="12" y="168"/>
                    <a:pt x="12" y="168"/>
                  </a:cubicBezTo>
                  <a:cubicBezTo>
                    <a:pt x="12" y="168"/>
                    <a:pt x="11" y="167"/>
                    <a:pt x="10" y="167"/>
                  </a:cubicBezTo>
                  <a:cubicBezTo>
                    <a:pt x="8" y="166"/>
                    <a:pt x="5" y="164"/>
                    <a:pt x="3" y="161"/>
                  </a:cubicBezTo>
                  <a:cubicBezTo>
                    <a:pt x="2" y="159"/>
                    <a:pt x="1" y="157"/>
                    <a:pt x="1" y="154"/>
                  </a:cubicBezTo>
                  <a:cubicBezTo>
                    <a:pt x="1" y="153"/>
                    <a:pt x="1" y="152"/>
                    <a:pt x="1" y="151"/>
                  </a:cubicBezTo>
                  <a:cubicBezTo>
                    <a:pt x="1" y="149"/>
                    <a:pt x="1" y="148"/>
                    <a:pt x="2" y="147"/>
                  </a:cubicBezTo>
                  <a:cubicBezTo>
                    <a:pt x="3" y="142"/>
                    <a:pt x="5" y="139"/>
                    <a:pt x="8" y="135"/>
                  </a:cubicBezTo>
                  <a:cubicBezTo>
                    <a:pt x="12" y="127"/>
                    <a:pt x="18" y="119"/>
                    <a:pt x="23" y="110"/>
                  </a:cubicBezTo>
                  <a:cubicBezTo>
                    <a:pt x="25" y="106"/>
                    <a:pt x="26" y="101"/>
                    <a:pt x="26" y="97"/>
                  </a:cubicBezTo>
                  <a:cubicBezTo>
                    <a:pt x="26" y="92"/>
                    <a:pt x="25" y="87"/>
                    <a:pt x="23" y="83"/>
                  </a:cubicBezTo>
                  <a:cubicBezTo>
                    <a:pt x="20" y="79"/>
                    <a:pt x="16" y="76"/>
                    <a:pt x="12" y="71"/>
                  </a:cubicBezTo>
                  <a:cubicBezTo>
                    <a:pt x="8" y="67"/>
                    <a:pt x="4" y="61"/>
                    <a:pt x="2" y="55"/>
                  </a:cubicBezTo>
                  <a:cubicBezTo>
                    <a:pt x="0" y="48"/>
                    <a:pt x="0" y="42"/>
                    <a:pt x="1" y="36"/>
                  </a:cubicBezTo>
                  <a:cubicBezTo>
                    <a:pt x="2" y="30"/>
                    <a:pt x="5" y="25"/>
                    <a:pt x="8" y="21"/>
                  </a:cubicBezTo>
                  <a:cubicBezTo>
                    <a:pt x="11" y="17"/>
                    <a:pt x="14" y="14"/>
                    <a:pt x="16" y="11"/>
                  </a:cubicBezTo>
                  <a:cubicBezTo>
                    <a:pt x="19" y="9"/>
                    <a:pt x="20" y="7"/>
                    <a:pt x="21" y="5"/>
                  </a:cubicBezTo>
                  <a:cubicBezTo>
                    <a:pt x="22" y="4"/>
                    <a:pt x="23" y="3"/>
                    <a:pt x="23" y="3"/>
                  </a:cubicBezTo>
                  <a:cubicBezTo>
                    <a:pt x="23" y="2"/>
                    <a:pt x="24" y="1"/>
                    <a:pt x="24" y="1"/>
                  </a:cubicBezTo>
                  <a:cubicBezTo>
                    <a:pt x="24" y="0"/>
                    <a:pt x="25" y="0"/>
                    <a:pt x="25" y="0"/>
                  </a:cubicBezTo>
                  <a:lnTo>
                    <a:pt x="28" y="1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8" name="形状13"/>
            <p:cNvSpPr txBox="1"/>
            <p:nvPr/>
          </p:nvSpPr>
          <p:spPr>
            <a:xfrm rot="21570000">
              <a:off x="789997" y="2399891"/>
              <a:ext cx="61163" cy="63680"/>
            </a:xfrm>
            <a:custGeom>
              <a:avLst/>
              <a:gdLst/>
              <a:ahLst/>
              <a:cxnLst/>
              <a:rect l="l" t="t" r="r" b="b"/>
              <a:pathLst>
                <a:path w="13" h="12">
                  <a:moveTo>
                    <a:pt x="7" y="0"/>
                  </a:moveTo>
                  <a:cubicBezTo>
                    <a:pt x="6" y="0"/>
                    <a:pt x="4" y="0"/>
                    <a:pt x="3" y="1"/>
                  </a:cubicBezTo>
                  <a:cubicBezTo>
                    <a:pt x="2" y="2"/>
                    <a:pt x="2" y="2"/>
                    <a:pt x="1" y="3"/>
                  </a:cubicBezTo>
                  <a:cubicBezTo>
                    <a:pt x="1" y="3"/>
                    <a:pt x="0" y="4"/>
                    <a:pt x="0" y="4"/>
                  </a:cubicBezTo>
                  <a:cubicBezTo>
                    <a:pt x="0" y="5"/>
                    <a:pt x="0" y="6"/>
                    <a:pt x="1" y="8"/>
                  </a:cubicBezTo>
                  <a:cubicBezTo>
                    <a:pt x="2" y="9"/>
                    <a:pt x="3" y="10"/>
                    <a:pt x="5" y="11"/>
                  </a:cubicBezTo>
                  <a:cubicBezTo>
                    <a:pt x="7" y="11"/>
                    <a:pt x="8" y="12"/>
                    <a:pt x="10" y="11"/>
                  </a:cubicBezTo>
                  <a:cubicBezTo>
                    <a:pt x="11" y="10"/>
                    <a:pt x="13" y="9"/>
                    <a:pt x="13" y="7"/>
                  </a:cubicBezTo>
                  <a:cubicBezTo>
                    <a:pt x="13" y="6"/>
                    <a:pt x="13" y="5"/>
                    <a:pt x="13" y="4"/>
                  </a:cubicBezTo>
                  <a:cubicBezTo>
                    <a:pt x="13" y="3"/>
                    <a:pt x="12" y="2"/>
                    <a:pt x="12" y="2"/>
                  </a:cubicBezTo>
                  <a:cubicBezTo>
                    <a:pt x="11" y="0"/>
                    <a:pt x="9" y="0"/>
                    <a:pt x="7" y="0"/>
                  </a:cubicBezTo>
                  <a:moveTo>
                    <a:pt x="7" y="3"/>
                  </a:moveTo>
                  <a:cubicBezTo>
                    <a:pt x="9" y="3"/>
                    <a:pt x="10" y="5"/>
                    <a:pt x="9" y="6"/>
                  </a:cubicBezTo>
                  <a:cubicBezTo>
                    <a:pt x="9" y="8"/>
                    <a:pt x="8" y="8"/>
                    <a:pt x="6" y="8"/>
                  </a:cubicBezTo>
                  <a:cubicBezTo>
                    <a:pt x="5" y="7"/>
                    <a:pt x="4" y="6"/>
                    <a:pt x="4" y="5"/>
                  </a:cubicBezTo>
                  <a:cubicBezTo>
                    <a:pt x="4" y="4"/>
                    <a:pt x="6" y="3"/>
                    <a:pt x="7" y="3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9" name="形状14"/>
            <p:cNvSpPr txBox="1"/>
            <p:nvPr/>
          </p:nvSpPr>
          <p:spPr>
            <a:xfrm rot="21570000">
              <a:off x="687069" y="1455326"/>
              <a:ext cx="142713" cy="913753"/>
            </a:xfrm>
            <a:custGeom>
              <a:avLst/>
              <a:gdLst/>
              <a:ahLst/>
              <a:cxnLst/>
              <a:rect l="l" t="t" r="r" b="b"/>
              <a:pathLst>
                <a:path w="30" h="170">
                  <a:moveTo>
                    <a:pt x="7" y="1"/>
                  </a:moveTo>
                  <a:cubicBezTo>
                    <a:pt x="7" y="1"/>
                    <a:pt x="7" y="2"/>
                    <a:pt x="6" y="3"/>
                  </a:cubicBezTo>
                  <a:cubicBezTo>
                    <a:pt x="6" y="5"/>
                    <a:pt x="5" y="7"/>
                    <a:pt x="5" y="10"/>
                  </a:cubicBezTo>
                  <a:cubicBezTo>
                    <a:pt x="4" y="11"/>
                    <a:pt x="4" y="13"/>
                    <a:pt x="4" y="14"/>
                  </a:cubicBezTo>
                  <a:cubicBezTo>
                    <a:pt x="4" y="16"/>
                    <a:pt x="4" y="18"/>
                    <a:pt x="5" y="20"/>
                  </a:cubicBezTo>
                  <a:cubicBezTo>
                    <a:pt x="5" y="24"/>
                    <a:pt x="6" y="28"/>
                    <a:pt x="9" y="32"/>
                  </a:cubicBezTo>
                  <a:cubicBezTo>
                    <a:pt x="13" y="41"/>
                    <a:pt x="23" y="47"/>
                    <a:pt x="27" y="56"/>
                  </a:cubicBezTo>
                  <a:cubicBezTo>
                    <a:pt x="29" y="60"/>
                    <a:pt x="30" y="66"/>
                    <a:pt x="30" y="71"/>
                  </a:cubicBezTo>
                  <a:cubicBezTo>
                    <a:pt x="29" y="77"/>
                    <a:pt x="27" y="82"/>
                    <a:pt x="24" y="86"/>
                  </a:cubicBezTo>
                  <a:cubicBezTo>
                    <a:pt x="20" y="91"/>
                    <a:pt x="16" y="95"/>
                    <a:pt x="12" y="99"/>
                  </a:cubicBezTo>
                  <a:cubicBezTo>
                    <a:pt x="8" y="104"/>
                    <a:pt x="5" y="110"/>
                    <a:pt x="5" y="116"/>
                  </a:cubicBezTo>
                  <a:cubicBezTo>
                    <a:pt x="4" y="122"/>
                    <a:pt x="4" y="128"/>
                    <a:pt x="6" y="133"/>
                  </a:cubicBezTo>
                  <a:cubicBezTo>
                    <a:pt x="8" y="139"/>
                    <a:pt x="11" y="143"/>
                    <a:pt x="14" y="146"/>
                  </a:cubicBezTo>
                  <a:cubicBezTo>
                    <a:pt x="17" y="150"/>
                    <a:pt x="20" y="153"/>
                    <a:pt x="22" y="155"/>
                  </a:cubicBezTo>
                  <a:cubicBezTo>
                    <a:pt x="25" y="158"/>
                    <a:pt x="26" y="160"/>
                    <a:pt x="27" y="163"/>
                  </a:cubicBezTo>
                  <a:cubicBezTo>
                    <a:pt x="28" y="164"/>
                    <a:pt x="28" y="165"/>
                    <a:pt x="28" y="165"/>
                  </a:cubicBezTo>
                  <a:cubicBezTo>
                    <a:pt x="29" y="166"/>
                    <a:pt x="29" y="167"/>
                    <a:pt x="29" y="168"/>
                  </a:cubicBezTo>
                  <a:cubicBezTo>
                    <a:pt x="29" y="169"/>
                    <a:pt x="29" y="170"/>
                    <a:pt x="29" y="170"/>
                  </a:cubicBezTo>
                  <a:cubicBezTo>
                    <a:pt x="26" y="170"/>
                    <a:pt x="26" y="170"/>
                    <a:pt x="26" y="170"/>
                  </a:cubicBezTo>
                  <a:cubicBezTo>
                    <a:pt x="26" y="170"/>
                    <a:pt x="26" y="170"/>
                    <a:pt x="25" y="169"/>
                  </a:cubicBezTo>
                  <a:cubicBezTo>
                    <a:pt x="25" y="168"/>
                    <a:pt x="25" y="167"/>
                    <a:pt x="25" y="167"/>
                  </a:cubicBezTo>
                  <a:cubicBezTo>
                    <a:pt x="25" y="166"/>
                    <a:pt x="24" y="165"/>
                    <a:pt x="24" y="164"/>
                  </a:cubicBezTo>
                  <a:cubicBezTo>
                    <a:pt x="23" y="162"/>
                    <a:pt x="22" y="160"/>
                    <a:pt x="20" y="158"/>
                  </a:cubicBezTo>
                  <a:cubicBezTo>
                    <a:pt x="18" y="155"/>
                    <a:pt x="15" y="152"/>
                    <a:pt x="12" y="149"/>
                  </a:cubicBezTo>
                  <a:cubicBezTo>
                    <a:pt x="8" y="145"/>
                    <a:pt x="5" y="140"/>
                    <a:pt x="3" y="135"/>
                  </a:cubicBezTo>
                  <a:cubicBezTo>
                    <a:pt x="1" y="129"/>
                    <a:pt x="0" y="122"/>
                    <a:pt x="1" y="116"/>
                  </a:cubicBezTo>
                  <a:cubicBezTo>
                    <a:pt x="2" y="109"/>
                    <a:pt x="5" y="102"/>
                    <a:pt x="9" y="97"/>
                  </a:cubicBezTo>
                  <a:cubicBezTo>
                    <a:pt x="13" y="92"/>
                    <a:pt x="18" y="88"/>
                    <a:pt x="21" y="84"/>
                  </a:cubicBezTo>
                  <a:cubicBezTo>
                    <a:pt x="24" y="80"/>
                    <a:pt x="26" y="76"/>
                    <a:pt x="26" y="71"/>
                  </a:cubicBezTo>
                  <a:cubicBezTo>
                    <a:pt x="26" y="66"/>
                    <a:pt x="26" y="61"/>
                    <a:pt x="24" y="57"/>
                  </a:cubicBezTo>
                  <a:cubicBezTo>
                    <a:pt x="20" y="49"/>
                    <a:pt x="11" y="44"/>
                    <a:pt x="6" y="34"/>
                  </a:cubicBezTo>
                  <a:cubicBezTo>
                    <a:pt x="3" y="29"/>
                    <a:pt x="2" y="24"/>
                    <a:pt x="1" y="20"/>
                  </a:cubicBezTo>
                  <a:cubicBezTo>
                    <a:pt x="1" y="18"/>
                    <a:pt x="1" y="16"/>
                    <a:pt x="1" y="14"/>
                  </a:cubicBezTo>
                  <a:cubicBezTo>
                    <a:pt x="1" y="12"/>
                    <a:pt x="1" y="11"/>
                    <a:pt x="1" y="9"/>
                  </a:cubicBezTo>
                  <a:cubicBezTo>
                    <a:pt x="2" y="6"/>
                    <a:pt x="2" y="4"/>
                    <a:pt x="3" y="2"/>
                  </a:cubicBezTo>
                  <a:cubicBezTo>
                    <a:pt x="3" y="1"/>
                    <a:pt x="4" y="0"/>
                    <a:pt x="4" y="0"/>
                  </a:cubicBezTo>
                  <a:lnTo>
                    <a:pt x="7" y="1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0" name="形状15"/>
            <p:cNvSpPr txBox="1"/>
            <p:nvPr/>
          </p:nvSpPr>
          <p:spPr>
            <a:xfrm rot="21570000">
              <a:off x="744763" y="321934"/>
              <a:ext cx="318223" cy="1165440"/>
            </a:xfrm>
            <a:custGeom>
              <a:avLst/>
              <a:gdLst/>
              <a:ahLst/>
              <a:cxnLst/>
              <a:rect l="l" t="t" r="r" b="b"/>
              <a:pathLst>
                <a:path w="68" h="217">
                  <a:moveTo>
                    <a:pt x="68" y="13"/>
                  </a:moveTo>
                  <a:cubicBezTo>
                    <a:pt x="64" y="10"/>
                    <a:pt x="59" y="8"/>
                    <a:pt x="54" y="6"/>
                  </a:cubicBezTo>
                  <a:cubicBezTo>
                    <a:pt x="45" y="2"/>
                    <a:pt x="36" y="0"/>
                    <a:pt x="25" y="1"/>
                  </a:cubicBezTo>
                  <a:cubicBezTo>
                    <a:pt x="24" y="1"/>
                    <a:pt x="23" y="1"/>
                    <a:pt x="21" y="1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2" y="4"/>
                    <a:pt x="11" y="4"/>
                    <a:pt x="10" y="5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4" y="6"/>
                    <a:pt x="3" y="7"/>
                    <a:pt x="2" y="7"/>
                  </a:cubicBezTo>
                  <a:cubicBezTo>
                    <a:pt x="1" y="8"/>
                    <a:pt x="0" y="9"/>
                    <a:pt x="0" y="10"/>
                  </a:cubicBezTo>
                  <a:cubicBezTo>
                    <a:pt x="0" y="10"/>
                    <a:pt x="0" y="11"/>
                    <a:pt x="0" y="11"/>
                  </a:cubicBezTo>
                  <a:cubicBezTo>
                    <a:pt x="0" y="12"/>
                    <a:pt x="1" y="13"/>
                    <a:pt x="1" y="14"/>
                  </a:cubicBezTo>
                  <a:cubicBezTo>
                    <a:pt x="2" y="16"/>
                    <a:pt x="3" y="19"/>
                    <a:pt x="5" y="21"/>
                  </a:cubicBezTo>
                  <a:cubicBezTo>
                    <a:pt x="8" y="26"/>
                    <a:pt x="11" y="31"/>
                    <a:pt x="15" y="37"/>
                  </a:cubicBezTo>
                  <a:cubicBezTo>
                    <a:pt x="18" y="42"/>
                    <a:pt x="21" y="48"/>
                    <a:pt x="24" y="55"/>
                  </a:cubicBezTo>
                  <a:cubicBezTo>
                    <a:pt x="25" y="58"/>
                    <a:pt x="25" y="62"/>
                    <a:pt x="25" y="66"/>
                  </a:cubicBezTo>
                  <a:cubicBezTo>
                    <a:pt x="25" y="71"/>
                    <a:pt x="25" y="71"/>
                    <a:pt x="25" y="71"/>
                  </a:cubicBezTo>
                  <a:cubicBezTo>
                    <a:pt x="25" y="73"/>
                    <a:pt x="24" y="75"/>
                    <a:pt x="24" y="77"/>
                  </a:cubicBezTo>
                  <a:cubicBezTo>
                    <a:pt x="22" y="84"/>
                    <a:pt x="17" y="90"/>
                    <a:pt x="13" y="95"/>
                  </a:cubicBezTo>
                  <a:cubicBezTo>
                    <a:pt x="9" y="99"/>
                    <a:pt x="5" y="103"/>
                    <a:pt x="3" y="107"/>
                  </a:cubicBezTo>
                  <a:cubicBezTo>
                    <a:pt x="1" y="111"/>
                    <a:pt x="0" y="115"/>
                    <a:pt x="0" y="120"/>
                  </a:cubicBezTo>
                  <a:cubicBezTo>
                    <a:pt x="0" y="124"/>
                    <a:pt x="1" y="128"/>
                    <a:pt x="3" y="132"/>
                  </a:cubicBezTo>
                  <a:cubicBezTo>
                    <a:pt x="5" y="135"/>
                    <a:pt x="8" y="139"/>
                    <a:pt x="12" y="142"/>
                  </a:cubicBezTo>
                  <a:cubicBezTo>
                    <a:pt x="15" y="146"/>
                    <a:pt x="19" y="151"/>
                    <a:pt x="22" y="156"/>
                  </a:cubicBezTo>
                  <a:cubicBezTo>
                    <a:pt x="24" y="161"/>
                    <a:pt x="25" y="166"/>
                    <a:pt x="25" y="171"/>
                  </a:cubicBezTo>
                  <a:cubicBezTo>
                    <a:pt x="25" y="174"/>
                    <a:pt x="25" y="176"/>
                    <a:pt x="25" y="179"/>
                  </a:cubicBezTo>
                  <a:cubicBezTo>
                    <a:pt x="24" y="181"/>
                    <a:pt x="24" y="183"/>
                    <a:pt x="23" y="186"/>
                  </a:cubicBezTo>
                  <a:cubicBezTo>
                    <a:pt x="22" y="190"/>
                    <a:pt x="19" y="194"/>
                    <a:pt x="17" y="197"/>
                  </a:cubicBezTo>
                  <a:cubicBezTo>
                    <a:pt x="15" y="200"/>
                    <a:pt x="13" y="202"/>
                    <a:pt x="11" y="204"/>
                  </a:cubicBezTo>
                  <a:cubicBezTo>
                    <a:pt x="7" y="208"/>
                    <a:pt x="5" y="210"/>
                    <a:pt x="4" y="212"/>
                  </a:cubicBezTo>
                  <a:cubicBezTo>
                    <a:pt x="2" y="214"/>
                    <a:pt x="2" y="215"/>
                    <a:pt x="2" y="215"/>
                  </a:cubicBezTo>
                  <a:cubicBezTo>
                    <a:pt x="5" y="217"/>
                    <a:pt x="5" y="217"/>
                    <a:pt x="5" y="217"/>
                  </a:cubicBezTo>
                  <a:cubicBezTo>
                    <a:pt x="5" y="217"/>
                    <a:pt x="5" y="216"/>
                    <a:pt x="7" y="214"/>
                  </a:cubicBezTo>
                  <a:cubicBezTo>
                    <a:pt x="8" y="213"/>
                    <a:pt x="10" y="210"/>
                    <a:pt x="13" y="206"/>
                  </a:cubicBezTo>
                  <a:cubicBezTo>
                    <a:pt x="15" y="204"/>
                    <a:pt x="17" y="202"/>
                    <a:pt x="20" y="199"/>
                  </a:cubicBezTo>
                  <a:cubicBezTo>
                    <a:pt x="22" y="196"/>
                    <a:pt x="25" y="192"/>
                    <a:pt x="27" y="187"/>
                  </a:cubicBezTo>
                  <a:cubicBezTo>
                    <a:pt x="28" y="184"/>
                    <a:pt x="28" y="182"/>
                    <a:pt x="28" y="179"/>
                  </a:cubicBezTo>
                  <a:cubicBezTo>
                    <a:pt x="29" y="177"/>
                    <a:pt x="29" y="174"/>
                    <a:pt x="29" y="171"/>
                  </a:cubicBezTo>
                  <a:cubicBezTo>
                    <a:pt x="29" y="166"/>
                    <a:pt x="28" y="160"/>
                    <a:pt x="25" y="154"/>
                  </a:cubicBezTo>
                  <a:cubicBezTo>
                    <a:pt x="22" y="148"/>
                    <a:pt x="18" y="144"/>
                    <a:pt x="15" y="140"/>
                  </a:cubicBezTo>
                  <a:cubicBezTo>
                    <a:pt x="11" y="136"/>
                    <a:pt x="8" y="133"/>
                    <a:pt x="6" y="130"/>
                  </a:cubicBezTo>
                  <a:cubicBezTo>
                    <a:pt x="4" y="127"/>
                    <a:pt x="3" y="124"/>
                    <a:pt x="3" y="120"/>
                  </a:cubicBezTo>
                  <a:cubicBezTo>
                    <a:pt x="3" y="115"/>
                    <a:pt x="4" y="112"/>
                    <a:pt x="6" y="109"/>
                  </a:cubicBezTo>
                  <a:cubicBezTo>
                    <a:pt x="8" y="105"/>
                    <a:pt x="11" y="102"/>
                    <a:pt x="16" y="97"/>
                  </a:cubicBezTo>
                  <a:cubicBezTo>
                    <a:pt x="20" y="93"/>
                    <a:pt x="25" y="86"/>
                    <a:pt x="27" y="78"/>
                  </a:cubicBezTo>
                  <a:cubicBezTo>
                    <a:pt x="28" y="76"/>
                    <a:pt x="28" y="74"/>
                    <a:pt x="29" y="72"/>
                  </a:cubicBezTo>
                  <a:cubicBezTo>
                    <a:pt x="29" y="66"/>
                    <a:pt x="29" y="66"/>
                    <a:pt x="29" y="66"/>
                  </a:cubicBezTo>
                  <a:cubicBezTo>
                    <a:pt x="29" y="61"/>
                    <a:pt x="28" y="57"/>
                    <a:pt x="27" y="54"/>
                  </a:cubicBezTo>
                  <a:cubicBezTo>
                    <a:pt x="25" y="46"/>
                    <a:pt x="21" y="40"/>
                    <a:pt x="18" y="35"/>
                  </a:cubicBezTo>
                  <a:cubicBezTo>
                    <a:pt x="14" y="29"/>
                    <a:pt x="11" y="24"/>
                    <a:pt x="8" y="19"/>
                  </a:cubicBezTo>
                  <a:cubicBezTo>
                    <a:pt x="6" y="17"/>
                    <a:pt x="5" y="15"/>
                    <a:pt x="4" y="13"/>
                  </a:cubicBezTo>
                  <a:cubicBezTo>
                    <a:pt x="4" y="12"/>
                    <a:pt x="4" y="11"/>
                    <a:pt x="4" y="11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4" y="10"/>
                    <a:pt x="4" y="10"/>
                    <a:pt x="5" y="10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2" y="8"/>
                    <a:pt x="13" y="7"/>
                    <a:pt x="15" y="7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3" y="5"/>
                    <a:pt x="24" y="5"/>
                    <a:pt x="26" y="5"/>
                  </a:cubicBezTo>
                  <a:cubicBezTo>
                    <a:pt x="35" y="3"/>
                    <a:pt x="44" y="5"/>
                    <a:pt x="53" y="9"/>
                  </a:cubicBezTo>
                  <a:cubicBezTo>
                    <a:pt x="57" y="11"/>
                    <a:pt x="62" y="14"/>
                    <a:pt x="66" y="16"/>
                  </a:cubicBezTo>
                  <a:cubicBezTo>
                    <a:pt x="67" y="15"/>
                    <a:pt x="68" y="14"/>
                    <a:pt x="68" y="13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1" name="形状16"/>
            <p:cNvSpPr txBox="1"/>
            <p:nvPr/>
          </p:nvSpPr>
          <p:spPr>
            <a:xfrm rot="21570000">
              <a:off x="679350" y="601243"/>
              <a:ext cx="142713" cy="853106"/>
            </a:xfrm>
            <a:custGeom>
              <a:avLst/>
              <a:gdLst/>
              <a:ahLst/>
              <a:cxnLst/>
              <a:rect l="l" t="t" r="r" b="b"/>
              <a:pathLst>
                <a:path w="30" h="159">
                  <a:moveTo>
                    <a:pt x="26" y="0"/>
                  </a:moveTo>
                  <a:cubicBezTo>
                    <a:pt x="26" y="0"/>
                    <a:pt x="27" y="0"/>
                    <a:pt x="27" y="2"/>
                  </a:cubicBezTo>
                  <a:cubicBezTo>
                    <a:pt x="28" y="3"/>
                    <a:pt x="28" y="4"/>
                    <a:pt x="29" y="7"/>
                  </a:cubicBezTo>
                  <a:cubicBezTo>
                    <a:pt x="29" y="9"/>
                    <a:pt x="30" y="12"/>
                    <a:pt x="30" y="15"/>
                  </a:cubicBezTo>
                  <a:cubicBezTo>
                    <a:pt x="30" y="18"/>
                    <a:pt x="29" y="22"/>
                    <a:pt x="27" y="26"/>
                  </a:cubicBezTo>
                  <a:cubicBezTo>
                    <a:pt x="26" y="29"/>
                    <a:pt x="23" y="33"/>
                    <a:pt x="20" y="36"/>
                  </a:cubicBezTo>
                  <a:cubicBezTo>
                    <a:pt x="17" y="40"/>
                    <a:pt x="13" y="44"/>
                    <a:pt x="10" y="48"/>
                  </a:cubicBezTo>
                  <a:cubicBezTo>
                    <a:pt x="6" y="53"/>
                    <a:pt x="4" y="59"/>
                    <a:pt x="4" y="66"/>
                  </a:cubicBezTo>
                  <a:cubicBezTo>
                    <a:pt x="4" y="72"/>
                    <a:pt x="5" y="78"/>
                    <a:pt x="8" y="84"/>
                  </a:cubicBezTo>
                  <a:cubicBezTo>
                    <a:pt x="11" y="89"/>
                    <a:pt x="16" y="93"/>
                    <a:pt x="19" y="97"/>
                  </a:cubicBezTo>
                  <a:cubicBezTo>
                    <a:pt x="23" y="102"/>
                    <a:pt x="26" y="106"/>
                    <a:pt x="28" y="110"/>
                  </a:cubicBezTo>
                  <a:cubicBezTo>
                    <a:pt x="30" y="115"/>
                    <a:pt x="30" y="120"/>
                    <a:pt x="30" y="125"/>
                  </a:cubicBezTo>
                  <a:cubicBezTo>
                    <a:pt x="29" y="129"/>
                    <a:pt x="27" y="133"/>
                    <a:pt x="25" y="137"/>
                  </a:cubicBezTo>
                  <a:cubicBezTo>
                    <a:pt x="23" y="140"/>
                    <a:pt x="20" y="143"/>
                    <a:pt x="18" y="145"/>
                  </a:cubicBezTo>
                  <a:cubicBezTo>
                    <a:pt x="16" y="148"/>
                    <a:pt x="13" y="150"/>
                    <a:pt x="12" y="152"/>
                  </a:cubicBezTo>
                  <a:cubicBezTo>
                    <a:pt x="10" y="154"/>
                    <a:pt x="9" y="156"/>
                    <a:pt x="8" y="157"/>
                  </a:cubicBezTo>
                  <a:cubicBezTo>
                    <a:pt x="8" y="159"/>
                    <a:pt x="7" y="159"/>
                    <a:pt x="7" y="159"/>
                  </a:cubicBezTo>
                  <a:cubicBezTo>
                    <a:pt x="4" y="158"/>
                    <a:pt x="4" y="158"/>
                    <a:pt x="4" y="158"/>
                  </a:cubicBezTo>
                  <a:cubicBezTo>
                    <a:pt x="4" y="158"/>
                    <a:pt x="4" y="157"/>
                    <a:pt x="5" y="156"/>
                  </a:cubicBezTo>
                  <a:cubicBezTo>
                    <a:pt x="6" y="154"/>
                    <a:pt x="7" y="152"/>
                    <a:pt x="9" y="150"/>
                  </a:cubicBezTo>
                  <a:cubicBezTo>
                    <a:pt x="12" y="145"/>
                    <a:pt x="18" y="140"/>
                    <a:pt x="22" y="135"/>
                  </a:cubicBezTo>
                  <a:cubicBezTo>
                    <a:pt x="24" y="132"/>
                    <a:pt x="25" y="128"/>
                    <a:pt x="26" y="124"/>
                  </a:cubicBezTo>
                  <a:cubicBezTo>
                    <a:pt x="26" y="120"/>
                    <a:pt x="26" y="116"/>
                    <a:pt x="25" y="112"/>
                  </a:cubicBezTo>
                  <a:cubicBezTo>
                    <a:pt x="23" y="108"/>
                    <a:pt x="21" y="104"/>
                    <a:pt x="17" y="100"/>
                  </a:cubicBezTo>
                  <a:cubicBezTo>
                    <a:pt x="13" y="96"/>
                    <a:pt x="8" y="92"/>
                    <a:pt x="5" y="85"/>
                  </a:cubicBezTo>
                  <a:cubicBezTo>
                    <a:pt x="2" y="79"/>
                    <a:pt x="0" y="72"/>
                    <a:pt x="1" y="65"/>
                  </a:cubicBezTo>
                  <a:cubicBezTo>
                    <a:pt x="1" y="59"/>
                    <a:pt x="3" y="52"/>
                    <a:pt x="6" y="47"/>
                  </a:cubicBezTo>
                  <a:cubicBezTo>
                    <a:pt x="10" y="41"/>
                    <a:pt x="14" y="37"/>
                    <a:pt x="17" y="34"/>
                  </a:cubicBezTo>
                  <a:cubicBezTo>
                    <a:pt x="21" y="30"/>
                    <a:pt x="23" y="27"/>
                    <a:pt x="24" y="24"/>
                  </a:cubicBezTo>
                  <a:cubicBezTo>
                    <a:pt x="25" y="21"/>
                    <a:pt x="26" y="18"/>
                    <a:pt x="26" y="15"/>
                  </a:cubicBezTo>
                  <a:cubicBezTo>
                    <a:pt x="26" y="12"/>
                    <a:pt x="26" y="10"/>
                    <a:pt x="25" y="8"/>
                  </a:cubicBezTo>
                  <a:cubicBezTo>
                    <a:pt x="25" y="6"/>
                    <a:pt x="24" y="4"/>
                    <a:pt x="24" y="3"/>
                  </a:cubicBezTo>
                  <a:cubicBezTo>
                    <a:pt x="23" y="2"/>
                    <a:pt x="23" y="1"/>
                    <a:pt x="23" y="1"/>
                  </a:cubicBezTo>
                  <a:lnTo>
                    <a:pt x="26" y="0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2" name="形状17"/>
            <p:cNvSpPr txBox="1"/>
            <p:nvPr/>
          </p:nvSpPr>
          <p:spPr>
            <a:xfrm rot="21570000">
              <a:off x="750791" y="543320"/>
              <a:ext cx="66481" cy="73788"/>
            </a:xfrm>
            <a:custGeom>
              <a:avLst/>
              <a:gdLst/>
              <a:ahLst/>
              <a:cxnLst/>
              <a:rect l="l" t="t" r="r" b="b"/>
              <a:pathLst>
                <a:path w="14" h="14">
                  <a:moveTo>
                    <a:pt x="4" y="2"/>
                  </a:moveTo>
                  <a:cubicBezTo>
                    <a:pt x="1" y="4"/>
                    <a:pt x="0" y="8"/>
                    <a:pt x="1" y="10"/>
                  </a:cubicBezTo>
                  <a:cubicBezTo>
                    <a:pt x="3" y="13"/>
                    <a:pt x="6" y="14"/>
                    <a:pt x="10" y="13"/>
                  </a:cubicBezTo>
                  <a:cubicBezTo>
                    <a:pt x="13" y="12"/>
                    <a:pt x="14" y="8"/>
                    <a:pt x="13" y="4"/>
                  </a:cubicBezTo>
                  <a:cubicBezTo>
                    <a:pt x="11" y="1"/>
                    <a:pt x="7" y="0"/>
                    <a:pt x="4" y="2"/>
                  </a:cubicBezTo>
                  <a:moveTo>
                    <a:pt x="6" y="5"/>
                  </a:moveTo>
                  <a:cubicBezTo>
                    <a:pt x="7" y="4"/>
                    <a:pt x="9" y="5"/>
                    <a:pt x="9" y="6"/>
                  </a:cubicBezTo>
                  <a:cubicBezTo>
                    <a:pt x="10" y="7"/>
                    <a:pt x="10" y="9"/>
                    <a:pt x="8" y="10"/>
                  </a:cubicBezTo>
                  <a:cubicBezTo>
                    <a:pt x="7" y="10"/>
                    <a:pt x="5" y="10"/>
                    <a:pt x="4" y="9"/>
                  </a:cubicBezTo>
                  <a:cubicBezTo>
                    <a:pt x="4" y="7"/>
                    <a:pt x="4" y="6"/>
                    <a:pt x="6" y="5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3" name="形状18"/>
            <p:cNvSpPr txBox="1"/>
            <p:nvPr/>
          </p:nvSpPr>
          <p:spPr>
            <a:xfrm rot="21570000">
              <a:off x="673802" y="251365"/>
              <a:ext cx="413069" cy="279989"/>
            </a:xfrm>
            <a:custGeom>
              <a:avLst/>
              <a:gdLst/>
              <a:ahLst/>
              <a:cxnLst/>
              <a:rect l="l" t="t" r="r" b="b"/>
              <a:pathLst>
                <a:path w="88" h="52">
                  <a:moveTo>
                    <a:pt x="88" y="14"/>
                  </a:moveTo>
                  <a:cubicBezTo>
                    <a:pt x="82" y="11"/>
                    <a:pt x="76" y="8"/>
                    <a:pt x="69" y="5"/>
                  </a:cubicBezTo>
                  <a:cubicBezTo>
                    <a:pt x="66" y="4"/>
                    <a:pt x="63" y="3"/>
                    <a:pt x="60" y="2"/>
                  </a:cubicBezTo>
                  <a:cubicBezTo>
                    <a:pt x="57" y="2"/>
                    <a:pt x="53" y="1"/>
                    <a:pt x="50" y="1"/>
                  </a:cubicBezTo>
                  <a:cubicBezTo>
                    <a:pt x="44" y="0"/>
                    <a:pt x="37" y="1"/>
                    <a:pt x="31" y="2"/>
                  </a:cubicBezTo>
                  <a:cubicBezTo>
                    <a:pt x="28" y="3"/>
                    <a:pt x="25" y="3"/>
                    <a:pt x="23" y="4"/>
                  </a:cubicBezTo>
                  <a:cubicBezTo>
                    <a:pt x="20" y="5"/>
                    <a:pt x="17" y="6"/>
                    <a:pt x="15" y="7"/>
                  </a:cubicBezTo>
                  <a:cubicBezTo>
                    <a:pt x="13" y="8"/>
                    <a:pt x="10" y="9"/>
                    <a:pt x="6" y="11"/>
                  </a:cubicBezTo>
                  <a:cubicBezTo>
                    <a:pt x="3" y="14"/>
                    <a:pt x="1" y="17"/>
                    <a:pt x="1" y="21"/>
                  </a:cubicBezTo>
                  <a:cubicBezTo>
                    <a:pt x="0" y="24"/>
                    <a:pt x="1" y="28"/>
                    <a:pt x="2" y="30"/>
                  </a:cubicBezTo>
                  <a:cubicBezTo>
                    <a:pt x="3" y="32"/>
                    <a:pt x="4" y="34"/>
                    <a:pt x="5" y="36"/>
                  </a:cubicBezTo>
                  <a:cubicBezTo>
                    <a:pt x="7" y="40"/>
                    <a:pt x="9" y="43"/>
                    <a:pt x="10" y="45"/>
                  </a:cubicBezTo>
                  <a:cubicBezTo>
                    <a:pt x="13" y="49"/>
                    <a:pt x="14" y="52"/>
                    <a:pt x="14" y="52"/>
                  </a:cubicBezTo>
                  <a:cubicBezTo>
                    <a:pt x="18" y="50"/>
                    <a:pt x="18" y="50"/>
                    <a:pt x="18" y="50"/>
                  </a:cubicBezTo>
                  <a:cubicBezTo>
                    <a:pt x="18" y="50"/>
                    <a:pt x="16" y="47"/>
                    <a:pt x="13" y="43"/>
                  </a:cubicBezTo>
                  <a:cubicBezTo>
                    <a:pt x="12" y="41"/>
                    <a:pt x="10" y="38"/>
                    <a:pt x="8" y="35"/>
                  </a:cubicBezTo>
                  <a:cubicBezTo>
                    <a:pt x="7" y="33"/>
                    <a:pt x="6" y="31"/>
                    <a:pt x="5" y="29"/>
                  </a:cubicBezTo>
                  <a:cubicBezTo>
                    <a:pt x="5" y="27"/>
                    <a:pt x="4" y="24"/>
                    <a:pt x="5" y="21"/>
                  </a:cubicBezTo>
                  <a:cubicBezTo>
                    <a:pt x="5" y="19"/>
                    <a:pt x="6" y="16"/>
                    <a:pt x="9" y="14"/>
                  </a:cubicBezTo>
                  <a:cubicBezTo>
                    <a:pt x="11" y="12"/>
                    <a:pt x="14" y="11"/>
                    <a:pt x="16" y="10"/>
                  </a:cubicBezTo>
                  <a:cubicBezTo>
                    <a:pt x="19" y="9"/>
                    <a:pt x="21" y="8"/>
                    <a:pt x="24" y="7"/>
                  </a:cubicBezTo>
                  <a:cubicBezTo>
                    <a:pt x="26" y="7"/>
                    <a:pt x="29" y="6"/>
                    <a:pt x="32" y="5"/>
                  </a:cubicBezTo>
                  <a:cubicBezTo>
                    <a:pt x="43" y="3"/>
                    <a:pt x="56" y="4"/>
                    <a:pt x="68" y="8"/>
                  </a:cubicBezTo>
                  <a:cubicBezTo>
                    <a:pt x="74" y="11"/>
                    <a:pt x="80" y="14"/>
                    <a:pt x="86" y="17"/>
                  </a:cubicBezTo>
                  <a:cubicBezTo>
                    <a:pt x="87" y="16"/>
                    <a:pt x="87" y="15"/>
                    <a:pt x="88" y="14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4" name="形状19"/>
            <p:cNvSpPr txBox="1"/>
            <p:nvPr/>
          </p:nvSpPr>
          <p:spPr>
            <a:xfrm rot="21570000">
              <a:off x="1631441" y="340021"/>
              <a:ext cx="1576932" cy="160715"/>
            </a:xfrm>
            <a:custGeom>
              <a:avLst/>
              <a:gdLst/>
              <a:ahLst/>
              <a:cxnLst/>
              <a:rect l="l" t="t" r="r" b="b"/>
              <a:pathLst>
                <a:path w="336" h="30">
                  <a:moveTo>
                    <a:pt x="332" y="1"/>
                  </a:moveTo>
                  <a:cubicBezTo>
                    <a:pt x="331" y="0"/>
                    <a:pt x="329" y="0"/>
                    <a:pt x="327" y="0"/>
                  </a:cubicBezTo>
                  <a:cubicBezTo>
                    <a:pt x="325" y="0"/>
                    <a:pt x="322" y="1"/>
                    <a:pt x="320" y="1"/>
                  </a:cubicBezTo>
                  <a:cubicBezTo>
                    <a:pt x="309" y="1"/>
                    <a:pt x="295" y="2"/>
                    <a:pt x="278" y="8"/>
                  </a:cubicBezTo>
                  <a:cubicBezTo>
                    <a:pt x="270" y="11"/>
                    <a:pt x="261" y="15"/>
                    <a:pt x="250" y="18"/>
                  </a:cubicBezTo>
                  <a:cubicBezTo>
                    <a:pt x="240" y="22"/>
                    <a:pt x="228" y="24"/>
                    <a:pt x="216" y="25"/>
                  </a:cubicBezTo>
                  <a:cubicBezTo>
                    <a:pt x="204" y="26"/>
                    <a:pt x="192" y="26"/>
                    <a:pt x="179" y="25"/>
                  </a:cubicBezTo>
                  <a:cubicBezTo>
                    <a:pt x="167" y="24"/>
                    <a:pt x="154" y="21"/>
                    <a:pt x="142" y="16"/>
                  </a:cubicBezTo>
                  <a:cubicBezTo>
                    <a:pt x="130" y="12"/>
                    <a:pt x="119" y="7"/>
                    <a:pt x="108" y="4"/>
                  </a:cubicBezTo>
                  <a:cubicBezTo>
                    <a:pt x="97" y="2"/>
                    <a:pt x="85" y="1"/>
                    <a:pt x="74" y="0"/>
                  </a:cubicBezTo>
                  <a:cubicBezTo>
                    <a:pt x="63" y="0"/>
                    <a:pt x="52" y="1"/>
                    <a:pt x="42" y="3"/>
                  </a:cubicBezTo>
                  <a:cubicBezTo>
                    <a:pt x="32" y="4"/>
                    <a:pt x="23" y="7"/>
                    <a:pt x="15" y="11"/>
                  </a:cubicBezTo>
                  <a:cubicBezTo>
                    <a:pt x="10" y="13"/>
                    <a:pt x="5" y="15"/>
                    <a:pt x="0" y="16"/>
                  </a:cubicBezTo>
                  <a:cubicBezTo>
                    <a:pt x="1" y="18"/>
                    <a:pt x="1" y="19"/>
                    <a:pt x="1" y="20"/>
                  </a:cubicBezTo>
                  <a:cubicBezTo>
                    <a:pt x="6" y="18"/>
                    <a:pt x="11" y="16"/>
                    <a:pt x="16" y="14"/>
                  </a:cubicBezTo>
                  <a:cubicBezTo>
                    <a:pt x="25" y="11"/>
                    <a:pt x="33" y="8"/>
                    <a:pt x="43" y="6"/>
                  </a:cubicBezTo>
                  <a:cubicBezTo>
                    <a:pt x="53" y="5"/>
                    <a:pt x="63" y="4"/>
                    <a:pt x="74" y="4"/>
                  </a:cubicBezTo>
                  <a:cubicBezTo>
                    <a:pt x="85" y="4"/>
                    <a:pt x="96" y="5"/>
                    <a:pt x="107" y="8"/>
                  </a:cubicBezTo>
                  <a:cubicBezTo>
                    <a:pt x="118" y="10"/>
                    <a:pt x="128" y="15"/>
                    <a:pt x="141" y="20"/>
                  </a:cubicBezTo>
                  <a:cubicBezTo>
                    <a:pt x="147" y="22"/>
                    <a:pt x="153" y="24"/>
                    <a:pt x="159" y="25"/>
                  </a:cubicBezTo>
                  <a:cubicBezTo>
                    <a:pt x="166" y="27"/>
                    <a:pt x="172" y="28"/>
                    <a:pt x="179" y="29"/>
                  </a:cubicBezTo>
                  <a:cubicBezTo>
                    <a:pt x="192" y="30"/>
                    <a:pt x="204" y="30"/>
                    <a:pt x="216" y="29"/>
                  </a:cubicBezTo>
                  <a:cubicBezTo>
                    <a:pt x="228" y="28"/>
                    <a:pt x="240" y="26"/>
                    <a:pt x="251" y="22"/>
                  </a:cubicBezTo>
                  <a:cubicBezTo>
                    <a:pt x="262" y="18"/>
                    <a:pt x="271" y="14"/>
                    <a:pt x="279" y="11"/>
                  </a:cubicBezTo>
                  <a:cubicBezTo>
                    <a:pt x="295" y="6"/>
                    <a:pt x="310" y="5"/>
                    <a:pt x="320" y="4"/>
                  </a:cubicBezTo>
                  <a:cubicBezTo>
                    <a:pt x="323" y="4"/>
                    <a:pt x="325" y="4"/>
                    <a:pt x="327" y="4"/>
                  </a:cubicBezTo>
                  <a:cubicBezTo>
                    <a:pt x="329" y="4"/>
                    <a:pt x="330" y="4"/>
                    <a:pt x="332" y="4"/>
                  </a:cubicBezTo>
                  <a:cubicBezTo>
                    <a:pt x="335" y="4"/>
                    <a:pt x="336" y="4"/>
                    <a:pt x="336" y="4"/>
                  </a:cubicBezTo>
                  <a:cubicBezTo>
                    <a:pt x="336" y="1"/>
                    <a:pt x="336" y="1"/>
                    <a:pt x="336" y="1"/>
                  </a:cubicBezTo>
                  <a:cubicBezTo>
                    <a:pt x="336" y="1"/>
                    <a:pt x="335" y="1"/>
                    <a:pt x="332" y="1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5" name="形状20"/>
            <p:cNvSpPr txBox="1"/>
            <p:nvPr/>
          </p:nvSpPr>
          <p:spPr>
            <a:xfrm rot="21570000">
              <a:off x="1598738" y="274534"/>
              <a:ext cx="665698" cy="114219"/>
            </a:xfrm>
            <a:custGeom>
              <a:avLst/>
              <a:gdLst/>
              <a:ahLst/>
              <a:cxnLst/>
              <a:rect l="l" t="t" r="r" b="b"/>
              <a:pathLst>
                <a:path w="142" h="21">
                  <a:moveTo>
                    <a:pt x="135" y="10"/>
                  </a:moveTo>
                  <a:cubicBezTo>
                    <a:pt x="130" y="8"/>
                    <a:pt x="123" y="5"/>
                    <a:pt x="114" y="4"/>
                  </a:cubicBezTo>
                  <a:cubicBezTo>
                    <a:pt x="105" y="2"/>
                    <a:pt x="94" y="1"/>
                    <a:pt x="83" y="0"/>
                  </a:cubicBezTo>
                  <a:cubicBezTo>
                    <a:pt x="72" y="0"/>
                    <a:pt x="60" y="1"/>
                    <a:pt x="48" y="3"/>
                  </a:cubicBezTo>
                  <a:cubicBezTo>
                    <a:pt x="36" y="4"/>
                    <a:pt x="25" y="8"/>
                    <a:pt x="15" y="13"/>
                  </a:cubicBezTo>
                  <a:cubicBezTo>
                    <a:pt x="9" y="15"/>
                    <a:pt x="5" y="16"/>
                    <a:pt x="0" y="18"/>
                  </a:cubicBezTo>
                  <a:cubicBezTo>
                    <a:pt x="1" y="19"/>
                    <a:pt x="2" y="20"/>
                    <a:pt x="3" y="21"/>
                  </a:cubicBezTo>
                  <a:cubicBezTo>
                    <a:pt x="7" y="19"/>
                    <a:pt x="11" y="18"/>
                    <a:pt x="16" y="16"/>
                  </a:cubicBezTo>
                  <a:cubicBezTo>
                    <a:pt x="26" y="12"/>
                    <a:pt x="37" y="8"/>
                    <a:pt x="49" y="6"/>
                  </a:cubicBezTo>
                  <a:cubicBezTo>
                    <a:pt x="61" y="4"/>
                    <a:pt x="72" y="4"/>
                    <a:pt x="83" y="4"/>
                  </a:cubicBezTo>
                  <a:cubicBezTo>
                    <a:pt x="94" y="4"/>
                    <a:pt x="105" y="5"/>
                    <a:pt x="113" y="7"/>
                  </a:cubicBezTo>
                  <a:cubicBezTo>
                    <a:pt x="122" y="9"/>
                    <a:pt x="129" y="11"/>
                    <a:pt x="134" y="13"/>
                  </a:cubicBezTo>
                  <a:cubicBezTo>
                    <a:pt x="138" y="15"/>
                    <a:pt x="141" y="16"/>
                    <a:pt x="141" y="16"/>
                  </a:cubicBezTo>
                  <a:cubicBezTo>
                    <a:pt x="142" y="13"/>
                    <a:pt x="142" y="13"/>
                    <a:pt x="142" y="13"/>
                  </a:cubicBezTo>
                  <a:cubicBezTo>
                    <a:pt x="142" y="13"/>
                    <a:pt x="140" y="12"/>
                    <a:pt x="135" y="10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6" name="形状21"/>
            <p:cNvSpPr txBox="1"/>
            <p:nvPr/>
          </p:nvSpPr>
          <p:spPr>
            <a:xfrm rot="21570000">
              <a:off x="2250521" y="319988"/>
              <a:ext cx="64708" cy="81874"/>
            </a:xfrm>
            <a:custGeom>
              <a:avLst/>
              <a:gdLst/>
              <a:ahLst/>
              <a:cxnLst/>
              <a:rect l="l" t="t" r="r" b="b"/>
              <a:pathLst>
                <a:path w="14" h="15">
                  <a:moveTo>
                    <a:pt x="13" y="10"/>
                  </a:moveTo>
                  <a:cubicBezTo>
                    <a:pt x="14" y="6"/>
                    <a:pt x="13" y="3"/>
                    <a:pt x="9" y="1"/>
                  </a:cubicBezTo>
                  <a:cubicBezTo>
                    <a:pt x="6" y="0"/>
                    <a:pt x="2" y="2"/>
                    <a:pt x="1" y="5"/>
                  </a:cubicBezTo>
                  <a:cubicBezTo>
                    <a:pt x="0" y="8"/>
                    <a:pt x="1" y="12"/>
                    <a:pt x="5" y="13"/>
                  </a:cubicBezTo>
                  <a:cubicBezTo>
                    <a:pt x="8" y="15"/>
                    <a:pt x="12" y="13"/>
                    <a:pt x="13" y="10"/>
                  </a:cubicBezTo>
                  <a:moveTo>
                    <a:pt x="10" y="9"/>
                  </a:moveTo>
                  <a:cubicBezTo>
                    <a:pt x="9" y="10"/>
                    <a:pt x="7" y="11"/>
                    <a:pt x="6" y="10"/>
                  </a:cubicBezTo>
                  <a:cubicBezTo>
                    <a:pt x="4" y="10"/>
                    <a:pt x="4" y="8"/>
                    <a:pt x="4" y="6"/>
                  </a:cubicBezTo>
                  <a:cubicBezTo>
                    <a:pt x="5" y="5"/>
                    <a:pt x="7" y="4"/>
                    <a:pt x="8" y="5"/>
                  </a:cubicBezTo>
                  <a:cubicBezTo>
                    <a:pt x="9" y="5"/>
                    <a:pt x="10" y="7"/>
                    <a:pt x="10" y="9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7" name="形状22"/>
            <p:cNvSpPr txBox="1"/>
            <p:nvPr/>
          </p:nvSpPr>
          <p:spPr>
            <a:xfrm rot="21570000">
              <a:off x="2339960" y="267185"/>
              <a:ext cx="867800" cy="162737"/>
            </a:xfrm>
            <a:custGeom>
              <a:avLst/>
              <a:gdLst/>
              <a:ahLst/>
              <a:cxnLst/>
              <a:rect l="l" t="t" r="r" b="b"/>
              <a:pathLst>
                <a:path w="185" h="30">
                  <a:moveTo>
                    <a:pt x="185" y="4"/>
                  </a:moveTo>
                  <a:cubicBezTo>
                    <a:pt x="185" y="4"/>
                    <a:pt x="182" y="4"/>
                    <a:pt x="177" y="4"/>
                  </a:cubicBezTo>
                  <a:cubicBezTo>
                    <a:pt x="171" y="4"/>
                    <a:pt x="164" y="4"/>
                    <a:pt x="155" y="5"/>
                  </a:cubicBezTo>
                  <a:cubicBezTo>
                    <a:pt x="146" y="6"/>
                    <a:pt x="135" y="8"/>
                    <a:pt x="125" y="12"/>
                  </a:cubicBezTo>
                  <a:cubicBezTo>
                    <a:pt x="114" y="15"/>
                    <a:pt x="103" y="21"/>
                    <a:pt x="92" y="24"/>
                  </a:cubicBezTo>
                  <a:cubicBezTo>
                    <a:pt x="70" y="30"/>
                    <a:pt x="46" y="30"/>
                    <a:pt x="28" y="28"/>
                  </a:cubicBezTo>
                  <a:cubicBezTo>
                    <a:pt x="19" y="27"/>
                    <a:pt x="12" y="26"/>
                    <a:pt x="7" y="25"/>
                  </a:cubicBezTo>
                  <a:cubicBezTo>
                    <a:pt x="5" y="24"/>
                    <a:pt x="3" y="23"/>
                    <a:pt x="2" y="23"/>
                  </a:cubicBezTo>
                  <a:cubicBezTo>
                    <a:pt x="0" y="23"/>
                    <a:pt x="0" y="22"/>
                    <a:pt x="0" y="22"/>
                  </a:cubicBezTo>
                  <a:cubicBezTo>
                    <a:pt x="1" y="19"/>
                    <a:pt x="1" y="19"/>
                    <a:pt x="1" y="19"/>
                  </a:cubicBezTo>
                  <a:cubicBezTo>
                    <a:pt x="1" y="19"/>
                    <a:pt x="2" y="19"/>
                    <a:pt x="3" y="20"/>
                  </a:cubicBezTo>
                  <a:cubicBezTo>
                    <a:pt x="4" y="20"/>
                    <a:pt x="6" y="21"/>
                    <a:pt x="8" y="21"/>
                  </a:cubicBezTo>
                  <a:cubicBezTo>
                    <a:pt x="13" y="23"/>
                    <a:pt x="20" y="24"/>
                    <a:pt x="29" y="25"/>
                  </a:cubicBezTo>
                  <a:cubicBezTo>
                    <a:pt x="46" y="26"/>
                    <a:pt x="69" y="27"/>
                    <a:pt x="91" y="20"/>
                  </a:cubicBezTo>
                  <a:cubicBezTo>
                    <a:pt x="102" y="17"/>
                    <a:pt x="112" y="12"/>
                    <a:pt x="123" y="8"/>
                  </a:cubicBezTo>
                  <a:cubicBezTo>
                    <a:pt x="134" y="5"/>
                    <a:pt x="145" y="2"/>
                    <a:pt x="154" y="1"/>
                  </a:cubicBezTo>
                  <a:cubicBezTo>
                    <a:pt x="164" y="0"/>
                    <a:pt x="171" y="0"/>
                    <a:pt x="177" y="0"/>
                  </a:cubicBezTo>
                  <a:cubicBezTo>
                    <a:pt x="182" y="0"/>
                    <a:pt x="185" y="1"/>
                    <a:pt x="185" y="1"/>
                  </a:cubicBezTo>
                  <a:lnTo>
                    <a:pt x="185" y="4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8" name="形状23"/>
            <p:cNvSpPr txBox="1"/>
            <p:nvPr/>
          </p:nvSpPr>
          <p:spPr>
            <a:xfrm rot="21570000">
              <a:off x="3208309" y="325277"/>
              <a:ext cx="1802081" cy="160715"/>
            </a:xfrm>
            <a:custGeom>
              <a:avLst/>
              <a:gdLst/>
              <a:ahLst/>
              <a:cxnLst/>
              <a:rect l="l" t="t" r="r" b="b"/>
              <a:pathLst>
                <a:path w="384" h="30">
                  <a:moveTo>
                    <a:pt x="384" y="29"/>
                  </a:moveTo>
                  <a:cubicBezTo>
                    <a:pt x="384" y="29"/>
                    <a:pt x="383" y="29"/>
                    <a:pt x="380" y="29"/>
                  </a:cubicBezTo>
                  <a:cubicBezTo>
                    <a:pt x="378" y="30"/>
                    <a:pt x="376" y="30"/>
                    <a:pt x="374" y="30"/>
                  </a:cubicBezTo>
                  <a:cubicBezTo>
                    <a:pt x="372" y="30"/>
                    <a:pt x="369" y="29"/>
                    <a:pt x="367" y="29"/>
                  </a:cubicBezTo>
                  <a:cubicBezTo>
                    <a:pt x="364" y="29"/>
                    <a:pt x="361" y="29"/>
                    <a:pt x="357" y="29"/>
                  </a:cubicBezTo>
                  <a:cubicBezTo>
                    <a:pt x="355" y="29"/>
                    <a:pt x="354" y="29"/>
                    <a:pt x="352" y="28"/>
                  </a:cubicBezTo>
                  <a:cubicBezTo>
                    <a:pt x="350" y="28"/>
                    <a:pt x="348" y="28"/>
                    <a:pt x="346" y="28"/>
                  </a:cubicBezTo>
                  <a:cubicBezTo>
                    <a:pt x="338" y="26"/>
                    <a:pt x="329" y="24"/>
                    <a:pt x="320" y="21"/>
                  </a:cubicBezTo>
                  <a:cubicBezTo>
                    <a:pt x="310" y="18"/>
                    <a:pt x="301" y="14"/>
                    <a:pt x="292" y="11"/>
                  </a:cubicBezTo>
                  <a:cubicBezTo>
                    <a:pt x="283" y="7"/>
                    <a:pt x="273" y="6"/>
                    <a:pt x="262" y="5"/>
                  </a:cubicBezTo>
                  <a:cubicBezTo>
                    <a:pt x="251" y="4"/>
                    <a:pt x="240" y="4"/>
                    <a:pt x="228" y="5"/>
                  </a:cubicBezTo>
                  <a:cubicBezTo>
                    <a:pt x="217" y="6"/>
                    <a:pt x="206" y="9"/>
                    <a:pt x="195" y="13"/>
                  </a:cubicBezTo>
                  <a:cubicBezTo>
                    <a:pt x="184" y="17"/>
                    <a:pt x="172" y="22"/>
                    <a:pt x="159" y="25"/>
                  </a:cubicBezTo>
                  <a:cubicBezTo>
                    <a:pt x="147" y="28"/>
                    <a:pt x="134" y="29"/>
                    <a:pt x="122" y="30"/>
                  </a:cubicBezTo>
                  <a:cubicBezTo>
                    <a:pt x="110" y="30"/>
                    <a:pt x="98" y="29"/>
                    <a:pt x="87" y="27"/>
                  </a:cubicBezTo>
                  <a:cubicBezTo>
                    <a:pt x="75" y="25"/>
                    <a:pt x="65" y="22"/>
                    <a:pt x="56" y="18"/>
                  </a:cubicBezTo>
                  <a:cubicBezTo>
                    <a:pt x="47" y="15"/>
                    <a:pt x="40" y="12"/>
                    <a:pt x="33" y="10"/>
                  </a:cubicBezTo>
                  <a:cubicBezTo>
                    <a:pt x="27" y="8"/>
                    <a:pt x="21" y="6"/>
                    <a:pt x="16" y="6"/>
                  </a:cubicBezTo>
                  <a:cubicBezTo>
                    <a:pt x="11" y="5"/>
                    <a:pt x="7" y="5"/>
                    <a:pt x="4" y="5"/>
                  </a:cubicBezTo>
                  <a:cubicBezTo>
                    <a:pt x="2" y="4"/>
                    <a:pt x="0" y="4"/>
                    <a:pt x="0" y="4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1"/>
                    <a:pt x="4" y="1"/>
                  </a:cubicBezTo>
                  <a:cubicBezTo>
                    <a:pt x="7" y="1"/>
                    <a:pt x="11" y="1"/>
                    <a:pt x="16" y="2"/>
                  </a:cubicBezTo>
                  <a:cubicBezTo>
                    <a:pt x="21" y="3"/>
                    <a:pt x="27" y="4"/>
                    <a:pt x="34" y="6"/>
                  </a:cubicBezTo>
                  <a:cubicBezTo>
                    <a:pt x="41" y="8"/>
                    <a:pt x="49" y="11"/>
                    <a:pt x="57" y="15"/>
                  </a:cubicBezTo>
                  <a:cubicBezTo>
                    <a:pt x="66" y="18"/>
                    <a:pt x="76" y="22"/>
                    <a:pt x="87" y="23"/>
                  </a:cubicBezTo>
                  <a:cubicBezTo>
                    <a:pt x="98" y="25"/>
                    <a:pt x="110" y="26"/>
                    <a:pt x="122" y="26"/>
                  </a:cubicBezTo>
                  <a:cubicBezTo>
                    <a:pt x="134" y="26"/>
                    <a:pt x="146" y="25"/>
                    <a:pt x="159" y="22"/>
                  </a:cubicBezTo>
                  <a:cubicBezTo>
                    <a:pt x="171" y="19"/>
                    <a:pt x="183" y="14"/>
                    <a:pt x="194" y="9"/>
                  </a:cubicBezTo>
                  <a:cubicBezTo>
                    <a:pt x="205" y="5"/>
                    <a:pt x="216" y="2"/>
                    <a:pt x="228" y="1"/>
                  </a:cubicBezTo>
                  <a:cubicBezTo>
                    <a:pt x="239" y="0"/>
                    <a:pt x="251" y="0"/>
                    <a:pt x="262" y="1"/>
                  </a:cubicBezTo>
                  <a:cubicBezTo>
                    <a:pt x="273" y="2"/>
                    <a:pt x="284" y="4"/>
                    <a:pt x="293" y="7"/>
                  </a:cubicBezTo>
                  <a:cubicBezTo>
                    <a:pt x="303" y="10"/>
                    <a:pt x="312" y="14"/>
                    <a:pt x="321" y="18"/>
                  </a:cubicBezTo>
                  <a:cubicBezTo>
                    <a:pt x="339" y="24"/>
                    <a:pt x="356" y="25"/>
                    <a:pt x="367" y="26"/>
                  </a:cubicBezTo>
                  <a:cubicBezTo>
                    <a:pt x="369" y="26"/>
                    <a:pt x="372" y="26"/>
                    <a:pt x="374" y="26"/>
                  </a:cubicBezTo>
                  <a:cubicBezTo>
                    <a:pt x="376" y="26"/>
                    <a:pt x="378" y="26"/>
                    <a:pt x="380" y="26"/>
                  </a:cubicBezTo>
                  <a:cubicBezTo>
                    <a:pt x="383" y="26"/>
                    <a:pt x="384" y="26"/>
                    <a:pt x="384" y="26"/>
                  </a:cubicBezTo>
                  <a:lnTo>
                    <a:pt x="384" y="29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9" name="形状24"/>
            <p:cNvSpPr txBox="1"/>
            <p:nvPr/>
          </p:nvSpPr>
          <p:spPr>
            <a:xfrm rot="21570000">
              <a:off x="3213072" y="265754"/>
              <a:ext cx="839435" cy="156672"/>
            </a:xfrm>
            <a:custGeom>
              <a:avLst/>
              <a:gdLst/>
              <a:ahLst/>
              <a:cxnLst/>
              <a:rect l="l" t="t" r="r" b="b"/>
              <a:pathLst>
                <a:path w="179" h="29">
                  <a:moveTo>
                    <a:pt x="179" y="17"/>
                  </a:moveTo>
                  <a:cubicBezTo>
                    <a:pt x="179" y="17"/>
                    <a:pt x="176" y="18"/>
                    <a:pt x="171" y="20"/>
                  </a:cubicBezTo>
                  <a:cubicBezTo>
                    <a:pt x="167" y="21"/>
                    <a:pt x="160" y="24"/>
                    <a:pt x="151" y="25"/>
                  </a:cubicBezTo>
                  <a:cubicBezTo>
                    <a:pt x="143" y="27"/>
                    <a:pt x="133" y="28"/>
                    <a:pt x="122" y="28"/>
                  </a:cubicBezTo>
                  <a:cubicBezTo>
                    <a:pt x="112" y="29"/>
                    <a:pt x="100" y="28"/>
                    <a:pt x="89" y="26"/>
                  </a:cubicBezTo>
                  <a:cubicBezTo>
                    <a:pt x="78" y="25"/>
                    <a:pt x="67" y="21"/>
                    <a:pt x="57" y="17"/>
                  </a:cubicBezTo>
                  <a:cubicBezTo>
                    <a:pt x="47" y="13"/>
                    <a:pt x="37" y="9"/>
                    <a:pt x="29" y="7"/>
                  </a:cubicBezTo>
                  <a:cubicBezTo>
                    <a:pt x="24" y="6"/>
                    <a:pt x="20" y="5"/>
                    <a:pt x="17" y="5"/>
                  </a:cubicBezTo>
                  <a:cubicBezTo>
                    <a:pt x="13" y="4"/>
                    <a:pt x="10" y="4"/>
                    <a:pt x="8" y="4"/>
                  </a:cubicBezTo>
                  <a:cubicBezTo>
                    <a:pt x="5" y="4"/>
                    <a:pt x="3" y="3"/>
                    <a:pt x="2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3" y="0"/>
                    <a:pt x="5" y="0"/>
                    <a:pt x="8" y="0"/>
                  </a:cubicBezTo>
                  <a:cubicBezTo>
                    <a:pt x="11" y="0"/>
                    <a:pt x="14" y="1"/>
                    <a:pt x="17" y="1"/>
                  </a:cubicBezTo>
                  <a:cubicBezTo>
                    <a:pt x="21" y="2"/>
                    <a:pt x="25" y="3"/>
                    <a:pt x="30" y="4"/>
                  </a:cubicBezTo>
                  <a:cubicBezTo>
                    <a:pt x="39" y="6"/>
                    <a:pt x="49" y="9"/>
                    <a:pt x="58" y="13"/>
                  </a:cubicBezTo>
                  <a:cubicBezTo>
                    <a:pt x="68" y="17"/>
                    <a:pt x="79" y="21"/>
                    <a:pt x="90" y="23"/>
                  </a:cubicBezTo>
                  <a:cubicBezTo>
                    <a:pt x="101" y="25"/>
                    <a:pt x="112" y="25"/>
                    <a:pt x="122" y="25"/>
                  </a:cubicBezTo>
                  <a:cubicBezTo>
                    <a:pt x="133" y="25"/>
                    <a:pt x="143" y="23"/>
                    <a:pt x="151" y="22"/>
                  </a:cubicBezTo>
                  <a:cubicBezTo>
                    <a:pt x="159" y="20"/>
                    <a:pt x="165" y="18"/>
                    <a:pt x="170" y="16"/>
                  </a:cubicBezTo>
                  <a:cubicBezTo>
                    <a:pt x="175" y="15"/>
                    <a:pt x="177" y="13"/>
                    <a:pt x="177" y="13"/>
                  </a:cubicBezTo>
                  <a:lnTo>
                    <a:pt x="179" y="17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0" name="形状25"/>
            <p:cNvSpPr txBox="1"/>
            <p:nvPr/>
          </p:nvSpPr>
          <p:spPr>
            <a:xfrm rot="21570000">
              <a:off x="4033823" y="294293"/>
              <a:ext cx="70027" cy="79852"/>
            </a:xfrm>
            <a:custGeom>
              <a:avLst/>
              <a:gdLst/>
              <a:ahLst/>
              <a:cxnLst/>
              <a:rect l="l" t="t" r="r" b="b"/>
              <a:pathLst>
                <a:path w="15" h="15">
                  <a:moveTo>
                    <a:pt x="14" y="5"/>
                  </a:moveTo>
                  <a:cubicBezTo>
                    <a:pt x="12" y="2"/>
                    <a:pt x="8" y="0"/>
                    <a:pt x="5" y="2"/>
                  </a:cubicBezTo>
                  <a:cubicBezTo>
                    <a:pt x="2" y="3"/>
                    <a:pt x="0" y="7"/>
                    <a:pt x="1" y="10"/>
                  </a:cubicBezTo>
                  <a:cubicBezTo>
                    <a:pt x="3" y="13"/>
                    <a:pt x="6" y="15"/>
                    <a:pt x="10" y="14"/>
                  </a:cubicBezTo>
                  <a:cubicBezTo>
                    <a:pt x="13" y="12"/>
                    <a:pt x="15" y="9"/>
                    <a:pt x="14" y="5"/>
                  </a:cubicBezTo>
                  <a:moveTo>
                    <a:pt x="10" y="7"/>
                  </a:moveTo>
                  <a:cubicBezTo>
                    <a:pt x="11" y="8"/>
                    <a:pt x="10" y="10"/>
                    <a:pt x="8" y="10"/>
                  </a:cubicBezTo>
                  <a:cubicBezTo>
                    <a:pt x="7" y="11"/>
                    <a:pt x="5" y="10"/>
                    <a:pt x="5" y="9"/>
                  </a:cubicBezTo>
                  <a:cubicBezTo>
                    <a:pt x="4" y="7"/>
                    <a:pt x="5" y="6"/>
                    <a:pt x="6" y="5"/>
                  </a:cubicBezTo>
                  <a:cubicBezTo>
                    <a:pt x="8" y="5"/>
                    <a:pt x="9" y="5"/>
                    <a:pt x="10" y="7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1" name="形状26"/>
            <p:cNvSpPr txBox="1"/>
            <p:nvPr/>
          </p:nvSpPr>
          <p:spPr>
            <a:xfrm rot="21570000">
              <a:off x="4123332" y="251559"/>
              <a:ext cx="881983" cy="156672"/>
            </a:xfrm>
            <a:custGeom>
              <a:avLst/>
              <a:gdLst/>
              <a:ahLst/>
              <a:cxnLst/>
              <a:rect l="l" t="t" r="r" b="b"/>
              <a:pathLst>
                <a:path w="188" h="29">
                  <a:moveTo>
                    <a:pt x="188" y="29"/>
                  </a:moveTo>
                  <a:cubicBezTo>
                    <a:pt x="188" y="29"/>
                    <a:pt x="185" y="29"/>
                    <a:pt x="180" y="29"/>
                  </a:cubicBezTo>
                  <a:cubicBezTo>
                    <a:pt x="175" y="29"/>
                    <a:pt x="168" y="29"/>
                    <a:pt x="159" y="28"/>
                  </a:cubicBezTo>
                  <a:cubicBezTo>
                    <a:pt x="150" y="27"/>
                    <a:pt x="140" y="25"/>
                    <a:pt x="130" y="22"/>
                  </a:cubicBezTo>
                  <a:cubicBezTo>
                    <a:pt x="119" y="18"/>
                    <a:pt x="108" y="13"/>
                    <a:pt x="97" y="10"/>
                  </a:cubicBezTo>
                  <a:cubicBezTo>
                    <a:pt x="73" y="3"/>
                    <a:pt x="49" y="3"/>
                    <a:pt x="31" y="5"/>
                  </a:cubicBezTo>
                  <a:cubicBezTo>
                    <a:pt x="22" y="6"/>
                    <a:pt x="14" y="7"/>
                    <a:pt x="9" y="9"/>
                  </a:cubicBezTo>
                  <a:cubicBezTo>
                    <a:pt x="7" y="10"/>
                    <a:pt x="5" y="10"/>
                    <a:pt x="3" y="11"/>
                  </a:cubicBezTo>
                  <a:cubicBezTo>
                    <a:pt x="2" y="11"/>
                    <a:pt x="1" y="11"/>
                    <a:pt x="1" y="11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1" y="8"/>
                    <a:pt x="2" y="7"/>
                  </a:cubicBezTo>
                  <a:cubicBezTo>
                    <a:pt x="4" y="7"/>
                    <a:pt x="6" y="6"/>
                    <a:pt x="8" y="5"/>
                  </a:cubicBezTo>
                  <a:cubicBezTo>
                    <a:pt x="14" y="4"/>
                    <a:pt x="21" y="2"/>
                    <a:pt x="31" y="1"/>
                  </a:cubicBezTo>
                  <a:cubicBezTo>
                    <a:pt x="40" y="0"/>
                    <a:pt x="50" y="0"/>
                    <a:pt x="62" y="1"/>
                  </a:cubicBezTo>
                  <a:cubicBezTo>
                    <a:pt x="73" y="1"/>
                    <a:pt x="86" y="3"/>
                    <a:pt x="98" y="6"/>
                  </a:cubicBezTo>
                  <a:cubicBezTo>
                    <a:pt x="110" y="10"/>
                    <a:pt x="121" y="15"/>
                    <a:pt x="131" y="18"/>
                  </a:cubicBezTo>
                  <a:cubicBezTo>
                    <a:pt x="141" y="22"/>
                    <a:pt x="151" y="24"/>
                    <a:pt x="159" y="25"/>
                  </a:cubicBezTo>
                  <a:cubicBezTo>
                    <a:pt x="168" y="26"/>
                    <a:pt x="175" y="26"/>
                    <a:pt x="180" y="26"/>
                  </a:cubicBezTo>
                  <a:cubicBezTo>
                    <a:pt x="185" y="26"/>
                    <a:pt x="188" y="26"/>
                    <a:pt x="188" y="26"/>
                  </a:cubicBezTo>
                  <a:lnTo>
                    <a:pt x="188" y="29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2" name="形状27"/>
            <p:cNvSpPr txBox="1"/>
            <p:nvPr/>
          </p:nvSpPr>
          <p:spPr>
            <a:xfrm rot="21570000">
              <a:off x="5010212" y="284429"/>
              <a:ext cx="1768398" cy="185985"/>
            </a:xfrm>
            <a:custGeom>
              <a:avLst/>
              <a:gdLst/>
              <a:ahLst/>
              <a:cxnLst/>
              <a:rect l="l" t="t" r="r" b="b"/>
              <a:pathLst>
                <a:path w="377" h="35">
                  <a:moveTo>
                    <a:pt x="375" y="9"/>
                  </a:moveTo>
                  <a:cubicBezTo>
                    <a:pt x="375" y="9"/>
                    <a:pt x="375" y="9"/>
                    <a:pt x="375" y="9"/>
                  </a:cubicBezTo>
                  <a:cubicBezTo>
                    <a:pt x="374" y="9"/>
                    <a:pt x="373" y="9"/>
                    <a:pt x="372" y="8"/>
                  </a:cubicBezTo>
                  <a:cubicBezTo>
                    <a:pt x="369" y="7"/>
                    <a:pt x="366" y="6"/>
                    <a:pt x="361" y="5"/>
                  </a:cubicBezTo>
                  <a:cubicBezTo>
                    <a:pt x="360" y="5"/>
                    <a:pt x="359" y="4"/>
                    <a:pt x="358" y="4"/>
                  </a:cubicBezTo>
                  <a:cubicBezTo>
                    <a:pt x="356" y="4"/>
                    <a:pt x="355" y="4"/>
                    <a:pt x="354" y="4"/>
                  </a:cubicBezTo>
                  <a:cubicBezTo>
                    <a:pt x="353" y="3"/>
                    <a:pt x="351" y="3"/>
                    <a:pt x="350" y="3"/>
                  </a:cubicBezTo>
                  <a:cubicBezTo>
                    <a:pt x="348" y="3"/>
                    <a:pt x="347" y="3"/>
                    <a:pt x="345" y="3"/>
                  </a:cubicBezTo>
                  <a:cubicBezTo>
                    <a:pt x="339" y="4"/>
                    <a:pt x="332" y="6"/>
                    <a:pt x="325" y="9"/>
                  </a:cubicBezTo>
                  <a:cubicBezTo>
                    <a:pt x="317" y="13"/>
                    <a:pt x="308" y="18"/>
                    <a:pt x="298" y="23"/>
                  </a:cubicBezTo>
                  <a:cubicBezTo>
                    <a:pt x="288" y="28"/>
                    <a:pt x="276" y="32"/>
                    <a:pt x="264" y="33"/>
                  </a:cubicBezTo>
                  <a:cubicBezTo>
                    <a:pt x="259" y="34"/>
                    <a:pt x="259" y="34"/>
                    <a:pt x="259" y="34"/>
                  </a:cubicBezTo>
                  <a:cubicBezTo>
                    <a:pt x="254" y="34"/>
                    <a:pt x="254" y="34"/>
                    <a:pt x="254" y="34"/>
                  </a:cubicBezTo>
                  <a:cubicBezTo>
                    <a:pt x="251" y="34"/>
                    <a:pt x="248" y="35"/>
                    <a:pt x="244" y="35"/>
                  </a:cubicBezTo>
                  <a:cubicBezTo>
                    <a:pt x="241" y="34"/>
                    <a:pt x="238" y="34"/>
                    <a:pt x="235" y="34"/>
                  </a:cubicBezTo>
                  <a:cubicBezTo>
                    <a:pt x="232" y="34"/>
                    <a:pt x="229" y="34"/>
                    <a:pt x="226" y="34"/>
                  </a:cubicBezTo>
                  <a:cubicBezTo>
                    <a:pt x="219" y="33"/>
                    <a:pt x="213" y="32"/>
                    <a:pt x="206" y="30"/>
                  </a:cubicBezTo>
                  <a:cubicBezTo>
                    <a:pt x="200" y="29"/>
                    <a:pt x="193" y="27"/>
                    <a:pt x="187" y="25"/>
                  </a:cubicBezTo>
                  <a:cubicBezTo>
                    <a:pt x="175" y="20"/>
                    <a:pt x="165" y="15"/>
                    <a:pt x="154" y="13"/>
                  </a:cubicBezTo>
                  <a:cubicBezTo>
                    <a:pt x="143" y="10"/>
                    <a:pt x="132" y="9"/>
                    <a:pt x="121" y="9"/>
                  </a:cubicBezTo>
                  <a:cubicBezTo>
                    <a:pt x="110" y="9"/>
                    <a:pt x="99" y="10"/>
                    <a:pt x="90" y="11"/>
                  </a:cubicBezTo>
                  <a:cubicBezTo>
                    <a:pt x="80" y="13"/>
                    <a:pt x="71" y="16"/>
                    <a:pt x="63" y="19"/>
                  </a:cubicBezTo>
                  <a:cubicBezTo>
                    <a:pt x="55" y="22"/>
                    <a:pt x="46" y="26"/>
                    <a:pt x="39" y="28"/>
                  </a:cubicBezTo>
                  <a:cubicBezTo>
                    <a:pt x="31" y="30"/>
                    <a:pt x="24" y="32"/>
                    <a:pt x="18" y="33"/>
                  </a:cubicBezTo>
                  <a:cubicBezTo>
                    <a:pt x="13" y="34"/>
                    <a:pt x="8" y="34"/>
                    <a:pt x="5" y="34"/>
                  </a:cubicBezTo>
                  <a:cubicBezTo>
                    <a:pt x="2" y="34"/>
                    <a:pt x="0" y="34"/>
                    <a:pt x="0" y="3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1"/>
                    <a:pt x="2" y="31"/>
                    <a:pt x="5" y="30"/>
                  </a:cubicBezTo>
                  <a:cubicBezTo>
                    <a:pt x="8" y="30"/>
                    <a:pt x="12" y="30"/>
                    <a:pt x="18" y="29"/>
                  </a:cubicBezTo>
                  <a:cubicBezTo>
                    <a:pt x="23" y="28"/>
                    <a:pt x="30" y="27"/>
                    <a:pt x="38" y="25"/>
                  </a:cubicBezTo>
                  <a:cubicBezTo>
                    <a:pt x="45" y="22"/>
                    <a:pt x="53" y="19"/>
                    <a:pt x="62" y="16"/>
                  </a:cubicBezTo>
                  <a:cubicBezTo>
                    <a:pt x="70" y="12"/>
                    <a:pt x="79" y="9"/>
                    <a:pt x="89" y="8"/>
                  </a:cubicBezTo>
                  <a:cubicBezTo>
                    <a:pt x="99" y="6"/>
                    <a:pt x="110" y="5"/>
                    <a:pt x="121" y="5"/>
                  </a:cubicBezTo>
                  <a:cubicBezTo>
                    <a:pt x="132" y="5"/>
                    <a:pt x="144" y="7"/>
                    <a:pt x="155" y="9"/>
                  </a:cubicBezTo>
                  <a:cubicBezTo>
                    <a:pt x="166" y="12"/>
                    <a:pt x="177" y="17"/>
                    <a:pt x="189" y="21"/>
                  </a:cubicBezTo>
                  <a:cubicBezTo>
                    <a:pt x="194" y="23"/>
                    <a:pt x="201" y="25"/>
                    <a:pt x="207" y="27"/>
                  </a:cubicBezTo>
                  <a:cubicBezTo>
                    <a:pt x="213" y="28"/>
                    <a:pt x="220" y="29"/>
                    <a:pt x="226" y="30"/>
                  </a:cubicBezTo>
                  <a:cubicBezTo>
                    <a:pt x="229" y="30"/>
                    <a:pt x="232" y="31"/>
                    <a:pt x="235" y="31"/>
                  </a:cubicBezTo>
                  <a:cubicBezTo>
                    <a:pt x="238" y="31"/>
                    <a:pt x="241" y="31"/>
                    <a:pt x="244" y="31"/>
                  </a:cubicBezTo>
                  <a:cubicBezTo>
                    <a:pt x="248" y="31"/>
                    <a:pt x="251" y="31"/>
                    <a:pt x="254" y="31"/>
                  </a:cubicBezTo>
                  <a:cubicBezTo>
                    <a:pt x="258" y="30"/>
                    <a:pt x="258" y="30"/>
                    <a:pt x="258" y="30"/>
                  </a:cubicBezTo>
                  <a:cubicBezTo>
                    <a:pt x="263" y="30"/>
                    <a:pt x="263" y="30"/>
                    <a:pt x="263" y="30"/>
                  </a:cubicBezTo>
                  <a:cubicBezTo>
                    <a:pt x="275" y="28"/>
                    <a:pt x="287" y="24"/>
                    <a:pt x="297" y="20"/>
                  </a:cubicBezTo>
                  <a:cubicBezTo>
                    <a:pt x="307" y="15"/>
                    <a:pt x="315" y="10"/>
                    <a:pt x="323" y="6"/>
                  </a:cubicBezTo>
                  <a:cubicBezTo>
                    <a:pt x="331" y="2"/>
                    <a:pt x="338" y="0"/>
                    <a:pt x="345" y="0"/>
                  </a:cubicBezTo>
                  <a:cubicBezTo>
                    <a:pt x="347" y="0"/>
                    <a:pt x="348" y="0"/>
                    <a:pt x="350" y="0"/>
                  </a:cubicBezTo>
                  <a:cubicBezTo>
                    <a:pt x="351" y="0"/>
                    <a:pt x="353" y="0"/>
                    <a:pt x="354" y="0"/>
                  </a:cubicBezTo>
                  <a:cubicBezTo>
                    <a:pt x="356" y="0"/>
                    <a:pt x="357" y="0"/>
                    <a:pt x="358" y="0"/>
                  </a:cubicBezTo>
                  <a:cubicBezTo>
                    <a:pt x="360" y="1"/>
                    <a:pt x="361" y="1"/>
                    <a:pt x="362" y="1"/>
                  </a:cubicBezTo>
                  <a:cubicBezTo>
                    <a:pt x="367" y="2"/>
                    <a:pt x="371" y="4"/>
                    <a:pt x="373" y="5"/>
                  </a:cubicBezTo>
                  <a:cubicBezTo>
                    <a:pt x="374" y="5"/>
                    <a:pt x="375" y="6"/>
                    <a:pt x="376" y="6"/>
                  </a:cubicBezTo>
                  <a:cubicBezTo>
                    <a:pt x="377" y="6"/>
                    <a:pt x="377" y="6"/>
                    <a:pt x="377" y="6"/>
                  </a:cubicBezTo>
                  <a:lnTo>
                    <a:pt x="375" y="9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3" name="形状28"/>
            <p:cNvSpPr txBox="1"/>
            <p:nvPr/>
          </p:nvSpPr>
          <p:spPr>
            <a:xfrm rot="21570000">
              <a:off x="5009714" y="243948"/>
              <a:ext cx="853618" cy="156672"/>
            </a:xfrm>
            <a:custGeom>
              <a:avLst/>
              <a:gdLst/>
              <a:ahLst/>
              <a:cxnLst/>
              <a:rect l="l" t="t" r="r" b="b"/>
              <a:pathLst>
                <a:path w="182" h="29">
                  <a:moveTo>
                    <a:pt x="181" y="16"/>
                  </a:moveTo>
                  <a:cubicBezTo>
                    <a:pt x="181" y="16"/>
                    <a:pt x="178" y="15"/>
                    <a:pt x="173" y="13"/>
                  </a:cubicBezTo>
                  <a:cubicBezTo>
                    <a:pt x="169" y="11"/>
                    <a:pt x="162" y="9"/>
                    <a:pt x="153" y="7"/>
                  </a:cubicBezTo>
                  <a:cubicBezTo>
                    <a:pt x="144" y="5"/>
                    <a:pt x="134" y="4"/>
                    <a:pt x="123" y="4"/>
                  </a:cubicBezTo>
                  <a:cubicBezTo>
                    <a:pt x="112" y="4"/>
                    <a:pt x="100" y="4"/>
                    <a:pt x="89" y="6"/>
                  </a:cubicBezTo>
                  <a:cubicBezTo>
                    <a:pt x="77" y="8"/>
                    <a:pt x="66" y="12"/>
                    <a:pt x="56" y="16"/>
                  </a:cubicBezTo>
                  <a:cubicBezTo>
                    <a:pt x="45" y="20"/>
                    <a:pt x="36" y="24"/>
                    <a:pt x="28" y="26"/>
                  </a:cubicBezTo>
                  <a:cubicBezTo>
                    <a:pt x="24" y="26"/>
                    <a:pt x="20" y="27"/>
                    <a:pt x="17" y="28"/>
                  </a:cubicBezTo>
                  <a:cubicBezTo>
                    <a:pt x="13" y="28"/>
                    <a:pt x="10" y="29"/>
                    <a:pt x="8" y="29"/>
                  </a:cubicBezTo>
                  <a:cubicBezTo>
                    <a:pt x="5" y="29"/>
                    <a:pt x="3" y="29"/>
                    <a:pt x="2" y="29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26"/>
                    <a:pt x="0" y="26"/>
                    <a:pt x="2" y="26"/>
                  </a:cubicBezTo>
                  <a:cubicBezTo>
                    <a:pt x="3" y="25"/>
                    <a:pt x="5" y="25"/>
                    <a:pt x="7" y="25"/>
                  </a:cubicBezTo>
                  <a:cubicBezTo>
                    <a:pt x="10" y="25"/>
                    <a:pt x="13" y="25"/>
                    <a:pt x="16" y="24"/>
                  </a:cubicBezTo>
                  <a:cubicBezTo>
                    <a:pt x="19" y="24"/>
                    <a:pt x="23" y="23"/>
                    <a:pt x="27" y="22"/>
                  </a:cubicBezTo>
                  <a:cubicBezTo>
                    <a:pt x="35" y="20"/>
                    <a:pt x="44" y="17"/>
                    <a:pt x="54" y="13"/>
                  </a:cubicBezTo>
                  <a:cubicBezTo>
                    <a:pt x="64" y="9"/>
                    <a:pt x="76" y="5"/>
                    <a:pt x="88" y="3"/>
                  </a:cubicBezTo>
                  <a:cubicBezTo>
                    <a:pt x="100" y="1"/>
                    <a:pt x="112" y="0"/>
                    <a:pt x="123" y="0"/>
                  </a:cubicBezTo>
                  <a:cubicBezTo>
                    <a:pt x="134" y="1"/>
                    <a:pt x="145" y="2"/>
                    <a:pt x="154" y="4"/>
                  </a:cubicBezTo>
                  <a:cubicBezTo>
                    <a:pt x="163" y="5"/>
                    <a:pt x="170" y="8"/>
                    <a:pt x="175" y="10"/>
                  </a:cubicBezTo>
                  <a:cubicBezTo>
                    <a:pt x="180" y="11"/>
                    <a:pt x="182" y="13"/>
                    <a:pt x="182" y="13"/>
                  </a:cubicBezTo>
                  <a:lnTo>
                    <a:pt x="181" y="16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4" name="形状29"/>
            <p:cNvSpPr txBox="1"/>
            <p:nvPr/>
          </p:nvSpPr>
          <p:spPr>
            <a:xfrm rot="21570000">
              <a:off x="5844797" y="288598"/>
              <a:ext cx="70027" cy="81874"/>
            </a:xfrm>
            <a:custGeom>
              <a:avLst/>
              <a:gdLst/>
              <a:ahLst/>
              <a:cxnLst/>
              <a:rect l="l" t="t" r="r" b="b"/>
              <a:pathLst>
                <a:path w="15" h="15">
                  <a:moveTo>
                    <a:pt x="14" y="10"/>
                  </a:moveTo>
                  <a:cubicBezTo>
                    <a:pt x="15" y="6"/>
                    <a:pt x="13" y="3"/>
                    <a:pt x="10" y="1"/>
                  </a:cubicBezTo>
                  <a:cubicBezTo>
                    <a:pt x="7" y="0"/>
                    <a:pt x="3" y="2"/>
                    <a:pt x="2" y="5"/>
                  </a:cubicBezTo>
                  <a:cubicBezTo>
                    <a:pt x="0" y="8"/>
                    <a:pt x="2" y="12"/>
                    <a:pt x="5" y="13"/>
                  </a:cubicBezTo>
                  <a:cubicBezTo>
                    <a:pt x="9" y="15"/>
                    <a:pt x="12" y="13"/>
                    <a:pt x="14" y="10"/>
                  </a:cubicBezTo>
                  <a:moveTo>
                    <a:pt x="10" y="8"/>
                  </a:moveTo>
                  <a:cubicBezTo>
                    <a:pt x="10" y="10"/>
                    <a:pt x="8" y="11"/>
                    <a:pt x="7" y="10"/>
                  </a:cubicBezTo>
                  <a:cubicBezTo>
                    <a:pt x="5" y="9"/>
                    <a:pt x="5" y="8"/>
                    <a:pt x="5" y="6"/>
                  </a:cubicBezTo>
                  <a:cubicBezTo>
                    <a:pt x="6" y="5"/>
                    <a:pt x="7" y="4"/>
                    <a:pt x="9" y="5"/>
                  </a:cubicBezTo>
                  <a:cubicBezTo>
                    <a:pt x="10" y="5"/>
                    <a:pt x="11" y="7"/>
                    <a:pt x="10" y="8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5" name="形状30"/>
            <p:cNvSpPr txBox="1"/>
            <p:nvPr/>
          </p:nvSpPr>
          <p:spPr>
            <a:xfrm rot="21570000">
              <a:off x="5934090" y="203473"/>
              <a:ext cx="867800" cy="194072"/>
            </a:xfrm>
            <a:custGeom>
              <a:avLst/>
              <a:gdLst/>
              <a:ahLst/>
              <a:cxnLst/>
              <a:rect l="l" t="t" r="r" b="b"/>
              <a:pathLst>
                <a:path w="185" h="36">
                  <a:moveTo>
                    <a:pt x="183" y="11"/>
                  </a:moveTo>
                  <a:cubicBezTo>
                    <a:pt x="183" y="11"/>
                    <a:pt x="180" y="10"/>
                    <a:pt x="175" y="8"/>
                  </a:cubicBezTo>
                  <a:cubicBezTo>
                    <a:pt x="173" y="7"/>
                    <a:pt x="170" y="7"/>
                    <a:pt x="166" y="6"/>
                  </a:cubicBezTo>
                  <a:cubicBezTo>
                    <a:pt x="162" y="5"/>
                    <a:pt x="158" y="5"/>
                    <a:pt x="153" y="4"/>
                  </a:cubicBezTo>
                  <a:cubicBezTo>
                    <a:pt x="144" y="4"/>
                    <a:pt x="133" y="6"/>
                    <a:pt x="123" y="11"/>
                  </a:cubicBezTo>
                  <a:cubicBezTo>
                    <a:pt x="113" y="16"/>
                    <a:pt x="102" y="22"/>
                    <a:pt x="92" y="27"/>
                  </a:cubicBezTo>
                  <a:cubicBezTo>
                    <a:pt x="81" y="31"/>
                    <a:pt x="70" y="34"/>
                    <a:pt x="59" y="35"/>
                  </a:cubicBezTo>
                  <a:cubicBezTo>
                    <a:pt x="48" y="36"/>
                    <a:pt x="38" y="35"/>
                    <a:pt x="29" y="34"/>
                  </a:cubicBezTo>
                  <a:cubicBezTo>
                    <a:pt x="20" y="33"/>
                    <a:pt x="13" y="32"/>
                    <a:pt x="8" y="31"/>
                  </a:cubicBezTo>
                  <a:cubicBezTo>
                    <a:pt x="6" y="30"/>
                    <a:pt x="4" y="29"/>
                    <a:pt x="2" y="29"/>
                  </a:cubicBezTo>
                  <a:cubicBezTo>
                    <a:pt x="1" y="28"/>
                    <a:pt x="0" y="28"/>
                    <a:pt x="0" y="28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2" y="25"/>
                    <a:pt x="2" y="25"/>
                    <a:pt x="4" y="25"/>
                  </a:cubicBezTo>
                  <a:cubicBezTo>
                    <a:pt x="5" y="26"/>
                    <a:pt x="7" y="26"/>
                    <a:pt x="9" y="27"/>
                  </a:cubicBezTo>
                  <a:cubicBezTo>
                    <a:pt x="14" y="28"/>
                    <a:pt x="21" y="30"/>
                    <a:pt x="29" y="31"/>
                  </a:cubicBezTo>
                  <a:cubicBezTo>
                    <a:pt x="38" y="32"/>
                    <a:pt x="48" y="32"/>
                    <a:pt x="58" y="31"/>
                  </a:cubicBezTo>
                  <a:cubicBezTo>
                    <a:pt x="69" y="30"/>
                    <a:pt x="80" y="28"/>
                    <a:pt x="90" y="23"/>
                  </a:cubicBezTo>
                  <a:cubicBezTo>
                    <a:pt x="101" y="19"/>
                    <a:pt x="111" y="13"/>
                    <a:pt x="121" y="8"/>
                  </a:cubicBezTo>
                  <a:cubicBezTo>
                    <a:pt x="124" y="7"/>
                    <a:pt x="127" y="5"/>
                    <a:pt x="129" y="4"/>
                  </a:cubicBezTo>
                  <a:cubicBezTo>
                    <a:pt x="132" y="4"/>
                    <a:pt x="135" y="3"/>
                    <a:pt x="138" y="2"/>
                  </a:cubicBezTo>
                  <a:cubicBezTo>
                    <a:pt x="140" y="2"/>
                    <a:pt x="143" y="1"/>
                    <a:pt x="146" y="1"/>
                  </a:cubicBezTo>
                  <a:cubicBezTo>
                    <a:pt x="148" y="1"/>
                    <a:pt x="151" y="1"/>
                    <a:pt x="154" y="0"/>
                  </a:cubicBezTo>
                  <a:cubicBezTo>
                    <a:pt x="158" y="1"/>
                    <a:pt x="163" y="1"/>
                    <a:pt x="167" y="2"/>
                  </a:cubicBezTo>
                  <a:cubicBezTo>
                    <a:pt x="171" y="3"/>
                    <a:pt x="174" y="4"/>
                    <a:pt x="176" y="5"/>
                  </a:cubicBezTo>
                  <a:cubicBezTo>
                    <a:pt x="182" y="7"/>
                    <a:pt x="185" y="8"/>
                    <a:pt x="185" y="8"/>
                  </a:cubicBezTo>
                  <a:lnTo>
                    <a:pt x="183" y="11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6" name="形状31"/>
            <p:cNvSpPr txBox="1"/>
            <p:nvPr/>
          </p:nvSpPr>
          <p:spPr>
            <a:xfrm rot="21570000">
              <a:off x="6663609" y="308483"/>
              <a:ext cx="137394" cy="1809313"/>
            </a:xfrm>
            <a:custGeom>
              <a:avLst/>
              <a:gdLst/>
              <a:ahLst/>
              <a:cxnLst/>
              <a:rect l="l" t="t" r="r" b="b"/>
              <a:pathLst>
                <a:path w="29" h="337">
                  <a:moveTo>
                    <a:pt x="23" y="335"/>
                  </a:moveTo>
                  <a:cubicBezTo>
                    <a:pt x="23" y="335"/>
                    <a:pt x="24" y="334"/>
                    <a:pt x="24" y="332"/>
                  </a:cubicBezTo>
                  <a:cubicBezTo>
                    <a:pt x="25" y="332"/>
                    <a:pt x="25" y="330"/>
                    <a:pt x="25" y="329"/>
                  </a:cubicBezTo>
                  <a:cubicBezTo>
                    <a:pt x="25" y="327"/>
                    <a:pt x="26" y="326"/>
                    <a:pt x="25" y="324"/>
                  </a:cubicBezTo>
                  <a:cubicBezTo>
                    <a:pt x="25" y="323"/>
                    <a:pt x="25" y="322"/>
                    <a:pt x="25" y="321"/>
                  </a:cubicBezTo>
                  <a:cubicBezTo>
                    <a:pt x="25" y="320"/>
                    <a:pt x="25" y="320"/>
                    <a:pt x="25" y="319"/>
                  </a:cubicBezTo>
                  <a:cubicBezTo>
                    <a:pt x="25" y="319"/>
                    <a:pt x="24" y="318"/>
                    <a:pt x="24" y="318"/>
                  </a:cubicBezTo>
                  <a:cubicBezTo>
                    <a:pt x="24" y="316"/>
                    <a:pt x="22" y="314"/>
                    <a:pt x="21" y="312"/>
                  </a:cubicBezTo>
                  <a:cubicBezTo>
                    <a:pt x="19" y="309"/>
                    <a:pt x="16" y="307"/>
                    <a:pt x="13" y="304"/>
                  </a:cubicBezTo>
                  <a:cubicBezTo>
                    <a:pt x="10" y="300"/>
                    <a:pt x="6" y="296"/>
                    <a:pt x="4" y="290"/>
                  </a:cubicBezTo>
                  <a:cubicBezTo>
                    <a:pt x="1" y="284"/>
                    <a:pt x="0" y="278"/>
                    <a:pt x="0" y="272"/>
                  </a:cubicBezTo>
                  <a:cubicBezTo>
                    <a:pt x="0" y="265"/>
                    <a:pt x="1" y="258"/>
                    <a:pt x="5" y="252"/>
                  </a:cubicBezTo>
                  <a:cubicBezTo>
                    <a:pt x="8" y="246"/>
                    <a:pt x="13" y="241"/>
                    <a:pt x="17" y="237"/>
                  </a:cubicBezTo>
                  <a:cubicBezTo>
                    <a:pt x="20" y="233"/>
                    <a:pt x="23" y="230"/>
                    <a:pt x="24" y="227"/>
                  </a:cubicBezTo>
                  <a:cubicBezTo>
                    <a:pt x="25" y="223"/>
                    <a:pt x="26" y="219"/>
                    <a:pt x="25" y="215"/>
                  </a:cubicBezTo>
                  <a:cubicBezTo>
                    <a:pt x="24" y="211"/>
                    <a:pt x="23" y="208"/>
                    <a:pt x="20" y="204"/>
                  </a:cubicBezTo>
                  <a:cubicBezTo>
                    <a:pt x="17" y="200"/>
                    <a:pt x="12" y="196"/>
                    <a:pt x="7" y="189"/>
                  </a:cubicBezTo>
                  <a:cubicBezTo>
                    <a:pt x="5" y="186"/>
                    <a:pt x="3" y="182"/>
                    <a:pt x="2" y="178"/>
                  </a:cubicBezTo>
                  <a:cubicBezTo>
                    <a:pt x="1" y="176"/>
                    <a:pt x="1" y="174"/>
                    <a:pt x="0" y="172"/>
                  </a:cubicBezTo>
                  <a:cubicBezTo>
                    <a:pt x="0" y="170"/>
                    <a:pt x="0" y="168"/>
                    <a:pt x="0" y="166"/>
                  </a:cubicBezTo>
                  <a:cubicBezTo>
                    <a:pt x="0" y="164"/>
                    <a:pt x="0" y="162"/>
                    <a:pt x="0" y="160"/>
                  </a:cubicBezTo>
                  <a:cubicBezTo>
                    <a:pt x="0" y="158"/>
                    <a:pt x="1" y="156"/>
                    <a:pt x="1" y="154"/>
                  </a:cubicBezTo>
                  <a:cubicBezTo>
                    <a:pt x="2" y="152"/>
                    <a:pt x="2" y="150"/>
                    <a:pt x="3" y="148"/>
                  </a:cubicBezTo>
                  <a:cubicBezTo>
                    <a:pt x="4" y="147"/>
                    <a:pt x="5" y="145"/>
                    <a:pt x="6" y="143"/>
                  </a:cubicBezTo>
                  <a:cubicBezTo>
                    <a:pt x="8" y="139"/>
                    <a:pt x="11" y="137"/>
                    <a:pt x="13" y="134"/>
                  </a:cubicBezTo>
                  <a:cubicBezTo>
                    <a:pt x="15" y="132"/>
                    <a:pt x="17" y="130"/>
                    <a:pt x="19" y="128"/>
                  </a:cubicBezTo>
                  <a:cubicBezTo>
                    <a:pt x="23" y="124"/>
                    <a:pt x="24" y="121"/>
                    <a:pt x="25" y="117"/>
                  </a:cubicBezTo>
                  <a:cubicBezTo>
                    <a:pt x="26" y="113"/>
                    <a:pt x="25" y="108"/>
                    <a:pt x="24" y="105"/>
                  </a:cubicBezTo>
                  <a:cubicBezTo>
                    <a:pt x="23" y="101"/>
                    <a:pt x="21" y="98"/>
                    <a:pt x="17" y="95"/>
                  </a:cubicBezTo>
                  <a:cubicBezTo>
                    <a:pt x="14" y="91"/>
                    <a:pt x="9" y="86"/>
                    <a:pt x="6" y="80"/>
                  </a:cubicBezTo>
                  <a:cubicBezTo>
                    <a:pt x="2" y="74"/>
                    <a:pt x="0" y="67"/>
                    <a:pt x="0" y="61"/>
                  </a:cubicBezTo>
                  <a:cubicBezTo>
                    <a:pt x="0" y="59"/>
                    <a:pt x="0" y="58"/>
                    <a:pt x="0" y="56"/>
                  </a:cubicBezTo>
                  <a:cubicBezTo>
                    <a:pt x="0" y="54"/>
                    <a:pt x="0" y="53"/>
                    <a:pt x="1" y="51"/>
                  </a:cubicBezTo>
                  <a:cubicBezTo>
                    <a:pt x="1" y="48"/>
                    <a:pt x="2" y="45"/>
                    <a:pt x="3" y="42"/>
                  </a:cubicBezTo>
                  <a:cubicBezTo>
                    <a:pt x="7" y="32"/>
                    <a:pt x="13" y="25"/>
                    <a:pt x="17" y="19"/>
                  </a:cubicBezTo>
                  <a:cubicBezTo>
                    <a:pt x="21" y="13"/>
                    <a:pt x="24" y="7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3"/>
                    <a:pt x="24" y="3"/>
                    <a:pt x="24" y="3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6" y="0"/>
                    <a:pt x="26" y="0"/>
                    <a:pt x="27" y="0"/>
                  </a:cubicBezTo>
                  <a:cubicBezTo>
                    <a:pt x="27" y="1"/>
                    <a:pt x="27" y="1"/>
                    <a:pt x="28" y="1"/>
                  </a:cubicBezTo>
                  <a:cubicBezTo>
                    <a:pt x="28" y="1"/>
                    <a:pt x="28" y="2"/>
                    <a:pt x="29" y="3"/>
                  </a:cubicBezTo>
                  <a:cubicBezTo>
                    <a:pt x="29" y="3"/>
                    <a:pt x="29" y="3"/>
                    <a:pt x="29" y="4"/>
                  </a:cubicBezTo>
                  <a:cubicBezTo>
                    <a:pt x="29" y="4"/>
                    <a:pt x="29" y="5"/>
                    <a:pt x="28" y="5"/>
                  </a:cubicBezTo>
                  <a:cubicBezTo>
                    <a:pt x="27" y="9"/>
                    <a:pt x="24" y="15"/>
                    <a:pt x="20" y="21"/>
                  </a:cubicBezTo>
                  <a:cubicBezTo>
                    <a:pt x="16" y="27"/>
                    <a:pt x="11" y="34"/>
                    <a:pt x="7" y="44"/>
                  </a:cubicBezTo>
                  <a:cubicBezTo>
                    <a:pt x="5" y="49"/>
                    <a:pt x="3" y="55"/>
                    <a:pt x="4" y="61"/>
                  </a:cubicBezTo>
                  <a:cubicBezTo>
                    <a:pt x="4" y="66"/>
                    <a:pt x="5" y="73"/>
                    <a:pt x="9" y="79"/>
                  </a:cubicBezTo>
                  <a:cubicBezTo>
                    <a:pt x="12" y="84"/>
                    <a:pt x="16" y="88"/>
                    <a:pt x="20" y="92"/>
                  </a:cubicBezTo>
                  <a:cubicBezTo>
                    <a:pt x="24" y="96"/>
                    <a:pt x="26" y="100"/>
                    <a:pt x="28" y="104"/>
                  </a:cubicBezTo>
                  <a:cubicBezTo>
                    <a:pt x="29" y="108"/>
                    <a:pt x="29" y="113"/>
                    <a:pt x="28" y="118"/>
                  </a:cubicBezTo>
                  <a:cubicBezTo>
                    <a:pt x="28" y="122"/>
                    <a:pt x="25" y="126"/>
                    <a:pt x="22" y="130"/>
                  </a:cubicBezTo>
                  <a:cubicBezTo>
                    <a:pt x="18" y="134"/>
                    <a:pt x="13" y="139"/>
                    <a:pt x="9" y="145"/>
                  </a:cubicBezTo>
                  <a:cubicBezTo>
                    <a:pt x="8" y="146"/>
                    <a:pt x="7" y="148"/>
                    <a:pt x="7" y="150"/>
                  </a:cubicBezTo>
                  <a:cubicBezTo>
                    <a:pt x="6" y="152"/>
                    <a:pt x="5" y="153"/>
                    <a:pt x="5" y="155"/>
                  </a:cubicBezTo>
                  <a:cubicBezTo>
                    <a:pt x="4" y="157"/>
                    <a:pt x="4" y="159"/>
                    <a:pt x="4" y="161"/>
                  </a:cubicBezTo>
                  <a:cubicBezTo>
                    <a:pt x="4" y="163"/>
                    <a:pt x="3" y="164"/>
                    <a:pt x="4" y="166"/>
                  </a:cubicBezTo>
                  <a:cubicBezTo>
                    <a:pt x="3" y="173"/>
                    <a:pt x="6" y="181"/>
                    <a:pt x="10" y="187"/>
                  </a:cubicBezTo>
                  <a:cubicBezTo>
                    <a:pt x="14" y="193"/>
                    <a:pt x="19" y="197"/>
                    <a:pt x="23" y="202"/>
                  </a:cubicBezTo>
                  <a:cubicBezTo>
                    <a:pt x="26" y="206"/>
                    <a:pt x="28" y="210"/>
                    <a:pt x="29" y="214"/>
                  </a:cubicBezTo>
                  <a:cubicBezTo>
                    <a:pt x="29" y="219"/>
                    <a:pt x="29" y="224"/>
                    <a:pt x="27" y="228"/>
                  </a:cubicBezTo>
                  <a:cubicBezTo>
                    <a:pt x="26" y="232"/>
                    <a:pt x="23" y="236"/>
                    <a:pt x="19" y="240"/>
                  </a:cubicBezTo>
                  <a:cubicBezTo>
                    <a:pt x="16" y="244"/>
                    <a:pt x="11" y="248"/>
                    <a:pt x="8" y="254"/>
                  </a:cubicBezTo>
                  <a:cubicBezTo>
                    <a:pt x="5" y="259"/>
                    <a:pt x="4" y="266"/>
                    <a:pt x="4" y="272"/>
                  </a:cubicBezTo>
                  <a:cubicBezTo>
                    <a:pt x="3" y="277"/>
                    <a:pt x="5" y="283"/>
                    <a:pt x="7" y="289"/>
                  </a:cubicBezTo>
                  <a:cubicBezTo>
                    <a:pt x="9" y="294"/>
                    <a:pt x="13" y="298"/>
                    <a:pt x="16" y="301"/>
                  </a:cubicBezTo>
                  <a:cubicBezTo>
                    <a:pt x="19" y="304"/>
                    <a:pt x="22" y="307"/>
                    <a:pt x="23" y="310"/>
                  </a:cubicBezTo>
                  <a:cubicBezTo>
                    <a:pt x="28" y="314"/>
                    <a:pt x="29" y="319"/>
                    <a:pt x="29" y="324"/>
                  </a:cubicBezTo>
                  <a:cubicBezTo>
                    <a:pt x="29" y="326"/>
                    <a:pt x="29" y="328"/>
                    <a:pt x="29" y="329"/>
                  </a:cubicBezTo>
                  <a:cubicBezTo>
                    <a:pt x="28" y="331"/>
                    <a:pt x="28" y="332"/>
                    <a:pt x="28" y="333"/>
                  </a:cubicBezTo>
                  <a:cubicBezTo>
                    <a:pt x="27" y="336"/>
                    <a:pt x="27" y="337"/>
                    <a:pt x="27" y="337"/>
                  </a:cubicBezTo>
                  <a:lnTo>
                    <a:pt x="23" y="335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7" name="形状32"/>
            <p:cNvSpPr txBox="1"/>
            <p:nvPr/>
          </p:nvSpPr>
          <p:spPr>
            <a:xfrm rot="21570000">
              <a:off x="6720271" y="244274"/>
              <a:ext cx="140940" cy="905667"/>
            </a:xfrm>
            <a:custGeom>
              <a:avLst/>
              <a:gdLst/>
              <a:ahLst/>
              <a:cxnLst/>
              <a:rect l="l" t="t" r="r" b="b"/>
              <a:pathLst>
                <a:path w="30" h="169">
                  <a:moveTo>
                    <a:pt x="2" y="167"/>
                  </a:moveTo>
                  <a:cubicBezTo>
                    <a:pt x="2" y="167"/>
                    <a:pt x="2" y="165"/>
                    <a:pt x="5" y="161"/>
                  </a:cubicBezTo>
                  <a:cubicBezTo>
                    <a:pt x="6" y="159"/>
                    <a:pt x="8" y="157"/>
                    <a:pt x="11" y="154"/>
                  </a:cubicBezTo>
                  <a:cubicBezTo>
                    <a:pt x="13" y="152"/>
                    <a:pt x="16" y="149"/>
                    <a:pt x="19" y="145"/>
                  </a:cubicBezTo>
                  <a:cubicBezTo>
                    <a:pt x="21" y="141"/>
                    <a:pt x="24" y="137"/>
                    <a:pt x="25" y="131"/>
                  </a:cubicBezTo>
                  <a:cubicBezTo>
                    <a:pt x="26" y="126"/>
                    <a:pt x="26" y="120"/>
                    <a:pt x="24" y="115"/>
                  </a:cubicBezTo>
                  <a:cubicBezTo>
                    <a:pt x="23" y="109"/>
                    <a:pt x="19" y="104"/>
                    <a:pt x="15" y="99"/>
                  </a:cubicBezTo>
                  <a:cubicBezTo>
                    <a:pt x="12" y="95"/>
                    <a:pt x="7" y="91"/>
                    <a:pt x="4" y="87"/>
                  </a:cubicBezTo>
                  <a:cubicBezTo>
                    <a:pt x="2" y="82"/>
                    <a:pt x="0" y="77"/>
                    <a:pt x="0" y="72"/>
                  </a:cubicBezTo>
                  <a:cubicBezTo>
                    <a:pt x="0" y="66"/>
                    <a:pt x="1" y="61"/>
                    <a:pt x="4" y="57"/>
                  </a:cubicBezTo>
                  <a:cubicBezTo>
                    <a:pt x="8" y="47"/>
                    <a:pt x="14" y="39"/>
                    <a:pt x="19" y="32"/>
                  </a:cubicBezTo>
                  <a:cubicBezTo>
                    <a:pt x="21" y="28"/>
                    <a:pt x="23" y="24"/>
                    <a:pt x="24" y="21"/>
                  </a:cubicBezTo>
                  <a:cubicBezTo>
                    <a:pt x="25" y="19"/>
                    <a:pt x="25" y="17"/>
                    <a:pt x="25" y="15"/>
                  </a:cubicBezTo>
                  <a:cubicBezTo>
                    <a:pt x="25" y="13"/>
                    <a:pt x="25" y="11"/>
                    <a:pt x="24" y="10"/>
                  </a:cubicBezTo>
                  <a:cubicBezTo>
                    <a:pt x="23" y="7"/>
                    <a:pt x="20" y="5"/>
                    <a:pt x="19" y="5"/>
                  </a:cubicBezTo>
                  <a:cubicBezTo>
                    <a:pt x="18" y="4"/>
                    <a:pt x="18" y="4"/>
                    <a:pt x="17" y="4"/>
                  </a:cubicBezTo>
                  <a:cubicBezTo>
                    <a:pt x="17" y="4"/>
                    <a:pt x="17" y="3"/>
                    <a:pt x="17" y="3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0"/>
                    <a:pt x="19" y="0"/>
                    <a:pt x="21" y="1"/>
                  </a:cubicBezTo>
                  <a:cubicBezTo>
                    <a:pt x="23" y="3"/>
                    <a:pt x="25" y="4"/>
                    <a:pt x="27" y="8"/>
                  </a:cubicBezTo>
                  <a:cubicBezTo>
                    <a:pt x="28" y="10"/>
                    <a:pt x="29" y="12"/>
                    <a:pt x="29" y="14"/>
                  </a:cubicBezTo>
                  <a:cubicBezTo>
                    <a:pt x="29" y="17"/>
                    <a:pt x="29" y="20"/>
                    <a:pt x="28" y="22"/>
                  </a:cubicBezTo>
                  <a:cubicBezTo>
                    <a:pt x="26" y="26"/>
                    <a:pt x="24" y="30"/>
                    <a:pt x="22" y="34"/>
                  </a:cubicBezTo>
                  <a:cubicBezTo>
                    <a:pt x="17" y="41"/>
                    <a:pt x="11" y="49"/>
                    <a:pt x="7" y="58"/>
                  </a:cubicBezTo>
                  <a:cubicBezTo>
                    <a:pt x="5" y="63"/>
                    <a:pt x="3" y="67"/>
                    <a:pt x="4" y="72"/>
                  </a:cubicBezTo>
                  <a:cubicBezTo>
                    <a:pt x="4" y="76"/>
                    <a:pt x="5" y="81"/>
                    <a:pt x="8" y="85"/>
                  </a:cubicBezTo>
                  <a:cubicBezTo>
                    <a:pt x="10" y="89"/>
                    <a:pt x="14" y="92"/>
                    <a:pt x="18" y="97"/>
                  </a:cubicBezTo>
                  <a:cubicBezTo>
                    <a:pt x="22" y="101"/>
                    <a:pt x="26" y="107"/>
                    <a:pt x="28" y="114"/>
                  </a:cubicBezTo>
                  <a:cubicBezTo>
                    <a:pt x="30" y="120"/>
                    <a:pt x="29" y="126"/>
                    <a:pt x="28" y="132"/>
                  </a:cubicBezTo>
                  <a:cubicBezTo>
                    <a:pt x="27" y="138"/>
                    <a:pt x="25" y="143"/>
                    <a:pt x="22" y="147"/>
                  </a:cubicBezTo>
                  <a:cubicBezTo>
                    <a:pt x="18" y="151"/>
                    <a:pt x="15" y="154"/>
                    <a:pt x="13" y="157"/>
                  </a:cubicBezTo>
                  <a:cubicBezTo>
                    <a:pt x="11" y="159"/>
                    <a:pt x="9" y="161"/>
                    <a:pt x="8" y="163"/>
                  </a:cubicBezTo>
                  <a:cubicBezTo>
                    <a:pt x="6" y="166"/>
                    <a:pt x="5" y="169"/>
                    <a:pt x="5" y="169"/>
                  </a:cubicBezTo>
                  <a:lnTo>
                    <a:pt x="2" y="167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8" name="形状33"/>
            <p:cNvSpPr txBox="1"/>
            <p:nvPr/>
          </p:nvSpPr>
          <p:spPr>
            <a:xfrm rot="21570000">
              <a:off x="6702184" y="1134300"/>
              <a:ext cx="59390" cy="59637"/>
            </a:xfrm>
            <a:custGeom>
              <a:avLst/>
              <a:gdLst/>
              <a:ahLst/>
              <a:cxnLst/>
              <a:rect l="l" t="t" r="r" b="b"/>
              <a:pathLst>
                <a:path w="13" h="11">
                  <a:moveTo>
                    <a:pt x="6" y="11"/>
                  </a:moveTo>
                  <a:cubicBezTo>
                    <a:pt x="10" y="11"/>
                    <a:pt x="13" y="9"/>
                    <a:pt x="13" y="7"/>
                  </a:cubicBezTo>
                  <a:cubicBezTo>
                    <a:pt x="13" y="6"/>
                    <a:pt x="13" y="6"/>
                    <a:pt x="13" y="5"/>
                  </a:cubicBezTo>
                  <a:cubicBezTo>
                    <a:pt x="13" y="5"/>
                    <a:pt x="13" y="4"/>
                    <a:pt x="12" y="3"/>
                  </a:cubicBezTo>
                  <a:cubicBezTo>
                    <a:pt x="11" y="2"/>
                    <a:pt x="10" y="1"/>
                    <a:pt x="9" y="0"/>
                  </a:cubicBezTo>
                  <a:cubicBezTo>
                    <a:pt x="7" y="0"/>
                    <a:pt x="5" y="0"/>
                    <a:pt x="4" y="0"/>
                  </a:cubicBezTo>
                  <a:cubicBezTo>
                    <a:pt x="3" y="1"/>
                    <a:pt x="2" y="1"/>
                    <a:pt x="2" y="2"/>
                  </a:cubicBezTo>
                  <a:cubicBezTo>
                    <a:pt x="1" y="3"/>
                    <a:pt x="1" y="4"/>
                    <a:pt x="1" y="4"/>
                  </a:cubicBezTo>
                  <a:cubicBezTo>
                    <a:pt x="0" y="6"/>
                    <a:pt x="1" y="8"/>
                    <a:pt x="2" y="9"/>
                  </a:cubicBezTo>
                  <a:cubicBezTo>
                    <a:pt x="3" y="11"/>
                    <a:pt x="5" y="11"/>
                    <a:pt x="6" y="11"/>
                  </a:cubicBezTo>
                  <a:moveTo>
                    <a:pt x="7" y="8"/>
                  </a:moveTo>
                  <a:cubicBezTo>
                    <a:pt x="5" y="8"/>
                    <a:pt x="4" y="7"/>
                    <a:pt x="4" y="5"/>
                  </a:cubicBezTo>
                  <a:cubicBezTo>
                    <a:pt x="4" y="4"/>
                    <a:pt x="6" y="3"/>
                    <a:pt x="7" y="3"/>
                  </a:cubicBezTo>
                  <a:cubicBezTo>
                    <a:pt x="9" y="4"/>
                    <a:pt x="10" y="5"/>
                    <a:pt x="10" y="6"/>
                  </a:cubicBezTo>
                  <a:cubicBezTo>
                    <a:pt x="9" y="7"/>
                    <a:pt x="8" y="8"/>
                    <a:pt x="7" y="8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9" name="形状34"/>
            <p:cNvSpPr txBox="1"/>
            <p:nvPr/>
          </p:nvSpPr>
          <p:spPr>
            <a:xfrm rot="21570000">
              <a:off x="6728889" y="1225713"/>
              <a:ext cx="140940" cy="917797"/>
            </a:xfrm>
            <a:custGeom>
              <a:avLst/>
              <a:gdLst/>
              <a:ahLst/>
              <a:cxnLst/>
              <a:rect l="l" t="t" r="r" b="b"/>
              <a:pathLst>
                <a:path w="30" h="171">
                  <a:moveTo>
                    <a:pt x="23" y="169"/>
                  </a:moveTo>
                  <a:cubicBezTo>
                    <a:pt x="23" y="169"/>
                    <a:pt x="23" y="168"/>
                    <a:pt x="23" y="167"/>
                  </a:cubicBezTo>
                  <a:cubicBezTo>
                    <a:pt x="24" y="166"/>
                    <a:pt x="24" y="165"/>
                    <a:pt x="24" y="164"/>
                  </a:cubicBezTo>
                  <a:cubicBezTo>
                    <a:pt x="25" y="163"/>
                    <a:pt x="25" y="162"/>
                    <a:pt x="25" y="161"/>
                  </a:cubicBezTo>
                  <a:cubicBezTo>
                    <a:pt x="25" y="158"/>
                    <a:pt x="26" y="154"/>
                    <a:pt x="25" y="151"/>
                  </a:cubicBezTo>
                  <a:cubicBezTo>
                    <a:pt x="25" y="147"/>
                    <a:pt x="24" y="142"/>
                    <a:pt x="21" y="138"/>
                  </a:cubicBezTo>
                  <a:cubicBezTo>
                    <a:pt x="17" y="129"/>
                    <a:pt x="7" y="123"/>
                    <a:pt x="3" y="114"/>
                  </a:cubicBezTo>
                  <a:cubicBezTo>
                    <a:pt x="1" y="110"/>
                    <a:pt x="0" y="104"/>
                    <a:pt x="0" y="99"/>
                  </a:cubicBezTo>
                  <a:cubicBezTo>
                    <a:pt x="0" y="93"/>
                    <a:pt x="2" y="88"/>
                    <a:pt x="6" y="84"/>
                  </a:cubicBezTo>
                  <a:cubicBezTo>
                    <a:pt x="9" y="79"/>
                    <a:pt x="13" y="75"/>
                    <a:pt x="17" y="71"/>
                  </a:cubicBezTo>
                  <a:cubicBezTo>
                    <a:pt x="21" y="66"/>
                    <a:pt x="24" y="60"/>
                    <a:pt x="25" y="54"/>
                  </a:cubicBezTo>
                  <a:cubicBezTo>
                    <a:pt x="26" y="48"/>
                    <a:pt x="26" y="42"/>
                    <a:pt x="24" y="37"/>
                  </a:cubicBezTo>
                  <a:cubicBezTo>
                    <a:pt x="22" y="32"/>
                    <a:pt x="19" y="27"/>
                    <a:pt x="16" y="24"/>
                  </a:cubicBezTo>
                  <a:cubicBezTo>
                    <a:pt x="13" y="20"/>
                    <a:pt x="10" y="17"/>
                    <a:pt x="8" y="15"/>
                  </a:cubicBezTo>
                  <a:cubicBezTo>
                    <a:pt x="6" y="12"/>
                    <a:pt x="4" y="10"/>
                    <a:pt x="3" y="8"/>
                  </a:cubicBezTo>
                  <a:cubicBezTo>
                    <a:pt x="2" y="5"/>
                    <a:pt x="1" y="4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2"/>
                  </a:cubicBezTo>
                  <a:cubicBezTo>
                    <a:pt x="5" y="3"/>
                    <a:pt x="5" y="4"/>
                    <a:pt x="6" y="6"/>
                  </a:cubicBezTo>
                  <a:cubicBezTo>
                    <a:pt x="7" y="8"/>
                    <a:pt x="9" y="10"/>
                    <a:pt x="11" y="12"/>
                  </a:cubicBezTo>
                  <a:cubicBezTo>
                    <a:pt x="13" y="15"/>
                    <a:pt x="16" y="18"/>
                    <a:pt x="19" y="21"/>
                  </a:cubicBezTo>
                  <a:cubicBezTo>
                    <a:pt x="22" y="25"/>
                    <a:pt x="25" y="30"/>
                    <a:pt x="27" y="36"/>
                  </a:cubicBezTo>
                  <a:cubicBezTo>
                    <a:pt x="29" y="42"/>
                    <a:pt x="30" y="48"/>
                    <a:pt x="29" y="55"/>
                  </a:cubicBezTo>
                  <a:cubicBezTo>
                    <a:pt x="28" y="61"/>
                    <a:pt x="24" y="68"/>
                    <a:pt x="20" y="73"/>
                  </a:cubicBezTo>
                  <a:cubicBezTo>
                    <a:pt x="16" y="78"/>
                    <a:pt x="11" y="82"/>
                    <a:pt x="8" y="86"/>
                  </a:cubicBezTo>
                  <a:cubicBezTo>
                    <a:pt x="6" y="90"/>
                    <a:pt x="4" y="94"/>
                    <a:pt x="4" y="99"/>
                  </a:cubicBezTo>
                  <a:cubicBezTo>
                    <a:pt x="3" y="104"/>
                    <a:pt x="4" y="109"/>
                    <a:pt x="6" y="113"/>
                  </a:cubicBezTo>
                  <a:cubicBezTo>
                    <a:pt x="8" y="117"/>
                    <a:pt x="11" y="120"/>
                    <a:pt x="15" y="124"/>
                  </a:cubicBezTo>
                  <a:cubicBezTo>
                    <a:pt x="18" y="127"/>
                    <a:pt x="22" y="132"/>
                    <a:pt x="25" y="136"/>
                  </a:cubicBezTo>
                  <a:cubicBezTo>
                    <a:pt x="27" y="141"/>
                    <a:pt x="28" y="146"/>
                    <a:pt x="29" y="150"/>
                  </a:cubicBezTo>
                  <a:cubicBezTo>
                    <a:pt x="29" y="154"/>
                    <a:pt x="29" y="158"/>
                    <a:pt x="29" y="161"/>
                  </a:cubicBezTo>
                  <a:cubicBezTo>
                    <a:pt x="28" y="163"/>
                    <a:pt x="28" y="164"/>
                    <a:pt x="28" y="165"/>
                  </a:cubicBezTo>
                  <a:cubicBezTo>
                    <a:pt x="27" y="166"/>
                    <a:pt x="27" y="167"/>
                    <a:pt x="27" y="168"/>
                  </a:cubicBezTo>
                  <a:cubicBezTo>
                    <a:pt x="26" y="170"/>
                    <a:pt x="26" y="171"/>
                    <a:pt x="26" y="171"/>
                  </a:cubicBezTo>
                  <a:lnTo>
                    <a:pt x="23" y="169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0" name="形状35"/>
            <p:cNvSpPr txBox="1"/>
            <p:nvPr/>
          </p:nvSpPr>
          <p:spPr>
            <a:xfrm rot="21570000">
              <a:off x="6508076" y="2108351"/>
              <a:ext cx="309359" cy="1163418"/>
            </a:xfrm>
            <a:custGeom>
              <a:avLst/>
              <a:gdLst/>
              <a:ahLst/>
              <a:cxnLst/>
              <a:rect l="l" t="t" r="r" b="b"/>
              <a:pathLst>
                <a:path w="66" h="217">
                  <a:moveTo>
                    <a:pt x="60" y="196"/>
                  </a:moveTo>
                  <a:cubicBezTo>
                    <a:pt x="57" y="191"/>
                    <a:pt x="54" y="186"/>
                    <a:pt x="50" y="181"/>
                  </a:cubicBezTo>
                  <a:cubicBezTo>
                    <a:pt x="47" y="175"/>
                    <a:pt x="44" y="169"/>
                    <a:pt x="41" y="163"/>
                  </a:cubicBezTo>
                  <a:cubicBezTo>
                    <a:pt x="40" y="159"/>
                    <a:pt x="40" y="155"/>
                    <a:pt x="40" y="152"/>
                  </a:cubicBezTo>
                  <a:cubicBezTo>
                    <a:pt x="40" y="148"/>
                    <a:pt x="40" y="144"/>
                    <a:pt x="41" y="141"/>
                  </a:cubicBezTo>
                  <a:cubicBezTo>
                    <a:pt x="42" y="133"/>
                    <a:pt x="47" y="127"/>
                    <a:pt x="51" y="122"/>
                  </a:cubicBezTo>
                  <a:cubicBezTo>
                    <a:pt x="56" y="118"/>
                    <a:pt x="59" y="114"/>
                    <a:pt x="62" y="110"/>
                  </a:cubicBezTo>
                  <a:cubicBezTo>
                    <a:pt x="66" y="103"/>
                    <a:pt x="66" y="92"/>
                    <a:pt x="62" y="85"/>
                  </a:cubicBezTo>
                  <a:cubicBezTo>
                    <a:pt x="60" y="82"/>
                    <a:pt x="57" y="78"/>
                    <a:pt x="53" y="75"/>
                  </a:cubicBezTo>
                  <a:cubicBezTo>
                    <a:pt x="50" y="71"/>
                    <a:pt x="46" y="67"/>
                    <a:pt x="44" y="62"/>
                  </a:cubicBezTo>
                  <a:cubicBezTo>
                    <a:pt x="41" y="56"/>
                    <a:pt x="40" y="51"/>
                    <a:pt x="40" y="46"/>
                  </a:cubicBezTo>
                  <a:cubicBezTo>
                    <a:pt x="39" y="44"/>
                    <a:pt x="40" y="41"/>
                    <a:pt x="40" y="39"/>
                  </a:cubicBezTo>
                  <a:cubicBezTo>
                    <a:pt x="40" y="36"/>
                    <a:pt x="40" y="34"/>
                    <a:pt x="41" y="32"/>
                  </a:cubicBezTo>
                  <a:cubicBezTo>
                    <a:pt x="43" y="27"/>
                    <a:pt x="45" y="24"/>
                    <a:pt x="47" y="21"/>
                  </a:cubicBezTo>
                  <a:cubicBezTo>
                    <a:pt x="49" y="18"/>
                    <a:pt x="52" y="15"/>
                    <a:pt x="54" y="13"/>
                  </a:cubicBezTo>
                  <a:cubicBezTo>
                    <a:pt x="57" y="9"/>
                    <a:pt x="60" y="7"/>
                    <a:pt x="61" y="5"/>
                  </a:cubicBezTo>
                  <a:cubicBezTo>
                    <a:pt x="62" y="4"/>
                    <a:pt x="62" y="3"/>
                    <a:pt x="62" y="2"/>
                  </a:cubicBezTo>
                  <a:cubicBezTo>
                    <a:pt x="63" y="2"/>
                    <a:pt x="63" y="2"/>
                    <a:pt x="63" y="2"/>
                  </a:cubicBezTo>
                  <a:cubicBezTo>
                    <a:pt x="59" y="0"/>
                    <a:pt x="59" y="0"/>
                    <a:pt x="59" y="0"/>
                  </a:cubicBezTo>
                  <a:cubicBezTo>
                    <a:pt x="59" y="0"/>
                    <a:pt x="59" y="0"/>
                    <a:pt x="59" y="1"/>
                  </a:cubicBezTo>
                  <a:cubicBezTo>
                    <a:pt x="59" y="1"/>
                    <a:pt x="58" y="2"/>
                    <a:pt x="58" y="3"/>
                  </a:cubicBezTo>
                  <a:cubicBezTo>
                    <a:pt x="57" y="4"/>
                    <a:pt x="55" y="7"/>
                    <a:pt x="51" y="11"/>
                  </a:cubicBezTo>
                  <a:cubicBezTo>
                    <a:pt x="49" y="13"/>
                    <a:pt x="47" y="15"/>
                    <a:pt x="44" y="18"/>
                  </a:cubicBezTo>
                  <a:cubicBezTo>
                    <a:pt x="42" y="22"/>
                    <a:pt x="39" y="26"/>
                    <a:pt x="38" y="31"/>
                  </a:cubicBezTo>
                  <a:cubicBezTo>
                    <a:pt x="37" y="33"/>
                    <a:pt x="37" y="36"/>
                    <a:pt x="36" y="38"/>
                  </a:cubicBezTo>
                  <a:cubicBezTo>
                    <a:pt x="36" y="41"/>
                    <a:pt x="36" y="43"/>
                    <a:pt x="36" y="46"/>
                  </a:cubicBezTo>
                  <a:cubicBezTo>
                    <a:pt x="36" y="51"/>
                    <a:pt x="37" y="58"/>
                    <a:pt x="40" y="63"/>
                  </a:cubicBezTo>
                  <a:cubicBezTo>
                    <a:pt x="43" y="69"/>
                    <a:pt x="47" y="73"/>
                    <a:pt x="51" y="77"/>
                  </a:cubicBezTo>
                  <a:cubicBezTo>
                    <a:pt x="54" y="81"/>
                    <a:pt x="57" y="84"/>
                    <a:pt x="59" y="87"/>
                  </a:cubicBezTo>
                  <a:cubicBezTo>
                    <a:pt x="62" y="92"/>
                    <a:pt x="62" y="102"/>
                    <a:pt x="59" y="108"/>
                  </a:cubicBezTo>
                  <a:cubicBezTo>
                    <a:pt x="57" y="112"/>
                    <a:pt x="53" y="115"/>
                    <a:pt x="49" y="120"/>
                  </a:cubicBezTo>
                  <a:cubicBezTo>
                    <a:pt x="44" y="125"/>
                    <a:pt x="39" y="132"/>
                    <a:pt x="37" y="140"/>
                  </a:cubicBezTo>
                  <a:cubicBezTo>
                    <a:pt x="36" y="144"/>
                    <a:pt x="36" y="148"/>
                    <a:pt x="36" y="152"/>
                  </a:cubicBezTo>
                  <a:cubicBezTo>
                    <a:pt x="36" y="156"/>
                    <a:pt x="37" y="160"/>
                    <a:pt x="38" y="164"/>
                  </a:cubicBezTo>
                  <a:cubicBezTo>
                    <a:pt x="40" y="171"/>
                    <a:pt x="44" y="177"/>
                    <a:pt x="47" y="182"/>
                  </a:cubicBezTo>
                  <a:cubicBezTo>
                    <a:pt x="51" y="188"/>
                    <a:pt x="54" y="193"/>
                    <a:pt x="57" y="198"/>
                  </a:cubicBezTo>
                  <a:cubicBezTo>
                    <a:pt x="59" y="200"/>
                    <a:pt x="60" y="202"/>
                    <a:pt x="61" y="204"/>
                  </a:cubicBezTo>
                  <a:cubicBezTo>
                    <a:pt x="61" y="206"/>
                    <a:pt x="61" y="206"/>
                    <a:pt x="61" y="206"/>
                  </a:cubicBezTo>
                  <a:cubicBezTo>
                    <a:pt x="61" y="206"/>
                    <a:pt x="61" y="206"/>
                    <a:pt x="60" y="206"/>
                  </a:cubicBezTo>
                  <a:cubicBezTo>
                    <a:pt x="60" y="206"/>
                    <a:pt x="60" y="206"/>
                    <a:pt x="60" y="206"/>
                  </a:cubicBezTo>
                  <a:cubicBezTo>
                    <a:pt x="59" y="207"/>
                    <a:pt x="59" y="207"/>
                    <a:pt x="59" y="207"/>
                  </a:cubicBezTo>
                  <a:cubicBezTo>
                    <a:pt x="57" y="207"/>
                    <a:pt x="57" y="207"/>
                    <a:pt x="57" y="207"/>
                  </a:cubicBezTo>
                  <a:cubicBezTo>
                    <a:pt x="53" y="209"/>
                    <a:pt x="53" y="209"/>
                    <a:pt x="53" y="209"/>
                  </a:cubicBezTo>
                  <a:cubicBezTo>
                    <a:pt x="51" y="210"/>
                    <a:pt x="48" y="210"/>
                    <a:pt x="46" y="211"/>
                  </a:cubicBezTo>
                  <a:cubicBezTo>
                    <a:pt x="45" y="211"/>
                    <a:pt x="43" y="211"/>
                    <a:pt x="42" y="212"/>
                  </a:cubicBezTo>
                  <a:cubicBezTo>
                    <a:pt x="38" y="212"/>
                    <a:pt x="38" y="212"/>
                    <a:pt x="38" y="212"/>
                  </a:cubicBezTo>
                  <a:cubicBezTo>
                    <a:pt x="29" y="213"/>
                    <a:pt x="20" y="211"/>
                    <a:pt x="11" y="207"/>
                  </a:cubicBezTo>
                  <a:cubicBezTo>
                    <a:pt x="8" y="205"/>
                    <a:pt x="5" y="204"/>
                    <a:pt x="1" y="202"/>
                  </a:cubicBezTo>
                  <a:cubicBezTo>
                    <a:pt x="1" y="203"/>
                    <a:pt x="0" y="204"/>
                    <a:pt x="0" y="205"/>
                  </a:cubicBezTo>
                  <a:cubicBezTo>
                    <a:pt x="3" y="207"/>
                    <a:pt x="7" y="209"/>
                    <a:pt x="10" y="210"/>
                  </a:cubicBezTo>
                  <a:cubicBezTo>
                    <a:pt x="19" y="214"/>
                    <a:pt x="29" y="217"/>
                    <a:pt x="39" y="216"/>
                  </a:cubicBezTo>
                  <a:cubicBezTo>
                    <a:pt x="43" y="215"/>
                    <a:pt x="43" y="215"/>
                    <a:pt x="43" y="215"/>
                  </a:cubicBezTo>
                  <a:cubicBezTo>
                    <a:pt x="44" y="215"/>
                    <a:pt x="45" y="215"/>
                    <a:pt x="47" y="214"/>
                  </a:cubicBezTo>
                  <a:cubicBezTo>
                    <a:pt x="49" y="214"/>
                    <a:pt x="52" y="213"/>
                    <a:pt x="54" y="212"/>
                  </a:cubicBezTo>
                  <a:cubicBezTo>
                    <a:pt x="58" y="211"/>
                    <a:pt x="58" y="211"/>
                    <a:pt x="58" y="211"/>
                  </a:cubicBezTo>
                  <a:cubicBezTo>
                    <a:pt x="60" y="210"/>
                    <a:pt x="60" y="210"/>
                    <a:pt x="60" y="210"/>
                  </a:cubicBezTo>
                  <a:cubicBezTo>
                    <a:pt x="61" y="210"/>
                    <a:pt x="62" y="210"/>
                    <a:pt x="62" y="209"/>
                  </a:cubicBezTo>
                  <a:cubicBezTo>
                    <a:pt x="63" y="209"/>
                    <a:pt x="63" y="209"/>
                    <a:pt x="64" y="208"/>
                  </a:cubicBezTo>
                  <a:cubicBezTo>
                    <a:pt x="64" y="208"/>
                    <a:pt x="64" y="207"/>
                    <a:pt x="65" y="207"/>
                  </a:cubicBezTo>
                  <a:cubicBezTo>
                    <a:pt x="65" y="206"/>
                    <a:pt x="65" y="205"/>
                    <a:pt x="64" y="203"/>
                  </a:cubicBezTo>
                  <a:cubicBezTo>
                    <a:pt x="63" y="201"/>
                    <a:pt x="62" y="198"/>
                    <a:pt x="60" y="196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1" name="形状36"/>
            <p:cNvSpPr txBox="1"/>
            <p:nvPr/>
          </p:nvSpPr>
          <p:spPr>
            <a:xfrm rot="21570000">
              <a:off x="6736581" y="2139456"/>
              <a:ext cx="135621" cy="853106"/>
            </a:xfrm>
            <a:custGeom>
              <a:avLst/>
              <a:gdLst/>
              <a:ahLst/>
              <a:cxnLst/>
              <a:rect l="l" t="t" r="r" b="b"/>
              <a:pathLst>
                <a:path w="29" h="159">
                  <a:moveTo>
                    <a:pt x="4" y="159"/>
                  </a:moveTo>
                  <a:cubicBezTo>
                    <a:pt x="4" y="159"/>
                    <a:pt x="4" y="159"/>
                    <a:pt x="3" y="158"/>
                  </a:cubicBezTo>
                  <a:cubicBezTo>
                    <a:pt x="3" y="156"/>
                    <a:pt x="2" y="155"/>
                    <a:pt x="1" y="152"/>
                  </a:cubicBezTo>
                  <a:cubicBezTo>
                    <a:pt x="1" y="150"/>
                    <a:pt x="0" y="147"/>
                    <a:pt x="0" y="144"/>
                  </a:cubicBezTo>
                  <a:cubicBezTo>
                    <a:pt x="0" y="141"/>
                    <a:pt x="0" y="137"/>
                    <a:pt x="2" y="134"/>
                  </a:cubicBezTo>
                  <a:cubicBezTo>
                    <a:pt x="3" y="130"/>
                    <a:pt x="6" y="126"/>
                    <a:pt x="9" y="123"/>
                  </a:cubicBezTo>
                  <a:cubicBezTo>
                    <a:pt x="13" y="119"/>
                    <a:pt x="17" y="116"/>
                    <a:pt x="20" y="111"/>
                  </a:cubicBezTo>
                  <a:cubicBezTo>
                    <a:pt x="23" y="106"/>
                    <a:pt x="25" y="100"/>
                    <a:pt x="25" y="94"/>
                  </a:cubicBezTo>
                  <a:cubicBezTo>
                    <a:pt x="26" y="88"/>
                    <a:pt x="25" y="81"/>
                    <a:pt x="22" y="76"/>
                  </a:cubicBezTo>
                  <a:cubicBezTo>
                    <a:pt x="19" y="70"/>
                    <a:pt x="15" y="66"/>
                    <a:pt x="11" y="62"/>
                  </a:cubicBezTo>
                  <a:cubicBezTo>
                    <a:pt x="7" y="57"/>
                    <a:pt x="4" y="53"/>
                    <a:pt x="2" y="49"/>
                  </a:cubicBezTo>
                  <a:cubicBezTo>
                    <a:pt x="0" y="44"/>
                    <a:pt x="0" y="39"/>
                    <a:pt x="0" y="35"/>
                  </a:cubicBezTo>
                  <a:cubicBezTo>
                    <a:pt x="1" y="30"/>
                    <a:pt x="2" y="26"/>
                    <a:pt x="4" y="23"/>
                  </a:cubicBezTo>
                  <a:cubicBezTo>
                    <a:pt x="6" y="19"/>
                    <a:pt x="9" y="16"/>
                    <a:pt x="11" y="14"/>
                  </a:cubicBezTo>
                  <a:cubicBezTo>
                    <a:pt x="14" y="11"/>
                    <a:pt x="16" y="9"/>
                    <a:pt x="18" y="7"/>
                  </a:cubicBezTo>
                  <a:cubicBezTo>
                    <a:pt x="19" y="5"/>
                    <a:pt x="20" y="3"/>
                    <a:pt x="21" y="2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5" y="1"/>
                    <a:pt x="25" y="2"/>
                    <a:pt x="24" y="4"/>
                  </a:cubicBezTo>
                  <a:cubicBezTo>
                    <a:pt x="23" y="5"/>
                    <a:pt x="22" y="7"/>
                    <a:pt x="20" y="9"/>
                  </a:cubicBezTo>
                  <a:cubicBezTo>
                    <a:pt x="17" y="14"/>
                    <a:pt x="11" y="19"/>
                    <a:pt x="7" y="24"/>
                  </a:cubicBezTo>
                  <a:cubicBezTo>
                    <a:pt x="5" y="27"/>
                    <a:pt x="4" y="31"/>
                    <a:pt x="4" y="35"/>
                  </a:cubicBezTo>
                  <a:cubicBezTo>
                    <a:pt x="3" y="39"/>
                    <a:pt x="4" y="44"/>
                    <a:pt x="5" y="47"/>
                  </a:cubicBezTo>
                  <a:cubicBezTo>
                    <a:pt x="7" y="51"/>
                    <a:pt x="10" y="55"/>
                    <a:pt x="13" y="59"/>
                  </a:cubicBezTo>
                  <a:cubicBezTo>
                    <a:pt x="17" y="63"/>
                    <a:pt x="22" y="68"/>
                    <a:pt x="25" y="74"/>
                  </a:cubicBezTo>
                  <a:cubicBezTo>
                    <a:pt x="28" y="80"/>
                    <a:pt x="29" y="87"/>
                    <a:pt x="29" y="94"/>
                  </a:cubicBezTo>
                  <a:cubicBezTo>
                    <a:pt x="29" y="101"/>
                    <a:pt x="26" y="107"/>
                    <a:pt x="23" y="113"/>
                  </a:cubicBezTo>
                  <a:cubicBezTo>
                    <a:pt x="19" y="118"/>
                    <a:pt x="15" y="122"/>
                    <a:pt x="12" y="125"/>
                  </a:cubicBezTo>
                  <a:cubicBezTo>
                    <a:pt x="9" y="129"/>
                    <a:pt x="7" y="132"/>
                    <a:pt x="5" y="135"/>
                  </a:cubicBezTo>
                  <a:cubicBezTo>
                    <a:pt x="4" y="138"/>
                    <a:pt x="4" y="141"/>
                    <a:pt x="4" y="144"/>
                  </a:cubicBezTo>
                  <a:cubicBezTo>
                    <a:pt x="4" y="147"/>
                    <a:pt x="4" y="149"/>
                    <a:pt x="5" y="151"/>
                  </a:cubicBezTo>
                  <a:cubicBezTo>
                    <a:pt x="6" y="156"/>
                    <a:pt x="7" y="158"/>
                    <a:pt x="7" y="158"/>
                  </a:cubicBezTo>
                  <a:lnTo>
                    <a:pt x="4" y="159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2" name="形状37"/>
            <p:cNvSpPr txBox="1"/>
            <p:nvPr/>
          </p:nvSpPr>
          <p:spPr>
            <a:xfrm rot="21570000">
              <a:off x="6740485" y="2976682"/>
              <a:ext cx="64708" cy="73788"/>
            </a:xfrm>
            <a:custGeom>
              <a:avLst/>
              <a:gdLst/>
              <a:ahLst/>
              <a:cxnLst/>
              <a:rect l="l" t="t" r="r" b="b"/>
              <a:pathLst>
                <a:path w="14" h="14">
                  <a:moveTo>
                    <a:pt x="10" y="12"/>
                  </a:moveTo>
                  <a:cubicBezTo>
                    <a:pt x="13" y="10"/>
                    <a:pt x="14" y="6"/>
                    <a:pt x="13" y="4"/>
                  </a:cubicBezTo>
                  <a:cubicBezTo>
                    <a:pt x="11" y="1"/>
                    <a:pt x="8" y="0"/>
                    <a:pt x="4" y="1"/>
                  </a:cubicBezTo>
                  <a:cubicBezTo>
                    <a:pt x="1" y="3"/>
                    <a:pt x="0" y="7"/>
                    <a:pt x="1" y="10"/>
                  </a:cubicBezTo>
                  <a:cubicBezTo>
                    <a:pt x="3" y="13"/>
                    <a:pt x="7" y="14"/>
                    <a:pt x="10" y="12"/>
                  </a:cubicBezTo>
                  <a:moveTo>
                    <a:pt x="8" y="9"/>
                  </a:moveTo>
                  <a:cubicBezTo>
                    <a:pt x="7" y="10"/>
                    <a:pt x="5" y="10"/>
                    <a:pt x="5" y="8"/>
                  </a:cubicBezTo>
                  <a:cubicBezTo>
                    <a:pt x="4" y="7"/>
                    <a:pt x="4" y="5"/>
                    <a:pt x="6" y="4"/>
                  </a:cubicBezTo>
                  <a:cubicBezTo>
                    <a:pt x="7" y="4"/>
                    <a:pt x="9" y="4"/>
                    <a:pt x="10" y="5"/>
                  </a:cubicBezTo>
                  <a:cubicBezTo>
                    <a:pt x="10" y="7"/>
                    <a:pt x="10" y="8"/>
                    <a:pt x="8" y="9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3" name="形状38"/>
            <p:cNvSpPr txBox="1"/>
            <p:nvPr/>
          </p:nvSpPr>
          <p:spPr>
            <a:xfrm rot="21570000">
              <a:off x="6503679" y="3067366"/>
              <a:ext cx="374067" cy="268870"/>
            </a:xfrm>
            <a:custGeom>
              <a:avLst/>
              <a:gdLst/>
              <a:ahLst/>
              <a:cxnLst/>
              <a:rect l="l" t="t" r="r" b="b"/>
              <a:pathLst>
                <a:path w="80" h="50">
                  <a:moveTo>
                    <a:pt x="80" y="26"/>
                  </a:moveTo>
                  <a:cubicBezTo>
                    <a:pt x="80" y="25"/>
                    <a:pt x="80" y="24"/>
                    <a:pt x="80" y="23"/>
                  </a:cubicBezTo>
                  <a:cubicBezTo>
                    <a:pt x="79" y="23"/>
                    <a:pt x="79" y="22"/>
                    <a:pt x="79" y="21"/>
                  </a:cubicBezTo>
                  <a:cubicBezTo>
                    <a:pt x="78" y="19"/>
                    <a:pt x="77" y="17"/>
                    <a:pt x="76" y="15"/>
                  </a:cubicBezTo>
                  <a:cubicBezTo>
                    <a:pt x="74" y="11"/>
                    <a:pt x="73" y="9"/>
                    <a:pt x="71" y="6"/>
                  </a:cubicBezTo>
                  <a:cubicBezTo>
                    <a:pt x="68" y="2"/>
                    <a:pt x="67" y="0"/>
                    <a:pt x="67" y="0"/>
                  </a:cubicBezTo>
                  <a:cubicBezTo>
                    <a:pt x="64" y="2"/>
                    <a:pt x="64" y="2"/>
                    <a:pt x="64" y="2"/>
                  </a:cubicBezTo>
                  <a:cubicBezTo>
                    <a:pt x="64" y="2"/>
                    <a:pt x="65" y="4"/>
                    <a:pt x="68" y="8"/>
                  </a:cubicBezTo>
                  <a:cubicBezTo>
                    <a:pt x="70" y="11"/>
                    <a:pt x="71" y="13"/>
                    <a:pt x="73" y="17"/>
                  </a:cubicBezTo>
                  <a:cubicBezTo>
                    <a:pt x="74" y="18"/>
                    <a:pt x="75" y="20"/>
                    <a:pt x="76" y="22"/>
                  </a:cubicBezTo>
                  <a:cubicBezTo>
                    <a:pt x="76" y="25"/>
                    <a:pt x="77" y="27"/>
                    <a:pt x="76" y="30"/>
                  </a:cubicBezTo>
                  <a:cubicBezTo>
                    <a:pt x="76" y="33"/>
                    <a:pt x="74" y="35"/>
                    <a:pt x="71" y="37"/>
                  </a:cubicBezTo>
                  <a:cubicBezTo>
                    <a:pt x="69" y="39"/>
                    <a:pt x="66" y="40"/>
                    <a:pt x="64" y="41"/>
                  </a:cubicBezTo>
                  <a:cubicBezTo>
                    <a:pt x="61" y="41"/>
                    <a:pt x="59" y="42"/>
                    <a:pt x="56" y="43"/>
                  </a:cubicBezTo>
                  <a:cubicBezTo>
                    <a:pt x="54" y="44"/>
                    <a:pt x="51" y="45"/>
                    <a:pt x="48" y="45"/>
                  </a:cubicBezTo>
                  <a:cubicBezTo>
                    <a:pt x="45" y="46"/>
                    <a:pt x="42" y="46"/>
                    <a:pt x="39" y="46"/>
                  </a:cubicBezTo>
                  <a:cubicBezTo>
                    <a:pt x="36" y="47"/>
                    <a:pt x="33" y="46"/>
                    <a:pt x="30" y="46"/>
                  </a:cubicBezTo>
                  <a:cubicBezTo>
                    <a:pt x="27" y="46"/>
                    <a:pt x="24" y="45"/>
                    <a:pt x="21" y="45"/>
                  </a:cubicBezTo>
                  <a:cubicBezTo>
                    <a:pt x="18" y="44"/>
                    <a:pt x="15" y="43"/>
                    <a:pt x="12" y="42"/>
                  </a:cubicBezTo>
                  <a:cubicBezTo>
                    <a:pt x="8" y="40"/>
                    <a:pt x="4" y="38"/>
                    <a:pt x="1" y="36"/>
                  </a:cubicBezTo>
                  <a:cubicBezTo>
                    <a:pt x="0" y="38"/>
                    <a:pt x="0" y="39"/>
                    <a:pt x="0" y="40"/>
                  </a:cubicBezTo>
                  <a:cubicBezTo>
                    <a:pt x="3" y="42"/>
                    <a:pt x="7" y="44"/>
                    <a:pt x="11" y="45"/>
                  </a:cubicBezTo>
                  <a:cubicBezTo>
                    <a:pt x="14" y="46"/>
                    <a:pt x="17" y="47"/>
                    <a:pt x="20" y="48"/>
                  </a:cubicBezTo>
                  <a:cubicBezTo>
                    <a:pt x="23" y="49"/>
                    <a:pt x="27" y="49"/>
                    <a:pt x="30" y="50"/>
                  </a:cubicBezTo>
                  <a:cubicBezTo>
                    <a:pt x="33" y="50"/>
                    <a:pt x="36" y="50"/>
                    <a:pt x="39" y="50"/>
                  </a:cubicBezTo>
                  <a:cubicBezTo>
                    <a:pt x="43" y="50"/>
                    <a:pt x="46" y="49"/>
                    <a:pt x="49" y="49"/>
                  </a:cubicBezTo>
                  <a:cubicBezTo>
                    <a:pt x="52" y="48"/>
                    <a:pt x="54" y="47"/>
                    <a:pt x="57" y="47"/>
                  </a:cubicBezTo>
                  <a:cubicBezTo>
                    <a:pt x="60" y="46"/>
                    <a:pt x="63" y="45"/>
                    <a:pt x="65" y="44"/>
                  </a:cubicBezTo>
                  <a:cubicBezTo>
                    <a:pt x="68" y="43"/>
                    <a:pt x="70" y="42"/>
                    <a:pt x="73" y="40"/>
                  </a:cubicBezTo>
                  <a:cubicBezTo>
                    <a:pt x="77" y="38"/>
                    <a:pt x="79" y="35"/>
                    <a:pt x="80" y="31"/>
                  </a:cubicBezTo>
                  <a:cubicBezTo>
                    <a:pt x="80" y="30"/>
                    <a:pt x="80" y="29"/>
                    <a:pt x="80" y="28"/>
                  </a:cubicBezTo>
                  <a:cubicBezTo>
                    <a:pt x="80" y="28"/>
                    <a:pt x="80" y="27"/>
                    <a:pt x="80" y="26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4" name="形状39"/>
            <p:cNvSpPr txBox="1"/>
            <p:nvPr/>
          </p:nvSpPr>
          <p:spPr>
            <a:xfrm rot="21570000">
              <a:off x="4344930" y="3094024"/>
              <a:ext cx="1361533" cy="154651"/>
            </a:xfrm>
            <a:custGeom>
              <a:avLst/>
              <a:gdLst/>
              <a:ahLst/>
              <a:cxnLst/>
              <a:rect l="l" t="t" r="r" b="b"/>
              <a:pathLst>
                <a:path w="290" h="29">
                  <a:moveTo>
                    <a:pt x="290" y="24"/>
                  </a:moveTo>
                  <a:cubicBezTo>
                    <a:pt x="281" y="25"/>
                    <a:pt x="272" y="25"/>
                    <a:pt x="262" y="25"/>
                  </a:cubicBezTo>
                  <a:cubicBezTo>
                    <a:pt x="251" y="25"/>
                    <a:pt x="240" y="24"/>
                    <a:pt x="229" y="21"/>
                  </a:cubicBezTo>
                  <a:cubicBezTo>
                    <a:pt x="218" y="19"/>
                    <a:pt x="208" y="14"/>
                    <a:pt x="195" y="10"/>
                  </a:cubicBezTo>
                  <a:cubicBezTo>
                    <a:pt x="183" y="5"/>
                    <a:pt x="170" y="2"/>
                    <a:pt x="157" y="1"/>
                  </a:cubicBezTo>
                  <a:cubicBezTo>
                    <a:pt x="144" y="0"/>
                    <a:pt x="132" y="0"/>
                    <a:pt x="120" y="1"/>
                  </a:cubicBezTo>
                  <a:cubicBezTo>
                    <a:pt x="108" y="2"/>
                    <a:pt x="95" y="4"/>
                    <a:pt x="85" y="8"/>
                  </a:cubicBezTo>
                  <a:cubicBezTo>
                    <a:pt x="74" y="11"/>
                    <a:pt x="65" y="16"/>
                    <a:pt x="57" y="18"/>
                  </a:cubicBezTo>
                  <a:cubicBezTo>
                    <a:pt x="41" y="24"/>
                    <a:pt x="26" y="25"/>
                    <a:pt x="16" y="25"/>
                  </a:cubicBezTo>
                  <a:cubicBezTo>
                    <a:pt x="11" y="25"/>
                    <a:pt x="7" y="25"/>
                    <a:pt x="4" y="25"/>
                  </a:cubicBezTo>
                  <a:cubicBezTo>
                    <a:pt x="1" y="25"/>
                    <a:pt x="0" y="25"/>
                    <a:pt x="0" y="25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29"/>
                    <a:pt x="1" y="29"/>
                    <a:pt x="4" y="29"/>
                  </a:cubicBezTo>
                  <a:cubicBezTo>
                    <a:pt x="7" y="29"/>
                    <a:pt x="11" y="29"/>
                    <a:pt x="16" y="29"/>
                  </a:cubicBezTo>
                  <a:cubicBezTo>
                    <a:pt x="27" y="29"/>
                    <a:pt x="41" y="28"/>
                    <a:pt x="58" y="22"/>
                  </a:cubicBezTo>
                  <a:cubicBezTo>
                    <a:pt x="66" y="19"/>
                    <a:pt x="75" y="15"/>
                    <a:pt x="86" y="11"/>
                  </a:cubicBezTo>
                  <a:cubicBezTo>
                    <a:pt x="96" y="8"/>
                    <a:pt x="108" y="5"/>
                    <a:pt x="120" y="4"/>
                  </a:cubicBezTo>
                  <a:cubicBezTo>
                    <a:pt x="132" y="3"/>
                    <a:pt x="144" y="3"/>
                    <a:pt x="157" y="4"/>
                  </a:cubicBezTo>
                  <a:cubicBezTo>
                    <a:pt x="169" y="6"/>
                    <a:pt x="182" y="8"/>
                    <a:pt x="194" y="13"/>
                  </a:cubicBezTo>
                  <a:cubicBezTo>
                    <a:pt x="206" y="17"/>
                    <a:pt x="217" y="22"/>
                    <a:pt x="228" y="25"/>
                  </a:cubicBezTo>
                  <a:cubicBezTo>
                    <a:pt x="239" y="28"/>
                    <a:pt x="251" y="29"/>
                    <a:pt x="262" y="29"/>
                  </a:cubicBezTo>
                  <a:cubicBezTo>
                    <a:pt x="272" y="29"/>
                    <a:pt x="281" y="29"/>
                    <a:pt x="290" y="27"/>
                  </a:cubicBezTo>
                  <a:cubicBezTo>
                    <a:pt x="290" y="26"/>
                    <a:pt x="290" y="25"/>
                    <a:pt x="290" y="24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5" name="形状40"/>
            <p:cNvSpPr txBox="1"/>
            <p:nvPr/>
          </p:nvSpPr>
          <p:spPr>
            <a:xfrm rot="21570000">
              <a:off x="5288965" y="3228325"/>
              <a:ext cx="431684" cy="85917"/>
            </a:xfrm>
            <a:custGeom>
              <a:avLst/>
              <a:gdLst/>
              <a:ahLst/>
              <a:cxnLst/>
              <a:rect l="l" t="t" r="r" b="b"/>
              <a:pathLst>
                <a:path w="92" h="16">
                  <a:moveTo>
                    <a:pt x="91" y="11"/>
                  </a:moveTo>
                  <a:cubicBezTo>
                    <a:pt x="80" y="12"/>
                    <a:pt x="69" y="13"/>
                    <a:pt x="59" y="12"/>
                  </a:cubicBezTo>
                  <a:cubicBezTo>
                    <a:pt x="53" y="12"/>
                    <a:pt x="48" y="12"/>
                    <a:pt x="43" y="11"/>
                  </a:cubicBezTo>
                  <a:cubicBezTo>
                    <a:pt x="38" y="11"/>
                    <a:pt x="33" y="10"/>
                    <a:pt x="29" y="9"/>
                  </a:cubicBezTo>
                  <a:cubicBezTo>
                    <a:pt x="20" y="7"/>
                    <a:pt x="13" y="5"/>
                    <a:pt x="8" y="3"/>
                  </a:cubicBezTo>
                  <a:cubicBezTo>
                    <a:pt x="4" y="1"/>
                    <a:pt x="1" y="0"/>
                    <a:pt x="1" y="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2" y="4"/>
                  </a:cubicBezTo>
                  <a:cubicBezTo>
                    <a:pt x="3" y="5"/>
                    <a:pt x="5" y="6"/>
                    <a:pt x="7" y="6"/>
                  </a:cubicBezTo>
                  <a:cubicBezTo>
                    <a:pt x="12" y="8"/>
                    <a:pt x="19" y="11"/>
                    <a:pt x="28" y="13"/>
                  </a:cubicBezTo>
                  <a:cubicBezTo>
                    <a:pt x="33" y="14"/>
                    <a:pt x="37" y="14"/>
                    <a:pt x="43" y="15"/>
                  </a:cubicBezTo>
                  <a:cubicBezTo>
                    <a:pt x="48" y="15"/>
                    <a:pt x="53" y="16"/>
                    <a:pt x="59" y="16"/>
                  </a:cubicBezTo>
                  <a:cubicBezTo>
                    <a:pt x="69" y="16"/>
                    <a:pt x="81" y="16"/>
                    <a:pt x="92" y="14"/>
                  </a:cubicBezTo>
                  <a:cubicBezTo>
                    <a:pt x="92" y="13"/>
                    <a:pt x="91" y="12"/>
                    <a:pt x="91" y="11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6" name="形状41"/>
            <p:cNvSpPr txBox="1"/>
            <p:nvPr/>
          </p:nvSpPr>
          <p:spPr>
            <a:xfrm rot="21570000">
              <a:off x="5235401" y="3188942"/>
              <a:ext cx="66481" cy="79852"/>
            </a:xfrm>
            <a:custGeom>
              <a:avLst/>
              <a:gdLst/>
              <a:ahLst/>
              <a:cxnLst/>
              <a:rect l="l" t="t" r="r" b="b"/>
              <a:pathLst>
                <a:path w="14" h="15">
                  <a:moveTo>
                    <a:pt x="1" y="5"/>
                  </a:moveTo>
                  <a:cubicBezTo>
                    <a:pt x="0" y="9"/>
                    <a:pt x="1" y="12"/>
                    <a:pt x="5" y="14"/>
                  </a:cubicBezTo>
                  <a:cubicBezTo>
                    <a:pt x="8" y="15"/>
                    <a:pt x="12" y="13"/>
                    <a:pt x="13" y="10"/>
                  </a:cubicBezTo>
                  <a:cubicBezTo>
                    <a:pt x="14" y="7"/>
                    <a:pt x="13" y="3"/>
                    <a:pt x="9" y="2"/>
                  </a:cubicBezTo>
                  <a:cubicBezTo>
                    <a:pt x="6" y="0"/>
                    <a:pt x="2" y="2"/>
                    <a:pt x="1" y="5"/>
                  </a:cubicBezTo>
                  <a:moveTo>
                    <a:pt x="4" y="7"/>
                  </a:moveTo>
                  <a:cubicBezTo>
                    <a:pt x="5" y="5"/>
                    <a:pt x="7" y="5"/>
                    <a:pt x="8" y="5"/>
                  </a:cubicBezTo>
                  <a:cubicBezTo>
                    <a:pt x="10" y="6"/>
                    <a:pt x="10" y="7"/>
                    <a:pt x="10" y="9"/>
                  </a:cubicBezTo>
                  <a:cubicBezTo>
                    <a:pt x="9" y="10"/>
                    <a:pt x="7" y="11"/>
                    <a:pt x="6" y="10"/>
                  </a:cubicBezTo>
                  <a:cubicBezTo>
                    <a:pt x="5" y="10"/>
                    <a:pt x="4" y="8"/>
                    <a:pt x="4" y="7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7" name="形状42"/>
            <p:cNvSpPr txBox="1"/>
            <p:nvPr/>
          </p:nvSpPr>
          <p:spPr>
            <a:xfrm rot="21570000">
              <a:off x="4345530" y="3160866"/>
              <a:ext cx="867800" cy="160715"/>
            </a:xfrm>
            <a:custGeom>
              <a:avLst/>
              <a:gdLst/>
              <a:ahLst/>
              <a:cxnLst/>
              <a:rect l="l" t="t" r="r" b="b"/>
              <a:pathLst>
                <a:path w="185" h="30">
                  <a:moveTo>
                    <a:pt x="0" y="26"/>
                  </a:moveTo>
                  <a:cubicBezTo>
                    <a:pt x="0" y="26"/>
                    <a:pt x="3" y="26"/>
                    <a:pt x="8" y="27"/>
                  </a:cubicBezTo>
                  <a:cubicBezTo>
                    <a:pt x="14" y="26"/>
                    <a:pt x="21" y="26"/>
                    <a:pt x="30" y="26"/>
                  </a:cubicBezTo>
                  <a:cubicBezTo>
                    <a:pt x="39" y="25"/>
                    <a:pt x="50" y="23"/>
                    <a:pt x="60" y="19"/>
                  </a:cubicBezTo>
                  <a:cubicBezTo>
                    <a:pt x="71" y="15"/>
                    <a:pt x="82" y="10"/>
                    <a:pt x="93" y="7"/>
                  </a:cubicBezTo>
                  <a:cubicBezTo>
                    <a:pt x="115" y="0"/>
                    <a:pt x="139" y="0"/>
                    <a:pt x="157" y="2"/>
                  </a:cubicBezTo>
                  <a:cubicBezTo>
                    <a:pt x="166" y="3"/>
                    <a:pt x="173" y="4"/>
                    <a:pt x="178" y="6"/>
                  </a:cubicBezTo>
                  <a:cubicBezTo>
                    <a:pt x="183" y="7"/>
                    <a:pt x="185" y="8"/>
                    <a:pt x="185" y="8"/>
                  </a:cubicBezTo>
                  <a:cubicBezTo>
                    <a:pt x="184" y="11"/>
                    <a:pt x="184" y="11"/>
                    <a:pt x="184" y="11"/>
                  </a:cubicBezTo>
                  <a:cubicBezTo>
                    <a:pt x="184" y="11"/>
                    <a:pt x="182" y="10"/>
                    <a:pt x="177" y="9"/>
                  </a:cubicBezTo>
                  <a:cubicBezTo>
                    <a:pt x="172" y="8"/>
                    <a:pt x="165" y="6"/>
                    <a:pt x="157" y="6"/>
                  </a:cubicBezTo>
                  <a:cubicBezTo>
                    <a:pt x="139" y="4"/>
                    <a:pt x="116" y="4"/>
                    <a:pt x="94" y="10"/>
                  </a:cubicBezTo>
                  <a:cubicBezTo>
                    <a:pt x="83" y="14"/>
                    <a:pt x="73" y="19"/>
                    <a:pt x="62" y="22"/>
                  </a:cubicBezTo>
                  <a:cubicBezTo>
                    <a:pt x="51" y="26"/>
                    <a:pt x="40" y="28"/>
                    <a:pt x="31" y="29"/>
                  </a:cubicBezTo>
                  <a:cubicBezTo>
                    <a:pt x="21" y="30"/>
                    <a:pt x="14" y="30"/>
                    <a:pt x="8" y="30"/>
                  </a:cubicBezTo>
                  <a:cubicBezTo>
                    <a:pt x="3" y="30"/>
                    <a:pt x="0" y="30"/>
                    <a:pt x="0" y="30"/>
                  </a:cubicBezTo>
                  <a:lnTo>
                    <a:pt x="0" y="26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8" name="形状43"/>
            <p:cNvSpPr txBox="1"/>
            <p:nvPr/>
          </p:nvSpPr>
          <p:spPr>
            <a:xfrm rot="21570000">
              <a:off x="2542909" y="3107828"/>
              <a:ext cx="1802081" cy="154651"/>
            </a:xfrm>
            <a:custGeom>
              <a:avLst/>
              <a:gdLst/>
              <a:ahLst/>
              <a:cxnLst/>
              <a:rect l="l" t="t" r="r" b="b"/>
              <a:pathLst>
                <a:path w="384" h="29">
                  <a:moveTo>
                    <a:pt x="0" y="0"/>
                  </a:moveTo>
                  <a:cubicBezTo>
                    <a:pt x="0" y="0"/>
                    <a:pt x="1" y="0"/>
                    <a:pt x="4" y="0"/>
                  </a:cubicBezTo>
                  <a:cubicBezTo>
                    <a:pt x="6" y="0"/>
                    <a:pt x="8" y="0"/>
                    <a:pt x="10" y="0"/>
                  </a:cubicBezTo>
                  <a:cubicBezTo>
                    <a:pt x="12" y="0"/>
                    <a:pt x="15" y="0"/>
                    <a:pt x="17" y="0"/>
                  </a:cubicBezTo>
                  <a:cubicBezTo>
                    <a:pt x="20" y="0"/>
                    <a:pt x="23" y="0"/>
                    <a:pt x="27" y="1"/>
                  </a:cubicBezTo>
                  <a:cubicBezTo>
                    <a:pt x="30" y="1"/>
                    <a:pt x="34" y="1"/>
                    <a:pt x="38" y="2"/>
                  </a:cubicBezTo>
                  <a:cubicBezTo>
                    <a:pt x="46" y="3"/>
                    <a:pt x="55" y="5"/>
                    <a:pt x="64" y="8"/>
                  </a:cubicBezTo>
                  <a:cubicBezTo>
                    <a:pt x="74" y="11"/>
                    <a:pt x="83" y="16"/>
                    <a:pt x="92" y="19"/>
                  </a:cubicBezTo>
                  <a:cubicBezTo>
                    <a:pt x="101" y="22"/>
                    <a:pt x="111" y="24"/>
                    <a:pt x="122" y="25"/>
                  </a:cubicBezTo>
                  <a:cubicBezTo>
                    <a:pt x="133" y="26"/>
                    <a:pt x="145" y="26"/>
                    <a:pt x="156" y="25"/>
                  </a:cubicBezTo>
                  <a:cubicBezTo>
                    <a:pt x="167" y="24"/>
                    <a:pt x="178" y="21"/>
                    <a:pt x="189" y="17"/>
                  </a:cubicBezTo>
                  <a:cubicBezTo>
                    <a:pt x="200" y="13"/>
                    <a:pt x="212" y="8"/>
                    <a:pt x="225" y="4"/>
                  </a:cubicBezTo>
                  <a:cubicBezTo>
                    <a:pt x="237" y="1"/>
                    <a:pt x="250" y="0"/>
                    <a:pt x="262" y="0"/>
                  </a:cubicBezTo>
                  <a:cubicBezTo>
                    <a:pt x="274" y="0"/>
                    <a:pt x="286" y="0"/>
                    <a:pt x="297" y="2"/>
                  </a:cubicBezTo>
                  <a:cubicBezTo>
                    <a:pt x="309" y="4"/>
                    <a:pt x="319" y="8"/>
                    <a:pt x="328" y="11"/>
                  </a:cubicBezTo>
                  <a:cubicBezTo>
                    <a:pt x="337" y="15"/>
                    <a:pt x="344" y="18"/>
                    <a:pt x="351" y="20"/>
                  </a:cubicBezTo>
                  <a:cubicBezTo>
                    <a:pt x="357" y="22"/>
                    <a:pt x="363" y="23"/>
                    <a:pt x="368" y="24"/>
                  </a:cubicBezTo>
                  <a:cubicBezTo>
                    <a:pt x="373" y="24"/>
                    <a:pt x="377" y="25"/>
                    <a:pt x="380" y="25"/>
                  </a:cubicBezTo>
                  <a:cubicBezTo>
                    <a:pt x="383" y="25"/>
                    <a:pt x="384" y="25"/>
                    <a:pt x="384" y="25"/>
                  </a:cubicBezTo>
                  <a:cubicBezTo>
                    <a:pt x="384" y="29"/>
                    <a:pt x="384" y="29"/>
                    <a:pt x="384" y="29"/>
                  </a:cubicBezTo>
                  <a:cubicBezTo>
                    <a:pt x="384" y="29"/>
                    <a:pt x="382" y="29"/>
                    <a:pt x="380" y="29"/>
                  </a:cubicBezTo>
                  <a:cubicBezTo>
                    <a:pt x="377" y="28"/>
                    <a:pt x="373" y="28"/>
                    <a:pt x="368" y="27"/>
                  </a:cubicBezTo>
                  <a:cubicBezTo>
                    <a:pt x="363" y="27"/>
                    <a:pt x="357" y="25"/>
                    <a:pt x="350" y="23"/>
                  </a:cubicBezTo>
                  <a:cubicBezTo>
                    <a:pt x="343" y="21"/>
                    <a:pt x="335" y="18"/>
                    <a:pt x="327" y="14"/>
                  </a:cubicBezTo>
                  <a:cubicBezTo>
                    <a:pt x="318" y="11"/>
                    <a:pt x="308" y="8"/>
                    <a:pt x="297" y="6"/>
                  </a:cubicBezTo>
                  <a:cubicBezTo>
                    <a:pt x="286" y="4"/>
                    <a:pt x="274" y="3"/>
                    <a:pt x="262" y="4"/>
                  </a:cubicBezTo>
                  <a:cubicBezTo>
                    <a:pt x="250" y="4"/>
                    <a:pt x="238" y="5"/>
                    <a:pt x="225" y="8"/>
                  </a:cubicBezTo>
                  <a:cubicBezTo>
                    <a:pt x="213" y="11"/>
                    <a:pt x="201" y="16"/>
                    <a:pt x="190" y="20"/>
                  </a:cubicBezTo>
                  <a:cubicBezTo>
                    <a:pt x="179" y="25"/>
                    <a:pt x="168" y="27"/>
                    <a:pt x="156" y="28"/>
                  </a:cubicBezTo>
                  <a:cubicBezTo>
                    <a:pt x="145" y="29"/>
                    <a:pt x="133" y="29"/>
                    <a:pt x="122" y="28"/>
                  </a:cubicBezTo>
                  <a:cubicBezTo>
                    <a:pt x="111" y="27"/>
                    <a:pt x="100" y="25"/>
                    <a:pt x="91" y="22"/>
                  </a:cubicBezTo>
                  <a:cubicBezTo>
                    <a:pt x="81" y="19"/>
                    <a:pt x="72" y="15"/>
                    <a:pt x="63" y="12"/>
                  </a:cubicBezTo>
                  <a:cubicBezTo>
                    <a:pt x="54" y="8"/>
                    <a:pt x="45" y="6"/>
                    <a:pt x="37" y="5"/>
                  </a:cubicBezTo>
                  <a:cubicBezTo>
                    <a:pt x="33" y="5"/>
                    <a:pt x="30" y="4"/>
                    <a:pt x="26" y="4"/>
                  </a:cubicBezTo>
                  <a:cubicBezTo>
                    <a:pt x="23" y="4"/>
                    <a:pt x="20" y="4"/>
                    <a:pt x="17" y="4"/>
                  </a:cubicBezTo>
                  <a:cubicBezTo>
                    <a:pt x="14" y="4"/>
                    <a:pt x="12" y="4"/>
                    <a:pt x="10" y="4"/>
                  </a:cubicBezTo>
                  <a:cubicBezTo>
                    <a:pt x="8" y="4"/>
                    <a:pt x="6" y="4"/>
                    <a:pt x="4" y="4"/>
                  </a:cubicBezTo>
                  <a:cubicBezTo>
                    <a:pt x="1" y="4"/>
                    <a:pt x="0" y="4"/>
                    <a:pt x="0" y="4"/>
                  </a:cubicBezTo>
                  <a:lnTo>
                    <a:pt x="0" y="0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9" name="形状44"/>
            <p:cNvSpPr txBox="1"/>
            <p:nvPr/>
          </p:nvSpPr>
          <p:spPr>
            <a:xfrm rot="21570000">
              <a:off x="3500827" y="3172405"/>
              <a:ext cx="839435" cy="156672"/>
            </a:xfrm>
            <a:custGeom>
              <a:avLst/>
              <a:gdLst/>
              <a:ahLst/>
              <a:cxnLst/>
              <a:rect l="l" t="t" r="r" b="b"/>
              <a:pathLst>
                <a:path w="179" h="29">
                  <a:moveTo>
                    <a:pt x="0" y="12"/>
                  </a:moveTo>
                  <a:cubicBezTo>
                    <a:pt x="0" y="12"/>
                    <a:pt x="3" y="11"/>
                    <a:pt x="8" y="9"/>
                  </a:cubicBezTo>
                  <a:cubicBezTo>
                    <a:pt x="13" y="7"/>
                    <a:pt x="19" y="5"/>
                    <a:pt x="28" y="3"/>
                  </a:cubicBezTo>
                  <a:cubicBezTo>
                    <a:pt x="32" y="2"/>
                    <a:pt x="36" y="2"/>
                    <a:pt x="41" y="1"/>
                  </a:cubicBezTo>
                  <a:cubicBezTo>
                    <a:pt x="46" y="1"/>
                    <a:pt x="51" y="0"/>
                    <a:pt x="57" y="0"/>
                  </a:cubicBezTo>
                  <a:cubicBezTo>
                    <a:pt x="67" y="0"/>
                    <a:pt x="79" y="0"/>
                    <a:pt x="90" y="2"/>
                  </a:cubicBezTo>
                  <a:cubicBezTo>
                    <a:pt x="112" y="5"/>
                    <a:pt x="133" y="17"/>
                    <a:pt x="150" y="21"/>
                  </a:cubicBezTo>
                  <a:cubicBezTo>
                    <a:pt x="159" y="23"/>
                    <a:pt x="166" y="24"/>
                    <a:pt x="171" y="25"/>
                  </a:cubicBezTo>
                  <a:cubicBezTo>
                    <a:pt x="174" y="25"/>
                    <a:pt x="176" y="25"/>
                    <a:pt x="177" y="25"/>
                  </a:cubicBezTo>
                  <a:cubicBezTo>
                    <a:pt x="179" y="25"/>
                    <a:pt x="179" y="25"/>
                    <a:pt x="179" y="25"/>
                  </a:cubicBezTo>
                  <a:cubicBezTo>
                    <a:pt x="179" y="29"/>
                    <a:pt x="179" y="29"/>
                    <a:pt x="179" y="29"/>
                  </a:cubicBezTo>
                  <a:cubicBezTo>
                    <a:pt x="179" y="29"/>
                    <a:pt x="178" y="29"/>
                    <a:pt x="177" y="29"/>
                  </a:cubicBezTo>
                  <a:cubicBezTo>
                    <a:pt x="176" y="29"/>
                    <a:pt x="174" y="29"/>
                    <a:pt x="171" y="28"/>
                  </a:cubicBezTo>
                  <a:cubicBezTo>
                    <a:pt x="166" y="28"/>
                    <a:pt x="158" y="27"/>
                    <a:pt x="149" y="25"/>
                  </a:cubicBezTo>
                  <a:cubicBezTo>
                    <a:pt x="140" y="23"/>
                    <a:pt x="131" y="19"/>
                    <a:pt x="121" y="15"/>
                  </a:cubicBezTo>
                  <a:cubicBezTo>
                    <a:pt x="111" y="11"/>
                    <a:pt x="100" y="7"/>
                    <a:pt x="89" y="6"/>
                  </a:cubicBezTo>
                  <a:cubicBezTo>
                    <a:pt x="87" y="5"/>
                    <a:pt x="84" y="5"/>
                    <a:pt x="81" y="5"/>
                  </a:cubicBezTo>
                  <a:cubicBezTo>
                    <a:pt x="78" y="4"/>
                    <a:pt x="76" y="4"/>
                    <a:pt x="73" y="4"/>
                  </a:cubicBezTo>
                  <a:cubicBezTo>
                    <a:pt x="67" y="4"/>
                    <a:pt x="62" y="3"/>
                    <a:pt x="57" y="4"/>
                  </a:cubicBezTo>
                  <a:cubicBezTo>
                    <a:pt x="51" y="4"/>
                    <a:pt x="46" y="4"/>
                    <a:pt x="42" y="5"/>
                  </a:cubicBezTo>
                  <a:cubicBezTo>
                    <a:pt x="37" y="5"/>
                    <a:pt x="32" y="6"/>
                    <a:pt x="28" y="7"/>
                  </a:cubicBezTo>
                  <a:cubicBezTo>
                    <a:pt x="20" y="9"/>
                    <a:pt x="14" y="11"/>
                    <a:pt x="9" y="13"/>
                  </a:cubicBezTo>
                  <a:cubicBezTo>
                    <a:pt x="7" y="13"/>
                    <a:pt x="5" y="14"/>
                    <a:pt x="4" y="15"/>
                  </a:cubicBezTo>
                  <a:cubicBezTo>
                    <a:pt x="2" y="15"/>
                    <a:pt x="2" y="15"/>
                    <a:pt x="2" y="15"/>
                  </a:cubicBezTo>
                  <a:lnTo>
                    <a:pt x="0" y="12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0" name="形状45"/>
            <p:cNvSpPr txBox="1"/>
            <p:nvPr/>
          </p:nvSpPr>
          <p:spPr>
            <a:xfrm rot="21570000">
              <a:off x="3449449" y="3219674"/>
              <a:ext cx="70027" cy="73788"/>
            </a:xfrm>
            <a:custGeom>
              <a:avLst/>
              <a:gdLst/>
              <a:ahLst/>
              <a:cxnLst/>
              <a:rect l="l" t="t" r="r" b="b"/>
              <a:pathLst>
                <a:path w="15" h="14">
                  <a:moveTo>
                    <a:pt x="2" y="9"/>
                  </a:moveTo>
                  <a:cubicBezTo>
                    <a:pt x="3" y="13"/>
                    <a:pt x="7" y="14"/>
                    <a:pt x="10" y="13"/>
                  </a:cubicBezTo>
                  <a:cubicBezTo>
                    <a:pt x="13" y="12"/>
                    <a:pt x="15" y="8"/>
                    <a:pt x="14" y="5"/>
                  </a:cubicBezTo>
                  <a:cubicBezTo>
                    <a:pt x="12" y="1"/>
                    <a:pt x="9" y="0"/>
                    <a:pt x="5" y="1"/>
                  </a:cubicBezTo>
                  <a:cubicBezTo>
                    <a:pt x="2" y="2"/>
                    <a:pt x="0" y="6"/>
                    <a:pt x="2" y="9"/>
                  </a:cubicBezTo>
                  <a:moveTo>
                    <a:pt x="5" y="8"/>
                  </a:moveTo>
                  <a:cubicBezTo>
                    <a:pt x="4" y="7"/>
                    <a:pt x="5" y="5"/>
                    <a:pt x="7" y="4"/>
                  </a:cubicBezTo>
                  <a:cubicBezTo>
                    <a:pt x="8" y="4"/>
                    <a:pt x="10" y="5"/>
                    <a:pt x="10" y="6"/>
                  </a:cubicBezTo>
                  <a:cubicBezTo>
                    <a:pt x="11" y="7"/>
                    <a:pt x="10" y="9"/>
                    <a:pt x="9" y="10"/>
                  </a:cubicBezTo>
                  <a:cubicBezTo>
                    <a:pt x="7" y="10"/>
                    <a:pt x="6" y="10"/>
                    <a:pt x="5" y="8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1" name="形状46"/>
            <p:cNvSpPr txBox="1"/>
            <p:nvPr/>
          </p:nvSpPr>
          <p:spPr>
            <a:xfrm rot="21570000">
              <a:off x="2548853" y="3180527"/>
              <a:ext cx="881983" cy="156672"/>
            </a:xfrm>
            <a:custGeom>
              <a:avLst/>
              <a:gdLst/>
              <a:ahLst/>
              <a:cxnLst/>
              <a:rect l="l" t="t" r="r" b="b"/>
              <a:pathLst>
                <a:path w="188" h="29">
                  <a:moveTo>
                    <a:pt x="0" y="0"/>
                  </a:moveTo>
                  <a:cubicBezTo>
                    <a:pt x="0" y="0"/>
                    <a:pt x="3" y="0"/>
                    <a:pt x="8" y="0"/>
                  </a:cubicBezTo>
                  <a:cubicBezTo>
                    <a:pt x="13" y="0"/>
                    <a:pt x="20" y="0"/>
                    <a:pt x="29" y="1"/>
                  </a:cubicBezTo>
                  <a:cubicBezTo>
                    <a:pt x="38" y="2"/>
                    <a:pt x="48" y="4"/>
                    <a:pt x="58" y="7"/>
                  </a:cubicBezTo>
                  <a:cubicBezTo>
                    <a:pt x="69" y="11"/>
                    <a:pt x="80" y="16"/>
                    <a:pt x="91" y="20"/>
                  </a:cubicBezTo>
                  <a:cubicBezTo>
                    <a:pt x="103" y="23"/>
                    <a:pt x="115" y="25"/>
                    <a:pt x="126" y="25"/>
                  </a:cubicBezTo>
                  <a:cubicBezTo>
                    <a:pt x="137" y="26"/>
                    <a:pt x="148" y="25"/>
                    <a:pt x="157" y="25"/>
                  </a:cubicBezTo>
                  <a:cubicBezTo>
                    <a:pt x="166" y="24"/>
                    <a:pt x="174" y="22"/>
                    <a:pt x="179" y="21"/>
                  </a:cubicBezTo>
                  <a:cubicBezTo>
                    <a:pt x="184" y="19"/>
                    <a:pt x="187" y="18"/>
                    <a:pt x="187" y="18"/>
                  </a:cubicBezTo>
                  <a:cubicBezTo>
                    <a:pt x="188" y="22"/>
                    <a:pt x="188" y="22"/>
                    <a:pt x="188" y="22"/>
                  </a:cubicBezTo>
                  <a:cubicBezTo>
                    <a:pt x="188" y="22"/>
                    <a:pt x="185" y="23"/>
                    <a:pt x="180" y="24"/>
                  </a:cubicBezTo>
                  <a:cubicBezTo>
                    <a:pt x="174" y="26"/>
                    <a:pt x="167" y="27"/>
                    <a:pt x="157" y="28"/>
                  </a:cubicBezTo>
                  <a:cubicBezTo>
                    <a:pt x="148" y="29"/>
                    <a:pt x="138" y="29"/>
                    <a:pt x="126" y="29"/>
                  </a:cubicBezTo>
                  <a:cubicBezTo>
                    <a:pt x="115" y="28"/>
                    <a:pt x="102" y="27"/>
                    <a:pt x="90" y="23"/>
                  </a:cubicBezTo>
                  <a:cubicBezTo>
                    <a:pt x="78" y="19"/>
                    <a:pt x="67" y="14"/>
                    <a:pt x="57" y="11"/>
                  </a:cubicBezTo>
                  <a:cubicBezTo>
                    <a:pt x="47" y="7"/>
                    <a:pt x="37" y="6"/>
                    <a:pt x="29" y="5"/>
                  </a:cubicBezTo>
                  <a:cubicBezTo>
                    <a:pt x="20" y="4"/>
                    <a:pt x="13" y="4"/>
                    <a:pt x="8" y="4"/>
                  </a:cubicBezTo>
                  <a:cubicBezTo>
                    <a:pt x="3" y="4"/>
                    <a:pt x="0" y="4"/>
                    <a:pt x="0" y="4"/>
                  </a:cubicBezTo>
                  <a:lnTo>
                    <a:pt x="0" y="0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2" name="形状47"/>
            <p:cNvSpPr txBox="1"/>
            <p:nvPr/>
          </p:nvSpPr>
          <p:spPr>
            <a:xfrm rot="21570000">
              <a:off x="779121" y="3111261"/>
              <a:ext cx="1763079" cy="204179"/>
            </a:xfrm>
            <a:custGeom>
              <a:avLst/>
              <a:gdLst/>
              <a:ahLst/>
              <a:cxnLst/>
              <a:rect l="l" t="t" r="r" b="b"/>
              <a:pathLst>
                <a:path w="376" h="38">
                  <a:moveTo>
                    <a:pt x="2" y="27"/>
                  </a:moveTo>
                  <a:cubicBezTo>
                    <a:pt x="2" y="27"/>
                    <a:pt x="3" y="28"/>
                    <a:pt x="6" y="29"/>
                  </a:cubicBezTo>
                  <a:cubicBezTo>
                    <a:pt x="8" y="30"/>
                    <a:pt x="12" y="31"/>
                    <a:pt x="16" y="32"/>
                  </a:cubicBezTo>
                  <a:cubicBezTo>
                    <a:pt x="18" y="33"/>
                    <a:pt x="19" y="33"/>
                    <a:pt x="20" y="33"/>
                  </a:cubicBezTo>
                  <a:cubicBezTo>
                    <a:pt x="21" y="33"/>
                    <a:pt x="23" y="34"/>
                    <a:pt x="24" y="34"/>
                  </a:cubicBezTo>
                  <a:cubicBezTo>
                    <a:pt x="27" y="35"/>
                    <a:pt x="30" y="35"/>
                    <a:pt x="33" y="35"/>
                  </a:cubicBezTo>
                  <a:cubicBezTo>
                    <a:pt x="39" y="35"/>
                    <a:pt x="46" y="33"/>
                    <a:pt x="53" y="30"/>
                  </a:cubicBezTo>
                  <a:cubicBezTo>
                    <a:pt x="61" y="27"/>
                    <a:pt x="70" y="22"/>
                    <a:pt x="80" y="17"/>
                  </a:cubicBezTo>
                  <a:cubicBezTo>
                    <a:pt x="90" y="12"/>
                    <a:pt x="101" y="8"/>
                    <a:pt x="113" y="5"/>
                  </a:cubicBezTo>
                  <a:cubicBezTo>
                    <a:pt x="125" y="2"/>
                    <a:pt x="137" y="0"/>
                    <a:pt x="151" y="0"/>
                  </a:cubicBezTo>
                  <a:cubicBezTo>
                    <a:pt x="157" y="0"/>
                    <a:pt x="164" y="1"/>
                    <a:pt x="171" y="2"/>
                  </a:cubicBezTo>
                  <a:cubicBezTo>
                    <a:pt x="176" y="3"/>
                    <a:pt x="176" y="3"/>
                    <a:pt x="176" y="3"/>
                  </a:cubicBezTo>
                  <a:cubicBezTo>
                    <a:pt x="178" y="4"/>
                    <a:pt x="179" y="4"/>
                    <a:pt x="181" y="5"/>
                  </a:cubicBezTo>
                  <a:cubicBezTo>
                    <a:pt x="184" y="6"/>
                    <a:pt x="187" y="7"/>
                    <a:pt x="190" y="8"/>
                  </a:cubicBezTo>
                  <a:cubicBezTo>
                    <a:pt x="202" y="14"/>
                    <a:pt x="213" y="19"/>
                    <a:pt x="223" y="22"/>
                  </a:cubicBezTo>
                  <a:cubicBezTo>
                    <a:pt x="234" y="26"/>
                    <a:pt x="244" y="27"/>
                    <a:pt x="255" y="27"/>
                  </a:cubicBezTo>
                  <a:cubicBezTo>
                    <a:pt x="266" y="27"/>
                    <a:pt x="277" y="27"/>
                    <a:pt x="286" y="25"/>
                  </a:cubicBezTo>
                  <a:cubicBezTo>
                    <a:pt x="296" y="24"/>
                    <a:pt x="305" y="21"/>
                    <a:pt x="313" y="18"/>
                  </a:cubicBezTo>
                  <a:cubicBezTo>
                    <a:pt x="321" y="14"/>
                    <a:pt x="330" y="11"/>
                    <a:pt x="337" y="9"/>
                  </a:cubicBezTo>
                  <a:cubicBezTo>
                    <a:pt x="345" y="6"/>
                    <a:pt x="352" y="5"/>
                    <a:pt x="358" y="4"/>
                  </a:cubicBezTo>
                  <a:cubicBezTo>
                    <a:pt x="363" y="3"/>
                    <a:pt x="368" y="3"/>
                    <a:pt x="371" y="2"/>
                  </a:cubicBezTo>
                  <a:cubicBezTo>
                    <a:pt x="374" y="2"/>
                    <a:pt x="376" y="2"/>
                    <a:pt x="376" y="2"/>
                  </a:cubicBezTo>
                  <a:cubicBezTo>
                    <a:pt x="376" y="6"/>
                    <a:pt x="376" y="6"/>
                    <a:pt x="376" y="6"/>
                  </a:cubicBezTo>
                  <a:cubicBezTo>
                    <a:pt x="376" y="6"/>
                    <a:pt x="374" y="6"/>
                    <a:pt x="371" y="6"/>
                  </a:cubicBezTo>
                  <a:cubicBezTo>
                    <a:pt x="368" y="6"/>
                    <a:pt x="364" y="7"/>
                    <a:pt x="358" y="7"/>
                  </a:cubicBezTo>
                  <a:cubicBezTo>
                    <a:pt x="353" y="8"/>
                    <a:pt x="346" y="10"/>
                    <a:pt x="338" y="12"/>
                  </a:cubicBezTo>
                  <a:cubicBezTo>
                    <a:pt x="331" y="14"/>
                    <a:pt x="323" y="18"/>
                    <a:pt x="314" y="21"/>
                  </a:cubicBezTo>
                  <a:cubicBezTo>
                    <a:pt x="306" y="24"/>
                    <a:pt x="297" y="27"/>
                    <a:pt x="287" y="29"/>
                  </a:cubicBezTo>
                  <a:cubicBezTo>
                    <a:pt x="277" y="31"/>
                    <a:pt x="266" y="31"/>
                    <a:pt x="255" y="31"/>
                  </a:cubicBezTo>
                  <a:cubicBezTo>
                    <a:pt x="244" y="31"/>
                    <a:pt x="233" y="29"/>
                    <a:pt x="222" y="26"/>
                  </a:cubicBezTo>
                  <a:cubicBezTo>
                    <a:pt x="211" y="22"/>
                    <a:pt x="201" y="17"/>
                    <a:pt x="189" y="12"/>
                  </a:cubicBezTo>
                  <a:cubicBezTo>
                    <a:pt x="177" y="7"/>
                    <a:pt x="163" y="3"/>
                    <a:pt x="151" y="4"/>
                  </a:cubicBezTo>
                  <a:cubicBezTo>
                    <a:pt x="138" y="4"/>
                    <a:pt x="125" y="6"/>
                    <a:pt x="114" y="9"/>
                  </a:cubicBezTo>
                  <a:cubicBezTo>
                    <a:pt x="102" y="12"/>
                    <a:pt x="91" y="16"/>
                    <a:pt x="81" y="20"/>
                  </a:cubicBezTo>
                  <a:cubicBezTo>
                    <a:pt x="71" y="25"/>
                    <a:pt x="63" y="30"/>
                    <a:pt x="55" y="33"/>
                  </a:cubicBezTo>
                  <a:cubicBezTo>
                    <a:pt x="47" y="37"/>
                    <a:pt x="39" y="38"/>
                    <a:pt x="33" y="38"/>
                  </a:cubicBezTo>
                  <a:cubicBezTo>
                    <a:pt x="29" y="38"/>
                    <a:pt x="26" y="38"/>
                    <a:pt x="23" y="38"/>
                  </a:cubicBezTo>
                  <a:cubicBezTo>
                    <a:pt x="22" y="37"/>
                    <a:pt x="21" y="37"/>
                    <a:pt x="19" y="37"/>
                  </a:cubicBezTo>
                  <a:cubicBezTo>
                    <a:pt x="18" y="37"/>
                    <a:pt x="17" y="36"/>
                    <a:pt x="15" y="36"/>
                  </a:cubicBezTo>
                  <a:cubicBezTo>
                    <a:pt x="11" y="35"/>
                    <a:pt x="7" y="33"/>
                    <a:pt x="4" y="32"/>
                  </a:cubicBezTo>
                  <a:cubicBezTo>
                    <a:pt x="2" y="31"/>
                    <a:pt x="0" y="31"/>
                    <a:pt x="0" y="31"/>
                  </a:cubicBezTo>
                  <a:lnTo>
                    <a:pt x="2" y="27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3" name="形状48"/>
            <p:cNvSpPr txBox="1"/>
            <p:nvPr/>
          </p:nvSpPr>
          <p:spPr>
            <a:xfrm rot="21570000">
              <a:off x="1689950" y="3188146"/>
              <a:ext cx="853618" cy="156672"/>
            </a:xfrm>
            <a:custGeom>
              <a:avLst/>
              <a:gdLst/>
              <a:ahLst/>
              <a:cxnLst/>
              <a:rect l="l" t="t" r="r" b="b"/>
              <a:pathLst>
                <a:path w="182" h="29">
                  <a:moveTo>
                    <a:pt x="2" y="10"/>
                  </a:moveTo>
                  <a:cubicBezTo>
                    <a:pt x="2" y="10"/>
                    <a:pt x="4" y="11"/>
                    <a:pt x="9" y="14"/>
                  </a:cubicBezTo>
                  <a:cubicBezTo>
                    <a:pt x="14" y="16"/>
                    <a:pt x="21" y="19"/>
                    <a:pt x="29" y="21"/>
                  </a:cubicBezTo>
                  <a:cubicBezTo>
                    <a:pt x="33" y="22"/>
                    <a:pt x="38" y="23"/>
                    <a:pt x="43" y="24"/>
                  </a:cubicBezTo>
                  <a:cubicBezTo>
                    <a:pt x="48" y="25"/>
                    <a:pt x="53" y="25"/>
                    <a:pt x="59" y="25"/>
                  </a:cubicBezTo>
                  <a:cubicBezTo>
                    <a:pt x="70" y="26"/>
                    <a:pt x="82" y="25"/>
                    <a:pt x="93" y="23"/>
                  </a:cubicBezTo>
                  <a:cubicBezTo>
                    <a:pt x="105" y="22"/>
                    <a:pt x="116" y="18"/>
                    <a:pt x="126" y="14"/>
                  </a:cubicBezTo>
                  <a:cubicBezTo>
                    <a:pt x="137" y="10"/>
                    <a:pt x="146" y="6"/>
                    <a:pt x="154" y="4"/>
                  </a:cubicBezTo>
                  <a:cubicBezTo>
                    <a:pt x="162" y="2"/>
                    <a:pt x="169" y="1"/>
                    <a:pt x="174" y="1"/>
                  </a:cubicBezTo>
                  <a:cubicBezTo>
                    <a:pt x="177" y="1"/>
                    <a:pt x="179" y="0"/>
                    <a:pt x="180" y="0"/>
                  </a:cubicBezTo>
                  <a:cubicBezTo>
                    <a:pt x="182" y="0"/>
                    <a:pt x="182" y="0"/>
                    <a:pt x="182" y="0"/>
                  </a:cubicBezTo>
                  <a:cubicBezTo>
                    <a:pt x="182" y="4"/>
                    <a:pt x="182" y="4"/>
                    <a:pt x="182" y="4"/>
                  </a:cubicBezTo>
                  <a:cubicBezTo>
                    <a:pt x="182" y="4"/>
                    <a:pt x="182" y="4"/>
                    <a:pt x="180" y="4"/>
                  </a:cubicBezTo>
                  <a:cubicBezTo>
                    <a:pt x="179" y="4"/>
                    <a:pt x="177" y="4"/>
                    <a:pt x="175" y="4"/>
                  </a:cubicBezTo>
                  <a:cubicBezTo>
                    <a:pt x="170" y="5"/>
                    <a:pt x="163" y="6"/>
                    <a:pt x="155" y="8"/>
                  </a:cubicBezTo>
                  <a:cubicBezTo>
                    <a:pt x="147" y="9"/>
                    <a:pt x="138" y="13"/>
                    <a:pt x="128" y="17"/>
                  </a:cubicBezTo>
                  <a:cubicBezTo>
                    <a:pt x="118" y="21"/>
                    <a:pt x="106" y="25"/>
                    <a:pt x="94" y="27"/>
                  </a:cubicBezTo>
                  <a:cubicBezTo>
                    <a:pt x="82" y="29"/>
                    <a:pt x="70" y="29"/>
                    <a:pt x="59" y="29"/>
                  </a:cubicBezTo>
                  <a:cubicBezTo>
                    <a:pt x="53" y="29"/>
                    <a:pt x="48" y="28"/>
                    <a:pt x="43" y="28"/>
                  </a:cubicBezTo>
                  <a:cubicBezTo>
                    <a:pt x="37" y="27"/>
                    <a:pt x="33" y="26"/>
                    <a:pt x="28" y="24"/>
                  </a:cubicBezTo>
                  <a:cubicBezTo>
                    <a:pt x="24" y="23"/>
                    <a:pt x="20" y="22"/>
                    <a:pt x="16" y="21"/>
                  </a:cubicBezTo>
                  <a:cubicBezTo>
                    <a:pt x="13" y="19"/>
                    <a:pt x="10" y="18"/>
                    <a:pt x="8" y="17"/>
                  </a:cubicBezTo>
                  <a:cubicBezTo>
                    <a:pt x="3" y="15"/>
                    <a:pt x="0" y="14"/>
                    <a:pt x="0" y="14"/>
                  </a:cubicBezTo>
                  <a:lnTo>
                    <a:pt x="2" y="10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4" name="形状49"/>
            <p:cNvSpPr txBox="1"/>
            <p:nvPr/>
          </p:nvSpPr>
          <p:spPr>
            <a:xfrm rot="21570000">
              <a:off x="1641871" y="3204129"/>
              <a:ext cx="66481" cy="79852"/>
            </a:xfrm>
            <a:custGeom>
              <a:avLst/>
              <a:gdLst/>
              <a:ahLst/>
              <a:cxnLst/>
              <a:rect l="l" t="t" r="r" b="b"/>
              <a:pathLst>
                <a:path w="14" h="15">
                  <a:moveTo>
                    <a:pt x="1" y="5"/>
                  </a:moveTo>
                  <a:cubicBezTo>
                    <a:pt x="0" y="8"/>
                    <a:pt x="1" y="12"/>
                    <a:pt x="4" y="13"/>
                  </a:cubicBezTo>
                  <a:cubicBezTo>
                    <a:pt x="8" y="15"/>
                    <a:pt x="11" y="14"/>
                    <a:pt x="13" y="10"/>
                  </a:cubicBezTo>
                  <a:cubicBezTo>
                    <a:pt x="14" y="7"/>
                    <a:pt x="13" y="3"/>
                    <a:pt x="10" y="2"/>
                  </a:cubicBezTo>
                  <a:cubicBezTo>
                    <a:pt x="6" y="0"/>
                    <a:pt x="3" y="2"/>
                    <a:pt x="1" y="5"/>
                  </a:cubicBezTo>
                  <a:moveTo>
                    <a:pt x="4" y="6"/>
                  </a:moveTo>
                  <a:cubicBezTo>
                    <a:pt x="5" y="5"/>
                    <a:pt x="7" y="4"/>
                    <a:pt x="8" y="5"/>
                  </a:cubicBezTo>
                  <a:cubicBezTo>
                    <a:pt x="10" y="6"/>
                    <a:pt x="10" y="7"/>
                    <a:pt x="10" y="9"/>
                  </a:cubicBezTo>
                  <a:cubicBezTo>
                    <a:pt x="9" y="10"/>
                    <a:pt x="7" y="11"/>
                    <a:pt x="6" y="10"/>
                  </a:cubicBezTo>
                  <a:cubicBezTo>
                    <a:pt x="4" y="9"/>
                    <a:pt x="4" y="8"/>
                    <a:pt x="4" y="6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5" name="形状50"/>
            <p:cNvSpPr txBox="1"/>
            <p:nvPr/>
          </p:nvSpPr>
          <p:spPr>
            <a:xfrm rot="21570000">
              <a:off x="760255" y="3186106"/>
              <a:ext cx="864254" cy="204179"/>
            </a:xfrm>
            <a:custGeom>
              <a:avLst/>
              <a:gdLst/>
              <a:ahLst/>
              <a:cxnLst/>
              <a:rect l="l" t="t" r="r" b="b"/>
              <a:pathLst>
                <a:path w="184" h="38">
                  <a:moveTo>
                    <a:pt x="1" y="27"/>
                  </a:moveTo>
                  <a:cubicBezTo>
                    <a:pt x="1" y="27"/>
                    <a:pt x="4" y="28"/>
                    <a:pt x="9" y="30"/>
                  </a:cubicBezTo>
                  <a:cubicBezTo>
                    <a:pt x="14" y="31"/>
                    <a:pt x="21" y="34"/>
                    <a:pt x="31" y="35"/>
                  </a:cubicBezTo>
                  <a:cubicBezTo>
                    <a:pt x="33" y="35"/>
                    <a:pt x="35" y="35"/>
                    <a:pt x="38" y="35"/>
                  </a:cubicBezTo>
                  <a:cubicBezTo>
                    <a:pt x="40" y="35"/>
                    <a:pt x="43" y="35"/>
                    <a:pt x="46" y="34"/>
                  </a:cubicBezTo>
                  <a:cubicBezTo>
                    <a:pt x="51" y="33"/>
                    <a:pt x="56" y="32"/>
                    <a:pt x="62" y="29"/>
                  </a:cubicBezTo>
                  <a:cubicBezTo>
                    <a:pt x="72" y="25"/>
                    <a:pt x="82" y="19"/>
                    <a:pt x="93" y="14"/>
                  </a:cubicBezTo>
                  <a:cubicBezTo>
                    <a:pt x="104" y="9"/>
                    <a:pt x="115" y="6"/>
                    <a:pt x="126" y="4"/>
                  </a:cubicBezTo>
                  <a:cubicBezTo>
                    <a:pt x="137" y="1"/>
                    <a:pt x="147" y="0"/>
                    <a:pt x="155" y="0"/>
                  </a:cubicBezTo>
                  <a:cubicBezTo>
                    <a:pt x="164" y="0"/>
                    <a:pt x="171" y="2"/>
                    <a:pt x="176" y="3"/>
                  </a:cubicBezTo>
                  <a:cubicBezTo>
                    <a:pt x="181" y="4"/>
                    <a:pt x="184" y="5"/>
                    <a:pt x="184" y="5"/>
                  </a:cubicBezTo>
                  <a:cubicBezTo>
                    <a:pt x="182" y="9"/>
                    <a:pt x="182" y="9"/>
                    <a:pt x="182" y="9"/>
                  </a:cubicBezTo>
                  <a:cubicBezTo>
                    <a:pt x="182" y="9"/>
                    <a:pt x="182" y="8"/>
                    <a:pt x="181" y="8"/>
                  </a:cubicBezTo>
                  <a:cubicBezTo>
                    <a:pt x="179" y="8"/>
                    <a:pt x="177" y="7"/>
                    <a:pt x="175" y="6"/>
                  </a:cubicBezTo>
                  <a:cubicBezTo>
                    <a:pt x="170" y="5"/>
                    <a:pt x="164" y="4"/>
                    <a:pt x="155" y="4"/>
                  </a:cubicBezTo>
                  <a:cubicBezTo>
                    <a:pt x="147" y="4"/>
                    <a:pt x="137" y="5"/>
                    <a:pt x="127" y="7"/>
                  </a:cubicBezTo>
                  <a:cubicBezTo>
                    <a:pt x="116" y="9"/>
                    <a:pt x="105" y="13"/>
                    <a:pt x="95" y="18"/>
                  </a:cubicBezTo>
                  <a:cubicBezTo>
                    <a:pt x="84" y="22"/>
                    <a:pt x="74" y="28"/>
                    <a:pt x="63" y="33"/>
                  </a:cubicBezTo>
                  <a:cubicBezTo>
                    <a:pt x="58" y="35"/>
                    <a:pt x="52" y="37"/>
                    <a:pt x="46" y="38"/>
                  </a:cubicBezTo>
                  <a:cubicBezTo>
                    <a:pt x="43" y="38"/>
                    <a:pt x="41" y="38"/>
                    <a:pt x="38" y="38"/>
                  </a:cubicBezTo>
                  <a:cubicBezTo>
                    <a:pt x="35" y="38"/>
                    <a:pt x="33" y="38"/>
                    <a:pt x="30" y="38"/>
                  </a:cubicBezTo>
                  <a:cubicBezTo>
                    <a:pt x="21" y="37"/>
                    <a:pt x="13" y="35"/>
                    <a:pt x="8" y="33"/>
                  </a:cubicBezTo>
                  <a:cubicBezTo>
                    <a:pt x="3" y="31"/>
                    <a:pt x="0" y="30"/>
                    <a:pt x="0" y="30"/>
                  </a:cubicBezTo>
                  <a:lnTo>
                    <a:pt x="1" y="27"/>
                  </a:ln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6" name="形状51"/>
            <p:cNvSpPr txBox="1"/>
            <p:nvPr/>
          </p:nvSpPr>
          <p:spPr>
            <a:xfrm rot="21570000">
              <a:off x="263151" y="752721"/>
              <a:ext cx="671016" cy="171834"/>
            </a:xfrm>
            <a:custGeom>
              <a:avLst/>
              <a:gdLst/>
              <a:ahLst/>
              <a:cxnLst/>
              <a:rect l="l" t="t" r="r" b="b"/>
              <a:pathLst>
                <a:path w="143" h="32">
                  <a:moveTo>
                    <a:pt x="138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0" y="2"/>
                    <a:pt x="0" y="3"/>
                  </a:cubicBezTo>
                  <a:cubicBezTo>
                    <a:pt x="0" y="5"/>
                    <a:pt x="2" y="6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128" y="6"/>
                    <a:pt x="128" y="6"/>
                    <a:pt x="128" y="6"/>
                  </a:cubicBezTo>
                  <a:cubicBezTo>
                    <a:pt x="135" y="6"/>
                    <a:pt x="135" y="6"/>
                    <a:pt x="135" y="6"/>
                  </a:cubicBezTo>
                  <a:cubicBezTo>
                    <a:pt x="136" y="6"/>
                    <a:pt x="138" y="8"/>
                    <a:pt x="138" y="9"/>
                  </a:cubicBezTo>
                  <a:cubicBezTo>
                    <a:pt x="138" y="23"/>
                    <a:pt x="138" y="23"/>
                    <a:pt x="138" y="23"/>
                  </a:cubicBezTo>
                  <a:cubicBezTo>
                    <a:pt x="138" y="25"/>
                    <a:pt x="136" y="26"/>
                    <a:pt x="135" y="26"/>
                  </a:cubicBezTo>
                  <a:cubicBezTo>
                    <a:pt x="128" y="26"/>
                    <a:pt x="128" y="26"/>
                    <a:pt x="128" y="26"/>
                  </a:cubicBezTo>
                  <a:cubicBezTo>
                    <a:pt x="4" y="26"/>
                    <a:pt x="4" y="26"/>
                    <a:pt x="4" y="26"/>
                  </a:cubicBezTo>
                  <a:cubicBezTo>
                    <a:pt x="3" y="26"/>
                    <a:pt x="3" y="26"/>
                    <a:pt x="3" y="26"/>
                  </a:cubicBezTo>
                  <a:cubicBezTo>
                    <a:pt x="2" y="26"/>
                    <a:pt x="0" y="28"/>
                    <a:pt x="0" y="29"/>
                  </a:cubicBezTo>
                  <a:cubicBezTo>
                    <a:pt x="0" y="31"/>
                    <a:pt x="2" y="32"/>
                    <a:pt x="3" y="32"/>
                  </a:cubicBezTo>
                  <a:cubicBezTo>
                    <a:pt x="138" y="32"/>
                    <a:pt x="138" y="32"/>
                    <a:pt x="138" y="32"/>
                  </a:cubicBezTo>
                  <a:cubicBezTo>
                    <a:pt x="141" y="32"/>
                    <a:pt x="143" y="30"/>
                    <a:pt x="143" y="26"/>
                  </a:cubicBezTo>
                  <a:cubicBezTo>
                    <a:pt x="143" y="6"/>
                    <a:pt x="143" y="6"/>
                    <a:pt x="143" y="6"/>
                  </a:cubicBezTo>
                  <a:cubicBezTo>
                    <a:pt x="143" y="3"/>
                    <a:pt x="141" y="0"/>
                    <a:pt x="138" y="0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7" name="形状52"/>
            <p:cNvSpPr txBox="1"/>
            <p:nvPr/>
          </p:nvSpPr>
          <p:spPr>
            <a:xfrm rot="21570000">
              <a:off x="299652" y="570759"/>
              <a:ext cx="600989" cy="165769"/>
            </a:xfrm>
            <a:custGeom>
              <a:avLst/>
              <a:gdLst/>
              <a:ahLst/>
              <a:cxnLst/>
              <a:rect l="l" t="t" r="r" b="b"/>
              <a:pathLst>
                <a:path w="128" h="31">
                  <a:moveTo>
                    <a:pt x="125" y="25"/>
                  </a:moveTo>
                  <a:cubicBezTo>
                    <a:pt x="124" y="25"/>
                    <a:pt x="124" y="25"/>
                    <a:pt x="124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7" y="25"/>
                    <a:pt x="6" y="24"/>
                    <a:pt x="6" y="23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7"/>
                    <a:pt x="7" y="6"/>
                    <a:pt x="9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27" y="6"/>
                    <a:pt x="128" y="4"/>
                    <a:pt x="128" y="3"/>
                  </a:cubicBezTo>
                  <a:cubicBezTo>
                    <a:pt x="128" y="1"/>
                    <a:pt x="127" y="0"/>
                    <a:pt x="12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2" y="0"/>
                    <a:pt x="0" y="2"/>
                    <a:pt x="0" y="6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9"/>
                    <a:pt x="2" y="31"/>
                    <a:pt x="6" y="31"/>
                  </a:cubicBezTo>
                  <a:cubicBezTo>
                    <a:pt x="125" y="31"/>
                    <a:pt x="125" y="31"/>
                    <a:pt x="125" y="31"/>
                  </a:cubicBezTo>
                  <a:cubicBezTo>
                    <a:pt x="127" y="31"/>
                    <a:pt x="128" y="30"/>
                    <a:pt x="128" y="28"/>
                  </a:cubicBezTo>
                  <a:cubicBezTo>
                    <a:pt x="128" y="27"/>
                    <a:pt x="127" y="25"/>
                    <a:pt x="125" y="25"/>
                  </a:cubicBezTo>
                </a:path>
              </a:pathLst>
            </a:custGeom>
            <a:solidFill>
              <a:srgbClr val="E1499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8" name="形状53"/>
            <p:cNvSpPr txBox="1"/>
            <p:nvPr/>
          </p:nvSpPr>
          <p:spPr>
            <a:xfrm rot="21570000">
              <a:off x="398628" y="648996"/>
              <a:ext cx="78891" cy="144543"/>
            </a:xfrm>
            <a:custGeom>
              <a:avLst/>
              <a:gdLst/>
              <a:ahLst/>
              <a:cxnLst/>
              <a:rect l="l" t="t" r="r" b="b"/>
              <a:pathLst>
                <a:path w="45" h="72">
                  <a:moveTo>
                    <a:pt x="45" y="72"/>
                  </a:moveTo>
                  <a:lnTo>
                    <a:pt x="24" y="59"/>
                  </a:lnTo>
                  <a:lnTo>
                    <a:pt x="0" y="72"/>
                  </a:lnTo>
                  <a:lnTo>
                    <a:pt x="0" y="0"/>
                  </a:lnTo>
                  <a:lnTo>
                    <a:pt x="45" y="0"/>
                  </a:lnTo>
                  <a:lnTo>
                    <a:pt x="45" y="72"/>
                  </a:lnTo>
                </a:path>
              </a:pathLst>
            </a:custGeom>
            <a:solidFill>
              <a:srgbClr val="F26D7E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pic>
        <p:nvPicPr>
          <p:cNvPr id="59" name="视频1">
            <a:hlinkClick r:id="" action="ppaction://media"/>
            <a:extLst>
              <a:ext uri="{FF2B5EF4-FFF2-40B4-BE49-F238E27FC236}">
                <a16:creationId xmlns:a16="http://schemas.microsoft.com/office/drawing/2014/main" id="{1F03D79B-8B87-F52B-D47B-B6FAC4D8C48D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0040" y="689610"/>
            <a:ext cx="3677920" cy="5673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2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5831"/>
            <a:ext cx="12192000" cy="687406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928" t="10109" r="19945" b="63934"/>
          <a:stretch>
            <a:fillRect/>
          </a:stretch>
        </p:blipFill>
        <p:spPr>
          <a:xfrm>
            <a:off x="578425" y="453857"/>
            <a:ext cx="1771650" cy="2381250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437" t="10109" r="40710" b="64207"/>
          <a:stretch>
            <a:fillRect/>
          </a:stretch>
        </p:blipFill>
        <p:spPr>
          <a:xfrm>
            <a:off x="2949654" y="444294"/>
            <a:ext cx="1733550" cy="2371725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0710" t="36885" r="40163" b="37431"/>
          <a:stretch>
            <a:fillRect/>
          </a:stretch>
        </p:blipFill>
        <p:spPr>
          <a:xfrm>
            <a:off x="5168979" y="434769"/>
            <a:ext cx="1762125" cy="2381250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6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0983" t="10928" r="40437" b="63661"/>
          <a:stretch>
            <a:fillRect/>
          </a:stretch>
        </p:blipFill>
        <p:spPr>
          <a:xfrm>
            <a:off x="578387" y="3818496"/>
            <a:ext cx="1800225" cy="2486025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7" name="图片6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0491" t="10655" r="60382" b="63387"/>
          <a:stretch>
            <a:fillRect/>
          </a:stretch>
        </p:blipFill>
        <p:spPr>
          <a:xfrm>
            <a:off x="2888866" y="3809200"/>
            <a:ext cx="1855066" cy="2507137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8" name="图片7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0491" t="37158" r="60382" b="37431"/>
          <a:stretch>
            <a:fillRect/>
          </a:stretch>
        </p:blipFill>
        <p:spPr>
          <a:xfrm>
            <a:off x="5121202" y="3818449"/>
            <a:ext cx="1857375" cy="2486025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9" name="图片8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546" t="10655" r="81147" b="63387"/>
          <a:stretch>
            <a:fillRect/>
          </a:stretch>
        </p:blipFill>
        <p:spPr>
          <a:xfrm>
            <a:off x="7586415" y="3819163"/>
            <a:ext cx="1743075" cy="2486025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10" name="图片9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81147" t="36885" r="546" b="37431"/>
          <a:stretch>
            <a:fillRect/>
          </a:stretch>
        </p:blipFill>
        <p:spPr>
          <a:xfrm>
            <a:off x="9985543" y="3818572"/>
            <a:ext cx="1762125" cy="2486025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graphicFrame>
        <p:nvGraphicFramePr>
          <p:cNvPr id="11" name="表格1">
            <a:extLst>
              <a:ext uri="{FF2B5EF4-FFF2-40B4-BE49-F238E27FC236}">
                <a16:creationId xmlns:a16="http://schemas.microsoft.com/office/drawing/2014/main" id="{62B2FBE6-5C8C-E811-489E-1440CA960B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5567701"/>
              </p:ext>
            </p:extLst>
          </p:nvPr>
        </p:nvGraphicFramePr>
        <p:xfrm>
          <a:off x="206540" y="267414"/>
          <a:ext cx="11687175" cy="63090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7435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2337435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2337435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2337435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2337435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</a:tblGrid>
              <a:tr h="3113397"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</a:tr>
              <a:tr h="3195638"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</a:tr>
            </a:tbl>
          </a:graphicData>
        </a:graphic>
      </p:graphicFrame>
      <p:pic>
        <p:nvPicPr>
          <p:cNvPr id="12" name="图片10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60655" t="36885" r="19945" b="37158"/>
          <a:stretch>
            <a:fillRect/>
          </a:stretch>
        </p:blipFill>
        <p:spPr>
          <a:xfrm>
            <a:off x="9985696" y="489255"/>
            <a:ext cx="1762125" cy="2381250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13" name="图片1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273" t="36612" r="81420" b="37704"/>
          <a:stretch>
            <a:fillRect/>
          </a:stretch>
        </p:blipFill>
        <p:spPr>
          <a:xfrm>
            <a:off x="7610456" y="489242"/>
            <a:ext cx="1695450" cy="2381250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3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5831"/>
            <a:ext cx="12192000" cy="687406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928" t="10109" r="19945" b="63934"/>
          <a:stretch>
            <a:fillRect/>
          </a:stretch>
        </p:blipFill>
        <p:spPr>
          <a:xfrm>
            <a:off x="578425" y="453857"/>
            <a:ext cx="1771650" cy="2381250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437" t="10109" r="40710" b="64207"/>
          <a:stretch>
            <a:fillRect/>
          </a:stretch>
        </p:blipFill>
        <p:spPr>
          <a:xfrm>
            <a:off x="2949654" y="444294"/>
            <a:ext cx="1733550" cy="2371725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0710" t="36885" r="40163" b="37431"/>
          <a:stretch>
            <a:fillRect/>
          </a:stretch>
        </p:blipFill>
        <p:spPr>
          <a:xfrm>
            <a:off x="5168979" y="434769"/>
            <a:ext cx="1762125" cy="2381250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6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0983" t="10928" r="40437" b="63661"/>
          <a:stretch>
            <a:fillRect/>
          </a:stretch>
        </p:blipFill>
        <p:spPr>
          <a:xfrm>
            <a:off x="578387" y="3818496"/>
            <a:ext cx="1800225" cy="2486025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7" name="图片6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60928" t="10928" r="20765" b="63387"/>
          <a:stretch>
            <a:fillRect/>
          </a:stretch>
        </p:blipFill>
        <p:spPr>
          <a:xfrm>
            <a:off x="2845289" y="3818496"/>
            <a:ext cx="1781175" cy="2486025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8" name="图片7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0491" t="37158" r="60382" b="37431"/>
          <a:stretch>
            <a:fillRect/>
          </a:stretch>
        </p:blipFill>
        <p:spPr>
          <a:xfrm>
            <a:off x="5121202" y="3818449"/>
            <a:ext cx="1857375" cy="2486025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9" name="图片8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546" t="10655" r="81147" b="63387"/>
          <a:stretch>
            <a:fillRect/>
          </a:stretch>
        </p:blipFill>
        <p:spPr>
          <a:xfrm>
            <a:off x="7586415" y="3819163"/>
            <a:ext cx="1743075" cy="2486025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10" name="图片9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81147" t="36885" r="546" b="37431"/>
          <a:stretch>
            <a:fillRect/>
          </a:stretch>
        </p:blipFill>
        <p:spPr>
          <a:xfrm>
            <a:off x="9985543" y="3818572"/>
            <a:ext cx="1762125" cy="2486025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graphicFrame>
        <p:nvGraphicFramePr>
          <p:cNvPr id="11" name="表格1">
            <a:extLst>
              <a:ext uri="{FF2B5EF4-FFF2-40B4-BE49-F238E27FC236}">
                <a16:creationId xmlns:a16="http://schemas.microsoft.com/office/drawing/2014/main" id="{62B2FBE6-5C8C-E811-489E-1440CA960B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5567701"/>
              </p:ext>
            </p:extLst>
          </p:nvPr>
        </p:nvGraphicFramePr>
        <p:xfrm>
          <a:off x="252889" y="197168"/>
          <a:ext cx="11687175" cy="63090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7435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2337435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2337435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2337435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2337435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</a:tblGrid>
              <a:tr h="3113397"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</a:tr>
              <a:tr h="3195638"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</a:p>
                  </a:txBody>
                  <a:tcPr anchor="t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</a:tr>
            </a:tbl>
          </a:graphicData>
        </a:graphic>
      </p:graphicFrame>
      <p:pic>
        <p:nvPicPr>
          <p:cNvPr id="12" name="图片10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60655" t="36885" r="19945" b="37158"/>
          <a:stretch>
            <a:fillRect/>
          </a:stretch>
        </p:blipFill>
        <p:spPr>
          <a:xfrm>
            <a:off x="9985696" y="489255"/>
            <a:ext cx="1762125" cy="2381250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13" name="图片1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273" t="36612" r="81420" b="37704"/>
          <a:stretch>
            <a:fillRect/>
          </a:stretch>
        </p:blipFill>
        <p:spPr>
          <a:xfrm>
            <a:off x="7610456" y="489242"/>
            <a:ext cx="1695450" cy="2381250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4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5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" y="-16386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" y="114"/>
            <a:ext cx="12191800" cy="6857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6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sp>
        <p:nvSpPr>
          <p:cNvPr id="5" name="文本1"/>
          <p:cNvSpPr txBox="1"/>
          <p:nvPr/>
        </p:nvSpPr>
        <p:spPr>
          <a:xfrm>
            <a:off x="4455633" y="902208"/>
            <a:ext cx="8334994" cy="856837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45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《史记·孙子吴起列传》</a:t>
            </a:r>
          </a:p>
        </p:txBody>
      </p:sp>
      <p:pic>
        <p:nvPicPr>
          <p:cNvPr id="6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571" y="1146143"/>
            <a:ext cx="3413360" cy="5180838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sp>
        <p:nvSpPr>
          <p:cNvPr id="7" name="文本2"/>
          <p:cNvSpPr txBox="1"/>
          <p:nvPr/>
        </p:nvSpPr>
        <p:spPr>
          <a:xfrm>
            <a:off x="4762167" y="1848755"/>
            <a:ext cx="6096000" cy="447833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200" b="0" i="0" dirty="0">
                <a:solidFill>
                  <a:srgbClr val="000000">
                    <a:alpha val="100000"/>
                  </a:srgbClr>
                </a:solidFill>
                <a:latin typeface="方正清楷 简"/>
                <a:ea typeface="方正清楷 简"/>
              </a:rPr>
              <a:t>  《史记》，二十四史之一，是西汉史学家</a:t>
            </a:r>
            <a:r>
              <a:rPr lang="zh-CN" altLang="en-US" sz="4800" b="0" i="0" dirty="0">
                <a:solidFill>
                  <a:srgbClr val="C00000">
                    <a:alpha val="100000"/>
                  </a:srgbClr>
                </a:solidFill>
                <a:latin typeface="方正清楷 简"/>
                <a:ea typeface="方正清楷 简"/>
              </a:rPr>
              <a:t>司马迁</a:t>
            </a:r>
            <a:r>
              <a:rPr lang="zh-CN" altLang="en-US" sz="3200" b="0" i="0" dirty="0">
                <a:solidFill>
                  <a:srgbClr val="000000">
                    <a:alpha val="100000"/>
                  </a:srgbClr>
                </a:solidFill>
                <a:latin typeface="方正清楷 简"/>
                <a:ea typeface="方正清楷 简"/>
              </a:rPr>
              <a:t>撰写的纪传体史书，是中国历史上第一部纪传体通史，作品中撰写了上至上古传说中的黄帝时代，下至汉武帝太初四年间共3000多年的历史。被鲁迅誉为</a:t>
            </a:r>
            <a:r>
              <a:rPr lang="zh-CN" altLang="en-US" sz="4399" b="0" i="0" dirty="0">
                <a:solidFill>
                  <a:srgbClr val="C00000">
                    <a:alpha val="100000"/>
                  </a:srgbClr>
                </a:solidFill>
                <a:latin typeface="方正清楷 简"/>
                <a:ea typeface="方正清楷 简"/>
              </a:rPr>
              <a:t>“史家之绝唱，无韵之离骚”</a:t>
            </a:r>
            <a:r>
              <a:rPr lang="zh-CN" altLang="en-US" sz="3200" b="0" i="0" dirty="0">
                <a:solidFill>
                  <a:srgbClr val="000000">
                    <a:alpha val="100000"/>
                  </a:srgbClr>
                </a:solidFill>
                <a:latin typeface="方正清楷 简"/>
                <a:ea typeface="方正清楷 简"/>
              </a:rPr>
              <a:t>。</a:t>
            </a:r>
          </a:p>
        </p:txBody>
      </p:sp>
      <p:pic>
        <p:nvPicPr>
          <p:cNvPr id="8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239" y="248002"/>
            <a:ext cx="4422438" cy="752475"/>
          </a:xfrm>
          <a:prstGeom prst="rect">
            <a:avLst/>
          </a:prstGeom>
        </p:spPr>
      </p:pic>
      <p:pic>
        <p:nvPicPr>
          <p:cNvPr id="9" name="图片6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4267" t="14365" r="6060" b="7462"/>
          <a:stretch>
            <a:fillRect/>
          </a:stretch>
        </p:blipFill>
        <p:spPr>
          <a:xfrm>
            <a:off x="305" y="50892"/>
            <a:ext cx="12268943" cy="6755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7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67" t="14365" r="6060" b="7462"/>
          <a:stretch>
            <a:fillRect/>
          </a:stretch>
        </p:blipFill>
        <p:spPr>
          <a:xfrm>
            <a:off x="-38491" y="267316"/>
            <a:ext cx="12268940" cy="6325438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grpSp>
        <p:nvGrpSpPr>
          <p:cNvPr id="6" name="组合1"/>
          <p:cNvGrpSpPr/>
          <p:nvPr/>
        </p:nvGrpSpPr>
        <p:grpSpPr>
          <a:xfrm>
            <a:off x="0" y="0"/>
            <a:ext cx="8495885" cy="1556095"/>
            <a:chOff x="0" y="0"/>
            <a:chExt cx="8495885" cy="1556095"/>
          </a:xfrm>
        </p:grpSpPr>
        <p:sp>
          <p:nvSpPr>
            <p:cNvPr id="7" name="形状3"/>
            <p:cNvSpPr txBox="1"/>
            <p:nvPr/>
          </p:nvSpPr>
          <p:spPr>
            <a:xfrm>
              <a:off x="0" y="0"/>
              <a:ext cx="2893948" cy="1083151"/>
            </a:xfrm>
            <a:prstGeom prst="rect"/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" name="文本1"/>
            <p:cNvSpPr txBox="1"/>
            <p:nvPr/>
          </p:nvSpPr>
          <p:spPr>
            <a:xfrm>
              <a:off x="141465" y="135331"/>
              <a:ext cx="3231699" cy="1374638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ctr">
                <a:lnSpc>
                  <a:spcPts val="4800"/>
                </a:lnSpc>
              </a:pPr>
              <a:r>
                <a:rPr lang="zh-CN" altLang="en-US" sz="4000" b="0" i="0" dirty="0">
                  <a:solidFill>
                    <a:srgbClr val="000000">
                      <a:alpha val="100000"/>
                    </a:srgbClr>
                  </a:solidFill>
                  <a:latin typeface="华文行楷"/>
                  <a:ea typeface="华文行楷"/>
                </a:rPr>
                <a:t>任务一</a:t>
              </a:r>
            </a:p>
          </p:txBody>
        </p:sp>
        <p:sp>
          <p:nvSpPr>
            <p:cNvPr id="9" name="形状1"/>
            <p:cNvSpPr txBox="1"/>
            <p:nvPr/>
          </p:nvSpPr>
          <p:spPr>
            <a:xfrm flipH="0">
              <a:off x="7538623" y="1094573"/>
              <a:ext cx="957262" cy="461522"/>
            </a:xfrm>
            <a:custGeom>
              <a:avLst/>
              <a:gdLst>
                <a:gd name="connsiteX0" fmla="*/ 58321 w 957262"/>
                <a:gd name="connsiteY0" fmla="*/ 284397 h 461522"/>
                <a:gd name="connsiteX1" fmla="*/ 45820 w 957262"/>
                <a:gd name="connsiteY1" fmla="*/ 287397 h 461522"/>
                <a:gd name="connsiteX2" fmla="*/ 58321 w 957262"/>
                <a:gd name="connsiteY2" fmla="*/ 350448 h 461522"/>
                <a:gd name="connsiteX3" fmla="*/ 130860 w 957262"/>
                <a:gd name="connsiteY3" fmla="*/ 311424 h 461522"/>
                <a:gd name="connsiteX4" fmla="*/ 18297 w 957262"/>
                <a:gd name="connsiteY4" fmla="*/ 245373 h 461522"/>
                <a:gd name="connsiteX5" fmla="*/ 53318 w 957262"/>
                <a:gd name="connsiteY5" fmla="*/ 440510 h 461522"/>
                <a:gd name="connsiteX6" fmla="*/ 233417 w 957262"/>
                <a:gd name="connsiteY6" fmla="*/ 416484 h 461522"/>
                <a:gd name="connsiteX7" fmla="*/ 323472 w 957262"/>
                <a:gd name="connsiteY7" fmla="*/ 368461 h 461522"/>
                <a:gd name="connsiteX8" fmla="*/ 343485 w 957262"/>
                <a:gd name="connsiteY8" fmla="*/ 398471 h 461522"/>
                <a:gd name="connsiteX9" fmla="*/ 491070 w 957262"/>
                <a:gd name="connsiteY9" fmla="*/ 386473 h 461522"/>
                <a:gd name="connsiteX10" fmla="*/ 821248 w 957262"/>
                <a:gd name="connsiteY10" fmla="*/ -3787 h 461522"/>
                <a:gd name="connsiteX11" fmla="*/ 961335 w 957262"/>
                <a:gd name="connsiteY11" fmla="*/ 230360 h 461522"/>
                <a:gd name="connsiteX12" fmla="*/ 773725 w 957262"/>
                <a:gd name="connsiteY12" fmla="*/ 302410 h 461522"/>
                <a:gd name="connsiteX13" fmla="*/ 758716 w 957262"/>
                <a:gd name="connsiteY13" fmla="*/ 134299 h 461522"/>
                <a:gd name="connsiteX14" fmla="*/ 886288 w 957262"/>
                <a:gd name="connsiteY14" fmla="*/ 134299 h 461522"/>
                <a:gd name="connsiteX15" fmla="*/ 868771 w 957262"/>
                <a:gd name="connsiteY15" fmla="*/ 248373 h 461522"/>
                <a:gd name="connsiteX16" fmla="*/ 791229 w 957262"/>
                <a:gd name="connsiteY16" fmla="*/ 185337 h 461522"/>
                <a:gd name="connsiteX17" fmla="*/ 843768 w 957262"/>
                <a:gd name="connsiteY17" fmla="*/ 164325 h 461522"/>
                <a:gd name="connsiteX18" fmla="*/ 868771 w 957262"/>
                <a:gd name="connsiteY18" fmla="*/ 167324 h 461522"/>
                <a:gd name="connsiteX19" fmla="*/ 801236 w 957262"/>
                <a:gd name="connsiteY19" fmla="*/ 164325 h 461522"/>
                <a:gd name="connsiteX20" fmla="*/ 808747 w 957262"/>
                <a:gd name="connsiteY20" fmla="*/ 272384 h 461522"/>
                <a:gd name="connsiteX21" fmla="*/ 908796 w 957262"/>
                <a:gd name="connsiteY21" fmla="*/ 179322 h 461522"/>
                <a:gd name="connsiteX22" fmla="*/ 806239 w 957262"/>
                <a:gd name="connsiteY22" fmla="*/ 83261 h 461522"/>
                <a:gd name="connsiteX23" fmla="*/ 731205 w 957262"/>
                <a:gd name="connsiteY23" fmla="*/ 251372 h 461522"/>
                <a:gd name="connsiteX24" fmla="*/ 903793 w 957262"/>
                <a:gd name="connsiteY24" fmla="*/ 347449 h 461522"/>
                <a:gd name="connsiteX25" fmla="*/ 928808 w 957262"/>
                <a:gd name="connsiteY25" fmla="*/ 26224 h 461522"/>
                <a:gd name="connsiteX26" fmla="*/ 558605 w 957262"/>
                <a:gd name="connsiteY26" fmla="*/ 56250 h 461522"/>
                <a:gd name="connsiteX27" fmla="*/ 368500 w 957262"/>
                <a:gd name="connsiteY27" fmla="*/ 413484 h 461522"/>
                <a:gd name="connsiteX28" fmla="*/ 388513 w 957262"/>
                <a:gd name="connsiteY28" fmla="*/ 323422 h 461522"/>
                <a:gd name="connsiteX29" fmla="*/ 373503 w 957262"/>
                <a:gd name="connsiteY29" fmla="*/ 218362 h 461522"/>
                <a:gd name="connsiteX30" fmla="*/ 190897 w 957262"/>
                <a:gd name="connsiteY30" fmla="*/ 206349 h 461522"/>
                <a:gd name="connsiteX31" fmla="*/ 273442 w 957262"/>
                <a:gd name="connsiteY31" fmla="*/ 383458 h 461522"/>
                <a:gd name="connsiteX32" fmla="*/ 135863 w 957262"/>
                <a:gd name="connsiteY32" fmla="*/ 425498 h 461522"/>
                <a:gd name="connsiteX33" fmla="*/ -14217 w 957262"/>
                <a:gd name="connsiteY33" fmla="*/ 323422 h 461522"/>
                <a:gd name="connsiteX34" fmla="*/ 103349 w 957262"/>
                <a:gd name="connsiteY34" fmla="*/ 266385 h 461522"/>
                <a:gd name="connsiteX35" fmla="*/ 65832 w 957262"/>
                <a:gd name="connsiteY35" fmla="*/ 353448 h 461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957262" h="461522">
                  <a:moveTo>
                    <a:pt x="58321" y="284397"/>
                  </a:moveTo>
                  <a:cubicBezTo>
                    <a:pt x="45820" y="287397"/>
                    <a:pt x="38309" y="311424"/>
                    <a:pt x="45820" y="329436"/>
                  </a:cubicBezTo>
                  <a:cubicBezTo>
                    <a:pt x="58321" y="350448"/>
                    <a:pt x="83337" y="353448"/>
                    <a:pt x="98346" y="338435"/>
                  </a:cubicBezTo>
                  <a:cubicBezTo>
                    <a:pt x="130860" y="311424"/>
                    <a:pt x="115851" y="251372"/>
                    <a:pt x="70836" y="248373"/>
                  </a:cubicBezTo>
                  <a:cubicBezTo>
                    <a:pt x="18297" y="245373"/>
                    <a:pt x="-24223" y="314423"/>
                    <a:pt x="15802" y="377459"/>
                  </a:cubicBezTo>
                  <a:cubicBezTo>
                    <a:pt x="53318" y="440510"/>
                    <a:pt x="130860" y="440510"/>
                    <a:pt x="190897" y="428497"/>
                  </a:cubicBezTo>
                  <a:cubicBezTo>
                    <a:pt x="233417" y="416484"/>
                    <a:pt x="280953" y="398471"/>
                    <a:pt x="320965" y="371460"/>
                  </a:cubicBezTo>
                  <a:cubicBezTo>
                    <a:pt x="323472" y="368461"/>
                    <a:pt x="323472" y="368461"/>
                    <a:pt x="323472" y="368461"/>
                  </a:cubicBezTo>
                  <a:cubicBezTo>
                    <a:pt x="343485" y="398471"/>
                    <a:pt x="358494" y="428497"/>
                    <a:pt x="373503" y="461522"/>
                  </a:cubicBezTo>
                  <a:cubicBezTo>
                    <a:pt x="491070" y="386473"/>
                    <a:pt x="558605" y="68263"/>
                    <a:pt x="746214" y="17225"/>
                  </a:cubicBezTo>
                  <a:cubicBezTo>
                    <a:pt x="821248" y="-3787"/>
                    <a:pt x="923805" y="35238"/>
                    <a:pt x="946325" y="143313"/>
                  </a:cubicBezTo>
                  <a:cubicBezTo>
                    <a:pt x="961335" y="230360"/>
                    <a:pt x="896294" y="329436"/>
                    <a:pt x="816245" y="311424"/>
                  </a:cubicBezTo>
                  <a:cubicBezTo>
                    <a:pt x="773725" y="302410"/>
                    <a:pt x="741211" y="242373"/>
                    <a:pt x="751218" y="188336"/>
                  </a:cubicBezTo>
                  <a:cubicBezTo>
                    <a:pt x="758716" y="134299"/>
                    <a:pt x="811242" y="95274"/>
                    <a:pt x="853774" y="119286"/>
                  </a:cubicBezTo>
                  <a:cubicBezTo>
                    <a:pt x="886288" y="134299"/>
                    <a:pt x="896294" y="179322"/>
                    <a:pt x="883780" y="212348"/>
                  </a:cubicBezTo>
                  <a:cubicBezTo>
                    <a:pt x="868771" y="248373"/>
                    <a:pt x="813750" y="257386"/>
                    <a:pt x="801236" y="218362"/>
                  </a:cubicBezTo>
                  <a:cubicBezTo>
                    <a:pt x="791229" y="185337"/>
                    <a:pt x="816245" y="167324"/>
                    <a:pt x="826251" y="167324"/>
                  </a:cubicBezTo>
                  <a:cubicBezTo>
                    <a:pt x="843768" y="164325"/>
                    <a:pt x="863768" y="176323"/>
                    <a:pt x="866276" y="200349"/>
                  </a:cubicBezTo>
                  <a:cubicBezTo>
                    <a:pt x="868771" y="167324"/>
                    <a:pt x="838765" y="152311"/>
                    <a:pt x="818753" y="158310"/>
                  </a:cubicBezTo>
                  <a:cubicBezTo>
                    <a:pt x="801236" y="164325"/>
                    <a:pt x="783731" y="188336"/>
                    <a:pt x="793737" y="221361"/>
                  </a:cubicBezTo>
                  <a:cubicBezTo>
                    <a:pt x="808747" y="272384"/>
                    <a:pt x="876282" y="266385"/>
                    <a:pt x="893786" y="218362"/>
                  </a:cubicBezTo>
                  <a:cubicBezTo>
                    <a:pt x="908796" y="179322"/>
                    <a:pt x="891291" y="128300"/>
                    <a:pt x="858778" y="110287"/>
                  </a:cubicBezTo>
                  <a:cubicBezTo>
                    <a:pt x="806239" y="83261"/>
                    <a:pt x="751218" y="128300"/>
                    <a:pt x="741211" y="191336"/>
                  </a:cubicBezTo>
                  <a:cubicBezTo>
                    <a:pt x="731205" y="251372"/>
                    <a:pt x="763719" y="314423"/>
                    <a:pt x="813750" y="326422"/>
                  </a:cubicBezTo>
                  <a:cubicBezTo>
                    <a:pt x="903793" y="347449"/>
                    <a:pt x="973836" y="239374"/>
                    <a:pt x="953823" y="140298"/>
                  </a:cubicBezTo>
                  <a:cubicBezTo>
                    <a:pt x="928808" y="26224"/>
                    <a:pt x="823756" y="-15800"/>
                    <a:pt x="738703" y="5212"/>
                  </a:cubicBezTo>
                  <a:cubicBezTo>
                    <a:pt x="558605" y="56250"/>
                    <a:pt x="493565" y="338435"/>
                    <a:pt x="378506" y="437496"/>
                  </a:cubicBezTo>
                  <a:cubicBezTo>
                    <a:pt x="368500" y="413484"/>
                    <a:pt x="350983" y="386473"/>
                    <a:pt x="333479" y="362446"/>
                  </a:cubicBezTo>
                  <a:cubicBezTo>
                    <a:pt x="388513" y="323422"/>
                    <a:pt x="441039" y="272384"/>
                    <a:pt x="456048" y="203349"/>
                  </a:cubicBezTo>
                  <a:cubicBezTo>
                    <a:pt x="373503" y="218362"/>
                    <a:pt x="208401" y="185337"/>
                    <a:pt x="110847" y="209348"/>
                  </a:cubicBezTo>
                  <a:cubicBezTo>
                    <a:pt x="190897" y="206349"/>
                    <a:pt x="265943" y="293411"/>
                    <a:pt x="313466" y="356447"/>
                  </a:cubicBezTo>
                  <a:cubicBezTo>
                    <a:pt x="273442" y="383458"/>
                    <a:pt x="230922" y="404486"/>
                    <a:pt x="188402" y="413484"/>
                  </a:cubicBezTo>
                  <a:cubicBezTo>
                    <a:pt x="135863" y="425498"/>
                    <a:pt x="60829" y="428497"/>
                    <a:pt x="23300" y="377459"/>
                  </a:cubicBezTo>
                  <a:cubicBezTo>
                    <a:pt x="-14217" y="323422"/>
                    <a:pt x="23300" y="260386"/>
                    <a:pt x="70836" y="263385"/>
                  </a:cubicBezTo>
                  <a:cubicBezTo>
                    <a:pt x="103349" y="266385"/>
                    <a:pt x="113355" y="314423"/>
                    <a:pt x="93343" y="332436"/>
                  </a:cubicBezTo>
                  <a:cubicBezTo>
                    <a:pt x="65832" y="353448"/>
                    <a:pt x="33306" y="317423"/>
                    <a:pt x="58321" y="284397"/>
                  </a:cubicBezTo>
                  <a:close/>
                </a:path>
              </a:pathLst>
            </a:custGeom>
            <a:solidFill>
              <a:srgbClr val="000000">
                <a:alpha val="7647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0" name="形状2"/>
            <p:cNvSpPr txBox="1"/>
            <p:nvPr/>
          </p:nvSpPr>
          <p:spPr>
            <a:xfrm>
              <a:off x="3815938" y="1053280"/>
              <a:ext cx="957262" cy="461522"/>
            </a:xfrm>
            <a:custGeom>
              <a:avLst/>
              <a:gdLst>
                <a:gd name="connsiteX0" fmla="*/ 898940 w 957262"/>
                <a:gd name="connsiteY0" fmla="*/ 284397 h 461522"/>
                <a:gd name="connsiteX1" fmla="*/ 911442 w 957262"/>
                <a:gd name="connsiteY1" fmla="*/ 287397 h 461522"/>
                <a:gd name="connsiteX2" fmla="*/ 898940 w 957262"/>
                <a:gd name="connsiteY2" fmla="*/ 350448 h 461522"/>
                <a:gd name="connsiteX3" fmla="*/ 826402 w 957262"/>
                <a:gd name="connsiteY3" fmla="*/ 311424 h 461522"/>
                <a:gd name="connsiteX4" fmla="*/ 938965 w 957262"/>
                <a:gd name="connsiteY4" fmla="*/ 245373 h 461522"/>
                <a:gd name="connsiteX5" fmla="*/ 903943 w 957262"/>
                <a:gd name="connsiteY5" fmla="*/ 440510 h 461522"/>
                <a:gd name="connsiteX6" fmla="*/ 723845 w 957262"/>
                <a:gd name="connsiteY6" fmla="*/ 416484 h 461522"/>
                <a:gd name="connsiteX7" fmla="*/ 633789 w 957262"/>
                <a:gd name="connsiteY7" fmla="*/ 368461 h 461522"/>
                <a:gd name="connsiteX8" fmla="*/ 613777 w 957262"/>
                <a:gd name="connsiteY8" fmla="*/ 398471 h 461522"/>
                <a:gd name="connsiteX9" fmla="*/ 466192 w 957262"/>
                <a:gd name="connsiteY9" fmla="*/ 386473 h 461522"/>
                <a:gd name="connsiteX10" fmla="*/ 136014 w 957262"/>
                <a:gd name="connsiteY10" fmla="*/ -3787 h 461522"/>
                <a:gd name="connsiteX11" fmla="*/ -4073 w 957262"/>
                <a:gd name="connsiteY11" fmla="*/ 230360 h 461522"/>
                <a:gd name="connsiteX12" fmla="*/ 183537 w 957262"/>
                <a:gd name="connsiteY12" fmla="*/ 302410 h 461522"/>
                <a:gd name="connsiteX13" fmla="*/ 198546 w 957262"/>
                <a:gd name="connsiteY13" fmla="*/ 134299 h 461522"/>
                <a:gd name="connsiteX14" fmla="*/ 70974 w 957262"/>
                <a:gd name="connsiteY14" fmla="*/ 134299 h 461522"/>
                <a:gd name="connsiteX15" fmla="*/ 88491 w 957262"/>
                <a:gd name="connsiteY15" fmla="*/ 248373 h 461522"/>
                <a:gd name="connsiteX16" fmla="*/ 166032 w 957262"/>
                <a:gd name="connsiteY16" fmla="*/ 185337 h 461522"/>
                <a:gd name="connsiteX17" fmla="*/ 113494 w 957262"/>
                <a:gd name="connsiteY17" fmla="*/ 164325 h 461522"/>
                <a:gd name="connsiteX18" fmla="*/ 88491 w 957262"/>
                <a:gd name="connsiteY18" fmla="*/ 167324 h 461522"/>
                <a:gd name="connsiteX19" fmla="*/ 156026 w 957262"/>
                <a:gd name="connsiteY19" fmla="*/ 164325 h 461522"/>
                <a:gd name="connsiteX20" fmla="*/ 148515 w 957262"/>
                <a:gd name="connsiteY20" fmla="*/ 272384 h 461522"/>
                <a:gd name="connsiteX21" fmla="*/ 48466 w 957262"/>
                <a:gd name="connsiteY21" fmla="*/ 179322 h 461522"/>
                <a:gd name="connsiteX22" fmla="*/ 151023 w 957262"/>
                <a:gd name="connsiteY22" fmla="*/ 83261 h 461522"/>
                <a:gd name="connsiteX23" fmla="*/ 226057 w 957262"/>
                <a:gd name="connsiteY23" fmla="*/ 251372 h 461522"/>
                <a:gd name="connsiteX24" fmla="*/ 53469 w 957262"/>
                <a:gd name="connsiteY24" fmla="*/ 347449 h 461522"/>
                <a:gd name="connsiteX25" fmla="*/ 28454 w 957262"/>
                <a:gd name="connsiteY25" fmla="*/ 26224 h 461522"/>
                <a:gd name="connsiteX26" fmla="*/ 398657 w 957262"/>
                <a:gd name="connsiteY26" fmla="*/ 56250 h 461522"/>
                <a:gd name="connsiteX27" fmla="*/ 588762 w 957262"/>
                <a:gd name="connsiteY27" fmla="*/ 413484 h 461522"/>
                <a:gd name="connsiteX28" fmla="*/ 568749 w 957262"/>
                <a:gd name="connsiteY28" fmla="*/ 323422 h 461522"/>
                <a:gd name="connsiteX29" fmla="*/ 583758 w 957262"/>
                <a:gd name="connsiteY29" fmla="*/ 218362 h 461522"/>
                <a:gd name="connsiteX30" fmla="*/ 766365 w 957262"/>
                <a:gd name="connsiteY30" fmla="*/ 206349 h 461522"/>
                <a:gd name="connsiteX31" fmla="*/ 683820 w 957262"/>
                <a:gd name="connsiteY31" fmla="*/ 383458 h 461522"/>
                <a:gd name="connsiteX32" fmla="*/ 821399 w 957262"/>
                <a:gd name="connsiteY32" fmla="*/ 425498 h 461522"/>
                <a:gd name="connsiteX33" fmla="*/ 971479 w 957262"/>
                <a:gd name="connsiteY33" fmla="*/ 323422 h 461522"/>
                <a:gd name="connsiteX34" fmla="*/ 853913 w 957262"/>
                <a:gd name="connsiteY34" fmla="*/ 266385 h 461522"/>
                <a:gd name="connsiteX35" fmla="*/ 891429 w 957262"/>
                <a:gd name="connsiteY35" fmla="*/ 353448 h 461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957262" h="461522">
                  <a:moveTo>
                    <a:pt x="898940" y="284397"/>
                  </a:moveTo>
                  <a:cubicBezTo>
                    <a:pt x="911442" y="287397"/>
                    <a:pt x="918953" y="311424"/>
                    <a:pt x="911442" y="329436"/>
                  </a:cubicBezTo>
                  <a:cubicBezTo>
                    <a:pt x="898940" y="350448"/>
                    <a:pt x="873925" y="353448"/>
                    <a:pt x="858916" y="338435"/>
                  </a:cubicBezTo>
                  <a:cubicBezTo>
                    <a:pt x="826402" y="311424"/>
                    <a:pt x="841411" y="251372"/>
                    <a:pt x="886426" y="248373"/>
                  </a:cubicBezTo>
                  <a:cubicBezTo>
                    <a:pt x="938965" y="245373"/>
                    <a:pt x="981485" y="314423"/>
                    <a:pt x="941460" y="377459"/>
                  </a:cubicBezTo>
                  <a:cubicBezTo>
                    <a:pt x="903943" y="440510"/>
                    <a:pt x="826402" y="440510"/>
                    <a:pt x="766365" y="428497"/>
                  </a:cubicBezTo>
                  <a:cubicBezTo>
                    <a:pt x="723845" y="416484"/>
                    <a:pt x="676309" y="398471"/>
                    <a:pt x="636297" y="371460"/>
                  </a:cubicBezTo>
                  <a:cubicBezTo>
                    <a:pt x="633789" y="368461"/>
                    <a:pt x="633789" y="368461"/>
                    <a:pt x="633789" y="368461"/>
                  </a:cubicBezTo>
                  <a:cubicBezTo>
                    <a:pt x="613777" y="398471"/>
                    <a:pt x="598768" y="428497"/>
                    <a:pt x="583758" y="461522"/>
                  </a:cubicBezTo>
                  <a:cubicBezTo>
                    <a:pt x="466192" y="386473"/>
                    <a:pt x="398657" y="68263"/>
                    <a:pt x="211047" y="17225"/>
                  </a:cubicBezTo>
                  <a:cubicBezTo>
                    <a:pt x="136014" y="-3787"/>
                    <a:pt x="33457" y="35238"/>
                    <a:pt x="10937" y="143313"/>
                  </a:cubicBezTo>
                  <a:cubicBezTo>
                    <a:pt x="-4073" y="230360"/>
                    <a:pt x="60967" y="329436"/>
                    <a:pt x="141017" y="311424"/>
                  </a:cubicBezTo>
                  <a:cubicBezTo>
                    <a:pt x="183537" y="302410"/>
                    <a:pt x="216050" y="242373"/>
                    <a:pt x="206044" y="188336"/>
                  </a:cubicBezTo>
                  <a:cubicBezTo>
                    <a:pt x="198546" y="134299"/>
                    <a:pt x="146020" y="95274"/>
                    <a:pt x="103487" y="119286"/>
                  </a:cubicBezTo>
                  <a:cubicBezTo>
                    <a:pt x="70974" y="134299"/>
                    <a:pt x="60967" y="179322"/>
                    <a:pt x="73482" y="212348"/>
                  </a:cubicBezTo>
                  <a:cubicBezTo>
                    <a:pt x="88491" y="248373"/>
                    <a:pt x="143512" y="257386"/>
                    <a:pt x="156026" y="218362"/>
                  </a:cubicBezTo>
                  <a:cubicBezTo>
                    <a:pt x="166032" y="185337"/>
                    <a:pt x="141017" y="167324"/>
                    <a:pt x="131011" y="167324"/>
                  </a:cubicBezTo>
                  <a:cubicBezTo>
                    <a:pt x="113494" y="164325"/>
                    <a:pt x="93494" y="176323"/>
                    <a:pt x="90986" y="200349"/>
                  </a:cubicBezTo>
                  <a:cubicBezTo>
                    <a:pt x="88491" y="167324"/>
                    <a:pt x="118497" y="152311"/>
                    <a:pt x="138509" y="158310"/>
                  </a:cubicBezTo>
                  <a:cubicBezTo>
                    <a:pt x="156026" y="164325"/>
                    <a:pt x="173531" y="188336"/>
                    <a:pt x="163524" y="221361"/>
                  </a:cubicBezTo>
                  <a:cubicBezTo>
                    <a:pt x="148515" y="272384"/>
                    <a:pt x="80980" y="266385"/>
                    <a:pt x="63475" y="218362"/>
                  </a:cubicBezTo>
                  <a:cubicBezTo>
                    <a:pt x="48466" y="179322"/>
                    <a:pt x="65971" y="128300"/>
                    <a:pt x="98484" y="110287"/>
                  </a:cubicBezTo>
                  <a:cubicBezTo>
                    <a:pt x="151023" y="83261"/>
                    <a:pt x="206044" y="128300"/>
                    <a:pt x="216050" y="191336"/>
                  </a:cubicBezTo>
                  <a:cubicBezTo>
                    <a:pt x="226057" y="251372"/>
                    <a:pt x="193543" y="314423"/>
                    <a:pt x="143512" y="326422"/>
                  </a:cubicBezTo>
                  <a:cubicBezTo>
                    <a:pt x="53469" y="347449"/>
                    <a:pt x="-16574" y="239374"/>
                    <a:pt x="3438" y="140298"/>
                  </a:cubicBezTo>
                  <a:cubicBezTo>
                    <a:pt x="28454" y="26224"/>
                    <a:pt x="133506" y="-15800"/>
                    <a:pt x="218558" y="5212"/>
                  </a:cubicBezTo>
                  <a:cubicBezTo>
                    <a:pt x="398657" y="56250"/>
                    <a:pt x="463697" y="338435"/>
                    <a:pt x="578755" y="437496"/>
                  </a:cubicBezTo>
                  <a:cubicBezTo>
                    <a:pt x="588762" y="413484"/>
                    <a:pt x="606279" y="386473"/>
                    <a:pt x="623783" y="362446"/>
                  </a:cubicBezTo>
                  <a:cubicBezTo>
                    <a:pt x="568749" y="323422"/>
                    <a:pt x="516223" y="272384"/>
                    <a:pt x="501214" y="203349"/>
                  </a:cubicBezTo>
                  <a:cubicBezTo>
                    <a:pt x="583758" y="218362"/>
                    <a:pt x="748860" y="185337"/>
                    <a:pt x="846414" y="209348"/>
                  </a:cubicBezTo>
                  <a:cubicBezTo>
                    <a:pt x="766365" y="206349"/>
                    <a:pt x="691319" y="293411"/>
                    <a:pt x="643796" y="356447"/>
                  </a:cubicBezTo>
                  <a:cubicBezTo>
                    <a:pt x="683820" y="383458"/>
                    <a:pt x="726340" y="404486"/>
                    <a:pt x="768860" y="413484"/>
                  </a:cubicBezTo>
                  <a:cubicBezTo>
                    <a:pt x="821399" y="425498"/>
                    <a:pt x="896432" y="428497"/>
                    <a:pt x="933962" y="377459"/>
                  </a:cubicBezTo>
                  <a:cubicBezTo>
                    <a:pt x="971479" y="323422"/>
                    <a:pt x="933962" y="260386"/>
                    <a:pt x="886426" y="263385"/>
                  </a:cubicBezTo>
                  <a:cubicBezTo>
                    <a:pt x="853913" y="266385"/>
                    <a:pt x="843906" y="314423"/>
                    <a:pt x="863919" y="332436"/>
                  </a:cubicBezTo>
                  <a:cubicBezTo>
                    <a:pt x="891429" y="353448"/>
                    <a:pt x="923956" y="317423"/>
                    <a:pt x="898940" y="284397"/>
                  </a:cubicBezTo>
                  <a:close/>
                </a:path>
              </a:pathLst>
            </a:custGeom>
            <a:solidFill>
              <a:srgbClr val="000000">
                <a:alpha val="7647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1" name="形状4"/>
            <p:cNvSpPr txBox="1"/>
            <p:nvPr/>
          </p:nvSpPr>
          <p:spPr>
            <a:xfrm>
              <a:off x="0" y="89589"/>
              <a:ext cx="2544516" cy="34007"/>
            </a:xfrm>
            <a:prstGeom prst="line"/>
            <a:solidFill>
              <a:srgbClr val="FFFFFF">
                <a:alpha val="0"/>
              </a:srgbClr>
            </a:solidFill>
            <a:ln w="22225">
              <a:solidFill>
                <a:srgbClr val="3F3F3F">
                  <a:alpha val="82745"/>
                </a:srgbClr>
              </a:solidFill>
              <a:prstDash val="sysDash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2" name="形状5"/>
            <p:cNvSpPr txBox="1"/>
            <p:nvPr/>
          </p:nvSpPr>
          <p:spPr>
            <a:xfrm>
              <a:off x="0" y="14288"/>
              <a:ext cx="2544516" cy="43723"/>
            </a:xfrm>
            <a:prstGeom prst="line"/>
            <a:solidFill>
              <a:srgbClr val="FFFFFF">
                <a:alpha val="0"/>
              </a:srgbClr>
            </a:solidFill>
            <a:ln w="28575">
              <a:solidFill>
                <a:srgbClr val="3F3F3F">
                  <a:alpha val="82745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</p:grpSp>
      <p:pic>
        <p:nvPicPr>
          <p:cNvPr id="13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6783" y="2003412"/>
            <a:ext cx="9144000" cy="2489424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pic>
        <p:nvPicPr>
          <p:cNvPr id="14" name="图片6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5567" y="2599420"/>
            <a:ext cx="3476625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8.xml><?xml version="1.0" encoding="utf-8"?>
<p:sld xmlns:a16="http://schemas.microsoft.com/office/drawing/2014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267" t="14365" r="6060" b="7462"/>
          <a:stretch>
            <a:fillRect/>
          </a:stretch>
        </p:blipFill>
        <p:spPr>
          <a:xfrm>
            <a:off x="-38491" y="267316"/>
            <a:ext cx="12268940" cy="6325438"/>
          </a:xfrm>
          <a:prstGeom prst="rect">
            <a:avLst/>
          </a:prstGeom>
        </p:spPr>
      </p:pic>
      <p:grpSp>
        <p:nvGrpSpPr>
          <p:cNvPr id="6" name="组合1"/>
          <p:cNvGrpSpPr/>
          <p:nvPr/>
        </p:nvGrpSpPr>
        <p:grpSpPr>
          <a:xfrm>
            <a:off x="462563" y="1128693"/>
            <a:ext cx="3702806" cy="3257645"/>
            <a:chOff x="0" y="0"/>
            <a:chExt cx="3702806" cy="3257645"/>
          </a:xfrm>
        </p:grpSpPr>
        <p:pic>
          <p:nvPicPr>
            <p:cNvPr id="7" name="图片5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3702806" cy="3257645"/>
            </a:xfrm>
            <a:prstGeom prst="ellipse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8" name="文本1"/>
            <p:cNvSpPr txBox="1"/>
            <p:nvPr/>
          </p:nvSpPr>
          <p:spPr>
            <a:xfrm>
              <a:off x="729900" y="143599"/>
              <a:ext cx="2495550" cy="69751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499" b="1" i="0" dirty="0">
                  <a:ln w="5953">
                    <a:solidFill>
                      <a:srgbClr val="2E75B6">
                        <a:alpha val="100000"/>
                      </a:srgbClr>
                    </a:solidFill>
                  </a:ln>
                  <a:solidFill>
                    <a:srgbClr val="000000">
                      <a:alpha val="100000"/>
                    </a:srgbClr>
                  </a:solidFill>
                  <a:effectLst>
                    <a:glow rad="47625">
                      <a:srgbClr val="81C4FF">
                        <a:alpha val="100000"/>
                      </a:srgbClr>
                    </a:glow>
                  </a:effectLst>
                  <a:latin typeface="楷体"/>
                  <a:ea typeface="楷体"/>
                </a:rPr>
                <a:t>齐威王</a:t>
              </a:r>
            </a:p>
          </p:txBody>
        </p:sp>
      </p:grpSp>
      <p:grpSp>
        <p:nvGrpSpPr>
          <p:cNvPr id="9" name="组合2"/>
          <p:cNvGrpSpPr/>
          <p:nvPr/>
        </p:nvGrpSpPr>
        <p:grpSpPr>
          <a:xfrm>
            <a:off x="8462886" y="1151077"/>
            <a:ext cx="3430676" cy="3212335"/>
            <a:chOff x="0" y="0"/>
            <a:chExt cx="3430676" cy="3212335"/>
          </a:xfrm>
        </p:grpSpPr>
        <p:pic>
          <p:nvPicPr>
            <p:cNvPr id="10" name="图片6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0" t="10544" r="0" b="9490"/>
            <a:stretch>
              <a:fillRect/>
            </a:stretch>
          </p:blipFill>
          <p:spPr>
            <a:xfrm>
              <a:off x="0" y="0"/>
              <a:ext cx="3430676" cy="3212335"/>
            </a:xfrm>
            <a:prstGeom prst="ellipse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11" name="文本2"/>
            <p:cNvSpPr txBox="1"/>
            <p:nvPr/>
          </p:nvSpPr>
          <p:spPr>
            <a:xfrm>
              <a:off x="295095" y="377457"/>
              <a:ext cx="2495550" cy="69751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499" b="1" i="0" dirty="0">
                  <a:ln w="5953">
                    <a:solidFill>
                      <a:srgbClr val="2E75B6">
                        <a:alpha val="100000"/>
                      </a:srgbClr>
                    </a:solidFill>
                  </a:ln>
                  <a:solidFill>
                    <a:srgbClr val="000000">
                      <a:alpha val="100000"/>
                    </a:srgbClr>
                  </a:solidFill>
                  <a:effectLst>
                    <a:glow rad="47625">
                      <a:srgbClr val="81C4FF">
                        <a:alpha val="100000"/>
                      </a:srgbClr>
                    </a:glow>
                  </a:effectLst>
                  <a:latin typeface="楷体"/>
                  <a:ea typeface="楷体"/>
                </a:rPr>
                <a:t>孙膑</a:t>
              </a:r>
            </a:p>
          </p:txBody>
        </p:sp>
      </p:grpSp>
      <p:grpSp>
        <p:nvGrpSpPr>
          <p:cNvPr id="12" name="组合3"/>
          <p:cNvGrpSpPr/>
          <p:nvPr/>
        </p:nvGrpSpPr>
        <p:grpSpPr>
          <a:xfrm>
            <a:off x="4519870" y="1157592"/>
            <a:ext cx="3588791" cy="3199590"/>
            <a:chOff x="0" y="0"/>
            <a:chExt cx="3588791" cy="3199590"/>
          </a:xfrm>
        </p:grpSpPr>
        <p:pic>
          <p:nvPicPr>
            <p:cNvPr id="13" name="图片7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0" y="0"/>
              <a:ext cx="3588791" cy="3199590"/>
            </a:xfrm>
            <a:prstGeom prst="ellipse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14" name="文本3"/>
            <p:cNvSpPr txBox="1"/>
            <p:nvPr/>
          </p:nvSpPr>
          <p:spPr>
            <a:xfrm>
              <a:off x="328593" y="268177"/>
              <a:ext cx="2495550" cy="69751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499" b="1" i="0" dirty="0">
                  <a:ln w="5953">
                    <a:solidFill>
                      <a:srgbClr val="2E75B6">
                        <a:alpha val="100000"/>
                      </a:srgbClr>
                    </a:solidFill>
                  </a:ln>
                  <a:solidFill>
                    <a:srgbClr val="000000">
                      <a:alpha val="100000"/>
                    </a:srgbClr>
                  </a:solidFill>
                  <a:effectLst>
                    <a:glow rad="47625">
                      <a:srgbClr val="81C4FF">
                        <a:alpha val="100000"/>
                      </a:srgbClr>
                    </a:glow>
                  </a:effectLst>
                  <a:latin typeface="楷体"/>
                  <a:ea typeface="楷体"/>
                </a:rPr>
                <a:t>田忌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9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267" t="14365" r="6060" b="7462"/>
          <a:stretch>
            <a:fillRect/>
          </a:stretch>
        </p:blipFill>
        <p:spPr>
          <a:xfrm>
            <a:off x="-38491" y="267316"/>
            <a:ext cx="12268940" cy="6325438"/>
          </a:xfrm>
          <a:prstGeom prst="rect">
            <a:avLst/>
          </a:prstGeom>
        </p:spPr>
      </p:pic>
      <p:sp>
        <p:nvSpPr>
          <p:cNvPr id="6" name="文本1"/>
          <p:cNvSpPr txBox="1"/>
          <p:nvPr/>
        </p:nvSpPr>
        <p:spPr>
          <a:xfrm>
            <a:off x="1034825" y="1210275"/>
            <a:ext cx="3855520" cy="14362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6199" b="0" i="0" dirty="0">
                <a:solidFill>
                  <a:srgbClr val="000000">
                    <a:alpha val="100000"/>
                  </a:srgbClr>
                </a:solidFill>
                <a:effectLst>
                  <a:reflection blurRad="6350" stA="40000" endA="300" endPos="70000" dist="76200" dir="5400000" sy="-100000" algn="bl" rotWithShape="0"/>
                </a:effectLst>
                <a:latin typeface="楷体"/>
                <a:ea typeface="楷体"/>
              </a:rPr>
              <a:t>出谋划</a:t>
            </a:r>
            <a:r>
              <a:rPr lang="zh-CN" altLang="en-US" sz="8599" b="0" i="0" dirty="0">
                <a:solidFill>
                  <a:srgbClr val="FF0000">
                    <a:alpha val="100000"/>
                  </a:srgbClr>
                </a:solidFill>
                <a:effectLst>
                  <a:reflection blurRad="6350" stA="40000" endA="300" endPos="70000" dist="76200" dir="5400000" sy="-100000" algn="bl" rotWithShape="0"/>
                </a:effectLst>
                <a:latin typeface="楷体"/>
                <a:ea typeface="楷体"/>
              </a:rPr>
              <a:t>策</a:t>
            </a:r>
          </a:p>
        </p:txBody>
      </p:sp>
      <p:pic>
        <p:nvPicPr>
          <p:cNvPr id="7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6340" y="1084021"/>
            <a:ext cx="5290823" cy="2800350"/>
          </a:xfrm>
          <a:prstGeom prst="rect">
            <a:avLst/>
          </a:prstGeom>
        </p:spPr>
      </p:pic>
      <p:sp>
        <p:nvSpPr>
          <p:cNvPr id="8" name="文本2"/>
          <p:cNvSpPr txBox="1"/>
          <p:nvPr/>
        </p:nvSpPr>
        <p:spPr>
          <a:xfrm>
            <a:off x="4078510" y="4166187"/>
            <a:ext cx="6385912" cy="625094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古代写字用的一种狭长而薄的竹片。</a:t>
            </a:r>
          </a:p>
        </p:txBody>
      </p:sp>
      <p:pic>
        <p:nvPicPr>
          <p:cNvPr id="9" name="汉字1"/>
          <p:cNvPicPr>
            <a:picLocks noChangeAspect="1"/>
          </p:cNvPicPr>
          <p:nvPr/>
        </p:nvPicPr>
        <p:blipFill>
          <a:fillRect/>
          <a:blip r:embed="rId7"/>
          <a:stretch/>
        </p:blipFill>
        <p:spPr>
          <a:xfrm>
            <a:off x="1781585" y="2898381"/>
            <a:ext cx="1714500" cy="2486025"/>
          </a:xfrm>
          <a:prstGeom prst="rect">
            <a:avLst/>
          </a:prstGeom>
        </p:spPr>
      </p:pic>
      <p:sp>
        <p:nvSpPr>
          <p:cNvPr id="10" name="文本3"/>
          <p:cNvSpPr txBox="1"/>
          <p:nvPr/>
        </p:nvSpPr>
        <p:spPr>
          <a:xfrm>
            <a:off x="4072563" y="4790183"/>
            <a:ext cx="6385912" cy="625094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策：计谋、策略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10.xml><?xml version="1.0" encoding="utf-8"?>
<p:sld xmlns:a16="http://schemas.microsoft.com/office/drawing/2014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682782" y="365322"/>
            <a:ext cx="4165425" cy="6857590"/>
          </a:xfrm>
          <a:prstGeom prst="rect">
            <a:avLst/>
          </a:prstGeom>
        </p:spPr>
      </p:pic>
      <p:pic>
        <p:nvPicPr>
          <p:cNvPr id="6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892" t="0" r="7124" b="2865"/>
          <a:stretch>
            <a:fillRect/>
          </a:stretch>
        </p:blipFill>
        <p:spPr>
          <a:xfrm>
            <a:off x="1362027" y="374761"/>
            <a:ext cx="4543511" cy="6372987"/>
          </a:xfrm>
          <a:prstGeom prst="rect">
            <a:avLst/>
          </a:prstGeom>
        </p:spPr>
      </p:pic>
      <p:sp>
        <p:nvSpPr>
          <p:cNvPr id="7" name="形状1"/>
          <p:cNvSpPr txBox="1"/>
          <p:nvPr/>
        </p:nvSpPr>
        <p:spPr>
          <a:xfrm>
            <a:off x="1783938" y="2245014"/>
            <a:ext cx="2142836" cy="253340"/>
          </a:xfrm>
          <a:prstGeom prst="rect"/>
          <a:solidFill>
            <a:srgbClr val="FFFFFF">
              <a:alpha val="0"/>
            </a:srgbClr>
          </a:solidFill>
          <a:ln w="28575">
            <a:solidFill>
              <a:srgbClr val="FF00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  <p:grpSp>
        <p:nvGrpSpPr>
          <p:cNvPr id="8" name="组合1"/>
          <p:cNvGrpSpPr/>
          <p:nvPr/>
        </p:nvGrpSpPr>
        <p:grpSpPr>
          <a:xfrm>
            <a:off x="4243445" y="167278"/>
            <a:ext cx="7664512" cy="6041076"/>
            <a:chOff x="0" y="0"/>
            <a:chExt cx="7664512" cy="6041076"/>
          </a:xfrm>
        </p:grpSpPr>
        <p:pic>
          <p:nvPicPr>
            <p:cNvPr id="9" name="图片6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14267" t="14365" r="6060" b="7462"/>
            <a:stretch>
              <a:fillRect/>
            </a:stretch>
          </p:blipFill>
          <p:spPr>
            <a:xfrm>
              <a:off x="2625347" y="0"/>
              <a:ext cx="4881172" cy="6041076"/>
            </a:xfrm>
            <a:prstGeom prst="rect">
              <a:avLst/>
            </a:prstGeom>
          </p:spPr>
        </p:pic>
        <p:sp>
          <p:nvSpPr>
            <p:cNvPr id="10" name="文本2"/>
            <p:cNvSpPr txBox="1"/>
            <p:nvPr/>
          </p:nvSpPr>
          <p:spPr>
            <a:xfrm>
              <a:off x="2857271" y="466030"/>
              <a:ext cx="4807241" cy="5275164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699" b="0" i="0" dirty="0">
                  <a:solidFill>
                    <a:srgbClr val="1E1E1E">
                      <a:alpha val="100000"/>
                    </a:srgbClr>
                  </a:solidFill>
                  <a:latin typeface="楷体"/>
                  <a:ea typeface="楷体"/>
                </a:rPr>
                <a:t>   齐国的大将田忌很喜欢赛马。有一回他和齐威王约定,进行一次比赛。</a:t>
              </a:r>
            </a:p>
            <a:p>
              <a:pPr marL="0" algn="l"/>
              <a:r>
                <a:rPr lang="zh-CN" altLang="en-US" sz="2699" b="0" i="0" dirty="0">
                  <a:solidFill>
                    <a:srgbClr val="1E1E1E">
                      <a:alpha val="100000"/>
                    </a:srgbClr>
                  </a:solidFill>
                  <a:latin typeface="楷体"/>
                  <a:ea typeface="楷体"/>
                </a:rPr>
                <a:t>   他们把各自的马分成上、中、下三等。比赛的时 候,上等马对上等马，中等马对中等马，下 等马对下等马。由于齐威王每个等级的马都比田忌的强，三场比赛下来,田忌都失败了。田忌觉得很扫兴，垂头丧气地准备离开赛马场。</a:t>
              </a:r>
            </a:p>
            <a:p>
              <a:pPr marL="0" algn="l"/>
            </a:p>
          </p:txBody>
        </p:sp>
        <p:sp>
          <p:nvSpPr>
            <p:cNvPr id="11" name="形状2"/>
            <p:cNvSpPr txBox="1"/>
            <p:nvPr/>
          </p:nvSpPr>
          <p:spPr>
            <a:xfrm>
              <a:off x="0" y="2502446"/>
              <a:ext cx="2480623" cy="358899"/>
            </a:xfrm>
            <a:custGeom>
              <a:avLst/>
              <a:gdLst>
                <a:gd name="connsiteX0" fmla="*/ 2265284 w 2480623"/>
                <a:gd name="connsiteY0" fmla="*/ 0 h 358899"/>
                <a:gd name="connsiteX1" fmla="*/ 2480623 w 2480623"/>
                <a:gd name="connsiteY1" fmla="*/ 179449 h 358899"/>
                <a:gd name="connsiteX2" fmla="*/ 2265284 w 2480623"/>
                <a:gd name="connsiteY2" fmla="*/ 358899 h 358899"/>
                <a:gd name="connsiteX3" fmla="*/ 2265284 w 2480623"/>
                <a:gd name="connsiteY3" fmla="*/ 239266 h 358899"/>
                <a:gd name="connsiteX4" fmla="*/ 0 w 2480623"/>
                <a:gd name="connsiteY4" fmla="*/ 239266 h 358899"/>
                <a:gd name="connsiteX5" fmla="*/ 0 w 2480623"/>
                <a:gd name="connsiteY5" fmla="*/ 119633 h 358899"/>
                <a:gd name="connsiteX6" fmla="*/ 2265284 w 2480623"/>
                <a:gd name="connsiteY6" fmla="*/ 119633 h 358899"/>
                <a:gd name="connsiteX7" fmla="*/ 2265284 w 2480623"/>
                <a:gd name="connsiteY7" fmla="*/ 0 h 358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80623" h="358899">
                  <a:moveTo>
                    <a:pt x="2265284" y="0"/>
                  </a:moveTo>
                  <a:lnTo>
                    <a:pt x="2480623" y="179449"/>
                  </a:lnTo>
                  <a:lnTo>
                    <a:pt x="2265284" y="358899"/>
                  </a:lnTo>
                  <a:lnTo>
                    <a:pt x="2265284" y="239266"/>
                  </a:lnTo>
                  <a:lnTo>
                    <a:pt x="0" y="239266"/>
                  </a:lnTo>
                  <a:lnTo>
                    <a:pt x="0" y="119633"/>
                  </a:lnTo>
                  <a:lnTo>
                    <a:pt x="2265284" y="119633"/>
                  </a:lnTo>
                  <a:lnTo>
                    <a:pt x="2265284" y="0"/>
                  </a:lnTo>
                  <a:close/>
                </a:path>
              </a:pathLst>
            </a:custGeom>
            <a:solidFill>
              <a:srgbClr val="FF0000">
                <a:alpha val="100000"/>
              </a:srgbClr>
            </a:solidFill>
            <a:ln w="28575">
              <a:solidFill>
                <a:srgbClr val="FF00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2" name="文本1"/>
            <p:cNvSpPr txBox="1"/>
            <p:nvPr/>
          </p:nvSpPr>
          <p:spPr>
            <a:xfrm>
              <a:off x="3600107" y="4887516"/>
              <a:ext cx="2798778" cy="72847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999" b="1" i="0" dirty="0">
                  <a:solidFill>
                    <a:srgbClr val="FF0000">
                      <a:alpha val="100000"/>
                    </a:srgbClr>
                  </a:solidFill>
                  <a:latin typeface="华文隶书"/>
                  <a:ea typeface="华文隶书"/>
                </a:rPr>
                <a:t>以前的比赛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682782" y="365322"/>
            <a:ext cx="4165425" cy="6857590"/>
          </a:xfrm>
          <a:prstGeom prst="rect">
            <a:avLst/>
          </a:prstGeom>
        </p:spPr>
      </p:pic>
      <p:pic>
        <p:nvPicPr>
          <p:cNvPr id="6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08075" y="855783"/>
            <a:ext cx="6096000" cy="4238625"/>
          </a:xfrm>
          <a:prstGeom prst="rect">
            <a:avLst/>
          </a:prstGeom>
          <a:effectLst>
            <a:outerShdw blurRad="76200" sx="101000" sy="101000" algn="ctr" rotWithShape="0">
              <a:srgbClr val="000000">
                <a:alpha val="45000"/>
              </a:srgbClr>
            </a:outerShdw>
          </a:effectLst>
        </p:spPr>
      </p:pic>
      <p:sp>
        <p:nvSpPr>
          <p:cNvPr id="7" name="文本1"/>
          <p:cNvSpPr txBox="1"/>
          <p:nvPr/>
        </p:nvSpPr>
        <p:spPr>
          <a:xfrm>
            <a:off x="1358198" y="1717215"/>
            <a:ext cx="4350401" cy="310365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6800"/>
              </a:lnSpc>
            </a:pPr>
            <a:r>
              <a:rPr lang="zh-CN" altLang="en-US" sz="3799" b="0" i="0" dirty="0">
                <a:solidFill>
                  <a:srgbClr val="000000">
                    <a:alpha val="100000"/>
                  </a:srgbClr>
                </a:solidFill>
                <a:latin typeface="华文隶书"/>
                <a:ea typeface="华文隶书"/>
              </a:rPr>
              <a:t>人物：宋襄公</a:t>
            </a:r>
          </a:p>
          <a:p>
            <a:pPr marL="0" algn="l"/>
            <a:r>
              <a:rPr lang="zh-CN" altLang="en-US" sz="3799" b="0" i="0" dirty="0">
                <a:solidFill>
                  <a:srgbClr val="000000">
                    <a:alpha val="100000"/>
                  </a:srgbClr>
                </a:solidFill>
                <a:latin typeface="华文隶书"/>
                <a:ea typeface="华文隶书"/>
              </a:rPr>
              <a:t>战役：泓水之战</a:t>
            </a:r>
          </a:p>
          <a:p>
            <a:pPr marL="0" algn="l"/>
            <a:r>
              <a:rPr lang="zh-CN" altLang="en-US" sz="3799" b="0" i="0" dirty="0">
                <a:solidFill>
                  <a:srgbClr val="000000">
                    <a:alpha val="100000"/>
                  </a:srgbClr>
                </a:solidFill>
                <a:latin typeface="华文隶书"/>
                <a:ea typeface="华文隶书"/>
              </a:rPr>
              <a:t>敌人不渡河不打，布阵未稳不打，结果兵败。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12.xml><?xml version="1.0" encoding="utf-8"?>
<p:sld xmlns:a16="http://schemas.microsoft.com/office/drawing/2014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grpSp>
        <p:nvGrpSpPr>
          <p:cNvPr id="5" name="组合1"/>
          <p:cNvGrpSpPr/>
          <p:nvPr/>
        </p:nvGrpSpPr>
        <p:grpSpPr>
          <a:xfrm>
            <a:off x="594579" y="814130"/>
            <a:ext cx="3178194" cy="2975917"/>
            <a:chOff x="0" y="0"/>
            <a:chExt cx="3178194" cy="2975917"/>
          </a:xfrm>
        </p:grpSpPr>
        <p:pic>
          <p:nvPicPr>
            <p:cNvPr id="6" name="图片5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0" t="10544" r="0" b="9490"/>
            <a:stretch>
              <a:fillRect/>
            </a:stretch>
          </p:blipFill>
          <p:spPr>
            <a:xfrm>
              <a:off x="0" y="0"/>
              <a:ext cx="3178194" cy="2975917"/>
            </a:xfrm>
            <a:prstGeom prst="ellipse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7" name="文本1"/>
            <p:cNvSpPr txBox="1"/>
            <p:nvPr/>
          </p:nvSpPr>
          <p:spPr>
            <a:xfrm>
              <a:off x="273377" y="384467"/>
              <a:ext cx="2311889" cy="69751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499" b="1" i="0" dirty="0">
                  <a:ln w="5953">
                    <a:solidFill>
                      <a:srgbClr val="2E75B6">
                        <a:alpha val="100000"/>
                      </a:srgbClr>
                    </a:solidFill>
                  </a:ln>
                  <a:solidFill>
                    <a:srgbClr val="000000">
                      <a:alpha val="100000"/>
                    </a:srgbClr>
                  </a:solidFill>
                  <a:effectLst>
                    <a:glow rad="47625">
                      <a:srgbClr val="81C4FF">
                        <a:alpha val="100000"/>
                      </a:srgbClr>
                    </a:glow>
                  </a:effectLst>
                  <a:latin typeface="楷体"/>
                  <a:ea typeface="楷体"/>
                </a:rPr>
                <a:t>孙膑</a:t>
              </a:r>
            </a:p>
          </p:txBody>
        </p:sp>
      </p:grpSp>
      <p:grpSp>
        <p:nvGrpSpPr>
          <p:cNvPr id="8" name="组合2"/>
          <p:cNvGrpSpPr/>
          <p:nvPr/>
        </p:nvGrpSpPr>
        <p:grpSpPr>
          <a:xfrm>
            <a:off x="8182747" y="2762088"/>
            <a:ext cx="3588791" cy="3199590"/>
            <a:chOff x="0" y="0"/>
            <a:chExt cx="3588791" cy="3199590"/>
          </a:xfrm>
        </p:grpSpPr>
        <p:pic>
          <p:nvPicPr>
            <p:cNvPr id="9" name="图片6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3588791" cy="3199590"/>
            </a:xfrm>
            <a:prstGeom prst="ellipse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10" name="文本2"/>
            <p:cNvSpPr txBox="1"/>
            <p:nvPr/>
          </p:nvSpPr>
          <p:spPr>
            <a:xfrm>
              <a:off x="328593" y="268176"/>
              <a:ext cx="2495550" cy="69751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499" b="1" i="0" dirty="0">
                  <a:ln w="5953">
                    <a:solidFill>
                      <a:srgbClr val="2E75B6">
                        <a:alpha val="100000"/>
                      </a:srgbClr>
                    </a:solidFill>
                  </a:ln>
                  <a:solidFill>
                    <a:srgbClr val="000000">
                      <a:alpha val="100000"/>
                    </a:srgbClr>
                  </a:solidFill>
                  <a:effectLst>
                    <a:glow rad="47625">
                      <a:srgbClr val="81C4FF">
                        <a:alpha val="100000"/>
                      </a:srgbClr>
                    </a:glow>
                  </a:effectLst>
                  <a:latin typeface="楷体"/>
                  <a:ea typeface="楷体"/>
                </a:rPr>
                <a:t>田忌</a:t>
              </a:r>
            </a:p>
          </p:txBody>
        </p:sp>
      </p:grpSp>
      <p:sp>
        <p:nvSpPr>
          <p:cNvPr id="11" name="形状1"/>
          <p:cNvSpPr txBox="1"/>
          <p:nvPr/>
        </p:nvSpPr>
        <p:spPr>
          <a:xfrm>
            <a:off x="3905660" y="672189"/>
            <a:ext cx="3781568" cy="1192806"/>
          </a:xfrm>
          <a:custGeom>
            <a:avLst/>
            <a:gdLst>
              <a:gd name="connsiteX0" fmla="*/ 198801 w 3781568"/>
              <a:gd name="connsiteY0" fmla="*/ 0 h 1192806"/>
              <a:gd name="connsiteX1" fmla="*/ 3582767 w 3781568"/>
              <a:gd name="connsiteY1" fmla="*/ 0 h 1192806"/>
              <a:gd name="connsiteX2" fmla="*/ 3635492 w 3781568"/>
              <a:gd name="connsiteY2" fmla="*/ 0 h 1192806"/>
              <a:gd name="connsiteX3" fmla="*/ 3760623 w 3781568"/>
              <a:gd name="connsiteY3" fmla="*/ 95510 h 1192806"/>
              <a:gd name="connsiteX4" fmla="*/ 3781568 w 3781568"/>
              <a:gd name="connsiteY4" fmla="*/ 994005 h 1192806"/>
              <a:gd name="connsiteX5" fmla="*/ 3781568 w 3781568"/>
              <a:gd name="connsiteY5" fmla="*/ 1046730 h 1192806"/>
              <a:gd name="connsiteX6" fmla="*/ 3686058 w 3781568"/>
              <a:gd name="connsiteY6" fmla="*/ 1171861 h 1192806"/>
              <a:gd name="connsiteX7" fmla="*/ 1510687 w 3781568"/>
              <a:gd name="connsiteY7" fmla="*/ 1192806 h 1192806"/>
              <a:gd name="connsiteX8" fmla="*/ 26445 w 3781568"/>
              <a:gd name="connsiteY8" fmla="*/ 1710041 h 1192806"/>
              <a:gd name="connsiteX9" fmla="*/ 591101 w 3781568"/>
              <a:gd name="connsiteY9" fmla="*/ 1192806 h 1192806"/>
              <a:gd name="connsiteX10" fmla="*/ 198801 w 3781568"/>
              <a:gd name="connsiteY10" fmla="*/ 1192806 h 1192806"/>
              <a:gd name="connsiteX11" fmla="*/ 89006 w 3781568"/>
              <a:gd name="connsiteY11" fmla="*/ 1192806 h 1192806"/>
              <a:gd name="connsiteX12" fmla="*/ 0 w 3781568"/>
              <a:gd name="connsiteY12" fmla="*/ 198801 h 1192806"/>
              <a:gd name="connsiteX13" fmla="*/ 0 w 3781568"/>
              <a:gd name="connsiteY13" fmla="*/ 89006 h 11928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781568" h="1710041">
                <a:moveTo>
                  <a:pt x="198801" y="0"/>
                </a:moveTo>
                <a:lnTo>
                  <a:pt x="3582767" y="0"/>
                </a:lnTo>
                <a:cubicBezTo>
                  <a:pt x="3635492" y="0"/>
                  <a:pt x="3686058" y="20945"/>
                  <a:pt x="3723340" y="58227"/>
                </a:cubicBezTo>
                <a:cubicBezTo>
                  <a:pt x="3760623" y="95510"/>
                  <a:pt x="3781568" y="146076"/>
                  <a:pt x="3781568" y="198801"/>
                </a:cubicBezTo>
                <a:lnTo>
                  <a:pt x="3781568" y="994005"/>
                </a:lnTo>
                <a:cubicBezTo>
                  <a:pt x="3781568" y="1046730"/>
                  <a:pt x="3760623" y="1097296"/>
                  <a:pt x="3723340" y="1134579"/>
                </a:cubicBezTo>
                <a:cubicBezTo>
                  <a:pt x="3686058" y="1171861"/>
                  <a:pt x="3635492" y="1192806"/>
                  <a:pt x="3582767" y="1192806"/>
                </a:cubicBezTo>
                <a:lnTo>
                  <a:pt x="1510687" y="1192806"/>
                </a:lnTo>
                <a:lnTo>
                  <a:pt x="26445" y="1710041"/>
                </a:lnTo>
                <a:lnTo>
                  <a:pt x="591101" y="1192806"/>
                </a:lnTo>
                <a:lnTo>
                  <a:pt x="198801" y="1192806"/>
                </a:lnTo>
                <a:cubicBezTo>
                  <a:pt x="89006" y="1192806"/>
                  <a:pt x="0" y="1103800"/>
                  <a:pt x="0" y="994005"/>
                </a:cubicBezTo>
                <a:lnTo>
                  <a:pt x="0" y="198801"/>
                </a:lnTo>
                <a:cubicBezTo>
                  <a:pt x="0" y="89006"/>
                  <a:pt x="89006" y="0"/>
                  <a:pt x="198801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47625">
            <a:solidFill>
              <a:srgbClr val="458BE6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l"/>
            <a:r>
              <a:rPr lang="zh-CN" altLang="en-US" sz="21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   </a:t>
            </a:r>
            <a:r>
              <a:rPr lang="zh-CN" altLang="en-US" sz="25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 田将军，您去赛马，怎么闷闷不乐啊？</a:t>
            </a:r>
          </a:p>
        </p:txBody>
      </p:sp>
      <p:sp>
        <p:nvSpPr>
          <p:cNvPr id="12" name="形状2"/>
          <p:cNvSpPr txBox="1"/>
          <p:nvPr/>
        </p:nvSpPr>
        <p:spPr>
          <a:xfrm>
            <a:off x="5699998" y="2661066"/>
            <a:ext cx="2364509" cy="981694"/>
          </a:xfrm>
          <a:custGeom>
            <a:avLst/>
            <a:gdLst>
              <a:gd name="connsiteX0" fmla="*/ 163616 w 2364509"/>
              <a:gd name="connsiteY0" fmla="*/ 0 h 981694"/>
              <a:gd name="connsiteX1" fmla="*/ 2200894 w 2364509"/>
              <a:gd name="connsiteY1" fmla="*/ 0 h 981694"/>
              <a:gd name="connsiteX2" fmla="*/ 2244287 w 2364509"/>
              <a:gd name="connsiteY2" fmla="*/ 0 h 981694"/>
              <a:gd name="connsiteX3" fmla="*/ 2347271 w 2364509"/>
              <a:gd name="connsiteY3" fmla="*/ 78606 h 981694"/>
              <a:gd name="connsiteX4" fmla="*/ 2364509 w 2364509"/>
              <a:gd name="connsiteY4" fmla="*/ 818078 h 981694"/>
              <a:gd name="connsiteX5" fmla="*/ 2364509 w 2364509"/>
              <a:gd name="connsiteY5" fmla="*/ 861471 h 981694"/>
              <a:gd name="connsiteX6" fmla="*/ 2285903 w 2364509"/>
              <a:gd name="connsiteY6" fmla="*/ 964455 h 981694"/>
              <a:gd name="connsiteX7" fmla="*/ 1880606 w 2364509"/>
              <a:gd name="connsiteY7" fmla="*/ 981693 h 981694"/>
              <a:gd name="connsiteX8" fmla="*/ 2322443 w 2364509"/>
              <a:gd name="connsiteY8" fmla="*/ 1747896 h 981694"/>
              <a:gd name="connsiteX9" fmla="*/ 1250325 w 2364509"/>
              <a:gd name="connsiteY9" fmla="*/ 981693 h 981694"/>
              <a:gd name="connsiteX10" fmla="*/ 163616 w 2364509"/>
              <a:gd name="connsiteY10" fmla="*/ 981693 h 981694"/>
              <a:gd name="connsiteX11" fmla="*/ 120222 w 2364509"/>
              <a:gd name="connsiteY11" fmla="*/ 981693 h 981694"/>
              <a:gd name="connsiteX12" fmla="*/ 17238 w 2364509"/>
              <a:gd name="connsiteY12" fmla="*/ 903088 h 981694"/>
              <a:gd name="connsiteX13" fmla="*/ 0 w 2364509"/>
              <a:gd name="connsiteY13" fmla="*/ 163616 h 981694"/>
              <a:gd name="connsiteX14" fmla="*/ 0 w 2364509"/>
              <a:gd name="connsiteY14" fmla="*/ 73253 h 981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364509" h="1747896">
                <a:moveTo>
                  <a:pt x="163616" y="0"/>
                </a:moveTo>
                <a:lnTo>
                  <a:pt x="2200894" y="0"/>
                </a:lnTo>
                <a:cubicBezTo>
                  <a:pt x="2244287" y="0"/>
                  <a:pt x="2285903" y="17238"/>
                  <a:pt x="2316587" y="47922"/>
                </a:cubicBezTo>
                <a:cubicBezTo>
                  <a:pt x="2347271" y="78606"/>
                  <a:pt x="2364509" y="120222"/>
                  <a:pt x="2364509" y="163616"/>
                </a:cubicBezTo>
                <a:lnTo>
                  <a:pt x="2364509" y="818078"/>
                </a:lnTo>
                <a:cubicBezTo>
                  <a:pt x="2364509" y="861471"/>
                  <a:pt x="2347271" y="903088"/>
                  <a:pt x="2316587" y="933772"/>
                </a:cubicBezTo>
                <a:cubicBezTo>
                  <a:pt x="2285903" y="964455"/>
                  <a:pt x="2244287" y="981693"/>
                  <a:pt x="2200894" y="981693"/>
                </a:cubicBezTo>
                <a:lnTo>
                  <a:pt x="1880606" y="981693"/>
                </a:lnTo>
                <a:lnTo>
                  <a:pt x="2322443" y="1747896"/>
                </a:lnTo>
                <a:lnTo>
                  <a:pt x="1250325" y="981693"/>
                </a:lnTo>
                <a:lnTo>
                  <a:pt x="163616" y="981693"/>
                </a:lnTo>
                <a:cubicBezTo>
                  <a:pt x="120222" y="981693"/>
                  <a:pt x="78606" y="964455"/>
                  <a:pt x="47922" y="933772"/>
                </a:cubicBezTo>
                <a:cubicBezTo>
                  <a:pt x="17238" y="903088"/>
                  <a:pt x="0" y="861471"/>
                  <a:pt x="0" y="818078"/>
                </a:cubicBezTo>
                <a:lnTo>
                  <a:pt x="0" y="163616"/>
                </a:lnTo>
                <a:cubicBezTo>
                  <a:pt x="0" y="73253"/>
                  <a:pt x="73253" y="0"/>
                  <a:pt x="163616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47625">
            <a:solidFill>
              <a:srgbClr val="458BE6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1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…………</a:t>
            </a:r>
          </a:p>
        </p:txBody>
      </p:sp>
      <p:pic>
        <p:nvPicPr>
          <p:cNvPr id="13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" y="4333389"/>
            <a:ext cx="2363991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13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67" t="14365" r="6060" b="7462"/>
          <a:stretch>
            <a:fillRect/>
          </a:stretch>
        </p:blipFill>
        <p:spPr>
          <a:xfrm>
            <a:off x="21593" y="250736"/>
            <a:ext cx="12268941" cy="6285537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6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4267" t="14365" r="6060" b="7462"/>
          <a:stretch>
            <a:fillRect/>
          </a:stretch>
        </p:blipFill>
        <p:spPr>
          <a:xfrm>
            <a:off x="-38119" y="266633"/>
            <a:ext cx="12268940" cy="6325438"/>
          </a:xfrm>
          <a:prstGeom prst="rect">
            <a:avLst/>
          </a:prstGeom>
        </p:spPr>
      </p:pic>
      <p:pic>
        <p:nvPicPr>
          <p:cNvPr id="7" name="图片6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3486" t="39162" r="7803" b="30786"/>
          <a:stretch>
            <a:fillRect/>
          </a:stretch>
        </p:blipFill>
        <p:spPr>
          <a:xfrm>
            <a:off x="677685" y="1043292"/>
            <a:ext cx="10837259" cy="4772930"/>
          </a:xfrm>
          <a:prstGeom prst="rect">
            <a:avLst/>
          </a:prstGeom>
        </p:spPr>
      </p:pic>
      <p:pic>
        <p:nvPicPr>
          <p:cNvPr id="8" name="图片7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43559" y="4483779"/>
            <a:ext cx="2838450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14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67" t="14365" r="6060" b="7462"/>
          <a:stretch>
            <a:fillRect/>
          </a:stretch>
        </p:blipFill>
        <p:spPr>
          <a:xfrm>
            <a:off x="21593" y="250736"/>
            <a:ext cx="12268941" cy="6285537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6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4267" t="14365" r="6060" b="7462"/>
          <a:stretch>
            <a:fillRect/>
          </a:stretch>
        </p:blipFill>
        <p:spPr>
          <a:xfrm>
            <a:off x="-38119" y="266633"/>
            <a:ext cx="12268940" cy="6325438"/>
          </a:xfrm>
          <a:prstGeom prst="rect">
            <a:avLst/>
          </a:prstGeom>
        </p:spPr>
      </p:pic>
      <p:pic>
        <p:nvPicPr>
          <p:cNvPr id="7" name="图片6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2892" t="18662" r="7124" b="31006"/>
          <a:stretch>
            <a:fillRect/>
          </a:stretch>
        </p:blipFill>
        <p:spPr>
          <a:xfrm>
            <a:off x="1277569" y="890330"/>
            <a:ext cx="8298323" cy="5468579"/>
          </a:xfrm>
          <a:prstGeom prst="rect">
            <a:avLst/>
          </a:prstGeom>
        </p:spPr>
      </p:pic>
      <p:sp>
        <p:nvSpPr>
          <p:cNvPr id="8" name="形状1"/>
          <p:cNvSpPr txBox="1"/>
          <p:nvPr/>
        </p:nvSpPr>
        <p:spPr>
          <a:xfrm>
            <a:off x="2142839" y="1495549"/>
            <a:ext cx="612734" cy="422234"/>
          </a:xfrm>
          <a:prstGeom prst="rect"/>
          <a:solidFill>
            <a:srgbClr val="FFFFFF">
              <a:alpha val="0"/>
            </a:srgbClr>
          </a:solidFill>
          <a:ln w="28575">
            <a:solidFill>
              <a:srgbClr val="FF00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  <p:pic>
        <p:nvPicPr>
          <p:cNvPr id="9" name="图片7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62680" t="0" r="4156" b="65099"/>
          <a:stretch>
            <a:fillRect/>
          </a:stretch>
        </p:blipFill>
        <p:spPr>
          <a:xfrm>
            <a:off x="6763541" y="419795"/>
            <a:ext cx="2812713" cy="2573874"/>
          </a:xfrm>
          <a:prstGeom prst="rect">
            <a:avLst/>
          </a:prstGeom>
        </p:spPr>
      </p:pic>
      <p:sp>
        <p:nvSpPr>
          <p:cNvPr id="10" name="形状2"/>
          <p:cNvSpPr txBox="1"/>
          <p:nvPr/>
        </p:nvSpPr>
        <p:spPr>
          <a:xfrm>
            <a:off x="2923965" y="5923845"/>
            <a:ext cx="496129" cy="332384"/>
          </a:xfrm>
          <a:prstGeom prst="rect"/>
          <a:solidFill>
            <a:srgbClr val="FFFFFF">
              <a:alpha val="0"/>
            </a:srgbClr>
          </a:solidFill>
          <a:ln w="28575">
            <a:solidFill>
              <a:srgbClr val="FF00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1" name="形状3"/>
          <p:cNvSpPr txBox="1"/>
          <p:nvPr/>
        </p:nvSpPr>
        <p:spPr>
          <a:xfrm>
            <a:off x="2702296" y="5190094"/>
            <a:ext cx="1045029" cy="316675"/>
          </a:xfrm>
          <a:prstGeom prst="rect"/>
          <a:solidFill>
            <a:srgbClr val="FFFFFF">
              <a:alpha val="0"/>
            </a:srgbClr>
          </a:solidFill>
          <a:ln w="28575">
            <a:solidFill>
              <a:srgbClr val="FF00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15.xml><?xml version="1.0" encoding="utf-8"?>
<p:sld xmlns:a16="http://schemas.microsoft.com/office/drawing/2014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grpSp>
        <p:nvGrpSpPr>
          <p:cNvPr id="5" name="组合1"/>
          <p:cNvGrpSpPr/>
          <p:nvPr/>
        </p:nvGrpSpPr>
        <p:grpSpPr>
          <a:xfrm>
            <a:off x="210026" y="669941"/>
            <a:ext cx="3928389" cy="5487153"/>
            <a:chOff x="0" y="0"/>
            <a:chExt cx="3928389" cy="5487153"/>
          </a:xfrm>
        </p:grpSpPr>
        <p:pic>
          <p:nvPicPr>
            <p:cNvPr id="6" name="图片4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21654" y="0"/>
              <a:ext cx="1842572" cy="1889341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  <a:prstDash val="solid"/>
            </a:ln>
          </p:spPr>
        </p:pic>
        <p:sp>
          <p:nvSpPr>
            <p:cNvPr id="7" name="文本2"/>
            <p:cNvSpPr txBox="1"/>
            <p:nvPr/>
          </p:nvSpPr>
          <p:spPr>
            <a:xfrm>
              <a:off x="1814575" y="579897"/>
              <a:ext cx="2113814" cy="823079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300"/>
                </a:lnSpc>
              </a:pPr>
              <a:r>
                <a:rPr lang="zh-CN" altLang="en-US" sz="3600" b="0" i="0" dirty="0">
                  <a:solidFill>
                    <a:srgbClr val="000000">
                      <a:alpha val="100000"/>
                    </a:srgbClr>
                  </a:solidFill>
                  <a:effectLst>
                    <a:outerShdw blurRad="63500" dist="0" dir="12600000" rotWithShape="0">
                      <a:srgbClr val="000000">
                        <a:alpha val="69803"/>
                      </a:srgbClr>
                    </a:outerShdw>
                  </a:effectLst>
                  <a:latin typeface="华文新魏"/>
                  <a:ea typeface="华文新魏"/>
                </a:rPr>
                <a:t>上等马</a:t>
              </a:r>
            </a:p>
          </p:txBody>
        </p:sp>
        <p:pic>
          <p:nvPicPr>
            <p:cNvPr id="8" name="图片5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0" t="0" r="0" b="5871"/>
            <a:stretch>
              <a:fillRect/>
            </a:stretch>
          </p:blipFill>
          <p:spPr>
            <a:xfrm>
              <a:off x="121615" y="1730854"/>
              <a:ext cx="1836799" cy="2016881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  <a:prstDash val="solid"/>
            </a:ln>
          </p:spPr>
        </p:pic>
        <p:sp>
          <p:nvSpPr>
            <p:cNvPr id="9" name="文本3"/>
            <p:cNvSpPr txBox="1"/>
            <p:nvPr/>
          </p:nvSpPr>
          <p:spPr>
            <a:xfrm>
              <a:off x="1697301" y="2460173"/>
              <a:ext cx="1800784" cy="79234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300"/>
                </a:lnSpc>
              </a:pPr>
              <a:r>
                <a:rPr lang="zh-CN" altLang="en-US" sz="3600" b="0" i="0" dirty="0">
                  <a:solidFill>
                    <a:srgbClr val="000000">
                      <a:alpha val="100000"/>
                    </a:srgbClr>
                  </a:solidFill>
                  <a:effectLst>
                    <a:outerShdw blurRad="63500" dist="0" dir="12600000" rotWithShape="0">
                      <a:srgbClr val="000000">
                        <a:alpha val="69803"/>
                      </a:srgbClr>
                    </a:outerShdw>
                  </a:effectLst>
                  <a:latin typeface="华文新魏"/>
                  <a:ea typeface="华文新魏"/>
                </a:rPr>
                <a:t>中等马</a:t>
              </a:r>
            </a:p>
          </p:txBody>
        </p:sp>
        <p:pic>
          <p:nvPicPr>
            <p:cNvPr id="10" name="图片6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0" y="3747459"/>
              <a:ext cx="1702274" cy="1739694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  <a:prstDash val="solid"/>
            </a:ln>
          </p:spPr>
        </p:pic>
        <p:sp>
          <p:nvSpPr>
            <p:cNvPr id="11" name="文本4"/>
            <p:cNvSpPr txBox="1"/>
            <p:nvPr/>
          </p:nvSpPr>
          <p:spPr>
            <a:xfrm>
              <a:off x="1505858" y="4130940"/>
              <a:ext cx="2113813" cy="823081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300"/>
                </a:lnSpc>
              </a:pPr>
              <a:r>
                <a:rPr lang="zh-CN" altLang="en-US" sz="3600" b="0" i="0" dirty="0">
                  <a:solidFill>
                    <a:srgbClr val="000000">
                      <a:alpha val="100000"/>
                    </a:srgbClr>
                  </a:solidFill>
                  <a:effectLst>
                    <a:outerShdw blurRad="63500" dist="0" dir="12600000" rotWithShape="0">
                      <a:srgbClr val="000000">
                        <a:alpha val="69803"/>
                      </a:srgbClr>
                    </a:outerShdw>
                  </a:effectLst>
                  <a:latin typeface="华文新魏"/>
                  <a:ea typeface="华文新魏"/>
                </a:rPr>
                <a:t>下等马</a:t>
              </a:r>
            </a:p>
          </p:txBody>
        </p:sp>
      </p:grpSp>
      <p:grpSp>
        <p:nvGrpSpPr>
          <p:cNvPr id="12" name="组合2"/>
          <p:cNvGrpSpPr/>
          <p:nvPr/>
        </p:nvGrpSpPr>
        <p:grpSpPr>
          <a:xfrm>
            <a:off x="8890606" y="685657"/>
            <a:ext cx="3638284" cy="5826414"/>
            <a:chOff x="0" y="0"/>
            <a:chExt cx="3638284" cy="5826414"/>
          </a:xfrm>
        </p:grpSpPr>
        <p:pic>
          <p:nvPicPr>
            <p:cNvPr id="13" name="图片7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861993" y="0"/>
              <a:ext cx="2082880" cy="1580979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  <a:prstDash val="solid"/>
            </a:ln>
          </p:spPr>
        </p:pic>
        <p:sp>
          <p:nvSpPr>
            <p:cNvPr id="14" name="文本5"/>
            <p:cNvSpPr txBox="1"/>
            <p:nvPr/>
          </p:nvSpPr>
          <p:spPr>
            <a:xfrm>
              <a:off x="0" y="641290"/>
              <a:ext cx="1857026" cy="74150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300"/>
                </a:lnSpc>
              </a:pPr>
              <a:r>
                <a:rPr lang="zh-CN" altLang="en-US" sz="3600" b="0" i="0" dirty="0">
                  <a:solidFill>
                    <a:srgbClr val="000000">
                      <a:alpha val="100000"/>
                    </a:srgbClr>
                  </a:solidFill>
                  <a:effectLst>
                    <a:outerShdw blurRad="63500" dist="0" dir="12600000" rotWithShape="0">
                      <a:srgbClr val="000000">
                        <a:alpha val="69803"/>
                      </a:srgbClr>
                    </a:outerShdw>
                  </a:effectLst>
                  <a:latin typeface="华文新魏"/>
                  <a:ea typeface="华文新魏"/>
                </a:rPr>
                <a:t>上等马</a:t>
              </a:r>
            </a:p>
          </p:txBody>
        </p:sp>
        <p:pic>
          <p:nvPicPr>
            <p:cNvPr id="15" name="图片8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0" t="0" r="0" b="11967"/>
            <a:stretch>
              <a:fillRect/>
            </a:stretch>
          </p:blipFill>
          <p:spPr>
            <a:xfrm>
              <a:off x="1204108" y="1888827"/>
              <a:ext cx="1977137" cy="1994487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  <a:prstDash val="solid"/>
            </a:ln>
          </p:spPr>
        </p:pic>
        <p:sp>
          <p:nvSpPr>
            <p:cNvPr id="16" name="文本6"/>
            <p:cNvSpPr txBox="1"/>
            <p:nvPr/>
          </p:nvSpPr>
          <p:spPr>
            <a:xfrm>
              <a:off x="50778" y="2634592"/>
              <a:ext cx="2696885" cy="763108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300"/>
                </a:lnSpc>
              </a:pPr>
              <a:r>
                <a:rPr lang="zh-CN" altLang="en-US" sz="3600" b="0" i="0" dirty="0">
                  <a:solidFill>
                    <a:srgbClr val="000000">
                      <a:alpha val="100000"/>
                    </a:srgbClr>
                  </a:solidFill>
                  <a:effectLst>
                    <a:outerShdw blurRad="63500" dist="0" dir="12600000" rotWithShape="0">
                      <a:srgbClr val="000000">
                        <a:alpha val="69803"/>
                      </a:srgbClr>
                    </a:outerShdw>
                  </a:effectLst>
                  <a:latin typeface="华文新魏"/>
                  <a:ea typeface="华文新魏"/>
                </a:rPr>
                <a:t>中等马</a:t>
              </a:r>
            </a:p>
          </p:txBody>
        </p:sp>
        <p:pic>
          <p:nvPicPr>
            <p:cNvPr id="17" name="图片9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109942" y="3591859"/>
              <a:ext cx="2528342" cy="2234555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  <a:prstDash val="solid"/>
            </a:ln>
          </p:spPr>
        </p:pic>
        <p:sp>
          <p:nvSpPr>
            <p:cNvPr id="18" name="文本7"/>
            <p:cNvSpPr txBox="1"/>
            <p:nvPr/>
          </p:nvSpPr>
          <p:spPr>
            <a:xfrm>
              <a:off x="50531" y="4357483"/>
              <a:ext cx="2296874" cy="783430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300"/>
                </a:lnSpc>
              </a:pPr>
              <a:r>
                <a:rPr lang="zh-CN" altLang="en-US" sz="3600" b="0" i="0" dirty="0">
                  <a:solidFill>
                    <a:srgbClr val="000000">
                      <a:alpha val="100000"/>
                    </a:srgbClr>
                  </a:solidFill>
                  <a:effectLst>
                    <a:outerShdw blurRad="63500" dist="0" dir="12600000" rotWithShape="0">
                      <a:srgbClr val="000000">
                        <a:alpha val="69803"/>
                      </a:srgbClr>
                    </a:outerShdw>
                  </a:effectLst>
                  <a:latin typeface="华文新魏"/>
                  <a:ea typeface="华文新魏"/>
                </a:rPr>
                <a:t>下等马</a:t>
              </a:r>
            </a:p>
          </p:txBody>
        </p:sp>
      </p:grpSp>
      <p:grpSp>
        <p:nvGrpSpPr>
          <p:cNvPr id="19" name="组合3"/>
          <p:cNvGrpSpPr/>
          <p:nvPr/>
        </p:nvGrpSpPr>
        <p:grpSpPr>
          <a:xfrm>
            <a:off x="3870703" y="238601"/>
            <a:ext cx="4679947" cy="1500445"/>
            <a:chOff x="0" y="0"/>
            <a:chExt cx="4679947" cy="1500445"/>
          </a:xfrm>
        </p:grpSpPr>
        <p:sp>
          <p:nvSpPr>
            <p:cNvPr id="20" name="形状3"/>
            <p:cNvSpPr txBox="1"/>
            <p:nvPr/>
          </p:nvSpPr>
          <p:spPr>
            <a:xfrm>
              <a:off x="792463" y="0"/>
              <a:ext cx="2893948" cy="1076318"/>
            </a:xfrm>
            <a:prstGeom prst="rect"/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1" name="文本8"/>
            <p:cNvSpPr txBox="1"/>
            <p:nvPr/>
          </p:nvSpPr>
          <p:spPr>
            <a:xfrm>
              <a:off x="933928" y="134478"/>
              <a:ext cx="3231699" cy="1365967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800"/>
                </a:lnSpc>
              </a:pPr>
              <a:r>
                <a:rPr lang="zh-CN" altLang="en-US" sz="4000" b="0" i="0" dirty="0">
                  <a:solidFill>
                    <a:srgbClr val="000000">
                      <a:alpha val="100000"/>
                    </a:srgbClr>
                  </a:solidFill>
                  <a:latin typeface="华文行楷"/>
                  <a:ea typeface="华文行楷"/>
                </a:rPr>
                <a:t>学习任务二</a:t>
              </a:r>
            </a:p>
          </p:txBody>
        </p:sp>
        <p:sp>
          <p:nvSpPr>
            <p:cNvPr id="22" name="形状1"/>
            <p:cNvSpPr txBox="1"/>
            <p:nvPr/>
          </p:nvSpPr>
          <p:spPr>
            <a:xfrm flipH="0">
              <a:off x="3722685" y="596733"/>
              <a:ext cx="957262" cy="458611"/>
            </a:xfrm>
            <a:custGeom>
              <a:avLst/>
              <a:gdLst>
                <a:gd name="connsiteX0" fmla="*/ 58321 w 957262"/>
                <a:gd name="connsiteY0" fmla="*/ 282603 h 458611"/>
                <a:gd name="connsiteX1" fmla="*/ 45820 w 957262"/>
                <a:gd name="connsiteY1" fmla="*/ 285584 h 458611"/>
                <a:gd name="connsiteX2" fmla="*/ 58321 w 957262"/>
                <a:gd name="connsiteY2" fmla="*/ 348238 h 458611"/>
                <a:gd name="connsiteX3" fmla="*/ 130860 w 957262"/>
                <a:gd name="connsiteY3" fmla="*/ 309459 h 458611"/>
                <a:gd name="connsiteX4" fmla="*/ 18297 w 957262"/>
                <a:gd name="connsiteY4" fmla="*/ 243825 h 458611"/>
                <a:gd name="connsiteX5" fmla="*/ 53318 w 957262"/>
                <a:gd name="connsiteY5" fmla="*/ 437732 h 458611"/>
                <a:gd name="connsiteX6" fmla="*/ 233417 w 957262"/>
                <a:gd name="connsiteY6" fmla="*/ 413857 h 458611"/>
                <a:gd name="connsiteX7" fmla="*/ 323472 w 957262"/>
                <a:gd name="connsiteY7" fmla="*/ 366136 h 458611"/>
                <a:gd name="connsiteX8" fmla="*/ 343485 w 957262"/>
                <a:gd name="connsiteY8" fmla="*/ 395958 h 458611"/>
                <a:gd name="connsiteX9" fmla="*/ 491070 w 957262"/>
                <a:gd name="connsiteY9" fmla="*/ 384035 h 458611"/>
                <a:gd name="connsiteX10" fmla="*/ 821248 w 957262"/>
                <a:gd name="connsiteY10" fmla="*/ -3763 h 458611"/>
                <a:gd name="connsiteX11" fmla="*/ 961335 w 957262"/>
                <a:gd name="connsiteY11" fmla="*/ 228907 h 458611"/>
                <a:gd name="connsiteX12" fmla="*/ 773725 w 957262"/>
                <a:gd name="connsiteY12" fmla="*/ 300502 h 458611"/>
                <a:gd name="connsiteX13" fmla="*/ 758716 w 957262"/>
                <a:gd name="connsiteY13" fmla="*/ 133452 h 458611"/>
                <a:gd name="connsiteX14" fmla="*/ 886288 w 957262"/>
                <a:gd name="connsiteY14" fmla="*/ 133452 h 458611"/>
                <a:gd name="connsiteX15" fmla="*/ 868771 w 957262"/>
                <a:gd name="connsiteY15" fmla="*/ 246806 h 458611"/>
                <a:gd name="connsiteX16" fmla="*/ 791230 w 957262"/>
                <a:gd name="connsiteY16" fmla="*/ 184167 h 458611"/>
                <a:gd name="connsiteX17" fmla="*/ 843768 w 957262"/>
                <a:gd name="connsiteY17" fmla="*/ 163288 h 458611"/>
                <a:gd name="connsiteX18" fmla="*/ 868771 w 957262"/>
                <a:gd name="connsiteY18" fmla="*/ 166269 h 458611"/>
                <a:gd name="connsiteX19" fmla="*/ 801236 w 957262"/>
                <a:gd name="connsiteY19" fmla="*/ 163288 h 458611"/>
                <a:gd name="connsiteX20" fmla="*/ 808747 w 957262"/>
                <a:gd name="connsiteY20" fmla="*/ 270666 h 458611"/>
                <a:gd name="connsiteX21" fmla="*/ 908796 w 957262"/>
                <a:gd name="connsiteY21" fmla="*/ 178191 h 458611"/>
                <a:gd name="connsiteX22" fmla="*/ 806239 w 957262"/>
                <a:gd name="connsiteY22" fmla="*/ 82736 h 458611"/>
                <a:gd name="connsiteX23" fmla="*/ 731205 w 957262"/>
                <a:gd name="connsiteY23" fmla="*/ 249786 h 458611"/>
                <a:gd name="connsiteX24" fmla="*/ 903793 w 957262"/>
                <a:gd name="connsiteY24" fmla="*/ 345257 h 458611"/>
                <a:gd name="connsiteX25" fmla="*/ 928808 w 957262"/>
                <a:gd name="connsiteY25" fmla="*/ 26059 h 458611"/>
                <a:gd name="connsiteX26" fmla="*/ 558605 w 957262"/>
                <a:gd name="connsiteY26" fmla="*/ 55895 h 458611"/>
                <a:gd name="connsiteX27" fmla="*/ 368500 w 957262"/>
                <a:gd name="connsiteY27" fmla="*/ 410876 h 458611"/>
                <a:gd name="connsiteX28" fmla="*/ 388513 w 957262"/>
                <a:gd name="connsiteY28" fmla="*/ 321382 h 458611"/>
                <a:gd name="connsiteX29" fmla="*/ 373503 w 957262"/>
                <a:gd name="connsiteY29" fmla="*/ 216984 h 458611"/>
                <a:gd name="connsiteX30" fmla="*/ 190897 w 957262"/>
                <a:gd name="connsiteY30" fmla="*/ 205047 h 458611"/>
                <a:gd name="connsiteX31" fmla="*/ 273442 w 957262"/>
                <a:gd name="connsiteY31" fmla="*/ 381040 h 458611"/>
                <a:gd name="connsiteX32" fmla="*/ 135863 w 957262"/>
                <a:gd name="connsiteY32" fmla="*/ 422813 h 458611"/>
                <a:gd name="connsiteX33" fmla="*/ -14217 w 957262"/>
                <a:gd name="connsiteY33" fmla="*/ 321382 h 458611"/>
                <a:gd name="connsiteX34" fmla="*/ 103349 w 957262"/>
                <a:gd name="connsiteY34" fmla="*/ 264705 h 458611"/>
                <a:gd name="connsiteX35" fmla="*/ 65832 w 957262"/>
                <a:gd name="connsiteY35" fmla="*/ 351218 h 458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957262" h="458611">
                  <a:moveTo>
                    <a:pt x="58321" y="282603"/>
                  </a:moveTo>
                  <a:cubicBezTo>
                    <a:pt x="45820" y="285584"/>
                    <a:pt x="38309" y="309459"/>
                    <a:pt x="45820" y="327358"/>
                  </a:cubicBezTo>
                  <a:cubicBezTo>
                    <a:pt x="58321" y="348238"/>
                    <a:pt x="83337" y="351218"/>
                    <a:pt x="98346" y="336300"/>
                  </a:cubicBezTo>
                  <a:cubicBezTo>
                    <a:pt x="130860" y="309459"/>
                    <a:pt x="115851" y="249786"/>
                    <a:pt x="70836" y="246806"/>
                  </a:cubicBezTo>
                  <a:cubicBezTo>
                    <a:pt x="18297" y="243825"/>
                    <a:pt x="-24223" y="312440"/>
                    <a:pt x="15802" y="375078"/>
                  </a:cubicBezTo>
                  <a:cubicBezTo>
                    <a:pt x="53318" y="437732"/>
                    <a:pt x="130860" y="437732"/>
                    <a:pt x="190897" y="425794"/>
                  </a:cubicBezTo>
                  <a:cubicBezTo>
                    <a:pt x="233417" y="413857"/>
                    <a:pt x="280953" y="395958"/>
                    <a:pt x="320965" y="369117"/>
                  </a:cubicBezTo>
                  <a:cubicBezTo>
                    <a:pt x="323472" y="366136"/>
                    <a:pt x="323472" y="366136"/>
                    <a:pt x="323472" y="366136"/>
                  </a:cubicBezTo>
                  <a:cubicBezTo>
                    <a:pt x="343485" y="395958"/>
                    <a:pt x="358494" y="425794"/>
                    <a:pt x="373503" y="458611"/>
                  </a:cubicBezTo>
                  <a:cubicBezTo>
                    <a:pt x="491070" y="384035"/>
                    <a:pt x="558605" y="67833"/>
                    <a:pt x="746215" y="17117"/>
                  </a:cubicBezTo>
                  <a:cubicBezTo>
                    <a:pt x="821248" y="-3763"/>
                    <a:pt x="923805" y="35015"/>
                    <a:pt x="946325" y="142408"/>
                  </a:cubicBezTo>
                  <a:cubicBezTo>
                    <a:pt x="961335" y="228907"/>
                    <a:pt x="896294" y="327358"/>
                    <a:pt x="816245" y="309459"/>
                  </a:cubicBezTo>
                  <a:cubicBezTo>
                    <a:pt x="773725" y="300502"/>
                    <a:pt x="741211" y="240845"/>
                    <a:pt x="751218" y="187148"/>
                  </a:cubicBezTo>
                  <a:cubicBezTo>
                    <a:pt x="758716" y="133452"/>
                    <a:pt x="811242" y="94673"/>
                    <a:pt x="853775" y="118533"/>
                  </a:cubicBezTo>
                  <a:cubicBezTo>
                    <a:pt x="886288" y="133452"/>
                    <a:pt x="896294" y="178191"/>
                    <a:pt x="883780" y="211008"/>
                  </a:cubicBezTo>
                  <a:cubicBezTo>
                    <a:pt x="868771" y="246806"/>
                    <a:pt x="813750" y="255763"/>
                    <a:pt x="801236" y="216984"/>
                  </a:cubicBezTo>
                  <a:cubicBezTo>
                    <a:pt x="791230" y="184167"/>
                    <a:pt x="816245" y="166269"/>
                    <a:pt x="826251" y="166269"/>
                  </a:cubicBezTo>
                  <a:cubicBezTo>
                    <a:pt x="843768" y="163288"/>
                    <a:pt x="863768" y="175211"/>
                    <a:pt x="866276" y="199086"/>
                  </a:cubicBezTo>
                  <a:cubicBezTo>
                    <a:pt x="868771" y="166269"/>
                    <a:pt x="838765" y="151350"/>
                    <a:pt x="818753" y="157312"/>
                  </a:cubicBezTo>
                  <a:cubicBezTo>
                    <a:pt x="801236" y="163288"/>
                    <a:pt x="783731" y="187148"/>
                    <a:pt x="793738" y="219965"/>
                  </a:cubicBezTo>
                  <a:cubicBezTo>
                    <a:pt x="808747" y="270666"/>
                    <a:pt x="876282" y="264705"/>
                    <a:pt x="893787" y="216984"/>
                  </a:cubicBezTo>
                  <a:cubicBezTo>
                    <a:pt x="908796" y="178191"/>
                    <a:pt x="891291" y="127490"/>
                    <a:pt x="858778" y="109591"/>
                  </a:cubicBezTo>
                  <a:cubicBezTo>
                    <a:pt x="806239" y="82736"/>
                    <a:pt x="751218" y="127490"/>
                    <a:pt x="741211" y="190129"/>
                  </a:cubicBezTo>
                  <a:cubicBezTo>
                    <a:pt x="731205" y="249786"/>
                    <a:pt x="763719" y="312440"/>
                    <a:pt x="813750" y="324362"/>
                  </a:cubicBezTo>
                  <a:cubicBezTo>
                    <a:pt x="903793" y="345257"/>
                    <a:pt x="973836" y="237864"/>
                    <a:pt x="953824" y="139413"/>
                  </a:cubicBezTo>
                  <a:cubicBezTo>
                    <a:pt x="928808" y="26059"/>
                    <a:pt x="823756" y="-15700"/>
                    <a:pt x="738703" y="5179"/>
                  </a:cubicBezTo>
                  <a:cubicBezTo>
                    <a:pt x="558605" y="55895"/>
                    <a:pt x="493565" y="336300"/>
                    <a:pt x="378506" y="434736"/>
                  </a:cubicBezTo>
                  <a:cubicBezTo>
                    <a:pt x="368500" y="410876"/>
                    <a:pt x="350983" y="384035"/>
                    <a:pt x="333479" y="360160"/>
                  </a:cubicBezTo>
                  <a:cubicBezTo>
                    <a:pt x="388513" y="321382"/>
                    <a:pt x="441039" y="270666"/>
                    <a:pt x="456048" y="202066"/>
                  </a:cubicBezTo>
                  <a:cubicBezTo>
                    <a:pt x="373503" y="216984"/>
                    <a:pt x="208401" y="184167"/>
                    <a:pt x="110848" y="208028"/>
                  </a:cubicBezTo>
                  <a:cubicBezTo>
                    <a:pt x="190897" y="205047"/>
                    <a:pt x="265943" y="291560"/>
                    <a:pt x="313466" y="354199"/>
                  </a:cubicBezTo>
                  <a:cubicBezTo>
                    <a:pt x="273442" y="381040"/>
                    <a:pt x="230922" y="401934"/>
                    <a:pt x="188402" y="410876"/>
                  </a:cubicBezTo>
                  <a:cubicBezTo>
                    <a:pt x="135863" y="422813"/>
                    <a:pt x="60829" y="425794"/>
                    <a:pt x="23300" y="375078"/>
                  </a:cubicBezTo>
                  <a:cubicBezTo>
                    <a:pt x="-14217" y="321382"/>
                    <a:pt x="23300" y="258743"/>
                    <a:pt x="70836" y="261724"/>
                  </a:cubicBezTo>
                  <a:cubicBezTo>
                    <a:pt x="103349" y="264705"/>
                    <a:pt x="113355" y="312440"/>
                    <a:pt x="93343" y="330339"/>
                  </a:cubicBezTo>
                  <a:cubicBezTo>
                    <a:pt x="65832" y="351218"/>
                    <a:pt x="33306" y="315421"/>
                    <a:pt x="58321" y="282603"/>
                  </a:cubicBezTo>
                  <a:close/>
                </a:path>
              </a:pathLst>
            </a:custGeom>
            <a:solidFill>
              <a:srgbClr val="000000">
                <a:alpha val="7647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3" name="形状2"/>
            <p:cNvSpPr txBox="1"/>
            <p:nvPr/>
          </p:nvSpPr>
          <p:spPr>
            <a:xfrm>
              <a:off x="0" y="555700"/>
              <a:ext cx="957262" cy="458611"/>
            </a:xfrm>
            <a:custGeom>
              <a:avLst/>
              <a:gdLst>
                <a:gd name="connsiteX0" fmla="*/ 898940 w 957262"/>
                <a:gd name="connsiteY0" fmla="*/ 282603 h 458611"/>
                <a:gd name="connsiteX1" fmla="*/ 911442 w 957262"/>
                <a:gd name="connsiteY1" fmla="*/ 285584 h 458611"/>
                <a:gd name="connsiteX2" fmla="*/ 898940 w 957262"/>
                <a:gd name="connsiteY2" fmla="*/ 348238 h 458611"/>
                <a:gd name="connsiteX3" fmla="*/ 826402 w 957262"/>
                <a:gd name="connsiteY3" fmla="*/ 309459 h 458611"/>
                <a:gd name="connsiteX4" fmla="*/ 938965 w 957262"/>
                <a:gd name="connsiteY4" fmla="*/ 243825 h 458611"/>
                <a:gd name="connsiteX5" fmla="*/ 903943 w 957262"/>
                <a:gd name="connsiteY5" fmla="*/ 437732 h 458611"/>
                <a:gd name="connsiteX6" fmla="*/ 723845 w 957262"/>
                <a:gd name="connsiteY6" fmla="*/ 413857 h 458611"/>
                <a:gd name="connsiteX7" fmla="*/ 633789 w 957262"/>
                <a:gd name="connsiteY7" fmla="*/ 366136 h 458611"/>
                <a:gd name="connsiteX8" fmla="*/ 613777 w 957262"/>
                <a:gd name="connsiteY8" fmla="*/ 395958 h 458611"/>
                <a:gd name="connsiteX9" fmla="*/ 466192 w 957262"/>
                <a:gd name="connsiteY9" fmla="*/ 384035 h 458611"/>
                <a:gd name="connsiteX10" fmla="*/ 136014 w 957262"/>
                <a:gd name="connsiteY10" fmla="*/ -3763 h 458611"/>
                <a:gd name="connsiteX11" fmla="*/ -4073 w 957262"/>
                <a:gd name="connsiteY11" fmla="*/ 228907 h 458611"/>
                <a:gd name="connsiteX12" fmla="*/ 183537 w 957262"/>
                <a:gd name="connsiteY12" fmla="*/ 300502 h 458611"/>
                <a:gd name="connsiteX13" fmla="*/ 198546 w 957262"/>
                <a:gd name="connsiteY13" fmla="*/ 133452 h 458611"/>
                <a:gd name="connsiteX14" fmla="*/ 70974 w 957262"/>
                <a:gd name="connsiteY14" fmla="*/ 133452 h 458611"/>
                <a:gd name="connsiteX15" fmla="*/ 88491 w 957262"/>
                <a:gd name="connsiteY15" fmla="*/ 246806 h 458611"/>
                <a:gd name="connsiteX16" fmla="*/ 166032 w 957262"/>
                <a:gd name="connsiteY16" fmla="*/ 184167 h 458611"/>
                <a:gd name="connsiteX17" fmla="*/ 113494 w 957262"/>
                <a:gd name="connsiteY17" fmla="*/ 163288 h 458611"/>
                <a:gd name="connsiteX18" fmla="*/ 88491 w 957262"/>
                <a:gd name="connsiteY18" fmla="*/ 166269 h 458611"/>
                <a:gd name="connsiteX19" fmla="*/ 156026 w 957262"/>
                <a:gd name="connsiteY19" fmla="*/ 163288 h 458611"/>
                <a:gd name="connsiteX20" fmla="*/ 148515 w 957262"/>
                <a:gd name="connsiteY20" fmla="*/ 270666 h 458611"/>
                <a:gd name="connsiteX21" fmla="*/ 48466 w 957262"/>
                <a:gd name="connsiteY21" fmla="*/ 178191 h 458611"/>
                <a:gd name="connsiteX22" fmla="*/ 151023 w 957262"/>
                <a:gd name="connsiteY22" fmla="*/ 82736 h 458611"/>
                <a:gd name="connsiteX23" fmla="*/ 226057 w 957262"/>
                <a:gd name="connsiteY23" fmla="*/ 249786 h 458611"/>
                <a:gd name="connsiteX24" fmla="*/ 53469 w 957262"/>
                <a:gd name="connsiteY24" fmla="*/ 345257 h 458611"/>
                <a:gd name="connsiteX25" fmla="*/ 28454 w 957262"/>
                <a:gd name="connsiteY25" fmla="*/ 26059 h 458611"/>
                <a:gd name="connsiteX26" fmla="*/ 398657 w 957262"/>
                <a:gd name="connsiteY26" fmla="*/ 55895 h 458611"/>
                <a:gd name="connsiteX27" fmla="*/ 588762 w 957262"/>
                <a:gd name="connsiteY27" fmla="*/ 410876 h 458611"/>
                <a:gd name="connsiteX28" fmla="*/ 568749 w 957262"/>
                <a:gd name="connsiteY28" fmla="*/ 321382 h 458611"/>
                <a:gd name="connsiteX29" fmla="*/ 583758 w 957262"/>
                <a:gd name="connsiteY29" fmla="*/ 216984 h 458611"/>
                <a:gd name="connsiteX30" fmla="*/ 766365 w 957262"/>
                <a:gd name="connsiteY30" fmla="*/ 205047 h 458611"/>
                <a:gd name="connsiteX31" fmla="*/ 683820 w 957262"/>
                <a:gd name="connsiteY31" fmla="*/ 381040 h 458611"/>
                <a:gd name="connsiteX32" fmla="*/ 821399 w 957262"/>
                <a:gd name="connsiteY32" fmla="*/ 422813 h 458611"/>
                <a:gd name="connsiteX33" fmla="*/ 971479 w 957262"/>
                <a:gd name="connsiteY33" fmla="*/ 321382 h 458611"/>
                <a:gd name="connsiteX34" fmla="*/ 853913 w 957262"/>
                <a:gd name="connsiteY34" fmla="*/ 264705 h 458611"/>
                <a:gd name="connsiteX35" fmla="*/ 891429 w 957262"/>
                <a:gd name="connsiteY35" fmla="*/ 351218 h 458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957262" h="458611">
                  <a:moveTo>
                    <a:pt x="898940" y="282603"/>
                  </a:moveTo>
                  <a:cubicBezTo>
                    <a:pt x="911442" y="285584"/>
                    <a:pt x="918953" y="309459"/>
                    <a:pt x="911442" y="327358"/>
                  </a:cubicBezTo>
                  <a:cubicBezTo>
                    <a:pt x="898940" y="348238"/>
                    <a:pt x="873925" y="351218"/>
                    <a:pt x="858916" y="336300"/>
                  </a:cubicBezTo>
                  <a:cubicBezTo>
                    <a:pt x="826402" y="309459"/>
                    <a:pt x="841411" y="249786"/>
                    <a:pt x="886426" y="246806"/>
                  </a:cubicBezTo>
                  <a:cubicBezTo>
                    <a:pt x="938965" y="243825"/>
                    <a:pt x="981485" y="312440"/>
                    <a:pt x="941460" y="375078"/>
                  </a:cubicBezTo>
                  <a:cubicBezTo>
                    <a:pt x="903943" y="437732"/>
                    <a:pt x="826402" y="437732"/>
                    <a:pt x="766365" y="425794"/>
                  </a:cubicBezTo>
                  <a:cubicBezTo>
                    <a:pt x="723845" y="413857"/>
                    <a:pt x="676309" y="395958"/>
                    <a:pt x="636297" y="369117"/>
                  </a:cubicBezTo>
                  <a:cubicBezTo>
                    <a:pt x="633789" y="366136"/>
                    <a:pt x="633789" y="366136"/>
                    <a:pt x="633789" y="366136"/>
                  </a:cubicBezTo>
                  <a:cubicBezTo>
                    <a:pt x="613777" y="395958"/>
                    <a:pt x="598768" y="425794"/>
                    <a:pt x="583758" y="458611"/>
                  </a:cubicBezTo>
                  <a:cubicBezTo>
                    <a:pt x="466192" y="384035"/>
                    <a:pt x="398657" y="67833"/>
                    <a:pt x="211047" y="17117"/>
                  </a:cubicBezTo>
                  <a:cubicBezTo>
                    <a:pt x="136014" y="-3763"/>
                    <a:pt x="33457" y="35015"/>
                    <a:pt x="10937" y="142408"/>
                  </a:cubicBezTo>
                  <a:cubicBezTo>
                    <a:pt x="-4073" y="228907"/>
                    <a:pt x="60967" y="327358"/>
                    <a:pt x="141017" y="309459"/>
                  </a:cubicBezTo>
                  <a:cubicBezTo>
                    <a:pt x="183537" y="300502"/>
                    <a:pt x="216050" y="240845"/>
                    <a:pt x="206044" y="187148"/>
                  </a:cubicBezTo>
                  <a:cubicBezTo>
                    <a:pt x="198546" y="133452"/>
                    <a:pt x="146020" y="94673"/>
                    <a:pt x="103487" y="118533"/>
                  </a:cubicBezTo>
                  <a:cubicBezTo>
                    <a:pt x="70974" y="133452"/>
                    <a:pt x="60967" y="178191"/>
                    <a:pt x="73482" y="211008"/>
                  </a:cubicBezTo>
                  <a:cubicBezTo>
                    <a:pt x="88491" y="246806"/>
                    <a:pt x="143512" y="255763"/>
                    <a:pt x="156026" y="216984"/>
                  </a:cubicBezTo>
                  <a:cubicBezTo>
                    <a:pt x="166032" y="184167"/>
                    <a:pt x="141017" y="166269"/>
                    <a:pt x="131011" y="166269"/>
                  </a:cubicBezTo>
                  <a:cubicBezTo>
                    <a:pt x="113494" y="163288"/>
                    <a:pt x="93494" y="175211"/>
                    <a:pt x="90986" y="199086"/>
                  </a:cubicBezTo>
                  <a:cubicBezTo>
                    <a:pt x="88491" y="166269"/>
                    <a:pt x="118497" y="151350"/>
                    <a:pt x="138509" y="157312"/>
                  </a:cubicBezTo>
                  <a:cubicBezTo>
                    <a:pt x="156026" y="163288"/>
                    <a:pt x="173531" y="187148"/>
                    <a:pt x="163524" y="219965"/>
                  </a:cubicBezTo>
                  <a:cubicBezTo>
                    <a:pt x="148515" y="270666"/>
                    <a:pt x="80980" y="264705"/>
                    <a:pt x="63475" y="216984"/>
                  </a:cubicBezTo>
                  <a:cubicBezTo>
                    <a:pt x="48466" y="178191"/>
                    <a:pt x="65971" y="127490"/>
                    <a:pt x="98484" y="109591"/>
                  </a:cubicBezTo>
                  <a:cubicBezTo>
                    <a:pt x="151023" y="82736"/>
                    <a:pt x="206044" y="127490"/>
                    <a:pt x="216050" y="190129"/>
                  </a:cubicBezTo>
                  <a:cubicBezTo>
                    <a:pt x="226057" y="249786"/>
                    <a:pt x="193543" y="312440"/>
                    <a:pt x="143512" y="324362"/>
                  </a:cubicBezTo>
                  <a:cubicBezTo>
                    <a:pt x="53469" y="345257"/>
                    <a:pt x="-16574" y="237864"/>
                    <a:pt x="3438" y="139413"/>
                  </a:cubicBezTo>
                  <a:cubicBezTo>
                    <a:pt x="28454" y="26059"/>
                    <a:pt x="133506" y="-15700"/>
                    <a:pt x="218558" y="5179"/>
                  </a:cubicBezTo>
                  <a:cubicBezTo>
                    <a:pt x="398657" y="55895"/>
                    <a:pt x="463697" y="336300"/>
                    <a:pt x="578755" y="434736"/>
                  </a:cubicBezTo>
                  <a:cubicBezTo>
                    <a:pt x="588762" y="410876"/>
                    <a:pt x="606279" y="384035"/>
                    <a:pt x="623783" y="360160"/>
                  </a:cubicBezTo>
                  <a:cubicBezTo>
                    <a:pt x="568749" y="321382"/>
                    <a:pt x="516223" y="270666"/>
                    <a:pt x="501214" y="202066"/>
                  </a:cubicBezTo>
                  <a:cubicBezTo>
                    <a:pt x="583758" y="216984"/>
                    <a:pt x="748860" y="184167"/>
                    <a:pt x="846414" y="208028"/>
                  </a:cubicBezTo>
                  <a:cubicBezTo>
                    <a:pt x="766365" y="205047"/>
                    <a:pt x="691319" y="291560"/>
                    <a:pt x="643796" y="354199"/>
                  </a:cubicBezTo>
                  <a:cubicBezTo>
                    <a:pt x="683820" y="381040"/>
                    <a:pt x="726340" y="401934"/>
                    <a:pt x="768860" y="410876"/>
                  </a:cubicBezTo>
                  <a:cubicBezTo>
                    <a:pt x="821399" y="422813"/>
                    <a:pt x="896432" y="425794"/>
                    <a:pt x="933962" y="375078"/>
                  </a:cubicBezTo>
                  <a:cubicBezTo>
                    <a:pt x="971479" y="321382"/>
                    <a:pt x="933962" y="258743"/>
                    <a:pt x="886426" y="261724"/>
                  </a:cubicBezTo>
                  <a:cubicBezTo>
                    <a:pt x="853913" y="264705"/>
                    <a:pt x="843906" y="312440"/>
                    <a:pt x="863919" y="330339"/>
                  </a:cubicBezTo>
                  <a:cubicBezTo>
                    <a:pt x="891429" y="351218"/>
                    <a:pt x="923956" y="315421"/>
                    <a:pt x="898940" y="282603"/>
                  </a:cubicBezTo>
                  <a:close/>
                </a:path>
              </a:pathLst>
            </a:custGeom>
            <a:solidFill>
              <a:srgbClr val="000000">
                <a:alpha val="7647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4" name="形状4"/>
            <p:cNvSpPr txBox="1"/>
            <p:nvPr/>
          </p:nvSpPr>
          <p:spPr>
            <a:xfrm>
              <a:off x="1067715" y="1014311"/>
              <a:ext cx="2544517" cy="33792"/>
            </a:xfrm>
            <a:prstGeom prst="line"/>
            <a:solidFill>
              <a:srgbClr val="FFFFFF">
                <a:alpha val="0"/>
              </a:srgbClr>
            </a:solidFill>
            <a:ln w="22225">
              <a:solidFill>
                <a:srgbClr val="3F3F3F">
                  <a:alpha val="82745"/>
                </a:srgbClr>
              </a:solidFill>
              <a:prstDash val="sysDash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5" name="形状5"/>
            <p:cNvSpPr txBox="1"/>
            <p:nvPr/>
          </p:nvSpPr>
          <p:spPr>
            <a:xfrm>
              <a:off x="1067715" y="939484"/>
              <a:ext cx="2544517" cy="43447"/>
            </a:xfrm>
            <a:prstGeom prst="line"/>
            <a:solidFill>
              <a:srgbClr val="FFFFFF">
                <a:alpha val="0"/>
              </a:srgbClr>
            </a:solidFill>
            <a:ln w="28575">
              <a:solidFill>
                <a:srgbClr val="3F3F3F">
                  <a:alpha val="82745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26" name="文本1"/>
          <p:cNvSpPr txBox="1"/>
          <p:nvPr/>
        </p:nvSpPr>
        <p:spPr>
          <a:xfrm>
            <a:off x="3487407" y="1907229"/>
            <a:ext cx="5446157" cy="242135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6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同桌合作：</a:t>
            </a:r>
            <a:r>
              <a:rPr lang="zh-CN" altLang="en-US" sz="54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/>
            </a:r>
          </a:p>
          <a:p>
            <a:pPr marL="0" algn="l"/>
            <a:r>
              <a:rPr lang="zh-CN" altLang="en-US" sz="54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 </a:t>
            </a:r>
            <a:r>
              <a:rPr lang="zh-CN" altLang="en-US" sz="32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 </a:t>
            </a:r>
            <a:r>
              <a:rPr lang="zh-CN" altLang="en-US" sz="30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默</a:t>
            </a:r>
            <a:r>
              <a:rPr lang="zh-CN" altLang="en-US" sz="30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读9-14小节，根据比赛过程，摆对阵图，说清楚孙膑赛马的策略，要有理有据。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16.xml><?xml version="1.0" encoding="utf-8"?>
<p:sld xmlns:a16="http://schemas.microsoft.com/office/drawing/2014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67" t="14365" r="6060" b="7462"/>
          <a:stretch>
            <a:fillRect/>
          </a:stretch>
        </p:blipFill>
        <p:spPr>
          <a:xfrm>
            <a:off x="21593" y="250736"/>
            <a:ext cx="12268941" cy="6285537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6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4267" t="14365" r="6060" b="7462"/>
          <a:stretch>
            <a:fillRect/>
          </a:stretch>
        </p:blipFill>
        <p:spPr>
          <a:xfrm>
            <a:off x="-38119" y="266633"/>
            <a:ext cx="12268940" cy="6325438"/>
          </a:xfrm>
          <a:prstGeom prst="rect">
            <a:avLst/>
          </a:prstGeom>
        </p:spPr>
      </p:pic>
      <p:grpSp>
        <p:nvGrpSpPr>
          <p:cNvPr id="7" name="组合1"/>
          <p:cNvGrpSpPr/>
          <p:nvPr/>
        </p:nvGrpSpPr>
        <p:grpSpPr>
          <a:xfrm>
            <a:off x="9190606" y="3785197"/>
            <a:ext cx="2370244" cy="2219388"/>
            <a:chOff x="0" y="0"/>
            <a:chExt cx="2370244" cy="2219388"/>
          </a:xfrm>
        </p:grpSpPr>
        <p:pic>
          <p:nvPicPr>
            <p:cNvPr id="8" name="图片6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0" t="10544" r="0" b="9490"/>
            <a:stretch>
              <a:fillRect/>
            </a:stretch>
          </p:blipFill>
          <p:spPr>
            <a:xfrm>
              <a:off x="0" y="0"/>
              <a:ext cx="2370244" cy="2219388"/>
            </a:xfrm>
            <a:prstGeom prst="ellipse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9" name="文本1"/>
            <p:cNvSpPr txBox="1"/>
            <p:nvPr/>
          </p:nvSpPr>
          <p:spPr>
            <a:xfrm>
              <a:off x="34204" y="367341"/>
              <a:ext cx="1619393" cy="668528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299" b="1" i="0" dirty="0">
                  <a:ln w="5953">
                    <a:solidFill>
                      <a:srgbClr val="2E75B6">
                        <a:alpha val="100000"/>
                      </a:srgbClr>
                    </a:solidFill>
                  </a:ln>
                  <a:solidFill>
                    <a:srgbClr val="000000">
                      <a:alpha val="100000"/>
                    </a:srgbClr>
                  </a:solidFill>
                  <a:effectLst>
                    <a:glow rad="47625">
                      <a:srgbClr val="81C4FF">
                        <a:alpha val="100000"/>
                      </a:srgbClr>
                    </a:glow>
                  </a:effectLst>
                  <a:latin typeface="楷体"/>
                  <a:ea typeface="楷体"/>
                </a:rPr>
                <a:t>孙膑</a:t>
              </a:r>
            </a:p>
          </p:txBody>
        </p:sp>
      </p:grpSp>
      <p:grpSp>
        <p:nvGrpSpPr>
          <p:cNvPr id="10" name="组合2"/>
          <p:cNvGrpSpPr/>
          <p:nvPr/>
        </p:nvGrpSpPr>
        <p:grpSpPr>
          <a:xfrm>
            <a:off x="313744" y="2236727"/>
            <a:ext cx="2956069" cy="2635490"/>
            <a:chOff x="0" y="0"/>
            <a:chExt cx="2956069" cy="2635490"/>
          </a:xfrm>
        </p:grpSpPr>
        <p:pic>
          <p:nvPicPr>
            <p:cNvPr id="11" name="图片7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0" y="0"/>
              <a:ext cx="2956069" cy="2635490"/>
            </a:xfrm>
            <a:prstGeom prst="ellipse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12" name="文本2"/>
            <p:cNvSpPr txBox="1"/>
            <p:nvPr/>
          </p:nvSpPr>
          <p:spPr>
            <a:xfrm>
              <a:off x="165106" y="306077"/>
              <a:ext cx="2055572" cy="69751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499" b="1" i="0" dirty="0">
                  <a:ln w="5953">
                    <a:solidFill>
                      <a:srgbClr val="2E75B6">
                        <a:alpha val="100000"/>
                      </a:srgbClr>
                    </a:solidFill>
                  </a:ln>
                  <a:solidFill>
                    <a:srgbClr val="FFFFFF">
                      <a:alpha val="100000"/>
                    </a:srgbClr>
                  </a:solidFill>
                  <a:effectLst>
                    <a:glow rad="47625">
                      <a:srgbClr val="81C4FF">
                        <a:alpha val="100000"/>
                      </a:srgbClr>
                    </a:glow>
                  </a:effectLst>
                  <a:latin typeface="楷体"/>
                  <a:ea typeface="楷体"/>
                </a:rPr>
                <a:t>田忌</a:t>
              </a:r>
            </a:p>
          </p:txBody>
        </p:sp>
      </p:grpSp>
      <p:sp>
        <p:nvSpPr>
          <p:cNvPr id="13" name="形状1"/>
          <p:cNvSpPr txBox="1"/>
          <p:nvPr/>
        </p:nvSpPr>
        <p:spPr>
          <a:xfrm>
            <a:off x="3240643" y="1400546"/>
            <a:ext cx="3372822" cy="1287809"/>
          </a:xfrm>
          <a:custGeom>
            <a:avLst/>
            <a:gdLst>
              <a:gd name="connsiteX0" fmla="*/ 214635 w 3372822"/>
              <a:gd name="connsiteY0" fmla="*/ 0 h 1287809"/>
              <a:gd name="connsiteX1" fmla="*/ 3158187 w 3372822"/>
              <a:gd name="connsiteY1" fmla="*/ 0 h 1287809"/>
              <a:gd name="connsiteX2" fmla="*/ 3276726 w 3372822"/>
              <a:gd name="connsiteY2" fmla="*/ 0 h 1287809"/>
              <a:gd name="connsiteX3" fmla="*/ 3372821 w 3372822"/>
              <a:gd name="connsiteY3" fmla="*/ 1073174 h 1287809"/>
              <a:gd name="connsiteX4" fmla="*/ 3372821 w 3372822"/>
              <a:gd name="connsiteY4" fmla="*/ 1191713 h 1287809"/>
              <a:gd name="connsiteX5" fmla="*/ 1218147 w 3372822"/>
              <a:gd name="connsiteY5" fmla="*/ 1287809 h 1287809"/>
              <a:gd name="connsiteX6" fmla="*/ 150392 w 3372822"/>
              <a:gd name="connsiteY6" fmla="*/ 1636150 h 1287809"/>
              <a:gd name="connsiteX7" fmla="*/ 467854 w 3372822"/>
              <a:gd name="connsiteY7" fmla="*/ 1287809 h 1287809"/>
              <a:gd name="connsiteX8" fmla="*/ 214635 w 3372822"/>
              <a:gd name="connsiteY8" fmla="*/ 1287809 h 1287809"/>
              <a:gd name="connsiteX9" fmla="*/ 157710 w 3372822"/>
              <a:gd name="connsiteY9" fmla="*/ 1287809 h 1287809"/>
              <a:gd name="connsiteX10" fmla="*/ 22613 w 3372822"/>
              <a:gd name="connsiteY10" fmla="*/ 1184692 h 1287809"/>
              <a:gd name="connsiteX11" fmla="*/ 0 w 3372822"/>
              <a:gd name="connsiteY11" fmla="*/ 214635 h 1287809"/>
              <a:gd name="connsiteX12" fmla="*/ 0 w 3372822"/>
              <a:gd name="connsiteY12" fmla="*/ 96095 h 1287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72821" h="1636150">
                <a:moveTo>
                  <a:pt x="214635" y="0"/>
                </a:moveTo>
                <a:lnTo>
                  <a:pt x="3158187" y="0"/>
                </a:lnTo>
                <a:cubicBezTo>
                  <a:pt x="3276726" y="0"/>
                  <a:pt x="3372821" y="96095"/>
                  <a:pt x="3372821" y="214635"/>
                </a:cubicBezTo>
                <a:lnTo>
                  <a:pt x="3372821" y="1073174"/>
                </a:lnTo>
                <a:cubicBezTo>
                  <a:pt x="3372821" y="1191713"/>
                  <a:pt x="3276726" y="1287808"/>
                  <a:pt x="3158187" y="1287809"/>
                </a:cubicBezTo>
                <a:lnTo>
                  <a:pt x="1218147" y="1287809"/>
                </a:lnTo>
                <a:lnTo>
                  <a:pt x="150392" y="1636150"/>
                </a:lnTo>
                <a:lnTo>
                  <a:pt x="467854" y="1287809"/>
                </a:lnTo>
                <a:lnTo>
                  <a:pt x="214635" y="1287809"/>
                </a:lnTo>
                <a:cubicBezTo>
                  <a:pt x="157710" y="1287809"/>
                  <a:pt x="103117" y="1265195"/>
                  <a:pt x="62865" y="1224944"/>
                </a:cubicBezTo>
                <a:cubicBezTo>
                  <a:pt x="22613" y="1184692"/>
                  <a:pt x="0" y="1130098"/>
                  <a:pt x="0" y="1073174"/>
                </a:cubicBezTo>
                <a:lnTo>
                  <a:pt x="0" y="214635"/>
                </a:lnTo>
                <a:cubicBezTo>
                  <a:pt x="0" y="96095"/>
                  <a:pt x="96095" y="0"/>
                  <a:pt x="214635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47625">
            <a:solidFill>
              <a:srgbClr val="458BE6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6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先生有什么好计策？</a:t>
            </a:r>
          </a:p>
        </p:txBody>
      </p:sp>
      <p:sp>
        <p:nvSpPr>
          <p:cNvPr id="14" name="形状2"/>
          <p:cNvSpPr txBox="1"/>
          <p:nvPr/>
        </p:nvSpPr>
        <p:spPr>
          <a:xfrm>
            <a:off x="5770464" y="3264722"/>
            <a:ext cx="2731160" cy="1041730"/>
          </a:xfrm>
          <a:custGeom>
            <a:avLst/>
            <a:gdLst>
              <a:gd name="connsiteX0" fmla="*/ 173622 w 2731160"/>
              <a:gd name="connsiteY0" fmla="*/ 0 h 1041730"/>
              <a:gd name="connsiteX1" fmla="*/ 2557539 w 2731160"/>
              <a:gd name="connsiteY1" fmla="*/ 0 h 1041730"/>
              <a:gd name="connsiteX2" fmla="*/ 2653427 w 2731160"/>
              <a:gd name="connsiteY2" fmla="*/ 0 h 1041730"/>
              <a:gd name="connsiteX3" fmla="*/ 2731160 w 2731160"/>
              <a:gd name="connsiteY3" fmla="*/ 868108 h 1041730"/>
              <a:gd name="connsiteX4" fmla="*/ 2731160 w 2731160"/>
              <a:gd name="connsiteY4" fmla="*/ 963997 h 1041730"/>
              <a:gd name="connsiteX5" fmla="*/ 2513000 w 2731160"/>
              <a:gd name="connsiteY5" fmla="*/ 1041730 h 1041730"/>
              <a:gd name="connsiteX6" fmla="*/ 3254783 w 2731160"/>
              <a:gd name="connsiteY6" fmla="*/ 1714255 h 1041730"/>
              <a:gd name="connsiteX7" fmla="*/ 1620191 w 2731160"/>
              <a:gd name="connsiteY7" fmla="*/ 1041730 h 1041730"/>
              <a:gd name="connsiteX8" fmla="*/ 173622 w 2731160"/>
              <a:gd name="connsiteY8" fmla="*/ 1041730 h 1041730"/>
              <a:gd name="connsiteX9" fmla="*/ 77733 w 2731160"/>
              <a:gd name="connsiteY9" fmla="*/ 1041730 h 1041730"/>
              <a:gd name="connsiteX10" fmla="*/ 0 w 2731160"/>
              <a:gd name="connsiteY10" fmla="*/ 173622 h 1041730"/>
              <a:gd name="connsiteX11" fmla="*/ 0 w 2731160"/>
              <a:gd name="connsiteY11" fmla="*/ 77733 h 10417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4783" h="1714255">
                <a:moveTo>
                  <a:pt x="173622" y="0"/>
                </a:moveTo>
                <a:lnTo>
                  <a:pt x="2557539" y="0"/>
                </a:lnTo>
                <a:cubicBezTo>
                  <a:pt x="2653427" y="0"/>
                  <a:pt x="2731160" y="77733"/>
                  <a:pt x="2731160" y="173622"/>
                </a:cubicBezTo>
                <a:lnTo>
                  <a:pt x="2731160" y="868108"/>
                </a:lnTo>
                <a:cubicBezTo>
                  <a:pt x="2731160" y="963997"/>
                  <a:pt x="2653427" y="1041730"/>
                  <a:pt x="2557539" y="1041730"/>
                </a:cubicBezTo>
                <a:lnTo>
                  <a:pt x="2513000" y="1041730"/>
                </a:lnTo>
                <a:lnTo>
                  <a:pt x="3254783" y="1714255"/>
                </a:lnTo>
                <a:lnTo>
                  <a:pt x="1620191" y="1041730"/>
                </a:lnTo>
                <a:lnTo>
                  <a:pt x="173622" y="1041730"/>
                </a:lnTo>
                <a:cubicBezTo>
                  <a:pt x="77733" y="1041730"/>
                  <a:pt x="0" y="963997"/>
                  <a:pt x="0" y="868108"/>
                </a:cubicBezTo>
                <a:lnTo>
                  <a:pt x="0" y="173622"/>
                </a:lnTo>
                <a:cubicBezTo>
                  <a:pt x="0" y="77733"/>
                  <a:pt x="77733" y="0"/>
                  <a:pt x="173622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47625">
            <a:solidFill>
              <a:srgbClr val="458BE6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21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…………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17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67" t="14365" r="6060" b="7462"/>
          <a:stretch>
            <a:fillRect/>
          </a:stretch>
        </p:blipFill>
        <p:spPr>
          <a:xfrm>
            <a:off x="21593" y="250736"/>
            <a:ext cx="12268941" cy="6285537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6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4267" t="14365" r="6060" b="7462"/>
          <a:stretch>
            <a:fillRect/>
          </a:stretch>
        </p:blipFill>
        <p:spPr>
          <a:xfrm>
            <a:off x="21555" y="125559"/>
            <a:ext cx="12268940" cy="6325438"/>
          </a:xfrm>
          <a:prstGeom prst="rect">
            <a:avLst/>
          </a:prstGeom>
        </p:spPr>
      </p:pic>
      <p:sp>
        <p:nvSpPr>
          <p:cNvPr id="7" name="形状1"/>
          <p:cNvSpPr txBox="1"/>
          <p:nvPr/>
        </p:nvSpPr>
        <p:spPr>
          <a:xfrm>
            <a:off x="1624889" y="978360"/>
            <a:ext cx="1456706" cy="939470"/>
          </a:xfrm>
          <a:custGeom>
            <a:avLst/>
            <a:gdLst>
              <a:gd name="connsiteX0" fmla="*/ 156578 w 1456706"/>
              <a:gd name="connsiteY0" fmla="*/ 0 h 939470"/>
              <a:gd name="connsiteX1" fmla="*/ 1300128 w 1456706"/>
              <a:gd name="connsiteY1" fmla="*/ 0 h 939470"/>
              <a:gd name="connsiteX2" fmla="*/ 1386604 w 1456706"/>
              <a:gd name="connsiteY2" fmla="*/ 0 h 939470"/>
              <a:gd name="connsiteX3" fmla="*/ 1456706 w 1456706"/>
              <a:gd name="connsiteY3" fmla="*/ 782892 h 939470"/>
              <a:gd name="connsiteX4" fmla="*/ 1456706 w 1456706"/>
              <a:gd name="connsiteY4" fmla="*/ 869368 h 939470"/>
              <a:gd name="connsiteX5" fmla="*/ 156578 w 1456706"/>
              <a:gd name="connsiteY5" fmla="*/ 939470 h 939470"/>
              <a:gd name="connsiteX6" fmla="*/ 115051 w 1456706"/>
              <a:gd name="connsiteY6" fmla="*/ 939470 h 939470"/>
              <a:gd name="connsiteX7" fmla="*/ 16497 w 1456706"/>
              <a:gd name="connsiteY7" fmla="*/ 864245 h 939470"/>
              <a:gd name="connsiteX8" fmla="*/ 0 w 1456706"/>
              <a:gd name="connsiteY8" fmla="*/ 156578 h 939470"/>
              <a:gd name="connsiteX9" fmla="*/ 0 w 1456706"/>
              <a:gd name="connsiteY9" fmla="*/ 70103 h 9394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56706" h="939470">
                <a:moveTo>
                  <a:pt x="156578" y="0"/>
                </a:moveTo>
                <a:lnTo>
                  <a:pt x="1300128" y="0"/>
                </a:lnTo>
                <a:cubicBezTo>
                  <a:pt x="1386604" y="0"/>
                  <a:pt x="1456706" y="70103"/>
                  <a:pt x="1456706" y="156578"/>
                </a:cubicBezTo>
                <a:lnTo>
                  <a:pt x="1456706" y="782892"/>
                </a:lnTo>
                <a:cubicBezTo>
                  <a:pt x="1456706" y="869368"/>
                  <a:pt x="1386604" y="939470"/>
                  <a:pt x="1300128" y="939470"/>
                </a:cubicBezTo>
                <a:lnTo>
                  <a:pt x="156578" y="939470"/>
                </a:lnTo>
                <a:cubicBezTo>
                  <a:pt x="115051" y="939470"/>
                  <a:pt x="75225" y="922974"/>
                  <a:pt x="45861" y="893609"/>
                </a:cubicBezTo>
                <a:cubicBezTo>
                  <a:pt x="16497" y="864245"/>
                  <a:pt x="0" y="824419"/>
                  <a:pt x="0" y="782892"/>
                </a:cubicBezTo>
                <a:lnTo>
                  <a:pt x="0" y="156578"/>
                </a:lnTo>
                <a:cubicBezTo>
                  <a:pt x="0" y="70103"/>
                  <a:pt x="70103" y="0"/>
                  <a:pt x="1565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57150">
            <a:solidFill>
              <a:srgbClr val="FF00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4599" b="1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脚力</a:t>
            </a:r>
          </a:p>
        </p:txBody>
      </p:sp>
      <p:sp>
        <p:nvSpPr>
          <p:cNvPr id="8" name="文本1"/>
          <p:cNvSpPr txBox="1"/>
          <p:nvPr/>
        </p:nvSpPr>
        <p:spPr>
          <a:xfrm>
            <a:off x="4169559" y="1077601"/>
            <a:ext cx="4630017" cy="74095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7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脚上的力量。</a:t>
            </a:r>
          </a:p>
        </p:txBody>
      </p:sp>
      <p:pic>
        <p:nvPicPr>
          <p:cNvPr id="9" name="图片6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0" t="0" r="0" b="11967"/>
          <a:stretch>
            <a:fillRect/>
          </a:stretch>
        </p:blipFill>
        <p:spPr>
          <a:xfrm>
            <a:off x="1132484" y="1986925"/>
            <a:ext cx="1977137" cy="1994487"/>
          </a:xfrm>
          <a:prstGeom prst="rect">
            <a:avLst/>
          </a:prstGeom>
          <a:ln w="9525">
            <a:solidFill>
              <a:srgbClr val="FFFFFF">
                <a:alpha val="0"/>
              </a:srgbClr>
            </a:solidFill>
            <a:prstDash val="solid"/>
          </a:ln>
        </p:spPr>
      </p:pic>
      <p:sp>
        <p:nvSpPr>
          <p:cNvPr id="10" name="形状2"/>
          <p:cNvSpPr txBox="1"/>
          <p:nvPr/>
        </p:nvSpPr>
        <p:spPr>
          <a:xfrm>
            <a:off x="2945082" y="1996535"/>
            <a:ext cx="2367724" cy="808101"/>
          </a:xfrm>
          <a:custGeom>
            <a:avLst/>
            <a:gdLst>
              <a:gd name="connsiteX0" fmla="*/ 1391838 w 2367724"/>
              <a:gd name="connsiteY0" fmla="*/ 0 h 808101"/>
              <a:gd name="connsiteX1" fmla="*/ 1529258 w 2367724"/>
              <a:gd name="connsiteY1" fmla="*/ 0 h 808101"/>
              <a:gd name="connsiteX2" fmla="*/ 1758896 w 2367724"/>
              <a:gd name="connsiteY2" fmla="*/ 88130 h 808101"/>
              <a:gd name="connsiteX3" fmla="*/ 2085508 w 2367724"/>
              <a:gd name="connsiteY3" fmla="*/ 83860 h 808101"/>
              <a:gd name="connsiteX4" fmla="*/ 2271736 w 2367724"/>
              <a:gd name="connsiteY4" fmla="*/ 308858 h 808101"/>
              <a:gd name="connsiteX5" fmla="*/ 2325864 w 2367724"/>
              <a:gd name="connsiteY5" fmla="*/ 383787 h 808101"/>
              <a:gd name="connsiteX6" fmla="*/ 2367724 w 2367724"/>
              <a:gd name="connsiteY6" fmla="*/ 615928 h 808101"/>
              <a:gd name="connsiteX7" fmla="*/ 1876005 w 2367724"/>
              <a:gd name="connsiteY7" fmla="*/ 716618 h 808101"/>
              <a:gd name="connsiteX8" fmla="*/ 1708503 w 2367724"/>
              <a:gd name="connsiteY8" fmla="*/ 771715 h 808101"/>
              <a:gd name="connsiteX9" fmla="*/ 1202071 w 2367724"/>
              <a:gd name="connsiteY9" fmla="*/ 808101 h 808101"/>
              <a:gd name="connsiteX10" fmla="*/ 868312 w 2367724"/>
              <a:gd name="connsiteY10" fmla="*/ 737664 h 808101"/>
              <a:gd name="connsiteX11" fmla="*/ 563438 w 2367724"/>
              <a:gd name="connsiteY11" fmla="*/ 747112 h 808101"/>
              <a:gd name="connsiteX12" fmla="*/ 337139 w 2367724"/>
              <a:gd name="connsiteY12" fmla="*/ 647839 h 808101"/>
              <a:gd name="connsiteX13" fmla="*/ 143252 w 2367724"/>
              <a:gd name="connsiteY13" fmla="*/ 648006 h 808101"/>
              <a:gd name="connsiteX14" fmla="*/ 0 w 2367724"/>
              <a:gd name="connsiteY14" fmla="*/ 438093 h 808101"/>
              <a:gd name="connsiteX15" fmla="*/ 109191 w 2367724"/>
              <a:gd name="connsiteY15" fmla="*/ 342560 h 808101"/>
              <a:gd name="connsiteX16" fmla="*/ 95989 w 2367724"/>
              <a:gd name="connsiteY16" fmla="*/ 207195 h 808101"/>
              <a:gd name="connsiteX17" fmla="*/ 458176 w 2367724"/>
              <a:gd name="connsiteY17" fmla="*/ 137225 h 808101"/>
              <a:gd name="connsiteX18" fmla="*/ 604353 w 2367724"/>
              <a:gd name="connsiteY18" fmla="*/ 74958 h 808101"/>
              <a:gd name="connsiteX19" fmla="*/ 1002697 w 2367724"/>
              <a:gd name="connsiteY19" fmla="*/ 22871 h 808101"/>
              <a:gd name="connsiteX20" fmla="*/ 1201743 w 2367724"/>
              <a:gd name="connsiteY20" fmla="*/ 17670 h 808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367725" h="808101">
                <a:moveTo>
                  <a:pt x="1391838" y="0"/>
                </a:moveTo>
                <a:cubicBezTo>
                  <a:pt x="1529258" y="0"/>
                  <a:pt x="1651841" y="38815"/>
                  <a:pt x="1714899" y="95967"/>
                </a:cubicBezTo>
                <a:cubicBezTo>
                  <a:pt x="1758896" y="88130"/>
                  <a:pt x="1806332" y="83860"/>
                  <a:pt x="1855784" y="83860"/>
                </a:cubicBezTo>
                <a:cubicBezTo>
                  <a:pt x="2085508" y="83860"/>
                  <a:pt x="2271736" y="176016"/>
                  <a:pt x="2271736" y="289697"/>
                </a:cubicBezTo>
                <a:cubicBezTo>
                  <a:pt x="2271736" y="308858"/>
                  <a:pt x="2266445" y="327408"/>
                  <a:pt x="2256547" y="345008"/>
                </a:cubicBezTo>
                <a:cubicBezTo>
                  <a:pt x="2325864" y="383787"/>
                  <a:pt x="2367724" y="433863"/>
                  <a:pt x="2367724" y="487910"/>
                </a:cubicBezTo>
                <a:cubicBezTo>
                  <a:pt x="2367724" y="615928"/>
                  <a:pt x="2160009" y="716618"/>
                  <a:pt x="1903778" y="716618"/>
                </a:cubicBezTo>
                <a:cubicBezTo>
                  <a:pt x="1876005" y="716618"/>
                  <a:pt x="1848802" y="715435"/>
                  <a:pt x="1822372" y="713162"/>
                </a:cubicBezTo>
                <a:cubicBezTo>
                  <a:pt x="1708503" y="771715"/>
                  <a:pt x="1549723" y="808101"/>
                  <a:pt x="1375840" y="808101"/>
                </a:cubicBezTo>
                <a:cubicBezTo>
                  <a:pt x="1202071" y="808101"/>
                  <a:pt x="1045853" y="774946"/>
                  <a:pt x="931270" y="721005"/>
                </a:cubicBezTo>
                <a:cubicBezTo>
                  <a:pt x="868312" y="737664"/>
                  <a:pt x="796350" y="747112"/>
                  <a:pt x="719916" y="747112"/>
                </a:cubicBezTo>
                <a:cubicBezTo>
                  <a:pt x="563438" y="747112"/>
                  <a:pt x="425699" y="707513"/>
                  <a:pt x="345595" y="647511"/>
                </a:cubicBezTo>
                <a:cubicBezTo>
                  <a:pt x="337139" y="647839"/>
                  <a:pt x="328591" y="648006"/>
                  <a:pt x="319963" y="648006"/>
                </a:cubicBezTo>
                <a:cubicBezTo>
                  <a:pt x="143252" y="648006"/>
                  <a:pt x="0" y="578035"/>
                  <a:pt x="0" y="487910"/>
                </a:cubicBezTo>
                <a:cubicBezTo>
                  <a:pt x="0" y="438093"/>
                  <a:pt x="52233" y="392844"/>
                  <a:pt x="132524" y="364811"/>
                </a:cubicBezTo>
                <a:cubicBezTo>
                  <a:pt x="109191" y="342560"/>
                  <a:pt x="95989" y="317057"/>
                  <a:pt x="95989" y="289697"/>
                </a:cubicBezTo>
                <a:cubicBezTo>
                  <a:pt x="95989" y="207195"/>
                  <a:pt x="239241" y="137225"/>
                  <a:pt x="415952" y="137225"/>
                </a:cubicBezTo>
                <a:cubicBezTo>
                  <a:pt x="458176" y="137225"/>
                  <a:pt x="498490" y="141220"/>
                  <a:pt x="535395" y="148426"/>
                </a:cubicBezTo>
                <a:cubicBezTo>
                  <a:pt x="604353" y="74958"/>
                  <a:pt x="755947" y="22871"/>
                  <a:pt x="927892" y="22871"/>
                </a:cubicBezTo>
                <a:cubicBezTo>
                  <a:pt x="1002697" y="22871"/>
                  <a:pt x="1072704" y="31512"/>
                  <a:pt x="1134128" y="46721"/>
                </a:cubicBezTo>
                <a:cubicBezTo>
                  <a:pt x="1201743" y="17670"/>
                  <a:pt x="1291688" y="0"/>
                  <a:pt x="139183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79AEF3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33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奔跑速度</a:t>
            </a:r>
          </a:p>
        </p:txBody>
      </p:sp>
      <p:pic>
        <p:nvPicPr>
          <p:cNvPr id="11" name="图片7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67813" y="3618528"/>
            <a:ext cx="2409825" cy="2409825"/>
          </a:xfrm>
          <a:prstGeom prst="rect">
            <a:avLst/>
          </a:prstGeom>
        </p:spPr>
      </p:pic>
      <p:sp>
        <p:nvSpPr>
          <p:cNvPr id="12" name="形状3"/>
          <p:cNvSpPr txBox="1"/>
          <p:nvPr/>
        </p:nvSpPr>
        <p:spPr>
          <a:xfrm>
            <a:off x="5208289" y="2605011"/>
            <a:ext cx="2680268" cy="1376029"/>
          </a:xfrm>
          <a:custGeom>
            <a:avLst/>
            <a:gdLst>
              <a:gd name="connsiteX0" fmla="*/ 1575563 w 2680268"/>
              <a:gd name="connsiteY0" fmla="*/ 0 h 1376029"/>
              <a:gd name="connsiteX1" fmla="*/ 1731123 w 2680268"/>
              <a:gd name="connsiteY1" fmla="*/ 0 h 1376029"/>
              <a:gd name="connsiteX2" fmla="*/ 1991073 w 2680268"/>
              <a:gd name="connsiteY2" fmla="*/ 150067 h 1376029"/>
              <a:gd name="connsiteX3" fmla="*/ 2360799 w 2680268"/>
              <a:gd name="connsiteY3" fmla="*/ 142795 h 1376029"/>
              <a:gd name="connsiteX4" fmla="*/ 2571609 w 2680268"/>
              <a:gd name="connsiteY4" fmla="*/ 525921 h 1376029"/>
              <a:gd name="connsiteX5" fmla="*/ 2632883 w 2680268"/>
              <a:gd name="connsiteY5" fmla="*/ 653509 h 1376029"/>
              <a:gd name="connsiteX6" fmla="*/ 2680268 w 2680268"/>
              <a:gd name="connsiteY6" fmla="*/ 1048799 h 1376029"/>
              <a:gd name="connsiteX7" fmla="*/ 2123642 w 2680268"/>
              <a:gd name="connsiteY7" fmla="*/ 1220252 h 1376029"/>
              <a:gd name="connsiteX8" fmla="*/ 1934029 w 2680268"/>
              <a:gd name="connsiteY8" fmla="*/ 1314071 h 1376029"/>
              <a:gd name="connsiteX9" fmla="*/ 1360747 w 2680268"/>
              <a:gd name="connsiteY9" fmla="*/ 1376029 h 1376029"/>
              <a:gd name="connsiteX10" fmla="*/ 982930 w 2680268"/>
              <a:gd name="connsiteY10" fmla="*/ 1256090 h 1376029"/>
              <a:gd name="connsiteX11" fmla="*/ 637812 w 2680268"/>
              <a:gd name="connsiteY11" fmla="*/ 1272178 h 1376029"/>
              <a:gd name="connsiteX12" fmla="*/ 381642 w 2680268"/>
              <a:gd name="connsiteY12" fmla="*/ 1103136 h 1376029"/>
              <a:gd name="connsiteX13" fmla="*/ 162162 w 2680268"/>
              <a:gd name="connsiteY13" fmla="*/ 1103420 h 1376029"/>
              <a:gd name="connsiteX14" fmla="*/ 0 w 2680268"/>
              <a:gd name="connsiteY14" fmla="*/ 745981 h 1376029"/>
              <a:gd name="connsiteX15" fmla="*/ 123605 w 2680268"/>
              <a:gd name="connsiteY15" fmla="*/ 583309 h 1376029"/>
              <a:gd name="connsiteX16" fmla="*/ 108660 w 2680268"/>
              <a:gd name="connsiteY16" fmla="*/ 352811 h 1376029"/>
              <a:gd name="connsiteX17" fmla="*/ 518656 w 2680268"/>
              <a:gd name="connsiteY17" fmla="*/ 233665 h 1376029"/>
              <a:gd name="connsiteX18" fmla="*/ 684129 w 2680268"/>
              <a:gd name="connsiteY18" fmla="*/ 127638 h 1376029"/>
              <a:gd name="connsiteX19" fmla="*/ 1135054 w 2680268"/>
              <a:gd name="connsiteY19" fmla="*/ 38944 h 1376029"/>
              <a:gd name="connsiteX20" fmla="*/ 1360375 w 2680268"/>
              <a:gd name="connsiteY20" fmla="*/ 30089 h 13760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680268" h="1376029">
                <a:moveTo>
                  <a:pt x="1575563" y="0"/>
                </a:moveTo>
                <a:cubicBezTo>
                  <a:pt x="1731123" y="0"/>
                  <a:pt x="1869887" y="66094"/>
                  <a:pt x="1941268" y="163411"/>
                </a:cubicBezTo>
                <a:cubicBezTo>
                  <a:pt x="1991073" y="150067"/>
                  <a:pt x="2044771" y="142795"/>
                  <a:pt x="2100751" y="142795"/>
                </a:cubicBezTo>
                <a:cubicBezTo>
                  <a:pt x="2360799" y="142795"/>
                  <a:pt x="2571609" y="299719"/>
                  <a:pt x="2571609" y="493293"/>
                </a:cubicBezTo>
                <a:cubicBezTo>
                  <a:pt x="2571609" y="525921"/>
                  <a:pt x="2565620" y="557508"/>
                  <a:pt x="2554415" y="587478"/>
                </a:cubicBezTo>
                <a:cubicBezTo>
                  <a:pt x="2632883" y="653509"/>
                  <a:pt x="2680268" y="738779"/>
                  <a:pt x="2680268" y="830810"/>
                </a:cubicBezTo>
                <a:cubicBezTo>
                  <a:pt x="2680268" y="1048799"/>
                  <a:pt x="2445134" y="1220252"/>
                  <a:pt x="2155081" y="1220252"/>
                </a:cubicBezTo>
                <a:cubicBezTo>
                  <a:pt x="2123642" y="1220252"/>
                  <a:pt x="2092848" y="1218238"/>
                  <a:pt x="2062928" y="1214368"/>
                </a:cubicBezTo>
                <a:cubicBezTo>
                  <a:pt x="1934029" y="1314071"/>
                  <a:pt x="1754289" y="1376029"/>
                  <a:pt x="1557453" y="1376029"/>
                </a:cubicBezTo>
                <a:cubicBezTo>
                  <a:pt x="1360747" y="1376029"/>
                  <a:pt x="1183908" y="1319573"/>
                  <a:pt x="1054199" y="1227723"/>
                </a:cubicBezTo>
                <a:cubicBezTo>
                  <a:pt x="982930" y="1256090"/>
                  <a:pt x="901469" y="1272178"/>
                  <a:pt x="814946" y="1272178"/>
                </a:cubicBezTo>
                <a:cubicBezTo>
                  <a:pt x="637812" y="1272178"/>
                  <a:pt x="481892" y="1204748"/>
                  <a:pt x="391214" y="1102577"/>
                </a:cubicBezTo>
                <a:cubicBezTo>
                  <a:pt x="381642" y="1103136"/>
                  <a:pt x="371965" y="1103420"/>
                  <a:pt x="362198" y="1103420"/>
                </a:cubicBezTo>
                <a:cubicBezTo>
                  <a:pt x="162162" y="1103420"/>
                  <a:pt x="0" y="984274"/>
                  <a:pt x="0" y="830810"/>
                </a:cubicBezTo>
                <a:cubicBezTo>
                  <a:pt x="0" y="745981"/>
                  <a:pt x="59127" y="668933"/>
                  <a:pt x="150018" y="621198"/>
                </a:cubicBezTo>
                <a:cubicBezTo>
                  <a:pt x="123605" y="583309"/>
                  <a:pt x="108660" y="539882"/>
                  <a:pt x="108660" y="493293"/>
                </a:cubicBezTo>
                <a:cubicBezTo>
                  <a:pt x="108660" y="352811"/>
                  <a:pt x="270821" y="233665"/>
                  <a:pt x="470858" y="233665"/>
                </a:cubicBezTo>
                <a:cubicBezTo>
                  <a:pt x="518656" y="233665"/>
                  <a:pt x="564291" y="240468"/>
                  <a:pt x="606069" y="252739"/>
                </a:cubicBezTo>
                <a:cubicBezTo>
                  <a:pt x="684129" y="127638"/>
                  <a:pt x="855734" y="38944"/>
                  <a:pt x="1050375" y="38944"/>
                </a:cubicBezTo>
                <a:cubicBezTo>
                  <a:pt x="1135054" y="38944"/>
                  <a:pt x="1214302" y="53659"/>
                  <a:pt x="1283835" y="79556"/>
                </a:cubicBezTo>
                <a:cubicBezTo>
                  <a:pt x="1360375" y="30089"/>
                  <a:pt x="1462193" y="0"/>
                  <a:pt x="1575563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79AEF3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l"/>
            <a:r>
              <a:rPr lang="zh-CN" altLang="en-US" sz="33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驮货物的重量</a:t>
            </a:r>
          </a:p>
        </p:txBody>
      </p:sp>
      <p:pic>
        <p:nvPicPr>
          <p:cNvPr id="13" name="图片8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2620" y="2956360"/>
            <a:ext cx="3733800" cy="3733800"/>
          </a:xfrm>
          <a:prstGeom prst="rect">
            <a:avLst/>
          </a:prstGeom>
        </p:spPr>
      </p:pic>
      <p:sp>
        <p:nvSpPr>
          <p:cNvPr id="14" name="形状4"/>
          <p:cNvSpPr txBox="1"/>
          <p:nvPr/>
        </p:nvSpPr>
        <p:spPr>
          <a:xfrm>
            <a:off x="8007067" y="2045246"/>
            <a:ext cx="2680268" cy="1274826"/>
          </a:xfrm>
          <a:custGeom>
            <a:avLst/>
            <a:gdLst>
              <a:gd name="connsiteX0" fmla="*/ 1575563 w 2680268"/>
              <a:gd name="connsiteY0" fmla="*/ 0 h 1274826"/>
              <a:gd name="connsiteX1" fmla="*/ 1731123 w 2680268"/>
              <a:gd name="connsiteY1" fmla="*/ 0 h 1274826"/>
              <a:gd name="connsiteX2" fmla="*/ 1991073 w 2680268"/>
              <a:gd name="connsiteY2" fmla="*/ 139030 h 1274826"/>
              <a:gd name="connsiteX3" fmla="*/ 2360799 w 2680268"/>
              <a:gd name="connsiteY3" fmla="*/ 132293 h 1274826"/>
              <a:gd name="connsiteX4" fmla="*/ 2571609 w 2680268"/>
              <a:gd name="connsiteY4" fmla="*/ 487241 h 1274826"/>
              <a:gd name="connsiteX5" fmla="*/ 2632883 w 2680268"/>
              <a:gd name="connsiteY5" fmla="*/ 605446 h 1274826"/>
              <a:gd name="connsiteX6" fmla="*/ 2680268 w 2680268"/>
              <a:gd name="connsiteY6" fmla="*/ 971663 h 1274826"/>
              <a:gd name="connsiteX7" fmla="*/ 2123642 w 2680268"/>
              <a:gd name="connsiteY7" fmla="*/ 1130506 h 1274826"/>
              <a:gd name="connsiteX8" fmla="*/ 1934029 w 2680268"/>
              <a:gd name="connsiteY8" fmla="*/ 1217424 h 1274826"/>
              <a:gd name="connsiteX9" fmla="*/ 1360747 w 2680268"/>
              <a:gd name="connsiteY9" fmla="*/ 1274826 h 1274826"/>
              <a:gd name="connsiteX10" fmla="*/ 982930 w 2680268"/>
              <a:gd name="connsiteY10" fmla="*/ 1163708 h 1274826"/>
              <a:gd name="connsiteX11" fmla="*/ 637812 w 2680268"/>
              <a:gd name="connsiteY11" fmla="*/ 1178613 h 1274826"/>
              <a:gd name="connsiteX12" fmla="*/ 381642 w 2680268"/>
              <a:gd name="connsiteY12" fmla="*/ 1022003 h 1274826"/>
              <a:gd name="connsiteX13" fmla="*/ 162162 w 2680268"/>
              <a:gd name="connsiteY13" fmla="*/ 1022266 h 1274826"/>
              <a:gd name="connsiteX14" fmla="*/ 0 w 2680268"/>
              <a:gd name="connsiteY14" fmla="*/ 691116 h 1274826"/>
              <a:gd name="connsiteX15" fmla="*/ 123605 w 2680268"/>
              <a:gd name="connsiteY15" fmla="*/ 540408 h 1274826"/>
              <a:gd name="connsiteX16" fmla="*/ 108660 w 2680268"/>
              <a:gd name="connsiteY16" fmla="*/ 326863 h 1274826"/>
              <a:gd name="connsiteX17" fmla="*/ 518656 w 2680268"/>
              <a:gd name="connsiteY17" fmla="*/ 216480 h 1274826"/>
              <a:gd name="connsiteX18" fmla="*/ 684129 w 2680268"/>
              <a:gd name="connsiteY18" fmla="*/ 118250 h 1274826"/>
              <a:gd name="connsiteX19" fmla="*/ 1135054 w 2680268"/>
              <a:gd name="connsiteY19" fmla="*/ 36080 h 1274826"/>
              <a:gd name="connsiteX20" fmla="*/ 1360375 w 2680268"/>
              <a:gd name="connsiteY20" fmla="*/ 27876 h 12748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680268" h="1274826">
                <a:moveTo>
                  <a:pt x="1575563" y="0"/>
                </a:moveTo>
                <a:cubicBezTo>
                  <a:pt x="1731123" y="0"/>
                  <a:pt x="1869887" y="61233"/>
                  <a:pt x="1941268" y="151393"/>
                </a:cubicBezTo>
                <a:cubicBezTo>
                  <a:pt x="1991073" y="139030"/>
                  <a:pt x="2044771" y="132293"/>
                  <a:pt x="2100751" y="132293"/>
                </a:cubicBezTo>
                <a:cubicBezTo>
                  <a:pt x="2360799" y="132293"/>
                  <a:pt x="2571609" y="277675"/>
                  <a:pt x="2571609" y="457013"/>
                </a:cubicBezTo>
                <a:cubicBezTo>
                  <a:pt x="2571609" y="487241"/>
                  <a:pt x="2565620" y="516505"/>
                  <a:pt x="2554415" y="544270"/>
                </a:cubicBezTo>
                <a:cubicBezTo>
                  <a:pt x="2632883" y="605446"/>
                  <a:pt x="2680268" y="684444"/>
                  <a:pt x="2680268" y="769706"/>
                </a:cubicBezTo>
                <a:cubicBezTo>
                  <a:pt x="2680268" y="971663"/>
                  <a:pt x="2445134" y="1130506"/>
                  <a:pt x="2155081" y="1130506"/>
                </a:cubicBezTo>
                <a:cubicBezTo>
                  <a:pt x="2123642" y="1130506"/>
                  <a:pt x="2092848" y="1128640"/>
                  <a:pt x="2062928" y="1125055"/>
                </a:cubicBezTo>
                <a:cubicBezTo>
                  <a:pt x="1934029" y="1217424"/>
                  <a:pt x="1754289" y="1274826"/>
                  <a:pt x="1557453" y="1274826"/>
                </a:cubicBezTo>
                <a:cubicBezTo>
                  <a:pt x="1360747" y="1274826"/>
                  <a:pt x="1183908" y="1222522"/>
                  <a:pt x="1054199" y="1137427"/>
                </a:cubicBezTo>
                <a:cubicBezTo>
                  <a:pt x="982930" y="1163708"/>
                  <a:pt x="901469" y="1178613"/>
                  <a:pt x="814946" y="1178613"/>
                </a:cubicBezTo>
                <a:cubicBezTo>
                  <a:pt x="637812" y="1178613"/>
                  <a:pt x="481892" y="1116142"/>
                  <a:pt x="391214" y="1021486"/>
                </a:cubicBezTo>
                <a:cubicBezTo>
                  <a:pt x="381642" y="1022003"/>
                  <a:pt x="371965" y="1022266"/>
                  <a:pt x="362198" y="1022266"/>
                </a:cubicBezTo>
                <a:cubicBezTo>
                  <a:pt x="162162" y="1022266"/>
                  <a:pt x="0" y="911884"/>
                  <a:pt x="0" y="769706"/>
                </a:cubicBezTo>
                <a:cubicBezTo>
                  <a:pt x="0" y="691116"/>
                  <a:pt x="59127" y="619734"/>
                  <a:pt x="150018" y="575511"/>
                </a:cubicBezTo>
                <a:cubicBezTo>
                  <a:pt x="123605" y="540408"/>
                  <a:pt x="108660" y="500176"/>
                  <a:pt x="108660" y="457013"/>
                </a:cubicBezTo>
                <a:cubicBezTo>
                  <a:pt x="108660" y="326863"/>
                  <a:pt x="270821" y="216480"/>
                  <a:pt x="470858" y="216480"/>
                </a:cubicBezTo>
                <a:cubicBezTo>
                  <a:pt x="518656" y="216480"/>
                  <a:pt x="564291" y="222782"/>
                  <a:pt x="606069" y="234151"/>
                </a:cubicBezTo>
                <a:cubicBezTo>
                  <a:pt x="684129" y="118250"/>
                  <a:pt x="855734" y="36080"/>
                  <a:pt x="1050375" y="36080"/>
                </a:cubicBezTo>
                <a:cubicBezTo>
                  <a:pt x="1135054" y="36080"/>
                  <a:pt x="1214302" y="49713"/>
                  <a:pt x="1283835" y="73705"/>
                </a:cubicBezTo>
                <a:cubicBezTo>
                  <a:pt x="1360375" y="27876"/>
                  <a:pt x="1462193" y="0"/>
                  <a:pt x="1575563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79AEF3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33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拉车的拉力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4" grpId="0" animBg="1"/>
    </p:bldLst>
  </p:timing>
</p:sld>
</file>

<file path=ppt/slides/slide18.xml><?xml version="1.0" encoding="utf-8"?>
<p:sld xmlns:a16="http://schemas.microsoft.com/office/drawing/2014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67" t="14365" r="6060" b="7462"/>
          <a:stretch>
            <a:fillRect/>
          </a:stretch>
        </p:blipFill>
        <p:spPr>
          <a:xfrm>
            <a:off x="21593" y="250736"/>
            <a:ext cx="12268941" cy="6285537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6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4267" t="14365" r="6060" b="7462"/>
          <a:stretch>
            <a:fillRect/>
          </a:stretch>
        </p:blipFill>
        <p:spPr>
          <a:xfrm>
            <a:off x="21555" y="125559"/>
            <a:ext cx="12268940" cy="6325438"/>
          </a:xfrm>
          <a:prstGeom prst="rect">
            <a:avLst/>
          </a:prstGeom>
        </p:spPr>
      </p:pic>
      <p:grpSp>
        <p:nvGrpSpPr>
          <p:cNvPr id="7" name="组合1"/>
          <p:cNvGrpSpPr/>
          <p:nvPr/>
        </p:nvGrpSpPr>
        <p:grpSpPr>
          <a:xfrm>
            <a:off x="1142400" y="1906343"/>
            <a:ext cx="3457524" cy="3041845"/>
            <a:chOff x="0" y="0"/>
            <a:chExt cx="3457524" cy="3041845"/>
          </a:xfrm>
        </p:grpSpPr>
        <p:pic>
          <p:nvPicPr>
            <p:cNvPr id="8" name="图片6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0" y="0"/>
              <a:ext cx="3457524" cy="3041845"/>
            </a:xfrm>
            <a:prstGeom prst="ellipse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9" name="文本1"/>
            <p:cNvSpPr txBox="1"/>
            <p:nvPr/>
          </p:nvSpPr>
          <p:spPr>
            <a:xfrm>
              <a:off x="607657" y="149904"/>
              <a:ext cx="2330240" cy="69751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499" b="1" i="0" dirty="0">
                  <a:ln w="5953">
                    <a:solidFill>
                      <a:srgbClr val="2E75B6">
                        <a:alpha val="100000"/>
                      </a:srgbClr>
                    </a:solidFill>
                  </a:ln>
                  <a:solidFill>
                    <a:srgbClr val="000000">
                      <a:alpha val="100000"/>
                    </a:srgbClr>
                  </a:solidFill>
                  <a:effectLst>
                    <a:glow rad="47625">
                      <a:srgbClr val="81C4FF">
                        <a:alpha val="100000"/>
                      </a:srgbClr>
                    </a:glow>
                  </a:effectLst>
                  <a:latin typeface="楷体"/>
                  <a:ea typeface="楷体"/>
                </a:rPr>
                <a:t>齐威王</a:t>
              </a:r>
            </a:p>
          </p:txBody>
        </p:sp>
      </p:grpSp>
      <p:sp>
        <p:nvSpPr>
          <p:cNvPr id="10" name="形状1"/>
          <p:cNvSpPr txBox="1"/>
          <p:nvPr/>
        </p:nvSpPr>
        <p:spPr>
          <a:xfrm>
            <a:off x="5705808" y="1527962"/>
            <a:ext cx="4649476" cy="1962645"/>
          </a:xfrm>
          <a:custGeom>
            <a:avLst/>
            <a:gdLst>
              <a:gd name="connsiteX0" fmla="*/ 327108 w 4649476"/>
              <a:gd name="connsiteY0" fmla="*/ 0 h 1962645"/>
              <a:gd name="connsiteX1" fmla="*/ 4322369 w 4649476"/>
              <a:gd name="connsiteY1" fmla="*/ 0 h 1962645"/>
              <a:gd name="connsiteX2" fmla="*/ 4409123 w 4649476"/>
              <a:gd name="connsiteY2" fmla="*/ 0 h 1962645"/>
              <a:gd name="connsiteX3" fmla="*/ 4615014 w 4649476"/>
              <a:gd name="connsiteY3" fmla="*/ 157152 h 1962645"/>
              <a:gd name="connsiteX4" fmla="*/ 4649476 w 4649476"/>
              <a:gd name="connsiteY4" fmla="*/ 1635538 h 1962645"/>
              <a:gd name="connsiteX5" fmla="*/ 4649477 w 4649476"/>
              <a:gd name="connsiteY5" fmla="*/ 1722292 h 1962645"/>
              <a:gd name="connsiteX6" fmla="*/ 4492324 w 4649476"/>
              <a:gd name="connsiteY6" fmla="*/ 1928182 h 1962645"/>
              <a:gd name="connsiteX7" fmla="*/ 1296482 w 4649476"/>
              <a:gd name="connsiteY7" fmla="*/ 1962645 h 1962645"/>
              <a:gd name="connsiteX8" fmla="*/ -765673 w 4649476"/>
              <a:gd name="connsiteY8" fmla="*/ 2448210 h 1962645"/>
              <a:gd name="connsiteX9" fmla="*/ 55339 w 4649476"/>
              <a:gd name="connsiteY9" fmla="*/ 1817458 h 1962645"/>
              <a:gd name="connsiteX10" fmla="*/ 25706 w 4649476"/>
              <a:gd name="connsiteY10" fmla="*/ 1762863 h 1962645"/>
              <a:gd name="connsiteX11" fmla="*/ 9153 w 4649476"/>
              <a:gd name="connsiteY11" fmla="*/ 1723728 h 1962645"/>
              <a:gd name="connsiteX12" fmla="*/ 0 w 4649476"/>
              <a:gd name="connsiteY12" fmla="*/ 327108 h 1962645"/>
              <a:gd name="connsiteX13" fmla="*/ 0 w 4649476"/>
              <a:gd name="connsiteY13" fmla="*/ 146451 h 1962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15150" h="2448210">
                <a:moveTo>
                  <a:pt x="327108" y="0"/>
                </a:moveTo>
                <a:lnTo>
                  <a:pt x="4322369" y="0"/>
                </a:lnTo>
                <a:cubicBezTo>
                  <a:pt x="4409123" y="0"/>
                  <a:pt x="4492324" y="34463"/>
                  <a:pt x="4553669" y="95808"/>
                </a:cubicBezTo>
                <a:cubicBezTo>
                  <a:pt x="4615014" y="157152"/>
                  <a:pt x="4649477" y="240353"/>
                  <a:pt x="4649476" y="327108"/>
                </a:cubicBezTo>
                <a:lnTo>
                  <a:pt x="4649476" y="1635538"/>
                </a:lnTo>
                <a:cubicBezTo>
                  <a:pt x="4649477" y="1722292"/>
                  <a:pt x="4615014" y="1805493"/>
                  <a:pt x="4553669" y="1866838"/>
                </a:cubicBezTo>
                <a:cubicBezTo>
                  <a:pt x="4492324" y="1928182"/>
                  <a:pt x="4409123" y="1962645"/>
                  <a:pt x="4322369" y="1962645"/>
                </a:cubicBezTo>
                <a:lnTo>
                  <a:pt x="1296482" y="1962645"/>
                </a:lnTo>
                <a:lnTo>
                  <a:pt x="-765673" y="2448210"/>
                </a:lnTo>
                <a:lnTo>
                  <a:pt x="55339" y="1817458"/>
                </a:lnTo>
                <a:lnTo>
                  <a:pt x="25706" y="1762863"/>
                </a:lnTo>
                <a:cubicBezTo>
                  <a:pt x="9153" y="1723728"/>
                  <a:pt x="0" y="1680702"/>
                  <a:pt x="0" y="1635538"/>
                </a:cubicBezTo>
                <a:lnTo>
                  <a:pt x="0" y="327108"/>
                </a:lnTo>
                <a:cubicBezTo>
                  <a:pt x="0" y="146451"/>
                  <a:pt x="146451" y="0"/>
                  <a:pt x="32710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66675">
            <a:solidFill>
              <a:srgbClr val="458BE6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40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齐威王很好奇……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19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67" t="14365" r="6060" b="7462"/>
          <a:stretch>
            <a:fillRect/>
          </a:stretch>
        </p:blipFill>
        <p:spPr>
          <a:xfrm>
            <a:off x="21593" y="250736"/>
            <a:ext cx="12268941" cy="6285537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6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4267" t="14365" r="6060" b="7462"/>
          <a:stretch>
            <a:fillRect/>
          </a:stretch>
        </p:blipFill>
        <p:spPr>
          <a:xfrm>
            <a:off x="171" y="117691"/>
            <a:ext cx="12268943" cy="6591538"/>
          </a:xfrm>
          <a:prstGeom prst="rect">
            <a:avLst/>
          </a:prstGeom>
        </p:spPr>
      </p:pic>
      <p:sp>
        <p:nvSpPr>
          <p:cNvPr id="7" name="形状1"/>
          <p:cNvSpPr txBox="1"/>
          <p:nvPr/>
        </p:nvSpPr>
        <p:spPr>
          <a:xfrm>
            <a:off x="2177284" y="1863233"/>
            <a:ext cx="2320719" cy="1487300"/>
          </a:xfrm>
          <a:custGeom>
            <a:avLst/>
            <a:gdLst>
              <a:gd name="connsiteX0" fmla="*/ 247883 w 2320719"/>
              <a:gd name="connsiteY0" fmla="*/ 0 h 1487300"/>
              <a:gd name="connsiteX1" fmla="*/ 2072835 w 2320719"/>
              <a:gd name="connsiteY1" fmla="*/ 0 h 1487300"/>
              <a:gd name="connsiteX2" fmla="*/ 2138578 w 2320719"/>
              <a:gd name="connsiteY2" fmla="*/ 0 h 1487300"/>
              <a:gd name="connsiteX3" fmla="*/ 2294602 w 2320719"/>
              <a:gd name="connsiteY3" fmla="*/ 119090 h 1487300"/>
              <a:gd name="connsiteX4" fmla="*/ 2320719 w 2320719"/>
              <a:gd name="connsiteY4" fmla="*/ 1239417 h 1487300"/>
              <a:gd name="connsiteX5" fmla="*/ 2320719 w 2320719"/>
              <a:gd name="connsiteY5" fmla="*/ 1305160 h 1487300"/>
              <a:gd name="connsiteX6" fmla="*/ 2201628 w 2320719"/>
              <a:gd name="connsiteY6" fmla="*/ 1461184 h 1487300"/>
              <a:gd name="connsiteX7" fmla="*/ 247883 w 2320719"/>
              <a:gd name="connsiteY7" fmla="*/ 1487300 h 1487300"/>
              <a:gd name="connsiteX8" fmla="*/ 182141 w 2320719"/>
              <a:gd name="connsiteY8" fmla="*/ 1487300 h 1487300"/>
              <a:gd name="connsiteX9" fmla="*/ 26116 w 2320719"/>
              <a:gd name="connsiteY9" fmla="*/ 1368210 h 1487300"/>
              <a:gd name="connsiteX10" fmla="*/ 0 w 2320719"/>
              <a:gd name="connsiteY10" fmla="*/ 247883 h 1487300"/>
              <a:gd name="connsiteX11" fmla="*/ 0 w 2320719"/>
              <a:gd name="connsiteY11" fmla="*/ 110981 h 1487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20719" h="1487300">
                <a:moveTo>
                  <a:pt x="247883" y="0"/>
                </a:moveTo>
                <a:lnTo>
                  <a:pt x="2072835" y="0"/>
                </a:lnTo>
                <a:cubicBezTo>
                  <a:pt x="2138578" y="0"/>
                  <a:pt x="2201628" y="26116"/>
                  <a:pt x="2248115" y="72603"/>
                </a:cubicBezTo>
                <a:cubicBezTo>
                  <a:pt x="2294602" y="119090"/>
                  <a:pt x="2320719" y="182141"/>
                  <a:pt x="2320719" y="247883"/>
                </a:cubicBezTo>
                <a:lnTo>
                  <a:pt x="2320719" y="1239417"/>
                </a:lnTo>
                <a:cubicBezTo>
                  <a:pt x="2320719" y="1305160"/>
                  <a:pt x="2294602" y="1368210"/>
                  <a:pt x="2248115" y="1414697"/>
                </a:cubicBezTo>
                <a:cubicBezTo>
                  <a:pt x="2201628" y="1461184"/>
                  <a:pt x="2138578" y="1487300"/>
                  <a:pt x="2072835" y="1487300"/>
                </a:cubicBezTo>
                <a:lnTo>
                  <a:pt x="247883" y="1487300"/>
                </a:lnTo>
                <a:cubicBezTo>
                  <a:pt x="182141" y="1487300"/>
                  <a:pt x="119090" y="1461184"/>
                  <a:pt x="72603" y="1414697"/>
                </a:cubicBezTo>
                <a:cubicBezTo>
                  <a:pt x="26116" y="1368210"/>
                  <a:pt x="0" y="1305160"/>
                  <a:pt x="0" y="1239417"/>
                </a:cubicBezTo>
                <a:lnTo>
                  <a:pt x="0" y="247883"/>
                </a:lnTo>
                <a:cubicBezTo>
                  <a:pt x="0" y="110981"/>
                  <a:pt x="110981" y="0"/>
                  <a:pt x="247883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5B9BD5">
                <a:alpha val="100000"/>
              </a:srgbClr>
            </a:solidFill>
            <a:prstDash val="sysDash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8" name="形状2"/>
          <p:cNvSpPr txBox="1"/>
          <p:nvPr/>
        </p:nvSpPr>
        <p:spPr>
          <a:xfrm>
            <a:off x="4998322" y="1863290"/>
            <a:ext cx="2320719" cy="1487300"/>
          </a:xfrm>
          <a:custGeom>
            <a:avLst/>
            <a:gdLst>
              <a:gd name="connsiteX0" fmla="*/ 247883 w 2320719"/>
              <a:gd name="connsiteY0" fmla="*/ 0 h 1487300"/>
              <a:gd name="connsiteX1" fmla="*/ 2072835 w 2320719"/>
              <a:gd name="connsiteY1" fmla="*/ 0 h 1487300"/>
              <a:gd name="connsiteX2" fmla="*/ 2138578 w 2320719"/>
              <a:gd name="connsiteY2" fmla="*/ 0 h 1487300"/>
              <a:gd name="connsiteX3" fmla="*/ 2294602 w 2320719"/>
              <a:gd name="connsiteY3" fmla="*/ 119090 h 1487300"/>
              <a:gd name="connsiteX4" fmla="*/ 2320719 w 2320719"/>
              <a:gd name="connsiteY4" fmla="*/ 1239417 h 1487300"/>
              <a:gd name="connsiteX5" fmla="*/ 2320719 w 2320719"/>
              <a:gd name="connsiteY5" fmla="*/ 1305160 h 1487300"/>
              <a:gd name="connsiteX6" fmla="*/ 2201628 w 2320719"/>
              <a:gd name="connsiteY6" fmla="*/ 1461184 h 1487300"/>
              <a:gd name="connsiteX7" fmla="*/ 247883 w 2320719"/>
              <a:gd name="connsiteY7" fmla="*/ 1487300 h 1487300"/>
              <a:gd name="connsiteX8" fmla="*/ 182141 w 2320719"/>
              <a:gd name="connsiteY8" fmla="*/ 1487300 h 1487300"/>
              <a:gd name="connsiteX9" fmla="*/ 26116 w 2320719"/>
              <a:gd name="connsiteY9" fmla="*/ 1368210 h 1487300"/>
              <a:gd name="connsiteX10" fmla="*/ 0 w 2320719"/>
              <a:gd name="connsiteY10" fmla="*/ 247883 h 1487300"/>
              <a:gd name="connsiteX11" fmla="*/ 0 w 2320719"/>
              <a:gd name="connsiteY11" fmla="*/ 110981 h 1487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20719" h="1487300">
                <a:moveTo>
                  <a:pt x="247883" y="0"/>
                </a:moveTo>
                <a:lnTo>
                  <a:pt x="2072835" y="0"/>
                </a:lnTo>
                <a:cubicBezTo>
                  <a:pt x="2138578" y="0"/>
                  <a:pt x="2201628" y="26116"/>
                  <a:pt x="2248115" y="72603"/>
                </a:cubicBezTo>
                <a:cubicBezTo>
                  <a:pt x="2294602" y="119090"/>
                  <a:pt x="2320719" y="182141"/>
                  <a:pt x="2320719" y="247883"/>
                </a:cubicBezTo>
                <a:lnTo>
                  <a:pt x="2320719" y="1239417"/>
                </a:lnTo>
                <a:cubicBezTo>
                  <a:pt x="2320719" y="1305160"/>
                  <a:pt x="2294602" y="1368210"/>
                  <a:pt x="2248115" y="1414697"/>
                </a:cubicBezTo>
                <a:cubicBezTo>
                  <a:pt x="2201628" y="1461184"/>
                  <a:pt x="2138578" y="1487300"/>
                  <a:pt x="2072835" y="1487300"/>
                </a:cubicBezTo>
                <a:lnTo>
                  <a:pt x="247883" y="1487300"/>
                </a:lnTo>
                <a:cubicBezTo>
                  <a:pt x="182141" y="1487300"/>
                  <a:pt x="119090" y="1461184"/>
                  <a:pt x="72603" y="1414697"/>
                </a:cubicBezTo>
                <a:cubicBezTo>
                  <a:pt x="26116" y="1368210"/>
                  <a:pt x="0" y="1305160"/>
                  <a:pt x="0" y="1239417"/>
                </a:cubicBezTo>
                <a:lnTo>
                  <a:pt x="0" y="247883"/>
                </a:lnTo>
                <a:cubicBezTo>
                  <a:pt x="0" y="110981"/>
                  <a:pt x="110981" y="0"/>
                  <a:pt x="247883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5B9BD5">
                <a:alpha val="100000"/>
              </a:srgbClr>
            </a:solidFill>
            <a:prstDash val="sysDash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9" name="形状3"/>
          <p:cNvSpPr txBox="1"/>
          <p:nvPr/>
        </p:nvSpPr>
        <p:spPr>
          <a:xfrm>
            <a:off x="7800606" y="1863614"/>
            <a:ext cx="2320719" cy="1487300"/>
          </a:xfrm>
          <a:custGeom>
            <a:avLst/>
            <a:gdLst>
              <a:gd name="connsiteX0" fmla="*/ 247883 w 2320719"/>
              <a:gd name="connsiteY0" fmla="*/ 0 h 1487300"/>
              <a:gd name="connsiteX1" fmla="*/ 2072835 w 2320719"/>
              <a:gd name="connsiteY1" fmla="*/ 0 h 1487300"/>
              <a:gd name="connsiteX2" fmla="*/ 2138578 w 2320719"/>
              <a:gd name="connsiteY2" fmla="*/ 0 h 1487300"/>
              <a:gd name="connsiteX3" fmla="*/ 2294602 w 2320719"/>
              <a:gd name="connsiteY3" fmla="*/ 119090 h 1487300"/>
              <a:gd name="connsiteX4" fmla="*/ 2320719 w 2320719"/>
              <a:gd name="connsiteY4" fmla="*/ 1239417 h 1487300"/>
              <a:gd name="connsiteX5" fmla="*/ 2320719 w 2320719"/>
              <a:gd name="connsiteY5" fmla="*/ 1305160 h 1487300"/>
              <a:gd name="connsiteX6" fmla="*/ 2201628 w 2320719"/>
              <a:gd name="connsiteY6" fmla="*/ 1461184 h 1487300"/>
              <a:gd name="connsiteX7" fmla="*/ 247883 w 2320719"/>
              <a:gd name="connsiteY7" fmla="*/ 1487300 h 1487300"/>
              <a:gd name="connsiteX8" fmla="*/ 182141 w 2320719"/>
              <a:gd name="connsiteY8" fmla="*/ 1487300 h 1487300"/>
              <a:gd name="connsiteX9" fmla="*/ 26116 w 2320719"/>
              <a:gd name="connsiteY9" fmla="*/ 1368210 h 1487300"/>
              <a:gd name="connsiteX10" fmla="*/ 0 w 2320719"/>
              <a:gd name="connsiteY10" fmla="*/ 247883 h 1487300"/>
              <a:gd name="connsiteX11" fmla="*/ 0 w 2320719"/>
              <a:gd name="connsiteY11" fmla="*/ 110981 h 1487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20719" h="1487300">
                <a:moveTo>
                  <a:pt x="247883" y="0"/>
                </a:moveTo>
                <a:lnTo>
                  <a:pt x="2072835" y="0"/>
                </a:lnTo>
                <a:cubicBezTo>
                  <a:pt x="2138578" y="0"/>
                  <a:pt x="2201628" y="26116"/>
                  <a:pt x="2248115" y="72603"/>
                </a:cubicBezTo>
                <a:cubicBezTo>
                  <a:pt x="2294602" y="119090"/>
                  <a:pt x="2320719" y="182141"/>
                  <a:pt x="2320719" y="247883"/>
                </a:cubicBezTo>
                <a:lnTo>
                  <a:pt x="2320719" y="1239417"/>
                </a:lnTo>
                <a:cubicBezTo>
                  <a:pt x="2320719" y="1305160"/>
                  <a:pt x="2294602" y="1368210"/>
                  <a:pt x="2248115" y="1414697"/>
                </a:cubicBezTo>
                <a:cubicBezTo>
                  <a:pt x="2201628" y="1461184"/>
                  <a:pt x="2138578" y="1487300"/>
                  <a:pt x="2072835" y="1487300"/>
                </a:cubicBezTo>
                <a:lnTo>
                  <a:pt x="247883" y="1487300"/>
                </a:lnTo>
                <a:cubicBezTo>
                  <a:pt x="182141" y="1487300"/>
                  <a:pt x="119090" y="1461184"/>
                  <a:pt x="72603" y="1414697"/>
                </a:cubicBezTo>
                <a:cubicBezTo>
                  <a:pt x="26116" y="1368210"/>
                  <a:pt x="0" y="1305160"/>
                  <a:pt x="0" y="1239417"/>
                </a:cubicBezTo>
                <a:lnTo>
                  <a:pt x="0" y="247883"/>
                </a:lnTo>
                <a:cubicBezTo>
                  <a:pt x="0" y="110981"/>
                  <a:pt x="110981" y="0"/>
                  <a:pt x="247883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5B9BD5">
                <a:alpha val="100000"/>
              </a:srgbClr>
            </a:solidFill>
            <a:prstDash val="sysDash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0" name="形状4"/>
          <p:cNvSpPr txBox="1"/>
          <p:nvPr/>
        </p:nvSpPr>
        <p:spPr>
          <a:xfrm>
            <a:off x="8865770" y="3371924"/>
            <a:ext cx="981694" cy="633351"/>
          </a:xfrm>
          <a:prstGeom prst="line"/>
          <a:solidFill>
            <a:srgbClr val="79AEF3">
              <a:alpha val="100000"/>
            </a:srgbClr>
          </a:solidFill>
          <a:ln w="38100">
            <a:solidFill>
              <a:srgbClr val="79AEF3">
                <a:alpha val="10000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1" name="形状5"/>
          <p:cNvSpPr txBox="1"/>
          <p:nvPr/>
        </p:nvSpPr>
        <p:spPr>
          <a:xfrm>
            <a:off x="6179727" y="3384671"/>
            <a:ext cx="981694" cy="633351"/>
          </a:xfrm>
          <a:prstGeom prst="line"/>
          <a:solidFill>
            <a:srgbClr val="79AEF3">
              <a:alpha val="100000"/>
            </a:srgbClr>
          </a:solidFill>
          <a:ln w="38100">
            <a:solidFill>
              <a:srgbClr val="79AEF3">
                <a:alpha val="10000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2" name="形状6"/>
          <p:cNvSpPr txBox="1"/>
          <p:nvPr/>
        </p:nvSpPr>
        <p:spPr>
          <a:xfrm>
            <a:off x="3135432" y="3372098"/>
            <a:ext cx="981694" cy="633351"/>
          </a:xfrm>
          <a:prstGeom prst="line"/>
          <a:solidFill>
            <a:srgbClr val="79AEF3">
              <a:alpha val="100000"/>
            </a:srgbClr>
          </a:solidFill>
          <a:ln w="38100">
            <a:solidFill>
              <a:srgbClr val="79AEF3">
                <a:alpha val="10000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3" name="文本1"/>
          <p:cNvSpPr txBox="1"/>
          <p:nvPr/>
        </p:nvSpPr>
        <p:spPr>
          <a:xfrm>
            <a:off x="10789758" y="2690841"/>
            <a:ext cx="673100" cy="121266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799" b="0" i="0" dirty="0">
                <a:solidFill>
                  <a:srgbClr val="FF0000">
                    <a:alpha val="100000"/>
                  </a:srgbClr>
                </a:solidFill>
                <a:latin typeface="华文隶书"/>
                <a:ea typeface="华文隶书"/>
              </a:rPr>
              <a:t>原因</a:t>
            </a:r>
          </a:p>
        </p:txBody>
      </p:sp>
      <p:sp>
        <p:nvSpPr>
          <p:cNvPr id="14" name="文本2"/>
          <p:cNvSpPr txBox="1"/>
          <p:nvPr/>
        </p:nvSpPr>
        <p:spPr>
          <a:xfrm>
            <a:off x="10789720" y="4446280"/>
            <a:ext cx="673100" cy="121266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799" b="0" i="0" dirty="0">
                <a:solidFill>
                  <a:srgbClr val="FF0000">
                    <a:alpha val="100000"/>
                  </a:srgbClr>
                </a:solidFill>
                <a:latin typeface="华文隶书"/>
                <a:ea typeface="华文隶书"/>
              </a:rPr>
              <a:t>对策</a:t>
            </a:r>
          </a:p>
        </p:txBody>
      </p:sp>
      <p:sp>
        <p:nvSpPr>
          <p:cNvPr id="15" name="形状7"/>
          <p:cNvSpPr txBox="1"/>
          <p:nvPr/>
        </p:nvSpPr>
        <p:spPr>
          <a:xfrm>
            <a:off x="3051650" y="4801962"/>
            <a:ext cx="2320719" cy="1487300"/>
          </a:xfrm>
          <a:custGeom>
            <a:avLst/>
            <a:gdLst>
              <a:gd name="connsiteX0" fmla="*/ 247883 w 2320719"/>
              <a:gd name="connsiteY0" fmla="*/ 0 h 1487300"/>
              <a:gd name="connsiteX1" fmla="*/ 2072835 w 2320719"/>
              <a:gd name="connsiteY1" fmla="*/ 0 h 1487300"/>
              <a:gd name="connsiteX2" fmla="*/ 2138578 w 2320719"/>
              <a:gd name="connsiteY2" fmla="*/ 0 h 1487300"/>
              <a:gd name="connsiteX3" fmla="*/ 2294602 w 2320719"/>
              <a:gd name="connsiteY3" fmla="*/ 119090 h 1487300"/>
              <a:gd name="connsiteX4" fmla="*/ 2320719 w 2320719"/>
              <a:gd name="connsiteY4" fmla="*/ 1239417 h 1487300"/>
              <a:gd name="connsiteX5" fmla="*/ 2320719 w 2320719"/>
              <a:gd name="connsiteY5" fmla="*/ 1305160 h 1487300"/>
              <a:gd name="connsiteX6" fmla="*/ 2201628 w 2320719"/>
              <a:gd name="connsiteY6" fmla="*/ 1461184 h 1487300"/>
              <a:gd name="connsiteX7" fmla="*/ 247883 w 2320719"/>
              <a:gd name="connsiteY7" fmla="*/ 1487300 h 1487300"/>
              <a:gd name="connsiteX8" fmla="*/ 182141 w 2320719"/>
              <a:gd name="connsiteY8" fmla="*/ 1487300 h 1487300"/>
              <a:gd name="connsiteX9" fmla="*/ 26116 w 2320719"/>
              <a:gd name="connsiteY9" fmla="*/ 1368210 h 1487300"/>
              <a:gd name="connsiteX10" fmla="*/ 0 w 2320719"/>
              <a:gd name="connsiteY10" fmla="*/ 247883 h 1487300"/>
              <a:gd name="connsiteX11" fmla="*/ 0 w 2320719"/>
              <a:gd name="connsiteY11" fmla="*/ 110981 h 1487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20719" h="1487300">
                <a:moveTo>
                  <a:pt x="247883" y="0"/>
                </a:moveTo>
                <a:lnTo>
                  <a:pt x="2072835" y="0"/>
                </a:lnTo>
                <a:cubicBezTo>
                  <a:pt x="2138578" y="0"/>
                  <a:pt x="2201628" y="26116"/>
                  <a:pt x="2248115" y="72603"/>
                </a:cubicBezTo>
                <a:cubicBezTo>
                  <a:pt x="2294602" y="119090"/>
                  <a:pt x="2320719" y="182141"/>
                  <a:pt x="2320719" y="247883"/>
                </a:cubicBezTo>
                <a:lnTo>
                  <a:pt x="2320719" y="1239417"/>
                </a:lnTo>
                <a:cubicBezTo>
                  <a:pt x="2320719" y="1305160"/>
                  <a:pt x="2294602" y="1368210"/>
                  <a:pt x="2248115" y="1414697"/>
                </a:cubicBezTo>
                <a:cubicBezTo>
                  <a:pt x="2201628" y="1461184"/>
                  <a:pt x="2138578" y="1487300"/>
                  <a:pt x="2072835" y="1487300"/>
                </a:cubicBezTo>
                <a:lnTo>
                  <a:pt x="247883" y="1487300"/>
                </a:lnTo>
                <a:cubicBezTo>
                  <a:pt x="182141" y="1487300"/>
                  <a:pt x="119090" y="1461184"/>
                  <a:pt x="72603" y="1414697"/>
                </a:cubicBezTo>
                <a:cubicBezTo>
                  <a:pt x="26116" y="1368210"/>
                  <a:pt x="0" y="1305160"/>
                  <a:pt x="0" y="1239417"/>
                </a:cubicBezTo>
                <a:lnTo>
                  <a:pt x="0" y="247883"/>
                </a:lnTo>
                <a:cubicBezTo>
                  <a:pt x="0" y="110981"/>
                  <a:pt x="110981" y="0"/>
                  <a:pt x="247883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5B9BD5">
                <a:alpha val="100000"/>
              </a:srgbClr>
            </a:solidFill>
            <a:prstDash val="sysDash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6" name="形状8"/>
          <p:cNvSpPr txBox="1"/>
          <p:nvPr/>
        </p:nvSpPr>
        <p:spPr>
          <a:xfrm rot="7332000">
            <a:off x="4315999" y="4178541"/>
            <a:ext cx="1097637" cy="530603"/>
          </a:xfrm>
          <a:prstGeom prst="line"/>
          <a:solidFill>
            <a:srgbClr val="79AEF3">
              <a:alpha val="100000"/>
            </a:srgbClr>
          </a:solidFill>
          <a:ln w="38100">
            <a:solidFill>
              <a:srgbClr val="79AEF3">
                <a:alpha val="10000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7" name="形状9"/>
          <p:cNvSpPr txBox="1"/>
          <p:nvPr/>
        </p:nvSpPr>
        <p:spPr>
          <a:xfrm rot="7332000">
            <a:off x="7149629" y="4178913"/>
            <a:ext cx="1097637" cy="530603"/>
          </a:xfrm>
          <a:prstGeom prst="line"/>
          <a:solidFill>
            <a:srgbClr val="79AEF3">
              <a:alpha val="100000"/>
            </a:srgbClr>
          </a:solidFill>
          <a:ln w="38100">
            <a:solidFill>
              <a:srgbClr val="79AEF3">
                <a:alpha val="10000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8" name="形状10"/>
          <p:cNvSpPr txBox="1"/>
          <p:nvPr/>
        </p:nvSpPr>
        <p:spPr>
          <a:xfrm>
            <a:off x="6106870" y="4801743"/>
            <a:ext cx="2320719" cy="1487300"/>
          </a:xfrm>
          <a:custGeom>
            <a:avLst/>
            <a:gdLst>
              <a:gd name="connsiteX0" fmla="*/ 247883 w 2320719"/>
              <a:gd name="connsiteY0" fmla="*/ 0 h 1487300"/>
              <a:gd name="connsiteX1" fmla="*/ 2072835 w 2320719"/>
              <a:gd name="connsiteY1" fmla="*/ 0 h 1487300"/>
              <a:gd name="connsiteX2" fmla="*/ 2138578 w 2320719"/>
              <a:gd name="connsiteY2" fmla="*/ 0 h 1487300"/>
              <a:gd name="connsiteX3" fmla="*/ 2294602 w 2320719"/>
              <a:gd name="connsiteY3" fmla="*/ 119090 h 1487300"/>
              <a:gd name="connsiteX4" fmla="*/ 2320719 w 2320719"/>
              <a:gd name="connsiteY4" fmla="*/ 1239417 h 1487300"/>
              <a:gd name="connsiteX5" fmla="*/ 2320719 w 2320719"/>
              <a:gd name="connsiteY5" fmla="*/ 1305160 h 1487300"/>
              <a:gd name="connsiteX6" fmla="*/ 2201628 w 2320719"/>
              <a:gd name="connsiteY6" fmla="*/ 1461184 h 1487300"/>
              <a:gd name="connsiteX7" fmla="*/ 247883 w 2320719"/>
              <a:gd name="connsiteY7" fmla="*/ 1487300 h 1487300"/>
              <a:gd name="connsiteX8" fmla="*/ 182141 w 2320719"/>
              <a:gd name="connsiteY8" fmla="*/ 1487300 h 1487300"/>
              <a:gd name="connsiteX9" fmla="*/ 26116 w 2320719"/>
              <a:gd name="connsiteY9" fmla="*/ 1368210 h 1487300"/>
              <a:gd name="connsiteX10" fmla="*/ 0 w 2320719"/>
              <a:gd name="connsiteY10" fmla="*/ 247883 h 1487300"/>
              <a:gd name="connsiteX11" fmla="*/ 0 w 2320719"/>
              <a:gd name="connsiteY11" fmla="*/ 110981 h 1487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20719" h="1487300">
                <a:moveTo>
                  <a:pt x="247883" y="0"/>
                </a:moveTo>
                <a:lnTo>
                  <a:pt x="2072835" y="0"/>
                </a:lnTo>
                <a:cubicBezTo>
                  <a:pt x="2138578" y="0"/>
                  <a:pt x="2201628" y="26116"/>
                  <a:pt x="2248115" y="72603"/>
                </a:cubicBezTo>
                <a:cubicBezTo>
                  <a:pt x="2294602" y="119090"/>
                  <a:pt x="2320719" y="182141"/>
                  <a:pt x="2320719" y="247883"/>
                </a:cubicBezTo>
                <a:lnTo>
                  <a:pt x="2320719" y="1239417"/>
                </a:lnTo>
                <a:cubicBezTo>
                  <a:pt x="2320719" y="1305160"/>
                  <a:pt x="2294602" y="1368210"/>
                  <a:pt x="2248115" y="1414697"/>
                </a:cubicBezTo>
                <a:cubicBezTo>
                  <a:pt x="2201628" y="1461184"/>
                  <a:pt x="2138578" y="1487300"/>
                  <a:pt x="2072835" y="1487300"/>
                </a:cubicBezTo>
                <a:lnTo>
                  <a:pt x="247883" y="1487300"/>
                </a:lnTo>
                <a:cubicBezTo>
                  <a:pt x="182141" y="1487300"/>
                  <a:pt x="119090" y="1461184"/>
                  <a:pt x="72603" y="1414697"/>
                </a:cubicBezTo>
                <a:cubicBezTo>
                  <a:pt x="26116" y="1368210"/>
                  <a:pt x="0" y="1305160"/>
                  <a:pt x="0" y="1239417"/>
                </a:cubicBezTo>
                <a:lnTo>
                  <a:pt x="0" y="247883"/>
                </a:lnTo>
                <a:cubicBezTo>
                  <a:pt x="0" y="110981"/>
                  <a:pt x="110981" y="0"/>
                  <a:pt x="247883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5B9BD5">
                <a:alpha val="100000"/>
              </a:srgbClr>
            </a:solidFill>
            <a:prstDash val="sysDash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9" name="文本3"/>
          <p:cNvSpPr txBox="1"/>
          <p:nvPr/>
        </p:nvSpPr>
        <p:spPr>
          <a:xfrm>
            <a:off x="1219352" y="651081"/>
            <a:ext cx="10337406" cy="1088644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学习任务三：</a:t>
            </a:r>
          </a:p>
          <a:p>
            <a:pPr marL="0" algn="l"/>
            <a:r>
              <a:rPr lang="zh-CN" altLang="en-US" sz="30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小组合作，借助鱼骨图，帮齐威王分析原因，找到对策。</a:t>
            </a:r>
          </a:p>
        </p:txBody>
      </p:sp>
      <p:sp>
        <p:nvSpPr>
          <p:cNvPr id="20" name="形状11"/>
          <p:cNvSpPr txBox="1"/>
          <p:nvPr/>
        </p:nvSpPr>
        <p:spPr>
          <a:xfrm>
            <a:off x="1967446" y="3922652"/>
            <a:ext cx="8803777" cy="288588"/>
          </a:xfrm>
          <a:custGeom>
            <a:avLst/>
            <a:gdLst>
              <a:gd name="connsiteX0" fmla="*/ 8630623 w 8803777"/>
              <a:gd name="connsiteY0" fmla="*/ 0 h 288588"/>
              <a:gd name="connsiteX1" fmla="*/ 8803777 w 8803777"/>
              <a:gd name="connsiteY1" fmla="*/ 144294 h 288588"/>
              <a:gd name="connsiteX2" fmla="*/ 8630623 w 8803777"/>
              <a:gd name="connsiteY2" fmla="*/ 288588 h 288588"/>
              <a:gd name="connsiteX3" fmla="*/ 8630623 w 8803777"/>
              <a:gd name="connsiteY3" fmla="*/ 192392 h 288588"/>
              <a:gd name="connsiteX4" fmla="*/ 0 w 8803777"/>
              <a:gd name="connsiteY4" fmla="*/ 192392 h 288588"/>
              <a:gd name="connsiteX5" fmla="*/ 0 w 8803777"/>
              <a:gd name="connsiteY5" fmla="*/ 96196 h 288588"/>
              <a:gd name="connsiteX6" fmla="*/ 8630623 w 8803777"/>
              <a:gd name="connsiteY6" fmla="*/ 96196 h 288588"/>
              <a:gd name="connsiteX7" fmla="*/ 8630623 w 8803777"/>
              <a:gd name="connsiteY7" fmla="*/ 0 h 288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803777" h="288589">
                <a:moveTo>
                  <a:pt x="8630623" y="0"/>
                </a:moveTo>
                <a:lnTo>
                  <a:pt x="8803777" y="144294"/>
                </a:lnTo>
                <a:lnTo>
                  <a:pt x="8630623" y="288588"/>
                </a:lnTo>
                <a:lnTo>
                  <a:pt x="8630623" y="192392"/>
                </a:lnTo>
                <a:lnTo>
                  <a:pt x="0" y="192392"/>
                </a:lnTo>
                <a:lnTo>
                  <a:pt x="0" y="96196"/>
                </a:lnTo>
                <a:lnTo>
                  <a:pt x="8630623" y="96196"/>
                </a:lnTo>
                <a:lnTo>
                  <a:pt x="8630623" y="0"/>
                </a:lnTo>
                <a:close/>
              </a:path>
            </a:pathLst>
          </a:custGeom>
          <a:solidFill>
            <a:srgbClr val="79AEF3">
              <a:alpha val="100000"/>
            </a:srgbClr>
          </a:solidFill>
          <a:ln w="38100">
            <a:solidFill>
              <a:srgbClr val="79AEF3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20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67" t="14365" r="6060" b="7462"/>
          <a:stretch>
            <a:fillRect/>
          </a:stretch>
        </p:blipFill>
        <p:spPr>
          <a:xfrm>
            <a:off x="21593" y="250736"/>
            <a:ext cx="12268941" cy="6285537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6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4267" t="14365" r="6060" b="7462"/>
          <a:stretch>
            <a:fillRect/>
          </a:stretch>
        </p:blipFill>
        <p:spPr>
          <a:xfrm>
            <a:off x="171" y="117691"/>
            <a:ext cx="12268943" cy="6591538"/>
          </a:xfrm>
          <a:prstGeom prst="rect">
            <a:avLst/>
          </a:prstGeom>
        </p:spPr>
      </p:pic>
      <p:pic>
        <p:nvPicPr>
          <p:cNvPr id="7" name="图片6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86527" y="1710147"/>
            <a:ext cx="8096250" cy="2105025"/>
          </a:xfrm>
          <a:prstGeom prst="rect">
            <a:avLst/>
          </a:prstGeom>
        </p:spPr>
      </p:pic>
      <p:pic>
        <p:nvPicPr>
          <p:cNvPr id="8" name="图片7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94084" y="2396995"/>
            <a:ext cx="297180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21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38" y="-15834"/>
            <a:ext cx="12192000" cy="6857999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58474" y="30461"/>
            <a:ext cx="892175" cy="674688"/>
          </a:xfrm>
          <a:prstGeom prst="rect">
            <a:avLst/>
          </a:prstGeom>
          <a:ln w="9525">
            <a:solidFill>
              <a:srgbClr val="FFFFFF">
                <a:alpha val="0"/>
              </a:srgbClr>
            </a:solidFill>
            <a:prstDash val="solid"/>
          </a:ln>
        </p:spPr>
      </p:pic>
      <p:sp>
        <p:nvSpPr>
          <p:cNvPr id="6" name="文本1"/>
          <p:cNvSpPr txBox="1"/>
          <p:nvPr/>
        </p:nvSpPr>
        <p:spPr>
          <a:xfrm>
            <a:off x="479212" y="190234"/>
            <a:ext cx="2371725" cy="766611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500"/>
              </a:lnSpc>
            </a:pPr>
            <a:r>
              <a:rPr lang="zh-CN" altLang="en-US" sz="3299" b="1" i="0" dirty="0">
                <a:solidFill>
                  <a:srgbClr val="965722">
                    <a:alpha val="100000"/>
                  </a:srgbClr>
                </a:solidFill>
                <a:latin typeface="华文仿宋"/>
                <a:ea typeface="华文仿宋"/>
              </a:rPr>
              <a:t>知识锦囊</a:t>
            </a:r>
          </a:p>
        </p:txBody>
      </p:sp>
      <p:pic>
        <p:nvPicPr>
          <p:cNvPr id="7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0" t="10544" r="0" b="9490"/>
          <a:stretch>
            <a:fillRect/>
          </a:stretch>
        </p:blipFill>
        <p:spPr>
          <a:xfrm>
            <a:off x="1449953" y="956310"/>
            <a:ext cx="3306851" cy="3812410"/>
          </a:xfrm>
          <a:prstGeom prst="rect">
            <a:avLst/>
          </a:prstGeom>
        </p:spPr>
      </p:pic>
      <p:sp>
        <p:nvSpPr>
          <p:cNvPr id="8" name="文本2"/>
          <p:cNvSpPr txBox="1"/>
          <p:nvPr/>
        </p:nvSpPr>
        <p:spPr>
          <a:xfrm>
            <a:off x="5307035" y="1767897"/>
            <a:ext cx="5862161" cy="3312453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9800"/>
              </a:lnSpc>
            </a:pPr>
            <a:r>
              <a:rPr lang="zh-CN" altLang="en-US" sz="6299" b="1" i="0" dirty="0">
                <a:solidFill>
                  <a:srgbClr val="FF0000">
                    <a:alpha val="100000"/>
                  </a:srgbClr>
                </a:solidFill>
                <a:latin typeface="楷体"/>
                <a:ea typeface="楷体"/>
              </a:rPr>
              <a:t>   </a:t>
            </a:r>
            <a:r>
              <a:rPr lang="zh-CN" altLang="en-US" sz="4699" b="0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孙膑是孙武的后人，撰写了军事学名著《孙膑兵法》。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2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4" y="76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24" y="76"/>
            <a:ext cx="12192000" cy="6857999"/>
          </a:xfrm>
          <a:prstGeom prst="rect">
            <a:avLst/>
          </a:prstGeom>
        </p:spPr>
      </p:pic>
      <p:grpSp>
        <p:nvGrpSpPr>
          <p:cNvPr id="5" name="组合1"/>
          <p:cNvGrpSpPr/>
          <p:nvPr/>
        </p:nvGrpSpPr>
        <p:grpSpPr>
          <a:xfrm>
            <a:off x="873008" y="2011788"/>
            <a:ext cx="10628863" cy="2944033"/>
            <a:chOff x="0" y="0"/>
            <a:chExt cx="10628863" cy="2944033"/>
          </a:xfrm>
        </p:grpSpPr>
        <p:sp>
          <p:nvSpPr>
            <p:cNvPr id="6" name="形状3"/>
            <p:cNvSpPr txBox="1"/>
            <p:nvPr/>
          </p:nvSpPr>
          <p:spPr>
            <a:xfrm>
              <a:off x="3810" y="49530"/>
              <a:ext cx="10438363" cy="2735364"/>
            </a:xfrm>
            <a:prstGeom prst="rect"/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" name="文本1"/>
            <p:cNvSpPr txBox="1"/>
            <p:nvPr/>
          </p:nvSpPr>
          <p:spPr>
            <a:xfrm>
              <a:off x="0" y="0"/>
              <a:ext cx="10628863" cy="294403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7200"/>
                </a:lnSpc>
              </a:pPr>
              <a:r>
                <a:rPr lang="zh-CN" altLang="en-US" sz="4800" b="1" i="0" dirty="0">
                  <a:solidFill>
                    <a:srgbClr val="000000">
                      <a:alpha val="100000"/>
                    </a:srgbClr>
                  </a:solidFill>
                  <a:latin typeface="楷体"/>
                  <a:ea typeface="楷体"/>
                </a:rPr>
                <a:t>    历史上有许多运用谋略取得胜利的故事，课后找一找相关资料，和同学交流。</a:t>
              </a:r>
            </a:p>
          </p:txBody>
        </p:sp>
      </p:grpSp>
      <p:grpSp>
        <p:nvGrpSpPr>
          <p:cNvPr id="8" name="组合2"/>
          <p:cNvGrpSpPr/>
          <p:nvPr/>
        </p:nvGrpSpPr>
        <p:grpSpPr>
          <a:xfrm>
            <a:off x="724839" y="170348"/>
            <a:ext cx="2859167" cy="680293"/>
            <a:chOff x="0" y="0"/>
            <a:chExt cx="2859167" cy="680293"/>
          </a:xfrm>
        </p:grpSpPr>
        <p:sp>
          <p:nvSpPr>
            <p:cNvPr id="9" name="形状4"/>
            <p:cNvSpPr txBox="1"/>
            <p:nvPr/>
          </p:nvSpPr>
          <p:spPr>
            <a:xfrm>
              <a:off x="270510" y="49530"/>
              <a:ext cx="1439941" cy="584775"/>
            </a:xfrm>
            <a:prstGeom prst="rect"/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0" name="文本2"/>
            <p:cNvSpPr txBox="1"/>
            <p:nvPr/>
          </p:nvSpPr>
          <p:spPr>
            <a:xfrm>
              <a:off x="0" y="0"/>
              <a:ext cx="2859167" cy="68029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1" i="0" dirty="0">
                  <a:solidFill>
                    <a:srgbClr val="FF0000">
                      <a:alpha val="100000"/>
                    </a:srgbClr>
                  </a:solidFill>
                  <a:latin typeface="楷体"/>
                  <a:ea typeface="楷体"/>
                </a:rPr>
                <a:t>课后作业</a:t>
              </a:r>
            </a:p>
          </p:txBody>
        </p:sp>
      </p:grpSp>
      <p:sp>
        <p:nvSpPr>
          <p:cNvPr id="11" name="形状1"/>
          <p:cNvSpPr txBox="1"/>
          <p:nvPr/>
        </p:nvSpPr>
        <p:spPr>
          <a:xfrm flipH="0">
            <a:off x="2381056" y="512265"/>
            <a:ext cx="742950" cy="301625"/>
          </a:xfrm>
          <a:custGeom>
            <a:avLst/>
            <a:gdLst>
              <a:gd name="connsiteX0" fmla="*/ 45264 w 742950"/>
              <a:gd name="connsiteY0" fmla="*/ 185866 h 301625"/>
              <a:gd name="connsiteX1" fmla="*/ 35562 w 742950"/>
              <a:gd name="connsiteY1" fmla="*/ 187826 h 301625"/>
              <a:gd name="connsiteX2" fmla="*/ 45264 w 742950"/>
              <a:gd name="connsiteY2" fmla="*/ 229033 h 301625"/>
              <a:gd name="connsiteX3" fmla="*/ 101563 w 742950"/>
              <a:gd name="connsiteY3" fmla="*/ 203529 h 301625"/>
              <a:gd name="connsiteX4" fmla="*/ 14200 w 742950"/>
              <a:gd name="connsiteY4" fmla="*/ 160362 h 301625"/>
              <a:gd name="connsiteX5" fmla="*/ 41381 w 742950"/>
              <a:gd name="connsiteY5" fmla="*/ 287893 h 301625"/>
              <a:gd name="connsiteX6" fmla="*/ 181159 w 742950"/>
              <a:gd name="connsiteY6" fmla="*/ 272190 h 301625"/>
              <a:gd name="connsiteX7" fmla="*/ 251053 w 742950"/>
              <a:gd name="connsiteY7" fmla="*/ 240805 h 301625"/>
              <a:gd name="connsiteX8" fmla="*/ 266585 w 742950"/>
              <a:gd name="connsiteY8" fmla="*/ 260418 h 301625"/>
              <a:gd name="connsiteX9" fmla="*/ 381129 w 742950"/>
              <a:gd name="connsiteY9" fmla="*/ 252577 h 301625"/>
              <a:gd name="connsiteX10" fmla="*/ 637387 w 742950"/>
              <a:gd name="connsiteY10" fmla="*/ -2475 h 301625"/>
              <a:gd name="connsiteX11" fmla="*/ 746111 w 742950"/>
              <a:gd name="connsiteY11" fmla="*/ 150550 h 301625"/>
              <a:gd name="connsiteX12" fmla="*/ 600503 w 742950"/>
              <a:gd name="connsiteY12" fmla="*/ 197638 h 301625"/>
              <a:gd name="connsiteX13" fmla="*/ 588854 w 742950"/>
              <a:gd name="connsiteY13" fmla="*/ 87770 h 301625"/>
              <a:gd name="connsiteX14" fmla="*/ 687866 w 742950"/>
              <a:gd name="connsiteY14" fmla="*/ 87770 h 301625"/>
              <a:gd name="connsiteX15" fmla="*/ 674270 w 742950"/>
              <a:gd name="connsiteY15" fmla="*/ 162322 h 301625"/>
              <a:gd name="connsiteX16" fmla="*/ 614089 w 742950"/>
              <a:gd name="connsiteY16" fmla="*/ 121125 h 301625"/>
              <a:gd name="connsiteX17" fmla="*/ 654865 w 742950"/>
              <a:gd name="connsiteY17" fmla="*/ 107393 h 301625"/>
              <a:gd name="connsiteX18" fmla="*/ 674270 w 742950"/>
              <a:gd name="connsiteY18" fmla="*/ 109354 h 301625"/>
              <a:gd name="connsiteX19" fmla="*/ 621855 w 742950"/>
              <a:gd name="connsiteY19" fmla="*/ 107393 h 301625"/>
              <a:gd name="connsiteX20" fmla="*/ 627684 w 742950"/>
              <a:gd name="connsiteY20" fmla="*/ 178015 h 301625"/>
              <a:gd name="connsiteX21" fmla="*/ 705334 w 742950"/>
              <a:gd name="connsiteY21" fmla="*/ 117195 h 301625"/>
              <a:gd name="connsiteX22" fmla="*/ 625738 w 742950"/>
              <a:gd name="connsiteY22" fmla="*/ 54415 h 301625"/>
              <a:gd name="connsiteX23" fmla="*/ 567503 w 742950"/>
              <a:gd name="connsiteY23" fmla="*/ 164283 h 301625"/>
              <a:gd name="connsiteX24" fmla="*/ 701451 w 742950"/>
              <a:gd name="connsiteY24" fmla="*/ 227073 h 301625"/>
              <a:gd name="connsiteX25" fmla="*/ 720866 w 742950"/>
              <a:gd name="connsiteY25" fmla="*/ 17139 h 301625"/>
              <a:gd name="connsiteX26" fmla="*/ 433544 w 742950"/>
              <a:gd name="connsiteY26" fmla="*/ 36762 h 301625"/>
              <a:gd name="connsiteX27" fmla="*/ 286000 w 742950"/>
              <a:gd name="connsiteY27" fmla="*/ 270230 h 301625"/>
              <a:gd name="connsiteX28" fmla="*/ 301532 w 742950"/>
              <a:gd name="connsiteY28" fmla="*/ 211370 h 301625"/>
              <a:gd name="connsiteX29" fmla="*/ 289883 w 742950"/>
              <a:gd name="connsiteY29" fmla="*/ 142709 h 301625"/>
              <a:gd name="connsiteX30" fmla="*/ 148159 w 742950"/>
              <a:gd name="connsiteY30" fmla="*/ 134858 h 301625"/>
              <a:gd name="connsiteX31" fmla="*/ 212223 w 742950"/>
              <a:gd name="connsiteY31" fmla="*/ 250607 h 301625"/>
              <a:gd name="connsiteX32" fmla="*/ 105446 w 742950"/>
              <a:gd name="connsiteY32" fmla="*/ 278081 h 301625"/>
              <a:gd name="connsiteX33" fmla="*/ -11034 w 742950"/>
              <a:gd name="connsiteY33" fmla="*/ 211370 h 301625"/>
              <a:gd name="connsiteX34" fmla="*/ 80211 w 742950"/>
              <a:gd name="connsiteY34" fmla="*/ 174094 h 301625"/>
              <a:gd name="connsiteX35" fmla="*/ 51094 w 742950"/>
              <a:gd name="connsiteY35" fmla="*/ 230993 h 30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742950" h="301625">
                <a:moveTo>
                  <a:pt x="45264" y="185866"/>
                </a:moveTo>
                <a:cubicBezTo>
                  <a:pt x="35562" y="187826"/>
                  <a:pt x="29732" y="203529"/>
                  <a:pt x="35562" y="215301"/>
                </a:cubicBezTo>
                <a:cubicBezTo>
                  <a:pt x="45264" y="229033"/>
                  <a:pt x="64679" y="230993"/>
                  <a:pt x="76328" y="221182"/>
                </a:cubicBezTo>
                <a:cubicBezTo>
                  <a:pt x="101563" y="203529"/>
                  <a:pt x="89914" y="164283"/>
                  <a:pt x="54977" y="162322"/>
                </a:cubicBezTo>
                <a:cubicBezTo>
                  <a:pt x="14200" y="160362"/>
                  <a:pt x="-18800" y="205489"/>
                  <a:pt x="12264" y="246686"/>
                </a:cubicBezTo>
                <a:cubicBezTo>
                  <a:pt x="41381" y="287893"/>
                  <a:pt x="101563" y="287893"/>
                  <a:pt x="148159" y="280042"/>
                </a:cubicBezTo>
                <a:cubicBezTo>
                  <a:pt x="181159" y="272190"/>
                  <a:pt x="218053" y="260418"/>
                  <a:pt x="249107" y="242765"/>
                </a:cubicBezTo>
                <a:cubicBezTo>
                  <a:pt x="251053" y="240805"/>
                  <a:pt x="251053" y="240805"/>
                  <a:pt x="251053" y="240805"/>
                </a:cubicBezTo>
                <a:cubicBezTo>
                  <a:pt x="266585" y="260418"/>
                  <a:pt x="278234" y="280042"/>
                  <a:pt x="289883" y="301625"/>
                </a:cubicBezTo>
                <a:cubicBezTo>
                  <a:pt x="381129" y="252577"/>
                  <a:pt x="433544" y="44613"/>
                  <a:pt x="579152" y="11258"/>
                </a:cubicBezTo>
                <a:cubicBezTo>
                  <a:pt x="637387" y="-2475"/>
                  <a:pt x="716983" y="23029"/>
                  <a:pt x="734462" y="93661"/>
                </a:cubicBezTo>
                <a:cubicBezTo>
                  <a:pt x="746111" y="150550"/>
                  <a:pt x="695632" y="215301"/>
                  <a:pt x="633504" y="203529"/>
                </a:cubicBezTo>
                <a:cubicBezTo>
                  <a:pt x="600503" y="197638"/>
                  <a:pt x="575269" y="158402"/>
                  <a:pt x="583035" y="123086"/>
                </a:cubicBezTo>
                <a:cubicBezTo>
                  <a:pt x="588854" y="87770"/>
                  <a:pt x="629621" y="62266"/>
                  <a:pt x="662631" y="77958"/>
                </a:cubicBezTo>
                <a:cubicBezTo>
                  <a:pt x="687866" y="87770"/>
                  <a:pt x="695632" y="117195"/>
                  <a:pt x="685919" y="138778"/>
                </a:cubicBezTo>
                <a:cubicBezTo>
                  <a:pt x="674270" y="162322"/>
                  <a:pt x="631567" y="168213"/>
                  <a:pt x="621855" y="142709"/>
                </a:cubicBezTo>
                <a:cubicBezTo>
                  <a:pt x="614089" y="121125"/>
                  <a:pt x="633504" y="109354"/>
                  <a:pt x="641270" y="109354"/>
                </a:cubicBezTo>
                <a:cubicBezTo>
                  <a:pt x="654865" y="107393"/>
                  <a:pt x="670387" y="115235"/>
                  <a:pt x="672334" y="130937"/>
                </a:cubicBezTo>
                <a:cubicBezTo>
                  <a:pt x="674270" y="109354"/>
                  <a:pt x="650982" y="99542"/>
                  <a:pt x="635450" y="103463"/>
                </a:cubicBezTo>
                <a:cubicBezTo>
                  <a:pt x="621855" y="107393"/>
                  <a:pt x="608269" y="123086"/>
                  <a:pt x="616035" y="144669"/>
                </a:cubicBezTo>
                <a:cubicBezTo>
                  <a:pt x="627684" y="178015"/>
                  <a:pt x="680100" y="174094"/>
                  <a:pt x="693685" y="142709"/>
                </a:cubicBezTo>
                <a:cubicBezTo>
                  <a:pt x="705334" y="117195"/>
                  <a:pt x="691749" y="83849"/>
                  <a:pt x="666514" y="72077"/>
                </a:cubicBezTo>
                <a:cubicBezTo>
                  <a:pt x="625738" y="54415"/>
                  <a:pt x="583035" y="83849"/>
                  <a:pt x="575269" y="125046"/>
                </a:cubicBezTo>
                <a:cubicBezTo>
                  <a:pt x="567503" y="164283"/>
                  <a:pt x="592737" y="205489"/>
                  <a:pt x="631567" y="213331"/>
                </a:cubicBezTo>
                <a:cubicBezTo>
                  <a:pt x="701451" y="227073"/>
                  <a:pt x="755813" y="156441"/>
                  <a:pt x="740281" y="91691"/>
                </a:cubicBezTo>
                <a:cubicBezTo>
                  <a:pt x="720866" y="17139"/>
                  <a:pt x="639333" y="-10326"/>
                  <a:pt x="573322" y="3406"/>
                </a:cubicBezTo>
                <a:cubicBezTo>
                  <a:pt x="433544" y="36762"/>
                  <a:pt x="383065" y="221182"/>
                  <a:pt x="293766" y="285923"/>
                </a:cubicBezTo>
                <a:cubicBezTo>
                  <a:pt x="286000" y="270230"/>
                  <a:pt x="272405" y="252577"/>
                  <a:pt x="258819" y="236875"/>
                </a:cubicBezTo>
                <a:cubicBezTo>
                  <a:pt x="301532" y="211370"/>
                  <a:pt x="342299" y="178015"/>
                  <a:pt x="353948" y="132897"/>
                </a:cubicBezTo>
                <a:cubicBezTo>
                  <a:pt x="289883" y="142709"/>
                  <a:pt x="161744" y="121125"/>
                  <a:pt x="86031" y="136818"/>
                </a:cubicBezTo>
                <a:cubicBezTo>
                  <a:pt x="148159" y="134858"/>
                  <a:pt x="206404" y="191757"/>
                  <a:pt x="243287" y="232954"/>
                </a:cubicBezTo>
                <a:cubicBezTo>
                  <a:pt x="212223" y="250607"/>
                  <a:pt x="179223" y="264349"/>
                  <a:pt x="146222" y="270230"/>
                </a:cubicBezTo>
                <a:cubicBezTo>
                  <a:pt x="105446" y="278081"/>
                  <a:pt x="47211" y="280042"/>
                  <a:pt x="18083" y="246686"/>
                </a:cubicBezTo>
                <a:cubicBezTo>
                  <a:pt x="-11034" y="211370"/>
                  <a:pt x="18083" y="170174"/>
                  <a:pt x="54977" y="172134"/>
                </a:cubicBezTo>
                <a:cubicBezTo>
                  <a:pt x="80211" y="174094"/>
                  <a:pt x="87977" y="205489"/>
                  <a:pt x="72445" y="217261"/>
                </a:cubicBezTo>
                <a:cubicBezTo>
                  <a:pt x="51094" y="230993"/>
                  <a:pt x="25849" y="207450"/>
                  <a:pt x="45264" y="185866"/>
                </a:cubicBezTo>
                <a:close/>
              </a:path>
            </a:pathLst>
          </a:custGeom>
          <a:solidFill>
            <a:srgbClr val="000000">
              <a:alpha val="7647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2" name="形状2"/>
          <p:cNvSpPr txBox="1"/>
          <p:nvPr/>
        </p:nvSpPr>
        <p:spPr>
          <a:xfrm>
            <a:off x="166674" y="501349"/>
            <a:ext cx="742950" cy="301625"/>
          </a:xfrm>
          <a:custGeom>
            <a:avLst/>
            <a:gdLst>
              <a:gd name="connsiteX0" fmla="*/ 697686 w 742950"/>
              <a:gd name="connsiteY0" fmla="*/ 185866 h 301625"/>
              <a:gd name="connsiteX1" fmla="*/ 707388 w 742950"/>
              <a:gd name="connsiteY1" fmla="*/ 187826 h 301625"/>
              <a:gd name="connsiteX2" fmla="*/ 697686 w 742950"/>
              <a:gd name="connsiteY2" fmla="*/ 229033 h 301625"/>
              <a:gd name="connsiteX3" fmla="*/ 641387 w 742950"/>
              <a:gd name="connsiteY3" fmla="*/ 203529 h 301625"/>
              <a:gd name="connsiteX4" fmla="*/ 728750 w 742950"/>
              <a:gd name="connsiteY4" fmla="*/ 160362 h 301625"/>
              <a:gd name="connsiteX5" fmla="*/ 701569 w 742950"/>
              <a:gd name="connsiteY5" fmla="*/ 287893 h 301625"/>
              <a:gd name="connsiteX6" fmla="*/ 561791 w 742950"/>
              <a:gd name="connsiteY6" fmla="*/ 272190 h 301625"/>
              <a:gd name="connsiteX7" fmla="*/ 491897 w 742950"/>
              <a:gd name="connsiteY7" fmla="*/ 240805 h 301625"/>
              <a:gd name="connsiteX8" fmla="*/ 476365 w 742950"/>
              <a:gd name="connsiteY8" fmla="*/ 260418 h 301625"/>
              <a:gd name="connsiteX9" fmla="*/ 361821 w 742950"/>
              <a:gd name="connsiteY9" fmla="*/ 252577 h 301625"/>
              <a:gd name="connsiteX10" fmla="*/ 105563 w 742950"/>
              <a:gd name="connsiteY10" fmla="*/ -2475 h 301625"/>
              <a:gd name="connsiteX11" fmla="*/ -3161 w 742950"/>
              <a:gd name="connsiteY11" fmla="*/ 150550 h 301625"/>
              <a:gd name="connsiteX12" fmla="*/ 142447 w 742950"/>
              <a:gd name="connsiteY12" fmla="*/ 197638 h 301625"/>
              <a:gd name="connsiteX13" fmla="*/ 154096 w 742950"/>
              <a:gd name="connsiteY13" fmla="*/ 87770 h 301625"/>
              <a:gd name="connsiteX14" fmla="*/ 55084 w 742950"/>
              <a:gd name="connsiteY14" fmla="*/ 87770 h 301625"/>
              <a:gd name="connsiteX15" fmla="*/ 68680 w 742950"/>
              <a:gd name="connsiteY15" fmla="*/ 162322 h 301625"/>
              <a:gd name="connsiteX16" fmla="*/ 128861 w 742950"/>
              <a:gd name="connsiteY16" fmla="*/ 121125 h 301625"/>
              <a:gd name="connsiteX17" fmla="*/ 88085 w 742950"/>
              <a:gd name="connsiteY17" fmla="*/ 107393 h 301625"/>
              <a:gd name="connsiteX18" fmla="*/ 68680 w 742950"/>
              <a:gd name="connsiteY18" fmla="*/ 109354 h 301625"/>
              <a:gd name="connsiteX19" fmla="*/ 121095 w 742950"/>
              <a:gd name="connsiteY19" fmla="*/ 107393 h 301625"/>
              <a:gd name="connsiteX20" fmla="*/ 115266 w 742950"/>
              <a:gd name="connsiteY20" fmla="*/ 178015 h 301625"/>
              <a:gd name="connsiteX21" fmla="*/ 37616 w 742950"/>
              <a:gd name="connsiteY21" fmla="*/ 117195 h 301625"/>
              <a:gd name="connsiteX22" fmla="*/ 117212 w 742950"/>
              <a:gd name="connsiteY22" fmla="*/ 54415 h 301625"/>
              <a:gd name="connsiteX23" fmla="*/ 175447 w 742950"/>
              <a:gd name="connsiteY23" fmla="*/ 164283 h 301625"/>
              <a:gd name="connsiteX24" fmla="*/ 41499 w 742950"/>
              <a:gd name="connsiteY24" fmla="*/ 227073 h 301625"/>
              <a:gd name="connsiteX25" fmla="*/ 22084 w 742950"/>
              <a:gd name="connsiteY25" fmla="*/ 17139 h 301625"/>
              <a:gd name="connsiteX26" fmla="*/ 309406 w 742950"/>
              <a:gd name="connsiteY26" fmla="*/ 36762 h 301625"/>
              <a:gd name="connsiteX27" fmla="*/ 456950 w 742950"/>
              <a:gd name="connsiteY27" fmla="*/ 270230 h 301625"/>
              <a:gd name="connsiteX28" fmla="*/ 441418 w 742950"/>
              <a:gd name="connsiteY28" fmla="*/ 211370 h 301625"/>
              <a:gd name="connsiteX29" fmla="*/ 453067 w 742950"/>
              <a:gd name="connsiteY29" fmla="*/ 142709 h 301625"/>
              <a:gd name="connsiteX30" fmla="*/ 594791 w 742950"/>
              <a:gd name="connsiteY30" fmla="*/ 134858 h 301625"/>
              <a:gd name="connsiteX31" fmla="*/ 530727 w 742950"/>
              <a:gd name="connsiteY31" fmla="*/ 250607 h 301625"/>
              <a:gd name="connsiteX32" fmla="*/ 637504 w 742950"/>
              <a:gd name="connsiteY32" fmla="*/ 278081 h 301625"/>
              <a:gd name="connsiteX33" fmla="*/ 753984 w 742950"/>
              <a:gd name="connsiteY33" fmla="*/ 211370 h 301625"/>
              <a:gd name="connsiteX34" fmla="*/ 662739 w 742950"/>
              <a:gd name="connsiteY34" fmla="*/ 174094 h 301625"/>
              <a:gd name="connsiteX35" fmla="*/ 691856 w 742950"/>
              <a:gd name="connsiteY35" fmla="*/ 230993 h 30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742950" h="301625">
                <a:moveTo>
                  <a:pt x="697686" y="185866"/>
                </a:moveTo>
                <a:cubicBezTo>
                  <a:pt x="707388" y="187826"/>
                  <a:pt x="713218" y="203529"/>
                  <a:pt x="707388" y="215301"/>
                </a:cubicBezTo>
                <a:cubicBezTo>
                  <a:pt x="697686" y="229033"/>
                  <a:pt x="678271" y="230993"/>
                  <a:pt x="666622" y="221182"/>
                </a:cubicBezTo>
                <a:cubicBezTo>
                  <a:pt x="641387" y="203529"/>
                  <a:pt x="653036" y="164283"/>
                  <a:pt x="687973" y="162322"/>
                </a:cubicBezTo>
                <a:cubicBezTo>
                  <a:pt x="728750" y="160362"/>
                  <a:pt x="761750" y="205489"/>
                  <a:pt x="730686" y="246686"/>
                </a:cubicBezTo>
                <a:cubicBezTo>
                  <a:pt x="701569" y="287893"/>
                  <a:pt x="641387" y="287893"/>
                  <a:pt x="594791" y="280042"/>
                </a:cubicBezTo>
                <a:cubicBezTo>
                  <a:pt x="561791" y="272190"/>
                  <a:pt x="524897" y="260418"/>
                  <a:pt x="493843" y="242765"/>
                </a:cubicBezTo>
                <a:cubicBezTo>
                  <a:pt x="491897" y="240805"/>
                  <a:pt x="491897" y="240805"/>
                  <a:pt x="491897" y="240805"/>
                </a:cubicBezTo>
                <a:cubicBezTo>
                  <a:pt x="476365" y="260418"/>
                  <a:pt x="464716" y="280042"/>
                  <a:pt x="453067" y="301625"/>
                </a:cubicBezTo>
                <a:cubicBezTo>
                  <a:pt x="361821" y="252577"/>
                  <a:pt x="309406" y="44613"/>
                  <a:pt x="163798" y="11258"/>
                </a:cubicBezTo>
                <a:cubicBezTo>
                  <a:pt x="105563" y="-2475"/>
                  <a:pt x="25967" y="23029"/>
                  <a:pt x="8488" y="93661"/>
                </a:cubicBezTo>
                <a:cubicBezTo>
                  <a:pt x="-3161" y="150550"/>
                  <a:pt x="47318" y="215301"/>
                  <a:pt x="109446" y="203529"/>
                </a:cubicBezTo>
                <a:cubicBezTo>
                  <a:pt x="142447" y="197638"/>
                  <a:pt x="167681" y="158402"/>
                  <a:pt x="159915" y="123086"/>
                </a:cubicBezTo>
                <a:cubicBezTo>
                  <a:pt x="154096" y="87770"/>
                  <a:pt x="113329" y="62266"/>
                  <a:pt x="80319" y="77958"/>
                </a:cubicBezTo>
                <a:cubicBezTo>
                  <a:pt x="55084" y="87770"/>
                  <a:pt x="47318" y="117195"/>
                  <a:pt x="57031" y="138778"/>
                </a:cubicBezTo>
                <a:cubicBezTo>
                  <a:pt x="68680" y="162322"/>
                  <a:pt x="111383" y="168213"/>
                  <a:pt x="121095" y="142709"/>
                </a:cubicBezTo>
                <a:cubicBezTo>
                  <a:pt x="128861" y="121125"/>
                  <a:pt x="109446" y="109354"/>
                  <a:pt x="101680" y="109354"/>
                </a:cubicBezTo>
                <a:cubicBezTo>
                  <a:pt x="88085" y="107393"/>
                  <a:pt x="72563" y="115235"/>
                  <a:pt x="70616" y="130937"/>
                </a:cubicBezTo>
                <a:cubicBezTo>
                  <a:pt x="68680" y="109354"/>
                  <a:pt x="91968" y="99542"/>
                  <a:pt x="107500" y="103463"/>
                </a:cubicBezTo>
                <a:cubicBezTo>
                  <a:pt x="121095" y="107393"/>
                  <a:pt x="134681" y="123086"/>
                  <a:pt x="126915" y="144669"/>
                </a:cubicBezTo>
                <a:cubicBezTo>
                  <a:pt x="115266" y="178015"/>
                  <a:pt x="62850" y="174094"/>
                  <a:pt x="49265" y="142709"/>
                </a:cubicBezTo>
                <a:cubicBezTo>
                  <a:pt x="37616" y="117195"/>
                  <a:pt x="51201" y="83849"/>
                  <a:pt x="76436" y="72077"/>
                </a:cubicBezTo>
                <a:cubicBezTo>
                  <a:pt x="117212" y="54415"/>
                  <a:pt x="159915" y="83849"/>
                  <a:pt x="167681" y="125046"/>
                </a:cubicBezTo>
                <a:cubicBezTo>
                  <a:pt x="175447" y="164283"/>
                  <a:pt x="150213" y="205489"/>
                  <a:pt x="111383" y="213331"/>
                </a:cubicBezTo>
                <a:cubicBezTo>
                  <a:pt x="41499" y="227073"/>
                  <a:pt x="-12863" y="156441"/>
                  <a:pt x="2669" y="91691"/>
                </a:cubicBezTo>
                <a:cubicBezTo>
                  <a:pt x="22084" y="17139"/>
                  <a:pt x="103617" y="-10326"/>
                  <a:pt x="169628" y="3406"/>
                </a:cubicBezTo>
                <a:cubicBezTo>
                  <a:pt x="309406" y="36762"/>
                  <a:pt x="359885" y="221182"/>
                  <a:pt x="449184" y="285923"/>
                </a:cubicBezTo>
                <a:cubicBezTo>
                  <a:pt x="456950" y="270230"/>
                  <a:pt x="470545" y="252577"/>
                  <a:pt x="484131" y="236875"/>
                </a:cubicBezTo>
                <a:cubicBezTo>
                  <a:pt x="441418" y="211370"/>
                  <a:pt x="400651" y="178015"/>
                  <a:pt x="389002" y="132897"/>
                </a:cubicBezTo>
                <a:cubicBezTo>
                  <a:pt x="453067" y="142709"/>
                  <a:pt x="581206" y="121125"/>
                  <a:pt x="656919" y="136818"/>
                </a:cubicBezTo>
                <a:cubicBezTo>
                  <a:pt x="594791" y="134858"/>
                  <a:pt x="536546" y="191757"/>
                  <a:pt x="499663" y="232954"/>
                </a:cubicBezTo>
                <a:cubicBezTo>
                  <a:pt x="530727" y="250607"/>
                  <a:pt x="563727" y="264349"/>
                  <a:pt x="596728" y="270230"/>
                </a:cubicBezTo>
                <a:cubicBezTo>
                  <a:pt x="637504" y="278081"/>
                  <a:pt x="695739" y="280042"/>
                  <a:pt x="724867" y="246686"/>
                </a:cubicBezTo>
                <a:cubicBezTo>
                  <a:pt x="753984" y="211370"/>
                  <a:pt x="724867" y="170174"/>
                  <a:pt x="687973" y="172134"/>
                </a:cubicBezTo>
                <a:cubicBezTo>
                  <a:pt x="662739" y="174094"/>
                  <a:pt x="654973" y="205489"/>
                  <a:pt x="670505" y="217261"/>
                </a:cubicBezTo>
                <a:cubicBezTo>
                  <a:pt x="691856" y="230993"/>
                  <a:pt x="717101" y="207450"/>
                  <a:pt x="697686" y="185866"/>
                </a:cubicBezTo>
                <a:close/>
              </a:path>
            </a:pathLst>
          </a:custGeom>
          <a:solidFill>
            <a:srgbClr val="000000">
              <a:alpha val="7647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grpSp>
        <p:nvGrpSpPr>
          <p:cNvPr id="13" name="组合3"/>
          <p:cNvGrpSpPr/>
          <p:nvPr/>
        </p:nvGrpSpPr>
        <p:grpSpPr>
          <a:xfrm>
            <a:off x="995349" y="753761"/>
            <a:ext cx="1299982" cy="71438"/>
            <a:chOff x="0" y="0"/>
            <a:chExt cx="1299982" cy="71438"/>
          </a:xfrm>
        </p:grpSpPr>
        <p:sp>
          <p:nvSpPr>
            <p:cNvPr id="14" name="形状5"/>
            <p:cNvSpPr txBox="1"/>
            <p:nvPr/>
          </p:nvSpPr>
          <p:spPr>
            <a:xfrm>
              <a:off x="0" y="49213"/>
              <a:ext cx="1299982" cy="22225"/>
            </a:xfrm>
            <a:prstGeom prst="line"/>
            <a:solidFill>
              <a:srgbClr val="FFFFFF">
                <a:alpha val="0"/>
              </a:srgbClr>
            </a:solidFill>
            <a:ln w="22225">
              <a:solidFill>
                <a:srgbClr val="3F3F3F">
                  <a:alpha val="82745"/>
                </a:srgbClr>
              </a:solidFill>
              <a:prstDash val="sysDash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5" name="形状6"/>
            <p:cNvSpPr txBox="1"/>
            <p:nvPr/>
          </p:nvSpPr>
          <p:spPr>
            <a:xfrm>
              <a:off x="0" y="0"/>
              <a:ext cx="1299982" cy="28575"/>
            </a:xfrm>
            <a:prstGeom prst="line"/>
            <a:solidFill>
              <a:srgbClr val="FFFFFF">
                <a:alpha val="0"/>
              </a:srgbClr>
            </a:solidFill>
            <a:ln w="28575">
              <a:solidFill>
                <a:srgbClr val="3F3F3F">
                  <a:alpha val="82745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</p:grpSp>
      <p:pic>
        <p:nvPicPr>
          <p:cNvPr id="16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47600" y="12522200"/>
            <a:ext cx="304800" cy="215900"/>
          </a:xfrm>
          <a:prstGeom prst="rect">
            <a:avLst/>
          </a:prstGeom>
          <a:ln w="9525">
            <a:solidFill>
              <a:srgbClr val="FFFFFF">
                <a:alpha val="0"/>
              </a:srgbClr>
            </a:solidFill>
            <a:prstDash val="solid"/>
          </a:ln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23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38" y="-15834"/>
            <a:ext cx="12192000" cy="6857999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3430" y="-24365"/>
            <a:ext cx="12219518" cy="6873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24.xml><?xml version="1.0" encoding="utf-8"?>
<p:sld xmlns:a16="http://schemas.microsoft.com/office/drawing/2014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38" y="-15834"/>
            <a:ext cx="12192000" cy="6857999"/>
          </a:xfrm>
          <a:prstGeom prst="rect">
            <a:avLst/>
          </a:prstGeom>
        </p:spPr>
      </p:pic>
      <p:grpSp>
        <p:nvGrpSpPr>
          <p:cNvPr id="5" name="组合1"/>
          <p:cNvGrpSpPr/>
          <p:nvPr/>
        </p:nvGrpSpPr>
        <p:grpSpPr>
          <a:xfrm>
            <a:off x="466811" y="540677"/>
            <a:ext cx="3457524" cy="3041845"/>
            <a:chOff x="0" y="0"/>
            <a:chExt cx="3457524" cy="3041845"/>
          </a:xfrm>
        </p:grpSpPr>
        <p:pic>
          <p:nvPicPr>
            <p:cNvPr id="6" name="图片5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3457524" cy="3041845"/>
            </a:xfrm>
            <a:prstGeom prst="ellipse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7" name="文本2"/>
            <p:cNvSpPr txBox="1"/>
            <p:nvPr/>
          </p:nvSpPr>
          <p:spPr>
            <a:xfrm>
              <a:off x="681550" y="149909"/>
              <a:ext cx="2330240" cy="69751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499" b="1" i="0" dirty="0">
                  <a:ln w="5953">
                    <a:solidFill>
                      <a:srgbClr val="2E75B6">
                        <a:alpha val="100000"/>
                      </a:srgbClr>
                    </a:solidFill>
                  </a:ln>
                  <a:solidFill>
                    <a:srgbClr val="000000">
                      <a:alpha val="100000"/>
                    </a:srgbClr>
                  </a:solidFill>
                  <a:effectLst>
                    <a:glow rad="47625">
                      <a:srgbClr val="81C4FF">
                        <a:alpha val="100000"/>
                      </a:srgbClr>
                    </a:glow>
                  </a:effectLst>
                  <a:latin typeface="楷体"/>
                  <a:ea typeface="楷体"/>
                </a:rPr>
                <a:t>齐威王</a:t>
              </a:r>
            </a:p>
          </p:txBody>
        </p:sp>
      </p:grpSp>
      <p:grpSp>
        <p:nvGrpSpPr>
          <p:cNvPr id="8" name="组合2"/>
          <p:cNvGrpSpPr/>
          <p:nvPr/>
        </p:nvGrpSpPr>
        <p:grpSpPr>
          <a:xfrm>
            <a:off x="816683" y="3775577"/>
            <a:ext cx="2921200" cy="2735282"/>
            <a:chOff x="0" y="0"/>
            <a:chExt cx="2921200" cy="2735282"/>
          </a:xfrm>
        </p:grpSpPr>
        <p:pic>
          <p:nvPicPr>
            <p:cNvPr id="9" name="图片6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0" t="10544" r="0" b="9490"/>
            <a:stretch>
              <a:fillRect/>
            </a:stretch>
          </p:blipFill>
          <p:spPr>
            <a:xfrm>
              <a:off x="0" y="0"/>
              <a:ext cx="2921200" cy="2735282"/>
            </a:xfrm>
            <a:prstGeom prst="ellipse">
              <a:avLst/>
            </a:prstGeom>
            <a:ln w="95250">
              <a:solidFill>
                <a:srgbClr val="FFFFFF">
                  <a:alpha val="100000"/>
                </a:srgbClr>
              </a:solidFill>
            </a:ln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sp>
          <p:nvSpPr>
            <p:cNvPr id="10" name="文本3"/>
            <p:cNvSpPr txBox="1"/>
            <p:nvPr/>
          </p:nvSpPr>
          <p:spPr>
            <a:xfrm>
              <a:off x="251271" y="391602"/>
              <a:ext cx="2124946" cy="69751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499" b="1" i="0" dirty="0">
                  <a:ln w="5953">
                    <a:solidFill>
                      <a:srgbClr val="2E75B6">
                        <a:alpha val="100000"/>
                      </a:srgbClr>
                    </a:solidFill>
                  </a:ln>
                  <a:solidFill>
                    <a:srgbClr val="000000">
                      <a:alpha val="100000"/>
                    </a:srgbClr>
                  </a:solidFill>
                  <a:effectLst>
                    <a:glow rad="47625">
                      <a:srgbClr val="81C4FF">
                        <a:alpha val="100000"/>
                      </a:srgbClr>
                    </a:glow>
                  </a:effectLst>
                  <a:latin typeface="楷体"/>
                  <a:ea typeface="楷体"/>
                </a:rPr>
                <a:t>孙膑</a:t>
              </a:r>
            </a:p>
          </p:txBody>
        </p:sp>
      </p:grpSp>
      <p:pic>
        <p:nvPicPr>
          <p:cNvPr id="11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121" y="1368952"/>
            <a:ext cx="6545590" cy="5240598"/>
          </a:xfrm>
          <a:prstGeom prst="rect">
            <a:avLst/>
          </a:prstGeom>
        </p:spPr>
      </p:pic>
      <p:sp>
        <p:nvSpPr>
          <p:cNvPr id="12" name="文本1"/>
          <p:cNvSpPr txBox="1"/>
          <p:nvPr/>
        </p:nvSpPr>
        <p:spPr>
          <a:xfrm>
            <a:off x="4022112" y="556079"/>
            <a:ext cx="8701278" cy="65405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200" b="0" i="0" dirty="0">
                <a:solidFill>
                  <a:srgbClr val="000000">
                    <a:alpha val="100000"/>
                  </a:srgbClr>
                </a:solidFill>
                <a:latin typeface="柳公权楷书"/>
                <a:ea typeface="柳公权楷书"/>
              </a:rPr>
              <a:t>先生，如今魏国进兵赵国，我齐国当如何？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25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267" t="14365" r="6060" b="7462"/>
          <a:stretch>
            <a:fillRect/>
          </a:stretch>
        </p:blipFill>
        <p:spPr>
          <a:xfrm>
            <a:off x="270588" y="260279"/>
            <a:ext cx="11921413" cy="6196506"/>
          </a:xfrm>
          <a:prstGeom prst="rect">
            <a:avLst/>
          </a:prstGeom>
        </p:spPr>
      </p:pic>
      <p:sp>
        <p:nvSpPr>
          <p:cNvPr id="6" name="文本1"/>
          <p:cNvSpPr txBox="1"/>
          <p:nvPr/>
        </p:nvSpPr>
        <p:spPr>
          <a:xfrm>
            <a:off x="940498" y="654768"/>
            <a:ext cx="11020425" cy="3862693"/>
          </a:xfrm>
          <a:prstGeom prst="rect">
            <a:avLst/>
          </a:prstGeom>
          <a:noFill/>
        </p:spPr>
        <p:txBody>
          <a:bodyPr anchor="t"/>
          <a:lstStyle/>
          <a:p>
            <a:pPr marL="0" algn="ctr">
              <a:lnSpc>
                <a:spcPts val="5100"/>
              </a:lnSpc>
            </a:pPr>
            <a:r>
              <a:rPr lang="zh-CN" altLang="en-US" sz="3499" b="1" i="0" dirty="0">
                <a:solidFill>
                  <a:srgbClr val="1F3864">
                    <a:alpha val="100000"/>
                  </a:srgbClr>
                </a:solidFill>
                <a:latin typeface="楷体"/>
                <a:ea typeface="楷体"/>
              </a:rPr>
              <a:t>围魏救赵</a:t>
            </a:r>
            <a:r>
              <a:rPr lang="zh-CN" altLang="en-US" sz="2499" b="1" i="0" dirty="0">
                <a:solidFill>
                  <a:srgbClr val="1F3864">
                    <a:alpha val="100000"/>
                  </a:srgbClr>
                </a:solidFill>
                <a:latin typeface="楷体"/>
                <a:ea typeface="楷体"/>
              </a:rPr>
              <a:t/>
            </a:r>
          </a:p>
          <a:p>
            <a:pPr marL="0" algn="l">
              <a:lnSpc>
                <a:spcPts val="4700"/>
              </a:lnSpc>
            </a:pPr>
            <a:r>
              <a:rPr lang="zh-CN" altLang="en-US" sz="2499" b="1" i="0" dirty="0">
                <a:solidFill>
                  <a:srgbClr val="1F3864">
                    <a:alpha val="100000"/>
                  </a:srgbClr>
                </a:solidFill>
                <a:latin typeface="楷体"/>
                <a:ea typeface="楷体"/>
              </a:rPr>
              <a:t>     </a:t>
            </a:r>
            <a:r>
              <a:rPr lang="zh-CN" altLang="en-US" sz="3200" b="1" i="0" dirty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战国时，魏将庞涓率军围攻赵国都城邯郸。赵求救于齐，齐王命田忌、孙膑率军往救。孙膑认为魏军主力在赵国，内部空虚，就带兵攻打魏国都城大梁，因而，魏军不得不从邯郸撤军，回救本国，路经桂陵要隘，又遭齐兵截击，几乎全军覆没。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26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5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13827" y="562"/>
            <a:ext cx="8544973" cy="6841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27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</p:spPr>
      </p:pic>
      <p:pic>
        <p:nvPicPr>
          <p:cNvPr id="4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834"/>
            <a:ext cx="12192000" cy="6857999"/>
          </a:xfrm>
          <a:prstGeom prst="rect">
            <a:avLst/>
          </a:prstGeom>
        </p:spPr>
      </p:pic>
      <p:pic>
        <p:nvPicPr>
          <p:cNvPr id="5" name="视频1">
            <a:hlinkClick r:id="" action="ppaction://media"/>
            <a:extLst>
              <a:ext uri="{FF2B5EF4-FFF2-40B4-BE49-F238E27FC236}">
                <a16:creationId xmlns:a16="http://schemas.microsoft.com/office/drawing/2014/main" id="{1F03D79B-8B87-F52B-D47B-B6FAC4D8C48D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2163425" cy="6841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theme/theme1.xml><?xml version="1.0" encoding="utf-8"?>
<a:theme xmlns:thm15="http://schemas.microsoft.com/office/thememl/2012/main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ap:Properties xmlns:vt="http://schemas.openxmlformats.org/officeDocument/2006/docPropsVTypes" xmlns:ap="http://schemas.openxmlformats.org/officeDocument/2006/extended-properties">
  <ap:TotalTime>0</ap:TotalTime>
  <ap:Words>0</ap:Words>
  <ap:Application>Microsoft Office PowerPoint</ap:Application>
  <ap:PresentationFormat>宽屏</ap:PresentationFormat>
  <ap:Paragraphs>0</ap:Paragraphs>
  <ap:Slides>1</ap:Slides>
  <ap:Notes>0</ap:Notes>
  <ap:HiddenSlides>0</ap:HiddenSlides>
  <ap:MMClips>0</ap:MMClips>
  <ap:ScaleCrop>false</ap:ScaleCrop>
  <ap:HeadingPairs>
    <vt:vector baseType="variant" size="6">
      <vt:variant>
        <vt:lpstr>已用的字体</vt:lpstr>
      </vt:variant>
      <vt:variant>
        <vt:i4>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ap:HeadingPairs>
  <ap:TitlesOfParts>
    <vt:vector baseType="lpstr" size="3">
      <vt:lpstr>Arial</vt:lpstr>
      <vt:lpstr>Office 主题​​</vt:lpstr>
      <vt:lpstr>PowerPoint 演示文稿</vt:lpstr>
    </vt:vector>
  </ap:TitlesOfParts>
  <ap:Company/>
  <ap:LinksUpToDate>false</ap:LinksUpToDate>
  <ap:SharedDoc>false</ap:SharedDoc>
  <ap:HyperlinksChanged>false</ap:HyperlinksChanged>
  <ap:AppVersion>16.0000</ap:AppVersion>
</ap:Properties>
</file>

<file path=docProps/core.xml><?xml version="1.0" encoding="utf-8"?>
<coreProperties xmlns:dc="http://purl.org/dc/elements/1.1/" xmlns:dcterms="http://purl.org/dc/terms/" xmlns:xsi="http://www.w3.org/2001/XMLSchema-instance" xmlns="http://schemas.openxmlformats.org/package/2006/metadata/core-properties">
  <dc:creator>zj</dc:creator>
  <dc:title>《田忌赛马》张洁</dc:title>
  <revision>1</revision>
  <dcterms:created xsi:type="dcterms:W3CDTF">2025-06-30T11:42:59.1226650Z</dcterms:created>
  <dcterms:modified xsi:type="dcterms:W3CDTF">2025-06-30T11:42:59.1226724Z</dcterms:modified>
  <lastModifiedBy>zj</lastModifiedBy>
</coreProperties>
</file>

<file path=docProps/custom.xml><?xml version="1.0" encoding="utf-8"?>
<op:Properties xmlns:vt="http://schemas.openxmlformats.org/officeDocument/2006/docPropsVTypes" xmlns:op="http://schemas.openxmlformats.org/officeDocument/2006/custom-properties">
  <op:property fmtid="{D5CDD505-2E9C-101B-9397-08002B2CF9AE}" pid="2" name="ApplicationName">
    <vt:lpwstr>EasiNote5</vt:lpwstr>
  </op:property>
  <op:property fmtid="{D5CDD505-2E9C-101B-9397-08002B2CF9AE}" pid="3" name="ApplicationVersion">
    <vt:lpwstr>5.2.4.8760</vt:lpwstr>
  </op:property>
  <op:property fmtid="{D5CDD505-2E9C-101B-9397-08002B2CF9AE}" pid="4" name="EasiNoteCoursewareInfo">
    <vt:lpwstr>ba0ba981-9f03-4b6c-8740-a8f43005cdfe:429</vt:lpwstr>
  </op:property>
  <op:property fmtid="{D5CDD505-2E9C-101B-9397-08002B2CF9AE}" pid="5" name="EasiNoteDocumentName">
    <vt:lpwstr>《田忌赛马》张洁</vt:lpwstr>
  </op:property>
  <op:property fmtid="{D5CDD505-2E9C-101B-9397-08002B2CF9AE}" pid="6" name="EasiNoteAuthor">
    <vt:lpwstr>53739c6d17be4cc38d88660d1b0d0bbd</vt:lpwstr>
  </op:property>
  <op:property fmtid="{D5CDD505-2E9C-101B-9397-08002B2CF9AE}" pid="7" name="EasiNoteUpstreamCoursewareInfo_0">
    <vt:lpwstr>ba0ba981-9f03-4b6c-8740-a8f43005cdfe</vt:lpwstr>
  </op:property>
</op:Properties>
</file>