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29"/>
  </p:handoutMasterIdLst>
  <p:sldIdLst>
    <p:sldId id="256" r:id="rId3"/>
    <p:sldId id="357" r:id="rId5"/>
    <p:sldId id="258" r:id="rId6"/>
    <p:sldId id="273" r:id="rId7"/>
    <p:sldId id="392" r:id="rId8"/>
    <p:sldId id="379" r:id="rId9"/>
    <p:sldId id="378" r:id="rId10"/>
    <p:sldId id="382" r:id="rId11"/>
    <p:sldId id="391" r:id="rId12"/>
    <p:sldId id="393" r:id="rId13"/>
    <p:sldId id="384" r:id="rId14"/>
    <p:sldId id="385" r:id="rId15"/>
    <p:sldId id="386" r:id="rId16"/>
    <p:sldId id="388" r:id="rId17"/>
    <p:sldId id="389" r:id="rId18"/>
    <p:sldId id="394" r:id="rId19"/>
    <p:sldId id="390" r:id="rId20"/>
    <p:sldId id="397" r:id="rId21"/>
    <p:sldId id="398" r:id="rId22"/>
    <p:sldId id="400" r:id="rId23"/>
    <p:sldId id="335" r:id="rId24"/>
    <p:sldId id="401" r:id="rId25"/>
    <p:sldId id="402" r:id="rId26"/>
    <p:sldId id="404" r:id="rId27"/>
    <p:sldId id="405" r:id="rId28"/>
  </p:sldIdLst>
  <p:sldSz cx="12192000" cy="6858000"/>
  <p:notesSz cx="6858000" cy="9144000"/>
  <p:embeddedFontLst>
    <p:embeddedFont>
      <p:font typeface="优设标题黑" panose="02010600030101010101" charset="-122"/>
      <p:regular r:id="rId34"/>
    </p:embeddedFont>
    <p:embeddedFont>
      <p:font typeface="汉仪程行简" panose="00020600040101010101" charset="-122"/>
      <p:regular r:id="rId35"/>
    </p:embeddedFont>
    <p:embeddedFont>
      <p:font typeface="汉仪铸字美心体简" panose="00020600040101010101" charset="-122"/>
      <p:regular r:id="rId36"/>
    </p:embeddedFont>
    <p:embeddedFont>
      <p:font typeface="方正全福体" panose="02000500000000000000" charset="-122"/>
      <p:regular r:id="rId37"/>
    </p:embeddedFont>
    <p:embeddedFont>
      <p:font typeface="黑体" panose="02010609060101010101" charset="-122"/>
      <p:regular r:id="rId38"/>
    </p:embeddedFont>
    <p:embeddedFont>
      <p:font typeface="华文隶书" panose="02010800040101010101" charset="-122"/>
      <p:regular r:id="rId39"/>
    </p:embeddedFont>
    <p:embeddedFont>
      <p:font typeface="华文行楷" panose="02010800040101010101" charset="-122"/>
      <p:regular r:id="rId40"/>
    </p:embeddedFont>
    <p:embeddedFont>
      <p:font typeface="逐浪帅宋斜楷体" panose="03000509000000000000" charset="-122"/>
      <p:regular r:id="rId41"/>
    </p:embeddedFont>
    <p:embeddedFont>
      <p:font typeface="等线" panose="02010600030101010101" charset="-122"/>
      <p:regular r:id="rId42"/>
    </p:embeddedFont>
    <p:embeddedFont>
      <p:font typeface="汉仪雪君体简" panose="02010600000101010101" charset="-122"/>
      <p:regular r:id="rId43"/>
    </p:embeddedFont>
    <p:embeddedFont>
      <p:font typeface="思源黑体 CN ExtraLight" panose="02010600030101010101" pitchFamily="34" charset="-122"/>
      <p:regular r:id="rId44"/>
    </p:embeddedFont>
    <p:embeddedFont>
      <p:font typeface="Impact" panose="020B0806030902050204"/>
      <p:regular r:id="rId45"/>
    </p:embeddedFont>
    <p:embeddedFont>
      <p:font typeface="Calibri" panose="020F0502020204030204" charset="0"/>
      <p:regular r:id="rId46"/>
      <p:bold r:id="rId47"/>
      <p:italic r:id="rId48"/>
      <p:boldItalic r:id="rId49"/>
    </p:embeddedFont>
  </p:embeddedFontLst>
  <p:custDataLst>
    <p:tags r:id="rId5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x"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ED7D31"/>
    <a:srgbClr val="72BCC5"/>
    <a:srgbClr val="1A1F6C"/>
    <a:srgbClr val="283A7C"/>
    <a:srgbClr val="D0D3F4"/>
    <a:srgbClr val="9CB4E0"/>
    <a:srgbClr val="B47C00"/>
    <a:srgbClr val="FFB007"/>
    <a:srgbClr val="1E25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1" autoAdjust="0"/>
    <p:restoredTop sz="94660"/>
  </p:normalViewPr>
  <p:slideViewPr>
    <p:cSldViewPr snapToGrid="0">
      <p:cViewPr>
        <p:scale>
          <a:sx n="50" d="100"/>
          <a:sy n="50" d="100"/>
        </p:scale>
        <p:origin x="1252"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0" Type="http://schemas.openxmlformats.org/officeDocument/2006/relationships/tags" Target="tags/tag52.xml"/><Relationship Id="rId5" Type="http://schemas.openxmlformats.org/officeDocument/2006/relationships/slide" Target="slides/slide2.xml"/><Relationship Id="rId49" Type="http://schemas.openxmlformats.org/officeDocument/2006/relationships/font" Target="fonts/font16.fntdata"/><Relationship Id="rId48" Type="http://schemas.openxmlformats.org/officeDocument/2006/relationships/font" Target="fonts/font15.fntdata"/><Relationship Id="rId47" Type="http://schemas.openxmlformats.org/officeDocument/2006/relationships/font" Target="fonts/font14.fntdata"/><Relationship Id="rId46" Type="http://schemas.openxmlformats.org/officeDocument/2006/relationships/font" Target="fonts/font13.fntdata"/><Relationship Id="rId45" Type="http://schemas.openxmlformats.org/officeDocument/2006/relationships/font" Target="fonts/font12.fntdata"/><Relationship Id="rId44" Type="http://schemas.openxmlformats.org/officeDocument/2006/relationships/font" Target="fonts/font11.fntdata"/><Relationship Id="rId43" Type="http://schemas.openxmlformats.org/officeDocument/2006/relationships/font" Target="fonts/font10.fntdata"/><Relationship Id="rId42" Type="http://schemas.openxmlformats.org/officeDocument/2006/relationships/font" Target="fonts/font9.fntdata"/><Relationship Id="rId41" Type="http://schemas.openxmlformats.org/officeDocument/2006/relationships/font" Target="fonts/font8.fntdata"/><Relationship Id="rId40" Type="http://schemas.openxmlformats.org/officeDocument/2006/relationships/font" Target="fonts/font7.fntdata"/><Relationship Id="rId4" Type="http://schemas.openxmlformats.org/officeDocument/2006/relationships/notesMaster" Target="notesMasters/notesMaster1.xml"/><Relationship Id="rId39" Type="http://schemas.openxmlformats.org/officeDocument/2006/relationships/font" Target="fonts/font6.fntdata"/><Relationship Id="rId38" Type="http://schemas.openxmlformats.org/officeDocument/2006/relationships/font" Target="fonts/font5.fntdata"/><Relationship Id="rId37" Type="http://schemas.openxmlformats.org/officeDocument/2006/relationships/font" Target="fonts/font4.fntdata"/><Relationship Id="rId36" Type="http://schemas.openxmlformats.org/officeDocument/2006/relationships/font" Target="fonts/font3.fntdata"/><Relationship Id="rId35" Type="http://schemas.openxmlformats.org/officeDocument/2006/relationships/font" Target="fonts/font2.fntdata"/><Relationship Id="rId34" Type="http://schemas.openxmlformats.org/officeDocument/2006/relationships/font" Target="fonts/font1.fntdata"/><Relationship Id="rId33" Type="http://schemas.openxmlformats.org/officeDocument/2006/relationships/commentAuthors" Target="commentAuthors.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handoutMaster" Target="handoutMasters/handout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image" Target="../media/image9.png"/><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p:wipe dir="r"/>
      </p:transition>
    </mc:Choice>
    <mc:Fallback>
      <p:transition spd="slow">
        <p:wipe dir="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45" name="图片 44"/>
          <p:cNvPicPr>
            <a:picLocks noChangeAspect="1"/>
          </p:cNvPicPr>
          <p:nvPr userDrawn="1"/>
        </p:nvPicPr>
        <p:blipFill rotWithShape="1">
          <a:blip r:embed="rId2" cstate="screen"/>
          <a:srcRect/>
          <a:stretch>
            <a:fillRect/>
          </a:stretch>
        </p:blipFill>
        <p:spPr>
          <a:xfrm>
            <a:off x="7035800" y="3314699"/>
            <a:ext cx="5156200" cy="3543300"/>
          </a:xfrm>
          <a:prstGeom prst="rect">
            <a:avLst/>
          </a:prstGeom>
        </p:spPr>
      </p:pic>
      <p:pic>
        <p:nvPicPr>
          <p:cNvPr id="48" name="图片 47"/>
          <p:cNvPicPr>
            <a:picLocks noChangeAspect="1"/>
          </p:cNvPicPr>
          <p:nvPr userDrawn="1"/>
        </p:nvPicPr>
        <p:blipFill rotWithShape="1">
          <a:blip r:embed="rId3" cstate="screen"/>
          <a:srcRect/>
          <a:stretch>
            <a:fillRect/>
          </a:stretch>
        </p:blipFill>
        <p:spPr>
          <a:xfrm>
            <a:off x="9271000" y="0"/>
            <a:ext cx="2921000" cy="2434988"/>
          </a:xfrm>
          <a:prstGeom prst="rect">
            <a:avLst/>
          </a:prstGeom>
        </p:spPr>
      </p:pic>
      <p:pic>
        <p:nvPicPr>
          <p:cNvPr id="49" name="图片 48"/>
          <p:cNvPicPr>
            <a:picLocks noChangeAspect="1"/>
          </p:cNvPicPr>
          <p:nvPr userDrawn="1"/>
        </p:nvPicPr>
        <p:blipFill rotWithShape="1">
          <a:blip r:embed="rId4" cstate="screen"/>
          <a:srcRect t="34973"/>
          <a:stretch>
            <a:fillRect/>
          </a:stretch>
        </p:blipFill>
        <p:spPr>
          <a:xfrm flipH="1">
            <a:off x="0" y="4653280"/>
            <a:ext cx="3670300" cy="2204720"/>
          </a:xfrm>
          <a:prstGeom prst="rect">
            <a:avLst/>
          </a:prstGeom>
        </p:spPr>
      </p:pic>
      <p:sp>
        <p:nvSpPr>
          <p:cNvPr id="50" name="矩形: 圆角 49"/>
          <p:cNvSpPr/>
          <p:nvPr userDrawn="1"/>
        </p:nvSpPr>
        <p:spPr>
          <a:xfrm>
            <a:off x="748030" y="975116"/>
            <a:ext cx="9883140" cy="5232400"/>
          </a:xfrm>
          <a:prstGeom prst="roundRect">
            <a:avLst>
              <a:gd name="adj" fmla="val 33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5" name="图片 54"/>
          <p:cNvPicPr>
            <a:picLocks noChangeAspect="1"/>
          </p:cNvPicPr>
          <p:nvPr userDrawn="1"/>
        </p:nvPicPr>
        <p:blipFill rotWithShape="1">
          <a:blip r:embed="rId5" cstate="screen"/>
          <a:srcRect/>
          <a:stretch>
            <a:fillRect/>
          </a:stretch>
        </p:blipFill>
        <p:spPr>
          <a:xfrm>
            <a:off x="7709106" y="1764598"/>
            <a:ext cx="2156252" cy="4438784"/>
          </a:xfrm>
          <a:prstGeom prst="rect">
            <a:avLst/>
          </a:prstGeom>
        </p:spPr>
      </p:pic>
      <p:pic>
        <p:nvPicPr>
          <p:cNvPr id="56" name="图片 55"/>
          <p:cNvPicPr>
            <a:picLocks noChangeAspect="1"/>
          </p:cNvPicPr>
          <p:nvPr userDrawn="1"/>
        </p:nvPicPr>
        <p:blipFill rotWithShape="1">
          <a:blip r:embed="rId6">
            <a:extLst>
              <a:ext uri="{28A0092B-C50C-407E-A947-70E740481C1C}">
                <a14:useLocalDpi xmlns:a14="http://schemas.microsoft.com/office/drawing/2010/main" val="0"/>
              </a:ext>
            </a:extLst>
          </a:blip>
          <a:srcRect/>
          <a:stretch>
            <a:fillRect/>
          </a:stretch>
        </p:blipFill>
        <p:spPr>
          <a:xfrm flipH="1">
            <a:off x="9865358" y="4653280"/>
            <a:ext cx="2326642" cy="1868547"/>
          </a:xfrm>
          <a:prstGeom prst="rect">
            <a:avLst/>
          </a:prstGeom>
        </p:spPr>
      </p:pic>
      <p:pic>
        <p:nvPicPr>
          <p:cNvPr id="57" name="图片 56" descr="E:\kinggsoft\kduu_ba\sp7\13\4月PPT\航天\604b11974720.png604b11974720"/>
          <p:cNvPicPr>
            <a:picLocks noChangeAspect="1"/>
          </p:cNvPicPr>
          <p:nvPr userDrawn="1"/>
        </p:nvPicPr>
        <p:blipFill rotWithShape="1">
          <a:blip r:embed="rId7"/>
          <a:srcRect/>
          <a:stretch>
            <a:fillRect/>
          </a:stretch>
        </p:blipFill>
        <p:spPr>
          <a:xfrm>
            <a:off x="10871414" y="2710814"/>
            <a:ext cx="959485" cy="12077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wipe dir="r"/>
      </p:transition>
    </mc:Choice>
    <mc:Fallback>
      <p:transition spd="slow">
        <p:wipe dir="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8" name="矩形: 圆角 7"/>
          <p:cNvSpPr/>
          <p:nvPr userDrawn="1"/>
        </p:nvSpPr>
        <p:spPr>
          <a:xfrm>
            <a:off x="3460133" y="2423430"/>
            <a:ext cx="7024599" cy="3772566"/>
          </a:xfrm>
          <a:prstGeom prst="roundRect">
            <a:avLst>
              <a:gd name="adj" fmla="val 64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userDrawn="1"/>
        </p:nvPicPr>
        <p:blipFill rotWithShape="1">
          <a:blip r:embed="rId2" cstate="screen"/>
          <a:srcRect l="27886"/>
          <a:stretch>
            <a:fillRect/>
          </a:stretch>
        </p:blipFill>
        <p:spPr>
          <a:xfrm flipH="1">
            <a:off x="0" y="3467530"/>
            <a:ext cx="2646787" cy="3390470"/>
          </a:xfrm>
          <a:prstGeom prst="rect">
            <a:avLst/>
          </a:prstGeom>
        </p:spPr>
      </p:pic>
      <p:pic>
        <p:nvPicPr>
          <p:cNvPr id="3" name="图片 2"/>
          <p:cNvPicPr>
            <a:picLocks noChangeAspect="1"/>
          </p:cNvPicPr>
          <p:nvPr userDrawn="1"/>
        </p:nvPicPr>
        <p:blipFill rotWithShape="1">
          <a:blip r:embed="rId3" cstate="screen"/>
          <a:srcRect/>
          <a:stretch>
            <a:fillRect/>
          </a:stretch>
        </p:blipFill>
        <p:spPr>
          <a:xfrm>
            <a:off x="9271000" y="0"/>
            <a:ext cx="2921000" cy="2434988"/>
          </a:xfrm>
          <a:prstGeom prst="rect">
            <a:avLst/>
          </a:prstGeom>
        </p:spPr>
      </p:pic>
      <p:pic>
        <p:nvPicPr>
          <p:cNvPr id="4" name="图片 3"/>
          <p:cNvPicPr>
            <a:picLocks noChangeAspect="1"/>
          </p:cNvPicPr>
          <p:nvPr userDrawn="1"/>
        </p:nvPicPr>
        <p:blipFill rotWithShape="1">
          <a:blip r:embed="rId4" cstate="screen"/>
          <a:srcRect/>
          <a:stretch>
            <a:fillRect/>
          </a:stretch>
        </p:blipFill>
        <p:spPr>
          <a:xfrm>
            <a:off x="564767" y="3627102"/>
            <a:ext cx="677747" cy="3071325"/>
          </a:xfrm>
          <a:prstGeom prst="rect">
            <a:avLst/>
          </a:prstGeom>
        </p:spPr>
      </p:pic>
      <p:pic>
        <p:nvPicPr>
          <p:cNvPr id="9" name="图片 8"/>
          <p:cNvPicPr>
            <a:picLocks noChangeAspect="1"/>
          </p:cNvPicPr>
          <p:nvPr userDrawn="1"/>
        </p:nvPicPr>
        <p:blipFill rotWithShape="1">
          <a:blip r:embed="rId5" cstate="screen"/>
          <a:srcRect/>
          <a:stretch>
            <a:fillRect/>
          </a:stretch>
        </p:blipFill>
        <p:spPr>
          <a:xfrm>
            <a:off x="9187552" y="541297"/>
            <a:ext cx="1043568" cy="688310"/>
          </a:xfrm>
          <a:prstGeom prst="rect">
            <a:avLst/>
          </a:prstGeom>
        </p:spPr>
      </p:pic>
      <p:grpSp>
        <p:nvGrpSpPr>
          <p:cNvPr id="10" name="组合 9"/>
          <p:cNvGrpSpPr/>
          <p:nvPr userDrawn="1"/>
        </p:nvGrpSpPr>
        <p:grpSpPr>
          <a:xfrm flipH="1">
            <a:off x="564767" y="691501"/>
            <a:ext cx="1479190" cy="970268"/>
            <a:chOff x="425920" y="5243699"/>
            <a:chExt cx="1216183" cy="797751"/>
          </a:xfrm>
          <a:gradFill flip="none" rotWithShape="1">
            <a:gsLst>
              <a:gs pos="0">
                <a:srgbClr val="D5EAC8"/>
              </a:gs>
              <a:gs pos="100000">
                <a:schemeClr val="accent6">
                  <a:lumMod val="20000"/>
                  <a:lumOff val="80000"/>
                  <a:alpha val="0"/>
                </a:schemeClr>
              </a:gs>
            </a:gsLst>
            <a:lin ang="10800000" scaled="1"/>
            <a:tileRect/>
          </a:gradFill>
        </p:grpSpPr>
        <p:sp>
          <p:nvSpPr>
            <p:cNvPr id="11" name="流程图: 接点 10"/>
            <p:cNvSpPr/>
            <p:nvPr/>
          </p:nvSpPr>
          <p:spPr>
            <a:xfrm flipH="1">
              <a:off x="425920" y="5243699"/>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流程图: 接点 11"/>
            <p:cNvSpPr/>
            <p:nvPr/>
          </p:nvSpPr>
          <p:spPr>
            <a:xfrm flipH="1">
              <a:off x="642696" y="5243699"/>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流程图: 接点 12"/>
            <p:cNvSpPr/>
            <p:nvPr/>
          </p:nvSpPr>
          <p:spPr>
            <a:xfrm flipH="1">
              <a:off x="859472" y="5243699"/>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流程图: 接点 13"/>
            <p:cNvSpPr/>
            <p:nvPr/>
          </p:nvSpPr>
          <p:spPr>
            <a:xfrm flipH="1">
              <a:off x="1076248" y="5243699"/>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流程图: 接点 14"/>
            <p:cNvSpPr/>
            <p:nvPr/>
          </p:nvSpPr>
          <p:spPr>
            <a:xfrm flipH="1">
              <a:off x="1293024" y="5243699"/>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流程图: 接点 15"/>
            <p:cNvSpPr/>
            <p:nvPr/>
          </p:nvSpPr>
          <p:spPr>
            <a:xfrm flipH="1">
              <a:off x="1509800" y="5243699"/>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流程图: 接点 16"/>
            <p:cNvSpPr/>
            <p:nvPr/>
          </p:nvSpPr>
          <p:spPr>
            <a:xfrm flipH="1">
              <a:off x="425920" y="5465515"/>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流程图: 接点 17"/>
            <p:cNvSpPr/>
            <p:nvPr/>
          </p:nvSpPr>
          <p:spPr>
            <a:xfrm flipH="1">
              <a:off x="642696" y="5465515"/>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流程图: 接点 18"/>
            <p:cNvSpPr/>
            <p:nvPr/>
          </p:nvSpPr>
          <p:spPr>
            <a:xfrm flipH="1">
              <a:off x="859472" y="5465515"/>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流程图: 接点 19"/>
            <p:cNvSpPr/>
            <p:nvPr/>
          </p:nvSpPr>
          <p:spPr>
            <a:xfrm flipH="1">
              <a:off x="1076248" y="5465515"/>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流程图: 接点 20"/>
            <p:cNvSpPr/>
            <p:nvPr/>
          </p:nvSpPr>
          <p:spPr>
            <a:xfrm flipH="1">
              <a:off x="1293024" y="5465515"/>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流程图: 接点 21"/>
            <p:cNvSpPr/>
            <p:nvPr/>
          </p:nvSpPr>
          <p:spPr>
            <a:xfrm flipH="1">
              <a:off x="1509800" y="5465515"/>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流程图: 接点 22"/>
            <p:cNvSpPr/>
            <p:nvPr/>
          </p:nvSpPr>
          <p:spPr>
            <a:xfrm flipH="1">
              <a:off x="425920" y="5687331"/>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流程图: 接点 23"/>
            <p:cNvSpPr/>
            <p:nvPr/>
          </p:nvSpPr>
          <p:spPr>
            <a:xfrm flipH="1">
              <a:off x="642696" y="5687331"/>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流程图: 接点 24"/>
            <p:cNvSpPr/>
            <p:nvPr/>
          </p:nvSpPr>
          <p:spPr>
            <a:xfrm flipH="1">
              <a:off x="859472" y="5687331"/>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流程图: 接点 25"/>
            <p:cNvSpPr/>
            <p:nvPr/>
          </p:nvSpPr>
          <p:spPr>
            <a:xfrm flipH="1">
              <a:off x="1076248" y="5687331"/>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流程图: 接点 26"/>
            <p:cNvSpPr/>
            <p:nvPr/>
          </p:nvSpPr>
          <p:spPr>
            <a:xfrm flipH="1">
              <a:off x="1293024" y="5687331"/>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流程图: 接点 27"/>
            <p:cNvSpPr/>
            <p:nvPr/>
          </p:nvSpPr>
          <p:spPr>
            <a:xfrm flipH="1">
              <a:off x="1509800" y="5687331"/>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流程图: 接点 28"/>
            <p:cNvSpPr/>
            <p:nvPr/>
          </p:nvSpPr>
          <p:spPr>
            <a:xfrm flipH="1">
              <a:off x="425920" y="5909147"/>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流程图: 接点 29"/>
            <p:cNvSpPr/>
            <p:nvPr/>
          </p:nvSpPr>
          <p:spPr>
            <a:xfrm flipH="1">
              <a:off x="642696" y="5909147"/>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流程图: 接点 30"/>
            <p:cNvSpPr/>
            <p:nvPr/>
          </p:nvSpPr>
          <p:spPr>
            <a:xfrm flipH="1">
              <a:off x="859472" y="5909147"/>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流程图: 接点 31"/>
            <p:cNvSpPr/>
            <p:nvPr/>
          </p:nvSpPr>
          <p:spPr>
            <a:xfrm flipH="1">
              <a:off x="1076248" y="5909147"/>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流程图: 接点 32"/>
            <p:cNvSpPr/>
            <p:nvPr/>
          </p:nvSpPr>
          <p:spPr>
            <a:xfrm flipH="1">
              <a:off x="1293024" y="5909147"/>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流程图: 接点 33"/>
            <p:cNvSpPr/>
            <p:nvPr/>
          </p:nvSpPr>
          <p:spPr>
            <a:xfrm flipH="1">
              <a:off x="1509800" y="5909147"/>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7" name="图片 36"/>
          <p:cNvPicPr>
            <a:picLocks noChangeAspect="1"/>
          </p:cNvPicPr>
          <p:nvPr userDrawn="1"/>
        </p:nvPicPr>
        <p:blipFill rotWithShape="1">
          <a:blip r:embed="rId6" cstate="screen"/>
          <a:srcRect/>
          <a:stretch>
            <a:fillRect/>
          </a:stretch>
        </p:blipFill>
        <p:spPr>
          <a:xfrm flipH="1">
            <a:off x="1242684" y="851937"/>
            <a:ext cx="3177819" cy="311728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wipe dir="r"/>
      </p:transition>
    </mc:Choice>
    <mc:Fallback>
      <p:transition spd="slow">
        <p:wipe dir="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8" name="矩形: 圆角 7"/>
          <p:cNvSpPr/>
          <p:nvPr userDrawn="1"/>
        </p:nvSpPr>
        <p:spPr>
          <a:xfrm>
            <a:off x="3460133" y="2423430"/>
            <a:ext cx="7024599" cy="3772566"/>
          </a:xfrm>
          <a:prstGeom prst="roundRect">
            <a:avLst>
              <a:gd name="adj" fmla="val 64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userDrawn="1"/>
        </p:nvPicPr>
        <p:blipFill rotWithShape="1">
          <a:blip r:embed="rId2" cstate="screen"/>
          <a:srcRect l="27886"/>
          <a:stretch>
            <a:fillRect/>
          </a:stretch>
        </p:blipFill>
        <p:spPr>
          <a:xfrm flipH="1">
            <a:off x="0" y="3467530"/>
            <a:ext cx="2646787" cy="3390470"/>
          </a:xfrm>
          <a:prstGeom prst="rect">
            <a:avLst/>
          </a:prstGeom>
        </p:spPr>
      </p:pic>
      <p:pic>
        <p:nvPicPr>
          <p:cNvPr id="3" name="图片 2"/>
          <p:cNvPicPr>
            <a:picLocks noChangeAspect="1"/>
          </p:cNvPicPr>
          <p:nvPr userDrawn="1"/>
        </p:nvPicPr>
        <p:blipFill rotWithShape="1">
          <a:blip r:embed="rId3" cstate="screen"/>
          <a:srcRect/>
          <a:stretch>
            <a:fillRect/>
          </a:stretch>
        </p:blipFill>
        <p:spPr>
          <a:xfrm>
            <a:off x="9271000" y="0"/>
            <a:ext cx="2921000" cy="2434988"/>
          </a:xfrm>
          <a:prstGeom prst="rect">
            <a:avLst/>
          </a:prstGeom>
        </p:spPr>
      </p:pic>
      <p:pic>
        <p:nvPicPr>
          <p:cNvPr id="4" name="图片 3"/>
          <p:cNvPicPr>
            <a:picLocks noChangeAspect="1"/>
          </p:cNvPicPr>
          <p:nvPr userDrawn="1"/>
        </p:nvPicPr>
        <p:blipFill rotWithShape="1">
          <a:blip r:embed="rId4" cstate="screen"/>
          <a:srcRect/>
          <a:stretch>
            <a:fillRect/>
          </a:stretch>
        </p:blipFill>
        <p:spPr>
          <a:xfrm>
            <a:off x="564767" y="3627102"/>
            <a:ext cx="677747" cy="3071325"/>
          </a:xfrm>
          <a:prstGeom prst="rect">
            <a:avLst/>
          </a:prstGeom>
        </p:spPr>
      </p:pic>
      <p:pic>
        <p:nvPicPr>
          <p:cNvPr id="9" name="图片 8"/>
          <p:cNvPicPr>
            <a:picLocks noChangeAspect="1"/>
          </p:cNvPicPr>
          <p:nvPr userDrawn="1"/>
        </p:nvPicPr>
        <p:blipFill rotWithShape="1">
          <a:blip r:embed="rId5" cstate="screen"/>
          <a:srcRect/>
          <a:stretch>
            <a:fillRect/>
          </a:stretch>
        </p:blipFill>
        <p:spPr>
          <a:xfrm>
            <a:off x="9187552" y="541297"/>
            <a:ext cx="1043568" cy="688310"/>
          </a:xfrm>
          <a:prstGeom prst="rect">
            <a:avLst/>
          </a:prstGeom>
        </p:spPr>
      </p:pic>
      <p:grpSp>
        <p:nvGrpSpPr>
          <p:cNvPr id="10" name="组合 9"/>
          <p:cNvGrpSpPr/>
          <p:nvPr userDrawn="1"/>
        </p:nvGrpSpPr>
        <p:grpSpPr>
          <a:xfrm flipH="1">
            <a:off x="564767" y="691501"/>
            <a:ext cx="1479190" cy="970268"/>
            <a:chOff x="425920" y="5243699"/>
            <a:chExt cx="1216183" cy="797751"/>
          </a:xfrm>
          <a:gradFill flip="none" rotWithShape="1">
            <a:gsLst>
              <a:gs pos="0">
                <a:srgbClr val="D5EAC8"/>
              </a:gs>
              <a:gs pos="100000">
                <a:schemeClr val="accent6">
                  <a:lumMod val="20000"/>
                  <a:lumOff val="80000"/>
                  <a:alpha val="0"/>
                </a:schemeClr>
              </a:gs>
            </a:gsLst>
            <a:lin ang="10800000" scaled="1"/>
            <a:tileRect/>
          </a:gradFill>
        </p:grpSpPr>
        <p:sp>
          <p:nvSpPr>
            <p:cNvPr id="11" name="流程图: 接点 10"/>
            <p:cNvSpPr/>
            <p:nvPr/>
          </p:nvSpPr>
          <p:spPr>
            <a:xfrm flipH="1">
              <a:off x="425920" y="5243699"/>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流程图: 接点 11"/>
            <p:cNvSpPr/>
            <p:nvPr/>
          </p:nvSpPr>
          <p:spPr>
            <a:xfrm flipH="1">
              <a:off x="642696" y="5243699"/>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流程图: 接点 12"/>
            <p:cNvSpPr/>
            <p:nvPr/>
          </p:nvSpPr>
          <p:spPr>
            <a:xfrm flipH="1">
              <a:off x="859472" y="5243699"/>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流程图: 接点 13"/>
            <p:cNvSpPr/>
            <p:nvPr/>
          </p:nvSpPr>
          <p:spPr>
            <a:xfrm flipH="1">
              <a:off x="1076248" y="5243699"/>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流程图: 接点 14"/>
            <p:cNvSpPr/>
            <p:nvPr/>
          </p:nvSpPr>
          <p:spPr>
            <a:xfrm flipH="1">
              <a:off x="1293024" y="5243699"/>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流程图: 接点 15"/>
            <p:cNvSpPr/>
            <p:nvPr/>
          </p:nvSpPr>
          <p:spPr>
            <a:xfrm flipH="1">
              <a:off x="1509800" y="5243699"/>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流程图: 接点 16"/>
            <p:cNvSpPr/>
            <p:nvPr/>
          </p:nvSpPr>
          <p:spPr>
            <a:xfrm flipH="1">
              <a:off x="425920" y="5465515"/>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流程图: 接点 17"/>
            <p:cNvSpPr/>
            <p:nvPr/>
          </p:nvSpPr>
          <p:spPr>
            <a:xfrm flipH="1">
              <a:off x="642696" y="5465515"/>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流程图: 接点 18"/>
            <p:cNvSpPr/>
            <p:nvPr/>
          </p:nvSpPr>
          <p:spPr>
            <a:xfrm flipH="1">
              <a:off x="859472" y="5465515"/>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流程图: 接点 19"/>
            <p:cNvSpPr/>
            <p:nvPr/>
          </p:nvSpPr>
          <p:spPr>
            <a:xfrm flipH="1">
              <a:off x="1076248" y="5465515"/>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流程图: 接点 20"/>
            <p:cNvSpPr/>
            <p:nvPr/>
          </p:nvSpPr>
          <p:spPr>
            <a:xfrm flipH="1">
              <a:off x="1293024" y="5465515"/>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流程图: 接点 21"/>
            <p:cNvSpPr/>
            <p:nvPr/>
          </p:nvSpPr>
          <p:spPr>
            <a:xfrm flipH="1">
              <a:off x="1509800" y="5465515"/>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流程图: 接点 22"/>
            <p:cNvSpPr/>
            <p:nvPr/>
          </p:nvSpPr>
          <p:spPr>
            <a:xfrm flipH="1">
              <a:off x="425920" y="5687331"/>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流程图: 接点 23"/>
            <p:cNvSpPr/>
            <p:nvPr/>
          </p:nvSpPr>
          <p:spPr>
            <a:xfrm flipH="1">
              <a:off x="642696" y="5687331"/>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流程图: 接点 24"/>
            <p:cNvSpPr/>
            <p:nvPr/>
          </p:nvSpPr>
          <p:spPr>
            <a:xfrm flipH="1">
              <a:off x="859472" y="5687331"/>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流程图: 接点 25"/>
            <p:cNvSpPr/>
            <p:nvPr/>
          </p:nvSpPr>
          <p:spPr>
            <a:xfrm flipH="1">
              <a:off x="1076248" y="5687331"/>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流程图: 接点 26"/>
            <p:cNvSpPr/>
            <p:nvPr/>
          </p:nvSpPr>
          <p:spPr>
            <a:xfrm flipH="1">
              <a:off x="1293024" y="5687331"/>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流程图: 接点 27"/>
            <p:cNvSpPr/>
            <p:nvPr/>
          </p:nvSpPr>
          <p:spPr>
            <a:xfrm flipH="1">
              <a:off x="1509800" y="5687331"/>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流程图: 接点 28"/>
            <p:cNvSpPr/>
            <p:nvPr/>
          </p:nvSpPr>
          <p:spPr>
            <a:xfrm flipH="1">
              <a:off x="425920" y="5909147"/>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流程图: 接点 29"/>
            <p:cNvSpPr/>
            <p:nvPr/>
          </p:nvSpPr>
          <p:spPr>
            <a:xfrm flipH="1">
              <a:off x="642696" y="5909147"/>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流程图: 接点 30"/>
            <p:cNvSpPr/>
            <p:nvPr/>
          </p:nvSpPr>
          <p:spPr>
            <a:xfrm flipH="1">
              <a:off x="859472" y="5909147"/>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流程图: 接点 31"/>
            <p:cNvSpPr/>
            <p:nvPr/>
          </p:nvSpPr>
          <p:spPr>
            <a:xfrm flipH="1">
              <a:off x="1076248" y="5909147"/>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流程图: 接点 32"/>
            <p:cNvSpPr/>
            <p:nvPr/>
          </p:nvSpPr>
          <p:spPr>
            <a:xfrm flipH="1">
              <a:off x="1293024" y="5909147"/>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流程图: 接点 33"/>
            <p:cNvSpPr/>
            <p:nvPr/>
          </p:nvSpPr>
          <p:spPr>
            <a:xfrm flipH="1">
              <a:off x="1509800" y="5909147"/>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6" name="图片 35"/>
          <p:cNvPicPr>
            <a:picLocks noChangeAspect="1"/>
          </p:cNvPicPr>
          <p:nvPr userDrawn="1"/>
        </p:nvPicPr>
        <p:blipFill rotWithShape="1">
          <a:blip r:embed="rId6">
            <a:extLst>
              <a:ext uri="{28A0092B-C50C-407E-A947-70E740481C1C}">
                <a14:useLocalDpi xmlns:a14="http://schemas.microsoft.com/office/drawing/2010/main" val="0"/>
              </a:ext>
            </a:extLst>
          </a:blip>
          <a:srcRect l="27614" t="8714" r="25650" b="9812"/>
          <a:stretch>
            <a:fillRect/>
          </a:stretch>
        </p:blipFill>
        <p:spPr>
          <a:xfrm>
            <a:off x="10055850" y="2925861"/>
            <a:ext cx="2164108" cy="3772566"/>
          </a:xfrm>
          <a:prstGeom prst="rect">
            <a:avLst/>
          </a:prstGeom>
        </p:spPr>
      </p:pic>
      <p:pic>
        <p:nvPicPr>
          <p:cNvPr id="37" name="图片 36"/>
          <p:cNvPicPr>
            <a:picLocks noChangeAspect="1"/>
          </p:cNvPicPr>
          <p:nvPr userDrawn="1"/>
        </p:nvPicPr>
        <p:blipFill rotWithShape="1">
          <a:blip r:embed="rId7" cstate="screen"/>
          <a:srcRect/>
          <a:stretch>
            <a:fillRect/>
          </a:stretch>
        </p:blipFill>
        <p:spPr>
          <a:xfrm flipH="1">
            <a:off x="1242684" y="851937"/>
            <a:ext cx="3177819" cy="311728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wipe dir="r"/>
      </p:transition>
    </mc:Choice>
    <mc:Fallback>
      <p:transition spd="slow">
        <p:wipe dir="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2" name="矩形: 圆角 1"/>
          <p:cNvSpPr/>
          <p:nvPr userDrawn="1"/>
        </p:nvSpPr>
        <p:spPr>
          <a:xfrm>
            <a:off x="434975" y="284358"/>
            <a:ext cx="11322050" cy="6289284"/>
          </a:xfrm>
          <a:prstGeom prst="roundRect">
            <a:avLst>
              <a:gd name="adj" fmla="val 3377"/>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userDrawn="1"/>
        </p:nvPicPr>
        <p:blipFill rotWithShape="1">
          <a:blip r:embed="rId2" cstate="screen"/>
          <a:srcRect/>
          <a:stretch>
            <a:fillRect/>
          </a:stretch>
        </p:blipFill>
        <p:spPr>
          <a:xfrm rot="998817" flipH="1">
            <a:off x="711927" y="518415"/>
            <a:ext cx="1021153" cy="103831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wipe dir="r"/>
      </p:transition>
    </mc:Choice>
    <mc:Fallback>
      <p:transition spd="slow">
        <p:wipe dir="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011423"/>
        </a:solidFill>
        <a:effectLst/>
      </p:bgPr>
    </p:bg>
    <p:spTree>
      <p:nvGrpSpPr>
        <p:cNvPr id="1" name=""/>
        <p:cNvGrpSpPr/>
        <p:nvPr/>
      </p:nvGrpSpPr>
      <p:grpSpPr>
        <a:xfrm>
          <a:off x="0" y="0"/>
          <a:ext cx="0" cy="0"/>
          <a:chOff x="0" y="0"/>
          <a:chExt cx="0" cy="0"/>
        </a:xfrm>
      </p:grpSpPr>
      <p:sp>
        <p:nvSpPr>
          <p:cNvPr id="7" name="任意多边形: 形状 6"/>
          <p:cNvSpPr/>
          <p:nvPr userDrawn="1"/>
        </p:nvSpPr>
        <p:spPr>
          <a:xfrm>
            <a:off x="-18055" y="0"/>
            <a:ext cx="12228110" cy="6858000"/>
          </a:xfrm>
          <a:custGeom>
            <a:avLst/>
            <a:gdLst>
              <a:gd name="connsiteX0" fmla="*/ 239310 w 12228110"/>
              <a:gd name="connsiteY0" fmla="*/ 215900 h 6858000"/>
              <a:gd name="connsiteX1" fmla="*/ 239310 w 12228110"/>
              <a:gd name="connsiteY1" fmla="*/ 6680200 h 6858000"/>
              <a:gd name="connsiteX2" fmla="*/ 12024910 w 12228110"/>
              <a:gd name="connsiteY2" fmla="*/ 6680200 h 6858000"/>
              <a:gd name="connsiteX3" fmla="*/ 12024910 w 12228110"/>
              <a:gd name="connsiteY3" fmla="*/ 215900 h 6858000"/>
              <a:gd name="connsiteX4" fmla="*/ 0 w 12228110"/>
              <a:gd name="connsiteY4" fmla="*/ 0 h 6858000"/>
              <a:gd name="connsiteX5" fmla="*/ 12228110 w 12228110"/>
              <a:gd name="connsiteY5" fmla="*/ 0 h 6858000"/>
              <a:gd name="connsiteX6" fmla="*/ 12228110 w 12228110"/>
              <a:gd name="connsiteY6" fmla="*/ 6858000 h 6858000"/>
              <a:gd name="connsiteX7" fmla="*/ 0 w 1222811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28110" h="6858000">
                <a:moveTo>
                  <a:pt x="239310" y="215900"/>
                </a:moveTo>
                <a:lnTo>
                  <a:pt x="239310" y="6680200"/>
                </a:lnTo>
                <a:lnTo>
                  <a:pt x="12024910" y="6680200"/>
                </a:lnTo>
                <a:lnTo>
                  <a:pt x="12024910" y="215900"/>
                </a:lnTo>
                <a:close/>
                <a:moveTo>
                  <a:pt x="0" y="0"/>
                </a:moveTo>
                <a:lnTo>
                  <a:pt x="12228110" y="0"/>
                </a:lnTo>
                <a:lnTo>
                  <a:pt x="12228110" y="6858000"/>
                </a:lnTo>
                <a:lnTo>
                  <a:pt x="0" y="6858000"/>
                </a:lnTo>
                <a:close/>
              </a:path>
            </a:pathLst>
          </a:custGeom>
          <a:solidFill>
            <a:srgbClr val="48505A"/>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优设标题黑" panose="02010600030101010101" charset="-122"/>
              <a:ea typeface="优设标题黑" panose="02010600030101010101" charset="-122"/>
              <a:sym typeface="优设标题黑" panose="02010600030101010101" charset="-122"/>
            </a:endParaRPr>
          </a:p>
        </p:txBody>
      </p:sp>
      <p:sp>
        <p:nvSpPr>
          <p:cNvPr id="8" name="Freeform 177"/>
          <p:cNvSpPr/>
          <p:nvPr userDrawn="1"/>
        </p:nvSpPr>
        <p:spPr bwMode="auto">
          <a:xfrm>
            <a:off x="564594" y="2316321"/>
            <a:ext cx="187325" cy="176213"/>
          </a:xfrm>
          <a:custGeom>
            <a:avLst/>
            <a:gdLst>
              <a:gd name="T0" fmla="*/ 37 w 67"/>
              <a:gd name="T1" fmla="*/ 3 h 63"/>
              <a:gd name="T2" fmla="*/ 44 w 67"/>
              <a:gd name="T3" fmla="*/ 16 h 63"/>
              <a:gd name="T4" fmla="*/ 47 w 67"/>
              <a:gd name="T5" fmla="*/ 19 h 63"/>
              <a:gd name="T6" fmla="*/ 61 w 67"/>
              <a:gd name="T7" fmla="*/ 21 h 63"/>
              <a:gd name="T8" fmla="*/ 64 w 67"/>
              <a:gd name="T9" fmla="*/ 28 h 63"/>
              <a:gd name="T10" fmla="*/ 54 w 67"/>
              <a:gd name="T11" fmla="*/ 38 h 63"/>
              <a:gd name="T12" fmla="*/ 52 w 67"/>
              <a:gd name="T13" fmla="*/ 42 h 63"/>
              <a:gd name="T14" fmla="*/ 55 w 67"/>
              <a:gd name="T15" fmla="*/ 57 h 63"/>
              <a:gd name="T16" fmla="*/ 48 w 67"/>
              <a:gd name="T17" fmla="*/ 61 h 63"/>
              <a:gd name="T18" fmla="*/ 35 w 67"/>
              <a:gd name="T19" fmla="*/ 55 h 63"/>
              <a:gd name="T20" fmla="*/ 31 w 67"/>
              <a:gd name="T21" fmla="*/ 55 h 63"/>
              <a:gd name="T22" fmla="*/ 19 w 67"/>
              <a:gd name="T23" fmla="*/ 61 h 63"/>
              <a:gd name="T24" fmla="*/ 12 w 67"/>
              <a:gd name="T25" fmla="*/ 57 h 63"/>
              <a:gd name="T26" fmla="*/ 14 w 67"/>
              <a:gd name="T27" fmla="*/ 42 h 63"/>
              <a:gd name="T28" fmla="*/ 13 w 67"/>
              <a:gd name="T29" fmla="*/ 38 h 63"/>
              <a:gd name="T30" fmla="*/ 3 w 67"/>
              <a:gd name="T31" fmla="*/ 28 h 63"/>
              <a:gd name="T32" fmla="*/ 5 w 67"/>
              <a:gd name="T33" fmla="*/ 21 h 63"/>
              <a:gd name="T34" fmla="*/ 20 w 67"/>
              <a:gd name="T35" fmla="*/ 19 h 63"/>
              <a:gd name="T36" fmla="*/ 23 w 67"/>
              <a:gd name="T37" fmla="*/ 16 h 63"/>
              <a:gd name="T38" fmla="*/ 29 w 67"/>
              <a:gd name="T39" fmla="*/ 3 h 63"/>
              <a:gd name="T40" fmla="*/ 37 w 67"/>
              <a:gd name="T41"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62">
                <a:moveTo>
                  <a:pt x="37" y="3"/>
                </a:moveTo>
                <a:cubicBezTo>
                  <a:pt x="44" y="16"/>
                  <a:pt x="44" y="16"/>
                  <a:pt x="44" y="16"/>
                </a:cubicBezTo>
                <a:cubicBezTo>
                  <a:pt x="44" y="18"/>
                  <a:pt x="46" y="19"/>
                  <a:pt x="47" y="19"/>
                </a:cubicBezTo>
                <a:cubicBezTo>
                  <a:pt x="61" y="21"/>
                  <a:pt x="61" y="21"/>
                  <a:pt x="61" y="21"/>
                </a:cubicBezTo>
                <a:cubicBezTo>
                  <a:pt x="65" y="21"/>
                  <a:pt x="67" y="26"/>
                  <a:pt x="64" y="28"/>
                </a:cubicBezTo>
                <a:cubicBezTo>
                  <a:pt x="54" y="38"/>
                  <a:pt x="54" y="38"/>
                  <a:pt x="54" y="38"/>
                </a:cubicBezTo>
                <a:cubicBezTo>
                  <a:pt x="53" y="40"/>
                  <a:pt x="52" y="41"/>
                  <a:pt x="52" y="42"/>
                </a:cubicBezTo>
                <a:cubicBezTo>
                  <a:pt x="55" y="57"/>
                  <a:pt x="55" y="57"/>
                  <a:pt x="55" y="57"/>
                </a:cubicBezTo>
                <a:cubicBezTo>
                  <a:pt x="55" y="60"/>
                  <a:pt x="51" y="63"/>
                  <a:pt x="48" y="61"/>
                </a:cubicBezTo>
                <a:cubicBezTo>
                  <a:pt x="35" y="55"/>
                  <a:pt x="35" y="55"/>
                  <a:pt x="35" y="55"/>
                </a:cubicBezTo>
                <a:cubicBezTo>
                  <a:pt x="34" y="54"/>
                  <a:pt x="33" y="54"/>
                  <a:pt x="31" y="55"/>
                </a:cubicBezTo>
                <a:cubicBezTo>
                  <a:pt x="19" y="61"/>
                  <a:pt x="19" y="61"/>
                  <a:pt x="19" y="61"/>
                </a:cubicBezTo>
                <a:cubicBezTo>
                  <a:pt x="15" y="63"/>
                  <a:pt x="11" y="60"/>
                  <a:pt x="12" y="57"/>
                </a:cubicBezTo>
                <a:cubicBezTo>
                  <a:pt x="14" y="42"/>
                  <a:pt x="14" y="42"/>
                  <a:pt x="14" y="42"/>
                </a:cubicBezTo>
                <a:cubicBezTo>
                  <a:pt x="15" y="41"/>
                  <a:pt x="14" y="40"/>
                  <a:pt x="13" y="38"/>
                </a:cubicBezTo>
                <a:cubicBezTo>
                  <a:pt x="3" y="28"/>
                  <a:pt x="3" y="28"/>
                  <a:pt x="3" y="28"/>
                </a:cubicBezTo>
                <a:cubicBezTo>
                  <a:pt x="0" y="26"/>
                  <a:pt x="2" y="21"/>
                  <a:pt x="5" y="21"/>
                </a:cubicBezTo>
                <a:cubicBezTo>
                  <a:pt x="20" y="19"/>
                  <a:pt x="20" y="19"/>
                  <a:pt x="20" y="19"/>
                </a:cubicBezTo>
                <a:cubicBezTo>
                  <a:pt x="21" y="19"/>
                  <a:pt x="22" y="18"/>
                  <a:pt x="23" y="16"/>
                </a:cubicBezTo>
                <a:cubicBezTo>
                  <a:pt x="29" y="3"/>
                  <a:pt x="29" y="3"/>
                  <a:pt x="29" y="3"/>
                </a:cubicBezTo>
                <a:cubicBezTo>
                  <a:pt x="31" y="0"/>
                  <a:pt x="36" y="0"/>
                  <a:pt x="37" y="3"/>
                </a:cubicBezTo>
                <a:close/>
              </a:path>
            </a:pathLst>
          </a:custGeom>
          <a:solidFill>
            <a:srgbClr val="F6C5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9" name="Freeform 178"/>
          <p:cNvSpPr/>
          <p:nvPr userDrawn="1"/>
        </p:nvSpPr>
        <p:spPr bwMode="auto">
          <a:xfrm>
            <a:off x="10942399" y="4862671"/>
            <a:ext cx="193675" cy="185738"/>
          </a:xfrm>
          <a:custGeom>
            <a:avLst/>
            <a:gdLst>
              <a:gd name="T0" fmla="*/ 39 w 69"/>
              <a:gd name="T1" fmla="*/ 4 h 66"/>
              <a:gd name="T2" fmla="*/ 45 w 69"/>
              <a:gd name="T3" fmla="*/ 17 h 66"/>
              <a:gd name="T4" fmla="*/ 49 w 69"/>
              <a:gd name="T5" fmla="*/ 20 h 66"/>
              <a:gd name="T6" fmla="*/ 64 w 69"/>
              <a:gd name="T7" fmla="*/ 22 h 66"/>
              <a:gd name="T8" fmla="*/ 66 w 69"/>
              <a:gd name="T9" fmla="*/ 30 h 66"/>
              <a:gd name="T10" fmla="*/ 56 w 69"/>
              <a:gd name="T11" fmla="*/ 40 h 66"/>
              <a:gd name="T12" fmla="*/ 54 w 69"/>
              <a:gd name="T13" fmla="*/ 45 h 66"/>
              <a:gd name="T14" fmla="*/ 57 w 69"/>
              <a:gd name="T15" fmla="*/ 59 h 66"/>
              <a:gd name="T16" fmla="*/ 50 w 69"/>
              <a:gd name="T17" fmla="*/ 64 h 66"/>
              <a:gd name="T18" fmla="*/ 37 w 69"/>
              <a:gd name="T19" fmla="*/ 57 h 66"/>
              <a:gd name="T20" fmla="*/ 32 w 69"/>
              <a:gd name="T21" fmla="*/ 57 h 66"/>
              <a:gd name="T22" fmla="*/ 19 w 69"/>
              <a:gd name="T23" fmla="*/ 64 h 66"/>
              <a:gd name="T24" fmla="*/ 12 w 69"/>
              <a:gd name="T25" fmla="*/ 59 h 66"/>
              <a:gd name="T26" fmla="*/ 15 w 69"/>
              <a:gd name="T27" fmla="*/ 45 h 66"/>
              <a:gd name="T28" fmla="*/ 14 w 69"/>
              <a:gd name="T29" fmla="*/ 40 h 66"/>
              <a:gd name="T30" fmla="*/ 3 w 69"/>
              <a:gd name="T31" fmla="*/ 30 h 66"/>
              <a:gd name="T32" fmla="*/ 6 w 69"/>
              <a:gd name="T33" fmla="*/ 22 h 66"/>
              <a:gd name="T34" fmla="*/ 20 w 69"/>
              <a:gd name="T35" fmla="*/ 20 h 66"/>
              <a:gd name="T36" fmla="*/ 24 w 69"/>
              <a:gd name="T37" fmla="*/ 17 h 66"/>
              <a:gd name="T38" fmla="*/ 30 w 69"/>
              <a:gd name="T39" fmla="*/ 4 h 66"/>
              <a:gd name="T40" fmla="*/ 39 w 69"/>
              <a:gd name="T41"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66">
                <a:moveTo>
                  <a:pt x="39" y="4"/>
                </a:moveTo>
                <a:cubicBezTo>
                  <a:pt x="45" y="17"/>
                  <a:pt x="45" y="17"/>
                  <a:pt x="45" y="17"/>
                </a:cubicBezTo>
                <a:cubicBezTo>
                  <a:pt x="46" y="19"/>
                  <a:pt x="47" y="20"/>
                  <a:pt x="49" y="20"/>
                </a:cubicBezTo>
                <a:cubicBezTo>
                  <a:pt x="64" y="22"/>
                  <a:pt x="64" y="22"/>
                  <a:pt x="64" y="22"/>
                </a:cubicBezTo>
                <a:cubicBezTo>
                  <a:pt x="67" y="23"/>
                  <a:pt x="69" y="27"/>
                  <a:pt x="66" y="30"/>
                </a:cubicBezTo>
                <a:cubicBezTo>
                  <a:pt x="56" y="40"/>
                  <a:pt x="56" y="40"/>
                  <a:pt x="56" y="40"/>
                </a:cubicBezTo>
                <a:cubicBezTo>
                  <a:pt x="54" y="41"/>
                  <a:pt x="54" y="43"/>
                  <a:pt x="54" y="45"/>
                </a:cubicBezTo>
                <a:cubicBezTo>
                  <a:pt x="57" y="59"/>
                  <a:pt x="57" y="59"/>
                  <a:pt x="57" y="59"/>
                </a:cubicBezTo>
                <a:cubicBezTo>
                  <a:pt x="57" y="63"/>
                  <a:pt x="53" y="66"/>
                  <a:pt x="50" y="64"/>
                </a:cubicBezTo>
                <a:cubicBezTo>
                  <a:pt x="37" y="57"/>
                  <a:pt x="37" y="57"/>
                  <a:pt x="37" y="57"/>
                </a:cubicBezTo>
                <a:cubicBezTo>
                  <a:pt x="35" y="56"/>
                  <a:pt x="34" y="56"/>
                  <a:pt x="32" y="57"/>
                </a:cubicBezTo>
                <a:cubicBezTo>
                  <a:pt x="19" y="64"/>
                  <a:pt x="19" y="64"/>
                  <a:pt x="19" y="64"/>
                </a:cubicBezTo>
                <a:cubicBezTo>
                  <a:pt x="16" y="66"/>
                  <a:pt x="12" y="63"/>
                  <a:pt x="12" y="59"/>
                </a:cubicBezTo>
                <a:cubicBezTo>
                  <a:pt x="15" y="45"/>
                  <a:pt x="15" y="45"/>
                  <a:pt x="15" y="45"/>
                </a:cubicBezTo>
                <a:cubicBezTo>
                  <a:pt x="15" y="43"/>
                  <a:pt x="15" y="41"/>
                  <a:pt x="14" y="40"/>
                </a:cubicBezTo>
                <a:cubicBezTo>
                  <a:pt x="3" y="30"/>
                  <a:pt x="3" y="30"/>
                  <a:pt x="3" y="30"/>
                </a:cubicBezTo>
                <a:cubicBezTo>
                  <a:pt x="0" y="27"/>
                  <a:pt x="2" y="23"/>
                  <a:pt x="6" y="22"/>
                </a:cubicBezTo>
                <a:cubicBezTo>
                  <a:pt x="20" y="20"/>
                  <a:pt x="20" y="20"/>
                  <a:pt x="20" y="20"/>
                </a:cubicBezTo>
                <a:cubicBezTo>
                  <a:pt x="22" y="20"/>
                  <a:pt x="23" y="19"/>
                  <a:pt x="24" y="17"/>
                </a:cubicBezTo>
                <a:cubicBezTo>
                  <a:pt x="30" y="4"/>
                  <a:pt x="30" y="4"/>
                  <a:pt x="30" y="4"/>
                </a:cubicBezTo>
                <a:cubicBezTo>
                  <a:pt x="32" y="0"/>
                  <a:pt x="37" y="0"/>
                  <a:pt x="39" y="4"/>
                </a:cubicBezTo>
                <a:close/>
              </a:path>
            </a:pathLst>
          </a:custGeom>
          <a:solidFill>
            <a:srgbClr val="F6C5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10" name="Line 179"/>
          <p:cNvSpPr>
            <a:spLocks noChangeShapeType="1"/>
          </p:cNvSpPr>
          <p:nvPr userDrawn="1"/>
        </p:nvSpPr>
        <p:spPr bwMode="auto">
          <a:xfrm flipH="1">
            <a:off x="9810673" y="74866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11" name="Line 180"/>
          <p:cNvSpPr>
            <a:spLocks noChangeShapeType="1"/>
          </p:cNvSpPr>
          <p:nvPr userDrawn="1"/>
        </p:nvSpPr>
        <p:spPr bwMode="auto">
          <a:xfrm flipH="1">
            <a:off x="9810673" y="74866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12" name="Freeform 181"/>
          <p:cNvSpPr/>
          <p:nvPr userDrawn="1"/>
        </p:nvSpPr>
        <p:spPr bwMode="auto">
          <a:xfrm>
            <a:off x="9788448" y="731202"/>
            <a:ext cx="44450" cy="33338"/>
          </a:xfrm>
          <a:custGeom>
            <a:avLst/>
            <a:gdLst>
              <a:gd name="T0" fmla="*/ 8 w 16"/>
              <a:gd name="T1" fmla="*/ 12 h 12"/>
              <a:gd name="T2" fmla="*/ 8 w 16"/>
              <a:gd name="T3" fmla="*/ 0 h 12"/>
              <a:gd name="T4" fmla="*/ 8 w 16"/>
              <a:gd name="T5" fmla="*/ 12 h 12"/>
            </a:gdLst>
            <a:ahLst/>
            <a:cxnLst>
              <a:cxn ang="0">
                <a:pos x="T0" y="T1"/>
              </a:cxn>
              <a:cxn ang="0">
                <a:pos x="T2" y="T3"/>
              </a:cxn>
              <a:cxn ang="0">
                <a:pos x="T4" y="T5"/>
              </a:cxn>
            </a:cxnLst>
            <a:rect l="0" t="0" r="r" b="b"/>
            <a:pathLst>
              <a:path w="16" h="12">
                <a:moveTo>
                  <a:pt x="8" y="12"/>
                </a:moveTo>
                <a:cubicBezTo>
                  <a:pt x="16" y="12"/>
                  <a:pt x="16" y="0"/>
                  <a:pt x="8" y="0"/>
                </a:cubicBezTo>
                <a:cubicBezTo>
                  <a:pt x="0" y="0"/>
                  <a:pt x="0" y="12"/>
                  <a:pt x="8" y="12"/>
                </a:cubicBezTo>
                <a:close/>
              </a:path>
            </a:pathLst>
          </a:custGeom>
          <a:solidFill>
            <a:srgbClr val="FAF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13" name="Line 182"/>
          <p:cNvSpPr>
            <a:spLocks noChangeShapeType="1"/>
          </p:cNvSpPr>
          <p:nvPr userDrawn="1"/>
        </p:nvSpPr>
        <p:spPr bwMode="auto">
          <a:xfrm flipH="1">
            <a:off x="11452781" y="150034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14" name="Line 183"/>
          <p:cNvSpPr>
            <a:spLocks noChangeShapeType="1"/>
          </p:cNvSpPr>
          <p:nvPr userDrawn="1"/>
        </p:nvSpPr>
        <p:spPr bwMode="auto">
          <a:xfrm flipH="1">
            <a:off x="11452781" y="150034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15" name="Freeform 184"/>
          <p:cNvSpPr/>
          <p:nvPr userDrawn="1"/>
        </p:nvSpPr>
        <p:spPr bwMode="auto">
          <a:xfrm>
            <a:off x="11430556" y="1482883"/>
            <a:ext cx="46038" cy="34925"/>
          </a:xfrm>
          <a:custGeom>
            <a:avLst/>
            <a:gdLst>
              <a:gd name="T0" fmla="*/ 8 w 16"/>
              <a:gd name="T1" fmla="*/ 12 h 12"/>
              <a:gd name="T2" fmla="*/ 8 w 16"/>
              <a:gd name="T3" fmla="*/ 0 h 12"/>
              <a:gd name="T4" fmla="*/ 8 w 16"/>
              <a:gd name="T5" fmla="*/ 12 h 12"/>
            </a:gdLst>
            <a:ahLst/>
            <a:cxnLst>
              <a:cxn ang="0">
                <a:pos x="T0" y="T1"/>
              </a:cxn>
              <a:cxn ang="0">
                <a:pos x="T2" y="T3"/>
              </a:cxn>
              <a:cxn ang="0">
                <a:pos x="T4" y="T5"/>
              </a:cxn>
            </a:cxnLst>
            <a:rect l="0" t="0" r="r" b="b"/>
            <a:pathLst>
              <a:path w="16" h="12">
                <a:moveTo>
                  <a:pt x="8" y="12"/>
                </a:moveTo>
                <a:cubicBezTo>
                  <a:pt x="16" y="12"/>
                  <a:pt x="16" y="0"/>
                  <a:pt x="8" y="0"/>
                </a:cubicBezTo>
                <a:cubicBezTo>
                  <a:pt x="0" y="0"/>
                  <a:pt x="0" y="12"/>
                  <a:pt x="8" y="12"/>
                </a:cubicBezTo>
                <a:close/>
              </a:path>
            </a:pathLst>
          </a:custGeom>
          <a:solidFill>
            <a:srgbClr val="FAF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16" name="Line 185"/>
          <p:cNvSpPr>
            <a:spLocks noChangeShapeType="1"/>
          </p:cNvSpPr>
          <p:nvPr userDrawn="1"/>
        </p:nvSpPr>
        <p:spPr bwMode="auto">
          <a:xfrm flipH="1">
            <a:off x="11587719" y="139398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17" name="Line 186"/>
          <p:cNvSpPr>
            <a:spLocks noChangeShapeType="1"/>
          </p:cNvSpPr>
          <p:nvPr userDrawn="1"/>
        </p:nvSpPr>
        <p:spPr bwMode="auto">
          <a:xfrm flipH="1">
            <a:off x="11587719" y="139398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18" name="Freeform 187"/>
          <p:cNvSpPr/>
          <p:nvPr userDrawn="1"/>
        </p:nvSpPr>
        <p:spPr bwMode="auto">
          <a:xfrm>
            <a:off x="11582956" y="1387633"/>
            <a:ext cx="11113" cy="9525"/>
          </a:xfrm>
          <a:custGeom>
            <a:avLst/>
            <a:gdLst>
              <a:gd name="T0" fmla="*/ 2 w 4"/>
              <a:gd name="T1" fmla="*/ 3 h 3"/>
              <a:gd name="T2" fmla="*/ 2 w 4"/>
              <a:gd name="T3" fmla="*/ 0 h 3"/>
              <a:gd name="T4" fmla="*/ 2 w 4"/>
              <a:gd name="T5" fmla="*/ 3 h 3"/>
            </a:gdLst>
            <a:ahLst/>
            <a:cxnLst>
              <a:cxn ang="0">
                <a:pos x="T0" y="T1"/>
              </a:cxn>
              <a:cxn ang="0">
                <a:pos x="T2" y="T3"/>
              </a:cxn>
              <a:cxn ang="0">
                <a:pos x="T4" y="T5"/>
              </a:cxn>
            </a:cxnLst>
            <a:rect l="0" t="0" r="r" b="b"/>
            <a:pathLst>
              <a:path w="4" h="3">
                <a:moveTo>
                  <a:pt x="2" y="3"/>
                </a:moveTo>
                <a:cubicBezTo>
                  <a:pt x="4" y="3"/>
                  <a:pt x="4" y="0"/>
                  <a:pt x="2" y="0"/>
                </a:cubicBezTo>
                <a:cubicBezTo>
                  <a:pt x="0" y="0"/>
                  <a:pt x="0" y="3"/>
                  <a:pt x="2" y="3"/>
                </a:cubicBezTo>
                <a:close/>
              </a:path>
            </a:pathLst>
          </a:custGeom>
          <a:solidFill>
            <a:srgbClr val="FAF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19" name="Line 188"/>
          <p:cNvSpPr>
            <a:spLocks noChangeShapeType="1"/>
          </p:cNvSpPr>
          <p:nvPr userDrawn="1"/>
        </p:nvSpPr>
        <p:spPr bwMode="auto">
          <a:xfrm flipH="1">
            <a:off x="11616294" y="163528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20" name="Line 189"/>
          <p:cNvSpPr>
            <a:spLocks noChangeShapeType="1"/>
          </p:cNvSpPr>
          <p:nvPr userDrawn="1"/>
        </p:nvSpPr>
        <p:spPr bwMode="auto">
          <a:xfrm flipH="1">
            <a:off x="11616294" y="163528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21" name="Freeform 190"/>
          <p:cNvSpPr/>
          <p:nvPr userDrawn="1"/>
        </p:nvSpPr>
        <p:spPr bwMode="auto">
          <a:xfrm>
            <a:off x="11605181" y="1625758"/>
            <a:ext cx="22225" cy="17463"/>
          </a:xfrm>
          <a:custGeom>
            <a:avLst/>
            <a:gdLst>
              <a:gd name="T0" fmla="*/ 4 w 8"/>
              <a:gd name="T1" fmla="*/ 6 h 6"/>
              <a:gd name="T2" fmla="*/ 4 w 8"/>
              <a:gd name="T3" fmla="*/ 0 h 6"/>
              <a:gd name="T4" fmla="*/ 4 w 8"/>
              <a:gd name="T5" fmla="*/ 6 h 6"/>
            </a:gdLst>
            <a:ahLst/>
            <a:cxnLst>
              <a:cxn ang="0">
                <a:pos x="T0" y="T1"/>
              </a:cxn>
              <a:cxn ang="0">
                <a:pos x="T2" y="T3"/>
              </a:cxn>
              <a:cxn ang="0">
                <a:pos x="T4" y="T5"/>
              </a:cxn>
            </a:cxnLst>
            <a:rect l="0" t="0" r="r" b="b"/>
            <a:pathLst>
              <a:path w="8" h="6">
                <a:moveTo>
                  <a:pt x="4" y="6"/>
                </a:moveTo>
                <a:cubicBezTo>
                  <a:pt x="8" y="6"/>
                  <a:pt x="8" y="0"/>
                  <a:pt x="4" y="0"/>
                </a:cubicBezTo>
                <a:cubicBezTo>
                  <a:pt x="0" y="0"/>
                  <a:pt x="0" y="6"/>
                  <a:pt x="4" y="6"/>
                </a:cubicBezTo>
                <a:close/>
              </a:path>
            </a:pathLst>
          </a:custGeom>
          <a:solidFill>
            <a:srgbClr val="FAF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22" name="Line 191"/>
          <p:cNvSpPr>
            <a:spLocks noChangeShapeType="1"/>
          </p:cNvSpPr>
          <p:nvPr userDrawn="1"/>
        </p:nvSpPr>
        <p:spPr bwMode="auto">
          <a:xfrm flipH="1">
            <a:off x="5961300" y="649620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23" name="Line 192"/>
          <p:cNvSpPr>
            <a:spLocks noChangeShapeType="1"/>
          </p:cNvSpPr>
          <p:nvPr userDrawn="1"/>
        </p:nvSpPr>
        <p:spPr bwMode="auto">
          <a:xfrm flipH="1">
            <a:off x="5961300" y="649620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24" name="Freeform 193"/>
          <p:cNvSpPr/>
          <p:nvPr userDrawn="1"/>
        </p:nvSpPr>
        <p:spPr bwMode="auto">
          <a:xfrm>
            <a:off x="6710198" y="6438741"/>
            <a:ext cx="44450" cy="33338"/>
          </a:xfrm>
          <a:custGeom>
            <a:avLst/>
            <a:gdLst>
              <a:gd name="T0" fmla="*/ 8 w 16"/>
              <a:gd name="T1" fmla="*/ 12 h 12"/>
              <a:gd name="T2" fmla="*/ 8 w 16"/>
              <a:gd name="T3" fmla="*/ 0 h 12"/>
              <a:gd name="T4" fmla="*/ 8 w 16"/>
              <a:gd name="T5" fmla="*/ 12 h 12"/>
            </a:gdLst>
            <a:ahLst/>
            <a:cxnLst>
              <a:cxn ang="0">
                <a:pos x="T0" y="T1"/>
              </a:cxn>
              <a:cxn ang="0">
                <a:pos x="T2" y="T3"/>
              </a:cxn>
              <a:cxn ang="0">
                <a:pos x="T4" y="T5"/>
              </a:cxn>
            </a:cxnLst>
            <a:rect l="0" t="0" r="r" b="b"/>
            <a:pathLst>
              <a:path w="16" h="12">
                <a:moveTo>
                  <a:pt x="8" y="12"/>
                </a:moveTo>
                <a:cubicBezTo>
                  <a:pt x="16" y="12"/>
                  <a:pt x="16" y="0"/>
                  <a:pt x="8" y="0"/>
                </a:cubicBezTo>
                <a:cubicBezTo>
                  <a:pt x="0" y="0"/>
                  <a:pt x="0" y="12"/>
                  <a:pt x="8" y="12"/>
                </a:cubicBezTo>
                <a:close/>
              </a:path>
            </a:pathLst>
          </a:custGeom>
          <a:solidFill>
            <a:srgbClr val="FAF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25" name="Line 194"/>
          <p:cNvSpPr>
            <a:spLocks noChangeShapeType="1"/>
          </p:cNvSpPr>
          <p:nvPr userDrawn="1"/>
        </p:nvSpPr>
        <p:spPr bwMode="auto">
          <a:xfrm flipH="1">
            <a:off x="2874881" y="81295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26" name="Line 195"/>
          <p:cNvSpPr>
            <a:spLocks noChangeShapeType="1"/>
          </p:cNvSpPr>
          <p:nvPr userDrawn="1"/>
        </p:nvSpPr>
        <p:spPr bwMode="auto">
          <a:xfrm flipH="1">
            <a:off x="2874881" y="81295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27" name="Freeform 196"/>
          <p:cNvSpPr/>
          <p:nvPr userDrawn="1"/>
        </p:nvSpPr>
        <p:spPr bwMode="auto">
          <a:xfrm>
            <a:off x="2047794" y="888048"/>
            <a:ext cx="44450" cy="33338"/>
          </a:xfrm>
          <a:custGeom>
            <a:avLst/>
            <a:gdLst>
              <a:gd name="T0" fmla="*/ 8 w 16"/>
              <a:gd name="T1" fmla="*/ 12 h 12"/>
              <a:gd name="T2" fmla="*/ 8 w 16"/>
              <a:gd name="T3" fmla="*/ 0 h 12"/>
              <a:gd name="T4" fmla="*/ 8 w 16"/>
              <a:gd name="T5" fmla="*/ 12 h 12"/>
            </a:gdLst>
            <a:ahLst/>
            <a:cxnLst>
              <a:cxn ang="0">
                <a:pos x="T0" y="T1"/>
              </a:cxn>
              <a:cxn ang="0">
                <a:pos x="T2" y="T3"/>
              </a:cxn>
              <a:cxn ang="0">
                <a:pos x="T4" y="T5"/>
              </a:cxn>
            </a:cxnLst>
            <a:rect l="0" t="0" r="r" b="b"/>
            <a:pathLst>
              <a:path w="16" h="12">
                <a:moveTo>
                  <a:pt x="8" y="12"/>
                </a:moveTo>
                <a:cubicBezTo>
                  <a:pt x="16" y="12"/>
                  <a:pt x="16" y="0"/>
                  <a:pt x="8" y="0"/>
                </a:cubicBezTo>
                <a:cubicBezTo>
                  <a:pt x="0" y="0"/>
                  <a:pt x="0" y="12"/>
                  <a:pt x="8" y="12"/>
                </a:cubicBezTo>
                <a:close/>
              </a:path>
            </a:pathLst>
          </a:custGeom>
          <a:solidFill>
            <a:srgbClr val="FAF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28" name="Line 197"/>
          <p:cNvSpPr>
            <a:spLocks noChangeShapeType="1"/>
          </p:cNvSpPr>
          <p:nvPr userDrawn="1"/>
        </p:nvSpPr>
        <p:spPr bwMode="auto">
          <a:xfrm flipH="1">
            <a:off x="8439546" y="123047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29" name="Line 198"/>
          <p:cNvSpPr>
            <a:spLocks noChangeShapeType="1"/>
          </p:cNvSpPr>
          <p:nvPr userDrawn="1"/>
        </p:nvSpPr>
        <p:spPr bwMode="auto">
          <a:xfrm flipH="1">
            <a:off x="8439546" y="123047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30" name="Freeform 199"/>
          <p:cNvSpPr/>
          <p:nvPr userDrawn="1"/>
        </p:nvSpPr>
        <p:spPr bwMode="auto">
          <a:xfrm>
            <a:off x="8417321" y="1214595"/>
            <a:ext cx="46038" cy="33338"/>
          </a:xfrm>
          <a:custGeom>
            <a:avLst/>
            <a:gdLst>
              <a:gd name="T0" fmla="*/ 8 w 16"/>
              <a:gd name="T1" fmla="*/ 12 h 12"/>
              <a:gd name="T2" fmla="*/ 8 w 16"/>
              <a:gd name="T3" fmla="*/ 0 h 12"/>
              <a:gd name="T4" fmla="*/ 8 w 16"/>
              <a:gd name="T5" fmla="*/ 12 h 12"/>
            </a:gdLst>
            <a:ahLst/>
            <a:cxnLst>
              <a:cxn ang="0">
                <a:pos x="T0" y="T1"/>
              </a:cxn>
              <a:cxn ang="0">
                <a:pos x="T2" y="T3"/>
              </a:cxn>
              <a:cxn ang="0">
                <a:pos x="T4" y="T5"/>
              </a:cxn>
            </a:cxnLst>
            <a:rect l="0" t="0" r="r" b="b"/>
            <a:pathLst>
              <a:path w="16" h="12">
                <a:moveTo>
                  <a:pt x="8" y="12"/>
                </a:moveTo>
                <a:cubicBezTo>
                  <a:pt x="16" y="12"/>
                  <a:pt x="16" y="0"/>
                  <a:pt x="8" y="0"/>
                </a:cubicBezTo>
                <a:cubicBezTo>
                  <a:pt x="0" y="0"/>
                  <a:pt x="0" y="12"/>
                  <a:pt x="8" y="12"/>
                </a:cubicBezTo>
                <a:close/>
              </a:path>
            </a:pathLst>
          </a:custGeom>
          <a:solidFill>
            <a:srgbClr val="FAF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31" name="Line 200"/>
          <p:cNvSpPr>
            <a:spLocks noChangeShapeType="1"/>
          </p:cNvSpPr>
          <p:nvPr userDrawn="1"/>
        </p:nvSpPr>
        <p:spPr bwMode="auto">
          <a:xfrm flipH="1">
            <a:off x="840026" y="525319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32" name="Line 201"/>
          <p:cNvSpPr>
            <a:spLocks noChangeShapeType="1"/>
          </p:cNvSpPr>
          <p:nvPr userDrawn="1"/>
        </p:nvSpPr>
        <p:spPr bwMode="auto">
          <a:xfrm flipH="1">
            <a:off x="840026" y="525319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33" name="Freeform 202"/>
          <p:cNvSpPr/>
          <p:nvPr userDrawn="1"/>
        </p:nvSpPr>
        <p:spPr bwMode="auto">
          <a:xfrm>
            <a:off x="817801" y="5237320"/>
            <a:ext cx="44450" cy="33338"/>
          </a:xfrm>
          <a:custGeom>
            <a:avLst/>
            <a:gdLst>
              <a:gd name="T0" fmla="*/ 8 w 16"/>
              <a:gd name="T1" fmla="*/ 12 h 12"/>
              <a:gd name="T2" fmla="*/ 8 w 16"/>
              <a:gd name="T3" fmla="*/ 0 h 12"/>
              <a:gd name="T4" fmla="*/ 8 w 16"/>
              <a:gd name="T5" fmla="*/ 12 h 12"/>
            </a:gdLst>
            <a:ahLst/>
            <a:cxnLst>
              <a:cxn ang="0">
                <a:pos x="T0" y="T1"/>
              </a:cxn>
              <a:cxn ang="0">
                <a:pos x="T2" y="T3"/>
              </a:cxn>
              <a:cxn ang="0">
                <a:pos x="T4" y="T5"/>
              </a:cxn>
            </a:cxnLst>
            <a:rect l="0" t="0" r="r" b="b"/>
            <a:pathLst>
              <a:path w="16" h="12">
                <a:moveTo>
                  <a:pt x="8" y="12"/>
                </a:moveTo>
                <a:cubicBezTo>
                  <a:pt x="16" y="12"/>
                  <a:pt x="16" y="0"/>
                  <a:pt x="8" y="0"/>
                </a:cubicBezTo>
                <a:cubicBezTo>
                  <a:pt x="0" y="0"/>
                  <a:pt x="0" y="12"/>
                  <a:pt x="8" y="12"/>
                </a:cubicBezTo>
                <a:close/>
              </a:path>
            </a:pathLst>
          </a:custGeom>
          <a:solidFill>
            <a:srgbClr val="FAF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34" name="Line 203"/>
          <p:cNvSpPr>
            <a:spLocks noChangeShapeType="1"/>
          </p:cNvSpPr>
          <p:nvPr userDrawn="1"/>
        </p:nvSpPr>
        <p:spPr bwMode="auto">
          <a:xfrm flipH="1">
            <a:off x="755889" y="7645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35" name="Line 204"/>
          <p:cNvSpPr>
            <a:spLocks noChangeShapeType="1"/>
          </p:cNvSpPr>
          <p:nvPr userDrawn="1"/>
        </p:nvSpPr>
        <p:spPr bwMode="auto">
          <a:xfrm flipH="1">
            <a:off x="755889" y="76453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36" name="Freeform 205"/>
          <p:cNvSpPr/>
          <p:nvPr userDrawn="1"/>
        </p:nvSpPr>
        <p:spPr bwMode="auto">
          <a:xfrm>
            <a:off x="733664" y="747076"/>
            <a:ext cx="44450" cy="33338"/>
          </a:xfrm>
          <a:custGeom>
            <a:avLst/>
            <a:gdLst>
              <a:gd name="T0" fmla="*/ 8 w 16"/>
              <a:gd name="T1" fmla="*/ 12 h 12"/>
              <a:gd name="T2" fmla="*/ 8 w 16"/>
              <a:gd name="T3" fmla="*/ 0 h 12"/>
              <a:gd name="T4" fmla="*/ 8 w 16"/>
              <a:gd name="T5" fmla="*/ 12 h 12"/>
            </a:gdLst>
            <a:ahLst/>
            <a:cxnLst>
              <a:cxn ang="0">
                <a:pos x="T0" y="T1"/>
              </a:cxn>
              <a:cxn ang="0">
                <a:pos x="T2" y="T3"/>
              </a:cxn>
              <a:cxn ang="0">
                <a:pos x="T4" y="T5"/>
              </a:cxn>
            </a:cxnLst>
            <a:rect l="0" t="0" r="r" b="b"/>
            <a:pathLst>
              <a:path w="16" h="12">
                <a:moveTo>
                  <a:pt x="8" y="12"/>
                </a:moveTo>
                <a:cubicBezTo>
                  <a:pt x="16" y="12"/>
                  <a:pt x="16" y="0"/>
                  <a:pt x="8" y="0"/>
                </a:cubicBezTo>
                <a:cubicBezTo>
                  <a:pt x="0" y="0"/>
                  <a:pt x="0" y="12"/>
                  <a:pt x="8" y="12"/>
                </a:cubicBezTo>
                <a:close/>
              </a:path>
            </a:pathLst>
          </a:custGeom>
          <a:solidFill>
            <a:srgbClr val="FAF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37" name="Line 206"/>
          <p:cNvSpPr>
            <a:spLocks noChangeShapeType="1"/>
          </p:cNvSpPr>
          <p:nvPr userDrawn="1"/>
        </p:nvSpPr>
        <p:spPr bwMode="auto">
          <a:xfrm flipH="1">
            <a:off x="10488374" y="631364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38" name="Line 207"/>
          <p:cNvSpPr>
            <a:spLocks noChangeShapeType="1"/>
          </p:cNvSpPr>
          <p:nvPr userDrawn="1"/>
        </p:nvSpPr>
        <p:spPr bwMode="auto">
          <a:xfrm flipH="1">
            <a:off x="10488374" y="631364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39" name="Freeform 208"/>
          <p:cNvSpPr/>
          <p:nvPr userDrawn="1"/>
        </p:nvSpPr>
        <p:spPr bwMode="auto">
          <a:xfrm>
            <a:off x="10445512" y="6280308"/>
            <a:ext cx="87313" cy="66675"/>
          </a:xfrm>
          <a:custGeom>
            <a:avLst/>
            <a:gdLst>
              <a:gd name="T0" fmla="*/ 15 w 31"/>
              <a:gd name="T1" fmla="*/ 24 h 24"/>
              <a:gd name="T2" fmla="*/ 15 w 31"/>
              <a:gd name="T3" fmla="*/ 0 h 24"/>
              <a:gd name="T4" fmla="*/ 15 w 31"/>
              <a:gd name="T5" fmla="*/ 24 h 24"/>
            </a:gdLst>
            <a:ahLst/>
            <a:cxnLst>
              <a:cxn ang="0">
                <a:pos x="T0" y="T1"/>
              </a:cxn>
              <a:cxn ang="0">
                <a:pos x="T2" y="T3"/>
              </a:cxn>
              <a:cxn ang="0">
                <a:pos x="T4" y="T5"/>
              </a:cxn>
            </a:cxnLst>
            <a:rect l="0" t="0" r="r" b="b"/>
            <a:pathLst>
              <a:path w="31" h="24">
                <a:moveTo>
                  <a:pt x="15" y="24"/>
                </a:moveTo>
                <a:cubicBezTo>
                  <a:pt x="31" y="24"/>
                  <a:pt x="31" y="0"/>
                  <a:pt x="15" y="0"/>
                </a:cubicBezTo>
                <a:cubicBezTo>
                  <a:pt x="0" y="0"/>
                  <a:pt x="0" y="24"/>
                  <a:pt x="15" y="24"/>
                </a:cubicBezTo>
                <a:close/>
              </a:path>
            </a:pathLst>
          </a:custGeom>
          <a:solidFill>
            <a:srgbClr val="FAF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40" name="Line 209"/>
          <p:cNvSpPr>
            <a:spLocks noChangeShapeType="1"/>
          </p:cNvSpPr>
          <p:nvPr userDrawn="1"/>
        </p:nvSpPr>
        <p:spPr bwMode="auto">
          <a:xfrm flipH="1">
            <a:off x="820976" y="641048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41" name="Line 210"/>
          <p:cNvSpPr>
            <a:spLocks noChangeShapeType="1"/>
          </p:cNvSpPr>
          <p:nvPr userDrawn="1"/>
        </p:nvSpPr>
        <p:spPr bwMode="auto">
          <a:xfrm flipH="1">
            <a:off x="820976" y="641048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42" name="Freeform 211"/>
          <p:cNvSpPr/>
          <p:nvPr userDrawn="1"/>
        </p:nvSpPr>
        <p:spPr bwMode="auto">
          <a:xfrm>
            <a:off x="778114" y="6375558"/>
            <a:ext cx="87313" cy="68263"/>
          </a:xfrm>
          <a:custGeom>
            <a:avLst/>
            <a:gdLst>
              <a:gd name="T0" fmla="*/ 15 w 31"/>
              <a:gd name="T1" fmla="*/ 24 h 24"/>
              <a:gd name="T2" fmla="*/ 15 w 31"/>
              <a:gd name="T3" fmla="*/ 0 h 24"/>
              <a:gd name="T4" fmla="*/ 15 w 31"/>
              <a:gd name="T5" fmla="*/ 24 h 24"/>
            </a:gdLst>
            <a:ahLst/>
            <a:cxnLst>
              <a:cxn ang="0">
                <a:pos x="T0" y="T1"/>
              </a:cxn>
              <a:cxn ang="0">
                <a:pos x="T2" y="T3"/>
              </a:cxn>
              <a:cxn ang="0">
                <a:pos x="T4" y="T5"/>
              </a:cxn>
            </a:cxnLst>
            <a:rect l="0" t="0" r="r" b="b"/>
            <a:pathLst>
              <a:path w="31" h="24">
                <a:moveTo>
                  <a:pt x="15" y="24"/>
                </a:moveTo>
                <a:cubicBezTo>
                  <a:pt x="31" y="24"/>
                  <a:pt x="31" y="0"/>
                  <a:pt x="15" y="0"/>
                </a:cubicBezTo>
                <a:cubicBezTo>
                  <a:pt x="0" y="0"/>
                  <a:pt x="0" y="24"/>
                  <a:pt x="15" y="24"/>
                </a:cubicBezTo>
                <a:close/>
              </a:path>
            </a:pathLst>
          </a:custGeom>
          <a:solidFill>
            <a:srgbClr val="FAF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43" name="Line 212"/>
          <p:cNvSpPr>
            <a:spLocks noChangeShapeType="1"/>
          </p:cNvSpPr>
          <p:nvPr userDrawn="1"/>
        </p:nvSpPr>
        <p:spPr bwMode="auto">
          <a:xfrm flipH="1">
            <a:off x="11147187" y="558498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44" name="Line 213"/>
          <p:cNvSpPr>
            <a:spLocks noChangeShapeType="1"/>
          </p:cNvSpPr>
          <p:nvPr userDrawn="1"/>
        </p:nvSpPr>
        <p:spPr bwMode="auto">
          <a:xfrm flipH="1">
            <a:off x="11147187" y="558498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45" name="Freeform 214"/>
          <p:cNvSpPr/>
          <p:nvPr userDrawn="1"/>
        </p:nvSpPr>
        <p:spPr bwMode="auto">
          <a:xfrm>
            <a:off x="11129724" y="5572283"/>
            <a:ext cx="33338" cy="25400"/>
          </a:xfrm>
          <a:custGeom>
            <a:avLst/>
            <a:gdLst>
              <a:gd name="T0" fmla="*/ 6 w 12"/>
              <a:gd name="T1" fmla="*/ 9 h 9"/>
              <a:gd name="T2" fmla="*/ 6 w 12"/>
              <a:gd name="T3" fmla="*/ 0 h 9"/>
              <a:gd name="T4" fmla="*/ 6 w 12"/>
              <a:gd name="T5" fmla="*/ 9 h 9"/>
            </a:gdLst>
            <a:ahLst/>
            <a:cxnLst>
              <a:cxn ang="0">
                <a:pos x="T0" y="T1"/>
              </a:cxn>
              <a:cxn ang="0">
                <a:pos x="T2" y="T3"/>
              </a:cxn>
              <a:cxn ang="0">
                <a:pos x="T4" y="T5"/>
              </a:cxn>
            </a:cxnLst>
            <a:rect l="0" t="0" r="r" b="b"/>
            <a:pathLst>
              <a:path w="12" h="9">
                <a:moveTo>
                  <a:pt x="6" y="9"/>
                </a:moveTo>
                <a:cubicBezTo>
                  <a:pt x="12" y="9"/>
                  <a:pt x="12" y="0"/>
                  <a:pt x="6" y="0"/>
                </a:cubicBezTo>
                <a:cubicBezTo>
                  <a:pt x="0" y="0"/>
                  <a:pt x="0" y="9"/>
                  <a:pt x="6" y="9"/>
                </a:cubicBezTo>
                <a:close/>
              </a:path>
            </a:pathLst>
          </a:custGeom>
          <a:solidFill>
            <a:srgbClr val="FAF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46" name="Line 215"/>
          <p:cNvSpPr>
            <a:spLocks noChangeShapeType="1"/>
          </p:cNvSpPr>
          <p:nvPr userDrawn="1"/>
        </p:nvSpPr>
        <p:spPr bwMode="auto">
          <a:xfrm flipH="1">
            <a:off x="9738282" y="418957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47" name="Line 216"/>
          <p:cNvSpPr>
            <a:spLocks noChangeShapeType="1"/>
          </p:cNvSpPr>
          <p:nvPr userDrawn="1"/>
        </p:nvSpPr>
        <p:spPr bwMode="auto">
          <a:xfrm flipH="1">
            <a:off x="9738282" y="418957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48" name="Freeform 217"/>
          <p:cNvSpPr/>
          <p:nvPr userDrawn="1"/>
        </p:nvSpPr>
        <p:spPr bwMode="auto">
          <a:xfrm>
            <a:off x="9723994" y="4176871"/>
            <a:ext cx="31750" cy="23813"/>
          </a:xfrm>
          <a:custGeom>
            <a:avLst/>
            <a:gdLst>
              <a:gd name="T0" fmla="*/ 5 w 11"/>
              <a:gd name="T1" fmla="*/ 9 h 9"/>
              <a:gd name="T2" fmla="*/ 5 w 11"/>
              <a:gd name="T3" fmla="*/ 0 h 9"/>
              <a:gd name="T4" fmla="*/ 5 w 11"/>
              <a:gd name="T5" fmla="*/ 9 h 9"/>
            </a:gdLst>
            <a:ahLst/>
            <a:cxnLst>
              <a:cxn ang="0">
                <a:pos x="T0" y="T1"/>
              </a:cxn>
              <a:cxn ang="0">
                <a:pos x="T2" y="T3"/>
              </a:cxn>
              <a:cxn ang="0">
                <a:pos x="T4" y="T5"/>
              </a:cxn>
            </a:cxnLst>
            <a:rect l="0" t="0" r="r" b="b"/>
            <a:pathLst>
              <a:path w="11" h="9">
                <a:moveTo>
                  <a:pt x="5" y="9"/>
                </a:moveTo>
                <a:cubicBezTo>
                  <a:pt x="11" y="9"/>
                  <a:pt x="11" y="0"/>
                  <a:pt x="5" y="0"/>
                </a:cubicBezTo>
                <a:cubicBezTo>
                  <a:pt x="0" y="0"/>
                  <a:pt x="0" y="9"/>
                  <a:pt x="5" y="9"/>
                </a:cubicBezTo>
                <a:close/>
              </a:path>
            </a:pathLst>
          </a:custGeom>
          <a:solidFill>
            <a:srgbClr val="FAF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49" name="Line 218"/>
          <p:cNvSpPr>
            <a:spLocks noChangeShapeType="1"/>
          </p:cNvSpPr>
          <p:nvPr userDrawn="1"/>
        </p:nvSpPr>
        <p:spPr bwMode="auto">
          <a:xfrm flipH="1">
            <a:off x="8348901" y="70342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50" name="Line 219"/>
          <p:cNvSpPr>
            <a:spLocks noChangeShapeType="1"/>
          </p:cNvSpPr>
          <p:nvPr userDrawn="1"/>
        </p:nvSpPr>
        <p:spPr bwMode="auto">
          <a:xfrm flipH="1">
            <a:off x="8348901" y="70342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51" name="Freeform 220"/>
          <p:cNvSpPr/>
          <p:nvPr userDrawn="1"/>
        </p:nvSpPr>
        <p:spPr bwMode="auto">
          <a:xfrm>
            <a:off x="8331438" y="692309"/>
            <a:ext cx="33338" cy="25400"/>
          </a:xfrm>
          <a:custGeom>
            <a:avLst/>
            <a:gdLst>
              <a:gd name="T0" fmla="*/ 6 w 12"/>
              <a:gd name="T1" fmla="*/ 9 h 9"/>
              <a:gd name="T2" fmla="*/ 6 w 12"/>
              <a:gd name="T3" fmla="*/ 0 h 9"/>
              <a:gd name="T4" fmla="*/ 6 w 12"/>
              <a:gd name="T5" fmla="*/ 9 h 9"/>
            </a:gdLst>
            <a:ahLst/>
            <a:cxnLst>
              <a:cxn ang="0">
                <a:pos x="T0" y="T1"/>
              </a:cxn>
              <a:cxn ang="0">
                <a:pos x="T2" y="T3"/>
              </a:cxn>
              <a:cxn ang="0">
                <a:pos x="T4" y="T5"/>
              </a:cxn>
            </a:cxnLst>
            <a:rect l="0" t="0" r="r" b="b"/>
            <a:pathLst>
              <a:path w="12" h="9">
                <a:moveTo>
                  <a:pt x="6" y="9"/>
                </a:moveTo>
                <a:cubicBezTo>
                  <a:pt x="12" y="9"/>
                  <a:pt x="12" y="0"/>
                  <a:pt x="6" y="0"/>
                </a:cubicBezTo>
                <a:cubicBezTo>
                  <a:pt x="0" y="0"/>
                  <a:pt x="0" y="9"/>
                  <a:pt x="6" y="9"/>
                </a:cubicBezTo>
                <a:close/>
              </a:path>
            </a:pathLst>
          </a:custGeom>
          <a:solidFill>
            <a:srgbClr val="FAF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52" name="Line 221"/>
          <p:cNvSpPr>
            <a:spLocks noChangeShapeType="1"/>
          </p:cNvSpPr>
          <p:nvPr userDrawn="1"/>
        </p:nvSpPr>
        <p:spPr bwMode="auto">
          <a:xfrm flipH="1">
            <a:off x="5759687" y="60469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53" name="Line 222"/>
          <p:cNvSpPr>
            <a:spLocks noChangeShapeType="1"/>
          </p:cNvSpPr>
          <p:nvPr userDrawn="1"/>
        </p:nvSpPr>
        <p:spPr bwMode="auto">
          <a:xfrm flipH="1">
            <a:off x="5759687" y="604694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54" name="Freeform 223"/>
          <p:cNvSpPr/>
          <p:nvPr userDrawn="1"/>
        </p:nvSpPr>
        <p:spPr bwMode="auto">
          <a:xfrm>
            <a:off x="3944838" y="5985404"/>
            <a:ext cx="33338" cy="25400"/>
          </a:xfrm>
          <a:custGeom>
            <a:avLst/>
            <a:gdLst>
              <a:gd name="T0" fmla="*/ 6 w 12"/>
              <a:gd name="T1" fmla="*/ 9 h 9"/>
              <a:gd name="T2" fmla="*/ 6 w 12"/>
              <a:gd name="T3" fmla="*/ 0 h 9"/>
              <a:gd name="T4" fmla="*/ 6 w 12"/>
              <a:gd name="T5" fmla="*/ 9 h 9"/>
            </a:gdLst>
            <a:ahLst/>
            <a:cxnLst>
              <a:cxn ang="0">
                <a:pos x="T0" y="T1"/>
              </a:cxn>
              <a:cxn ang="0">
                <a:pos x="T2" y="T3"/>
              </a:cxn>
              <a:cxn ang="0">
                <a:pos x="T4" y="T5"/>
              </a:cxn>
            </a:cxnLst>
            <a:rect l="0" t="0" r="r" b="b"/>
            <a:pathLst>
              <a:path w="12" h="9">
                <a:moveTo>
                  <a:pt x="6" y="9"/>
                </a:moveTo>
                <a:cubicBezTo>
                  <a:pt x="12" y="9"/>
                  <a:pt x="12" y="0"/>
                  <a:pt x="6" y="0"/>
                </a:cubicBezTo>
                <a:cubicBezTo>
                  <a:pt x="0" y="0"/>
                  <a:pt x="0" y="9"/>
                  <a:pt x="6" y="9"/>
                </a:cubicBezTo>
                <a:close/>
              </a:path>
            </a:pathLst>
          </a:custGeom>
          <a:solidFill>
            <a:srgbClr val="FAF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55" name="Line 224"/>
          <p:cNvSpPr>
            <a:spLocks noChangeShapeType="1"/>
          </p:cNvSpPr>
          <p:nvPr userDrawn="1"/>
        </p:nvSpPr>
        <p:spPr bwMode="auto">
          <a:xfrm flipH="1">
            <a:off x="2530394" y="173529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56" name="Line 225"/>
          <p:cNvSpPr>
            <a:spLocks noChangeShapeType="1"/>
          </p:cNvSpPr>
          <p:nvPr userDrawn="1"/>
        </p:nvSpPr>
        <p:spPr bwMode="auto">
          <a:xfrm flipH="1">
            <a:off x="2530394" y="173529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57" name="Freeform 226"/>
          <p:cNvSpPr/>
          <p:nvPr userDrawn="1"/>
        </p:nvSpPr>
        <p:spPr bwMode="auto">
          <a:xfrm>
            <a:off x="2516106" y="1724184"/>
            <a:ext cx="30163" cy="25400"/>
          </a:xfrm>
          <a:custGeom>
            <a:avLst/>
            <a:gdLst>
              <a:gd name="T0" fmla="*/ 5 w 11"/>
              <a:gd name="T1" fmla="*/ 9 h 9"/>
              <a:gd name="T2" fmla="*/ 5 w 11"/>
              <a:gd name="T3" fmla="*/ 0 h 9"/>
              <a:gd name="T4" fmla="*/ 5 w 11"/>
              <a:gd name="T5" fmla="*/ 9 h 9"/>
            </a:gdLst>
            <a:ahLst/>
            <a:cxnLst>
              <a:cxn ang="0">
                <a:pos x="T0" y="T1"/>
              </a:cxn>
              <a:cxn ang="0">
                <a:pos x="T2" y="T3"/>
              </a:cxn>
              <a:cxn ang="0">
                <a:pos x="T4" y="T5"/>
              </a:cxn>
            </a:cxnLst>
            <a:rect l="0" t="0" r="r" b="b"/>
            <a:pathLst>
              <a:path w="11" h="9">
                <a:moveTo>
                  <a:pt x="5" y="9"/>
                </a:moveTo>
                <a:cubicBezTo>
                  <a:pt x="11" y="9"/>
                  <a:pt x="11" y="0"/>
                  <a:pt x="5" y="0"/>
                </a:cubicBezTo>
                <a:cubicBezTo>
                  <a:pt x="0" y="0"/>
                  <a:pt x="0" y="9"/>
                  <a:pt x="5" y="9"/>
                </a:cubicBezTo>
                <a:close/>
              </a:path>
            </a:pathLst>
          </a:custGeom>
          <a:solidFill>
            <a:srgbClr val="FAF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58" name="Line 227"/>
          <p:cNvSpPr>
            <a:spLocks noChangeShapeType="1"/>
          </p:cNvSpPr>
          <p:nvPr userDrawn="1"/>
        </p:nvSpPr>
        <p:spPr bwMode="auto">
          <a:xfrm flipH="1">
            <a:off x="4743370" y="117490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59" name="Line 228"/>
          <p:cNvSpPr>
            <a:spLocks noChangeShapeType="1"/>
          </p:cNvSpPr>
          <p:nvPr userDrawn="1"/>
        </p:nvSpPr>
        <p:spPr bwMode="auto">
          <a:xfrm flipH="1">
            <a:off x="4743370" y="117490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60" name="Freeform 229"/>
          <p:cNvSpPr/>
          <p:nvPr userDrawn="1"/>
        </p:nvSpPr>
        <p:spPr bwMode="auto">
          <a:xfrm>
            <a:off x="4725907" y="1163796"/>
            <a:ext cx="34925" cy="25400"/>
          </a:xfrm>
          <a:custGeom>
            <a:avLst/>
            <a:gdLst>
              <a:gd name="T0" fmla="*/ 6 w 12"/>
              <a:gd name="T1" fmla="*/ 9 h 9"/>
              <a:gd name="T2" fmla="*/ 6 w 12"/>
              <a:gd name="T3" fmla="*/ 0 h 9"/>
              <a:gd name="T4" fmla="*/ 6 w 12"/>
              <a:gd name="T5" fmla="*/ 9 h 9"/>
            </a:gdLst>
            <a:ahLst/>
            <a:cxnLst>
              <a:cxn ang="0">
                <a:pos x="T0" y="T1"/>
              </a:cxn>
              <a:cxn ang="0">
                <a:pos x="T2" y="T3"/>
              </a:cxn>
              <a:cxn ang="0">
                <a:pos x="T4" y="T5"/>
              </a:cxn>
            </a:cxnLst>
            <a:rect l="0" t="0" r="r" b="b"/>
            <a:pathLst>
              <a:path w="12" h="9">
                <a:moveTo>
                  <a:pt x="6" y="9"/>
                </a:moveTo>
                <a:cubicBezTo>
                  <a:pt x="12" y="9"/>
                  <a:pt x="12" y="0"/>
                  <a:pt x="6" y="0"/>
                </a:cubicBezTo>
                <a:cubicBezTo>
                  <a:pt x="0" y="0"/>
                  <a:pt x="0" y="9"/>
                  <a:pt x="6" y="9"/>
                </a:cubicBezTo>
                <a:close/>
              </a:path>
            </a:pathLst>
          </a:custGeom>
          <a:solidFill>
            <a:srgbClr val="FAF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61" name="Line 230"/>
          <p:cNvSpPr>
            <a:spLocks noChangeShapeType="1"/>
          </p:cNvSpPr>
          <p:nvPr userDrawn="1"/>
        </p:nvSpPr>
        <p:spPr bwMode="auto">
          <a:xfrm flipH="1">
            <a:off x="3108244" y="39703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62" name="Line 231"/>
          <p:cNvSpPr>
            <a:spLocks noChangeShapeType="1"/>
          </p:cNvSpPr>
          <p:nvPr userDrawn="1"/>
        </p:nvSpPr>
        <p:spPr bwMode="auto">
          <a:xfrm flipH="1">
            <a:off x="3108244" y="39703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63" name="Freeform 232"/>
          <p:cNvSpPr/>
          <p:nvPr userDrawn="1"/>
        </p:nvSpPr>
        <p:spPr bwMode="auto">
          <a:xfrm>
            <a:off x="3090781" y="385921"/>
            <a:ext cx="30163" cy="25400"/>
          </a:xfrm>
          <a:custGeom>
            <a:avLst/>
            <a:gdLst>
              <a:gd name="T0" fmla="*/ 6 w 11"/>
              <a:gd name="T1" fmla="*/ 9 h 9"/>
              <a:gd name="T2" fmla="*/ 6 w 11"/>
              <a:gd name="T3" fmla="*/ 0 h 9"/>
              <a:gd name="T4" fmla="*/ 6 w 11"/>
              <a:gd name="T5" fmla="*/ 9 h 9"/>
            </a:gdLst>
            <a:ahLst/>
            <a:cxnLst>
              <a:cxn ang="0">
                <a:pos x="T0" y="T1"/>
              </a:cxn>
              <a:cxn ang="0">
                <a:pos x="T2" y="T3"/>
              </a:cxn>
              <a:cxn ang="0">
                <a:pos x="T4" y="T5"/>
              </a:cxn>
            </a:cxnLst>
            <a:rect l="0" t="0" r="r" b="b"/>
            <a:pathLst>
              <a:path w="11" h="9">
                <a:moveTo>
                  <a:pt x="6" y="9"/>
                </a:moveTo>
                <a:cubicBezTo>
                  <a:pt x="11" y="9"/>
                  <a:pt x="11" y="0"/>
                  <a:pt x="6" y="0"/>
                </a:cubicBezTo>
                <a:cubicBezTo>
                  <a:pt x="0" y="0"/>
                  <a:pt x="0" y="9"/>
                  <a:pt x="6" y="9"/>
                </a:cubicBezTo>
                <a:close/>
              </a:path>
            </a:pathLst>
          </a:custGeom>
          <a:solidFill>
            <a:srgbClr val="FAF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64" name="Line 233"/>
          <p:cNvSpPr>
            <a:spLocks noChangeShapeType="1"/>
          </p:cNvSpPr>
          <p:nvPr userDrawn="1"/>
        </p:nvSpPr>
        <p:spPr bwMode="auto">
          <a:xfrm flipH="1">
            <a:off x="9788448" y="105346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65" name="Line 234"/>
          <p:cNvSpPr>
            <a:spLocks noChangeShapeType="1"/>
          </p:cNvSpPr>
          <p:nvPr userDrawn="1"/>
        </p:nvSpPr>
        <p:spPr bwMode="auto">
          <a:xfrm flipH="1">
            <a:off x="9788448" y="105346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66" name="Freeform 235"/>
          <p:cNvSpPr/>
          <p:nvPr userDrawn="1"/>
        </p:nvSpPr>
        <p:spPr bwMode="auto">
          <a:xfrm>
            <a:off x="10169287" y="1247935"/>
            <a:ext cx="33338" cy="25400"/>
          </a:xfrm>
          <a:custGeom>
            <a:avLst/>
            <a:gdLst>
              <a:gd name="T0" fmla="*/ 6 w 12"/>
              <a:gd name="T1" fmla="*/ 9 h 9"/>
              <a:gd name="T2" fmla="*/ 6 w 12"/>
              <a:gd name="T3" fmla="*/ 0 h 9"/>
              <a:gd name="T4" fmla="*/ 6 w 12"/>
              <a:gd name="T5" fmla="*/ 9 h 9"/>
            </a:gdLst>
            <a:ahLst/>
            <a:cxnLst>
              <a:cxn ang="0">
                <a:pos x="T0" y="T1"/>
              </a:cxn>
              <a:cxn ang="0">
                <a:pos x="T2" y="T3"/>
              </a:cxn>
              <a:cxn ang="0">
                <a:pos x="T4" y="T5"/>
              </a:cxn>
            </a:cxnLst>
            <a:rect l="0" t="0" r="r" b="b"/>
            <a:pathLst>
              <a:path w="12" h="9">
                <a:moveTo>
                  <a:pt x="6" y="9"/>
                </a:moveTo>
                <a:cubicBezTo>
                  <a:pt x="12" y="9"/>
                  <a:pt x="12" y="0"/>
                  <a:pt x="6" y="0"/>
                </a:cubicBezTo>
                <a:cubicBezTo>
                  <a:pt x="0" y="0"/>
                  <a:pt x="0" y="9"/>
                  <a:pt x="6" y="9"/>
                </a:cubicBezTo>
                <a:close/>
              </a:path>
            </a:pathLst>
          </a:custGeom>
          <a:solidFill>
            <a:srgbClr val="FAF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67" name="Line 236"/>
          <p:cNvSpPr>
            <a:spLocks noChangeShapeType="1"/>
          </p:cNvSpPr>
          <p:nvPr userDrawn="1"/>
        </p:nvSpPr>
        <p:spPr bwMode="auto">
          <a:xfrm flipH="1">
            <a:off x="10990024" y="464518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68" name="Line 237"/>
          <p:cNvSpPr>
            <a:spLocks noChangeShapeType="1"/>
          </p:cNvSpPr>
          <p:nvPr userDrawn="1"/>
        </p:nvSpPr>
        <p:spPr bwMode="auto">
          <a:xfrm flipH="1">
            <a:off x="10990024" y="464518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69" name="Freeform 238"/>
          <p:cNvSpPr/>
          <p:nvPr userDrawn="1"/>
        </p:nvSpPr>
        <p:spPr bwMode="auto">
          <a:xfrm>
            <a:off x="10972562" y="4632483"/>
            <a:ext cx="33338" cy="25400"/>
          </a:xfrm>
          <a:custGeom>
            <a:avLst/>
            <a:gdLst>
              <a:gd name="T0" fmla="*/ 6 w 12"/>
              <a:gd name="T1" fmla="*/ 9 h 9"/>
              <a:gd name="T2" fmla="*/ 6 w 12"/>
              <a:gd name="T3" fmla="*/ 0 h 9"/>
              <a:gd name="T4" fmla="*/ 6 w 12"/>
              <a:gd name="T5" fmla="*/ 9 h 9"/>
            </a:gdLst>
            <a:ahLst/>
            <a:cxnLst>
              <a:cxn ang="0">
                <a:pos x="T0" y="T1"/>
              </a:cxn>
              <a:cxn ang="0">
                <a:pos x="T2" y="T3"/>
              </a:cxn>
              <a:cxn ang="0">
                <a:pos x="T4" y="T5"/>
              </a:cxn>
            </a:cxnLst>
            <a:rect l="0" t="0" r="r" b="b"/>
            <a:pathLst>
              <a:path w="12" h="9">
                <a:moveTo>
                  <a:pt x="6" y="9"/>
                </a:moveTo>
                <a:cubicBezTo>
                  <a:pt x="12" y="9"/>
                  <a:pt x="12" y="0"/>
                  <a:pt x="6" y="0"/>
                </a:cubicBezTo>
                <a:cubicBezTo>
                  <a:pt x="0" y="0"/>
                  <a:pt x="0" y="9"/>
                  <a:pt x="6" y="9"/>
                </a:cubicBezTo>
                <a:close/>
              </a:path>
            </a:pathLst>
          </a:custGeom>
          <a:solidFill>
            <a:srgbClr val="FAF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70" name="Line 239"/>
          <p:cNvSpPr>
            <a:spLocks noChangeShapeType="1"/>
          </p:cNvSpPr>
          <p:nvPr userDrawn="1"/>
        </p:nvSpPr>
        <p:spPr bwMode="auto">
          <a:xfrm flipH="1">
            <a:off x="861457" y="304022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71" name="Line 240"/>
          <p:cNvSpPr>
            <a:spLocks noChangeShapeType="1"/>
          </p:cNvSpPr>
          <p:nvPr userDrawn="1"/>
        </p:nvSpPr>
        <p:spPr bwMode="auto">
          <a:xfrm flipH="1">
            <a:off x="861457" y="304022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72" name="Freeform 241"/>
          <p:cNvSpPr/>
          <p:nvPr userDrawn="1"/>
        </p:nvSpPr>
        <p:spPr bwMode="auto">
          <a:xfrm>
            <a:off x="845582" y="3029109"/>
            <a:ext cx="33338" cy="25400"/>
          </a:xfrm>
          <a:custGeom>
            <a:avLst/>
            <a:gdLst>
              <a:gd name="T0" fmla="*/ 6 w 12"/>
              <a:gd name="T1" fmla="*/ 9 h 9"/>
              <a:gd name="T2" fmla="*/ 6 w 12"/>
              <a:gd name="T3" fmla="*/ 0 h 9"/>
              <a:gd name="T4" fmla="*/ 6 w 12"/>
              <a:gd name="T5" fmla="*/ 9 h 9"/>
            </a:gdLst>
            <a:ahLst/>
            <a:cxnLst>
              <a:cxn ang="0">
                <a:pos x="T0" y="T1"/>
              </a:cxn>
              <a:cxn ang="0">
                <a:pos x="T2" y="T3"/>
              </a:cxn>
              <a:cxn ang="0">
                <a:pos x="T4" y="T5"/>
              </a:cxn>
            </a:cxnLst>
            <a:rect l="0" t="0" r="r" b="b"/>
            <a:pathLst>
              <a:path w="12" h="9">
                <a:moveTo>
                  <a:pt x="6" y="9"/>
                </a:moveTo>
                <a:cubicBezTo>
                  <a:pt x="12" y="9"/>
                  <a:pt x="12" y="0"/>
                  <a:pt x="6" y="0"/>
                </a:cubicBezTo>
                <a:cubicBezTo>
                  <a:pt x="0" y="0"/>
                  <a:pt x="0" y="9"/>
                  <a:pt x="6" y="9"/>
                </a:cubicBezTo>
                <a:close/>
              </a:path>
            </a:pathLst>
          </a:custGeom>
          <a:solidFill>
            <a:srgbClr val="FAF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73" name="Line 242"/>
          <p:cNvSpPr>
            <a:spLocks noChangeShapeType="1"/>
          </p:cNvSpPr>
          <p:nvPr userDrawn="1"/>
        </p:nvSpPr>
        <p:spPr bwMode="auto">
          <a:xfrm flipH="1">
            <a:off x="10513774" y="495315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74" name="Line 243"/>
          <p:cNvSpPr>
            <a:spLocks noChangeShapeType="1"/>
          </p:cNvSpPr>
          <p:nvPr userDrawn="1"/>
        </p:nvSpPr>
        <p:spPr bwMode="auto">
          <a:xfrm flipH="1">
            <a:off x="10513774" y="495315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75" name="Freeform 244"/>
          <p:cNvSpPr/>
          <p:nvPr userDrawn="1"/>
        </p:nvSpPr>
        <p:spPr bwMode="auto">
          <a:xfrm>
            <a:off x="10493137" y="4935696"/>
            <a:ext cx="42863" cy="34925"/>
          </a:xfrm>
          <a:custGeom>
            <a:avLst/>
            <a:gdLst>
              <a:gd name="T0" fmla="*/ 7 w 15"/>
              <a:gd name="T1" fmla="*/ 12 h 12"/>
              <a:gd name="T2" fmla="*/ 7 w 15"/>
              <a:gd name="T3" fmla="*/ 0 h 12"/>
              <a:gd name="T4" fmla="*/ 7 w 15"/>
              <a:gd name="T5" fmla="*/ 12 h 12"/>
            </a:gdLst>
            <a:ahLst/>
            <a:cxnLst>
              <a:cxn ang="0">
                <a:pos x="T0" y="T1"/>
              </a:cxn>
              <a:cxn ang="0">
                <a:pos x="T2" y="T3"/>
              </a:cxn>
              <a:cxn ang="0">
                <a:pos x="T4" y="T5"/>
              </a:cxn>
            </a:cxnLst>
            <a:rect l="0" t="0" r="r" b="b"/>
            <a:pathLst>
              <a:path w="15" h="12">
                <a:moveTo>
                  <a:pt x="7" y="12"/>
                </a:moveTo>
                <a:cubicBezTo>
                  <a:pt x="15" y="12"/>
                  <a:pt x="15" y="0"/>
                  <a:pt x="7" y="0"/>
                </a:cubicBezTo>
                <a:cubicBezTo>
                  <a:pt x="0" y="0"/>
                  <a:pt x="0" y="12"/>
                  <a:pt x="7" y="12"/>
                </a:cubicBezTo>
                <a:close/>
              </a:path>
            </a:pathLst>
          </a:custGeom>
          <a:solidFill>
            <a:srgbClr val="FAF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76" name="Line 245"/>
          <p:cNvSpPr>
            <a:spLocks noChangeShapeType="1"/>
          </p:cNvSpPr>
          <p:nvPr userDrawn="1"/>
        </p:nvSpPr>
        <p:spPr bwMode="auto">
          <a:xfrm flipH="1">
            <a:off x="10365344" y="252110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77" name="Line 246"/>
          <p:cNvSpPr>
            <a:spLocks noChangeShapeType="1"/>
          </p:cNvSpPr>
          <p:nvPr userDrawn="1"/>
        </p:nvSpPr>
        <p:spPr bwMode="auto">
          <a:xfrm flipH="1">
            <a:off x="10365344" y="252110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78" name="Freeform 247"/>
          <p:cNvSpPr/>
          <p:nvPr userDrawn="1"/>
        </p:nvSpPr>
        <p:spPr bwMode="auto">
          <a:xfrm>
            <a:off x="10343119" y="2505233"/>
            <a:ext cx="46038" cy="33338"/>
          </a:xfrm>
          <a:custGeom>
            <a:avLst/>
            <a:gdLst>
              <a:gd name="T0" fmla="*/ 8 w 16"/>
              <a:gd name="T1" fmla="*/ 12 h 12"/>
              <a:gd name="T2" fmla="*/ 8 w 16"/>
              <a:gd name="T3" fmla="*/ 0 h 12"/>
              <a:gd name="T4" fmla="*/ 8 w 16"/>
              <a:gd name="T5" fmla="*/ 12 h 12"/>
            </a:gdLst>
            <a:ahLst/>
            <a:cxnLst>
              <a:cxn ang="0">
                <a:pos x="T0" y="T1"/>
              </a:cxn>
              <a:cxn ang="0">
                <a:pos x="T2" y="T3"/>
              </a:cxn>
              <a:cxn ang="0">
                <a:pos x="T4" y="T5"/>
              </a:cxn>
            </a:cxnLst>
            <a:rect l="0" t="0" r="r" b="b"/>
            <a:pathLst>
              <a:path w="16" h="12">
                <a:moveTo>
                  <a:pt x="8" y="12"/>
                </a:moveTo>
                <a:cubicBezTo>
                  <a:pt x="16" y="12"/>
                  <a:pt x="16" y="0"/>
                  <a:pt x="8" y="0"/>
                </a:cubicBezTo>
                <a:cubicBezTo>
                  <a:pt x="0" y="0"/>
                  <a:pt x="0" y="12"/>
                  <a:pt x="8" y="12"/>
                </a:cubicBezTo>
                <a:close/>
              </a:path>
            </a:pathLst>
          </a:custGeom>
          <a:solidFill>
            <a:srgbClr val="FAF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79" name="Line 248"/>
          <p:cNvSpPr>
            <a:spLocks noChangeShapeType="1"/>
          </p:cNvSpPr>
          <p:nvPr userDrawn="1"/>
        </p:nvSpPr>
        <p:spPr bwMode="auto">
          <a:xfrm flipH="1">
            <a:off x="10209769" y="229092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80" name="Line 249"/>
          <p:cNvSpPr>
            <a:spLocks noChangeShapeType="1"/>
          </p:cNvSpPr>
          <p:nvPr userDrawn="1"/>
        </p:nvSpPr>
        <p:spPr bwMode="auto">
          <a:xfrm flipH="1">
            <a:off x="10209769" y="229092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81" name="Freeform 250"/>
          <p:cNvSpPr/>
          <p:nvPr userDrawn="1"/>
        </p:nvSpPr>
        <p:spPr bwMode="auto">
          <a:xfrm>
            <a:off x="9140427" y="2395313"/>
            <a:ext cx="46038" cy="33338"/>
          </a:xfrm>
          <a:custGeom>
            <a:avLst/>
            <a:gdLst>
              <a:gd name="T0" fmla="*/ 8 w 16"/>
              <a:gd name="T1" fmla="*/ 12 h 12"/>
              <a:gd name="T2" fmla="*/ 8 w 16"/>
              <a:gd name="T3" fmla="*/ 0 h 12"/>
              <a:gd name="T4" fmla="*/ 8 w 16"/>
              <a:gd name="T5" fmla="*/ 12 h 12"/>
            </a:gdLst>
            <a:ahLst/>
            <a:cxnLst>
              <a:cxn ang="0">
                <a:pos x="T0" y="T1"/>
              </a:cxn>
              <a:cxn ang="0">
                <a:pos x="T2" y="T3"/>
              </a:cxn>
              <a:cxn ang="0">
                <a:pos x="T4" y="T5"/>
              </a:cxn>
            </a:cxnLst>
            <a:rect l="0" t="0" r="r" b="b"/>
            <a:pathLst>
              <a:path w="16" h="12">
                <a:moveTo>
                  <a:pt x="8" y="12"/>
                </a:moveTo>
                <a:cubicBezTo>
                  <a:pt x="16" y="12"/>
                  <a:pt x="16" y="0"/>
                  <a:pt x="8" y="0"/>
                </a:cubicBezTo>
                <a:cubicBezTo>
                  <a:pt x="0" y="0"/>
                  <a:pt x="0" y="12"/>
                  <a:pt x="8" y="12"/>
                </a:cubicBezTo>
                <a:close/>
              </a:path>
            </a:pathLst>
          </a:custGeom>
          <a:solidFill>
            <a:srgbClr val="FAF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82" name="Line 251"/>
          <p:cNvSpPr>
            <a:spLocks noChangeShapeType="1"/>
          </p:cNvSpPr>
          <p:nvPr userDrawn="1"/>
        </p:nvSpPr>
        <p:spPr bwMode="auto">
          <a:xfrm flipH="1">
            <a:off x="9901160" y="120269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83" name="Line 252"/>
          <p:cNvSpPr>
            <a:spLocks noChangeShapeType="1"/>
          </p:cNvSpPr>
          <p:nvPr userDrawn="1"/>
        </p:nvSpPr>
        <p:spPr bwMode="auto">
          <a:xfrm flipH="1">
            <a:off x="9901160" y="120269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84" name="Freeform 253"/>
          <p:cNvSpPr/>
          <p:nvPr userDrawn="1"/>
        </p:nvSpPr>
        <p:spPr bwMode="auto">
          <a:xfrm>
            <a:off x="10438212" y="1440181"/>
            <a:ext cx="44450" cy="34925"/>
          </a:xfrm>
          <a:custGeom>
            <a:avLst/>
            <a:gdLst>
              <a:gd name="T0" fmla="*/ 8 w 16"/>
              <a:gd name="T1" fmla="*/ 12 h 12"/>
              <a:gd name="T2" fmla="*/ 8 w 16"/>
              <a:gd name="T3" fmla="*/ 0 h 12"/>
              <a:gd name="T4" fmla="*/ 8 w 16"/>
              <a:gd name="T5" fmla="*/ 12 h 12"/>
            </a:gdLst>
            <a:ahLst/>
            <a:cxnLst>
              <a:cxn ang="0">
                <a:pos x="T0" y="T1"/>
              </a:cxn>
              <a:cxn ang="0">
                <a:pos x="T2" y="T3"/>
              </a:cxn>
              <a:cxn ang="0">
                <a:pos x="T4" y="T5"/>
              </a:cxn>
            </a:cxnLst>
            <a:rect l="0" t="0" r="r" b="b"/>
            <a:pathLst>
              <a:path w="16" h="12">
                <a:moveTo>
                  <a:pt x="8" y="12"/>
                </a:moveTo>
                <a:cubicBezTo>
                  <a:pt x="16" y="12"/>
                  <a:pt x="16" y="0"/>
                  <a:pt x="8" y="0"/>
                </a:cubicBezTo>
                <a:cubicBezTo>
                  <a:pt x="0" y="0"/>
                  <a:pt x="0" y="12"/>
                  <a:pt x="8" y="12"/>
                </a:cubicBezTo>
                <a:close/>
              </a:path>
            </a:pathLst>
          </a:custGeom>
          <a:solidFill>
            <a:srgbClr val="FAF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85" name="Line 254"/>
          <p:cNvSpPr>
            <a:spLocks noChangeShapeType="1"/>
          </p:cNvSpPr>
          <p:nvPr userDrawn="1"/>
        </p:nvSpPr>
        <p:spPr bwMode="auto">
          <a:xfrm flipH="1">
            <a:off x="9690023" y="123126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86" name="Line 255"/>
          <p:cNvSpPr>
            <a:spLocks noChangeShapeType="1"/>
          </p:cNvSpPr>
          <p:nvPr userDrawn="1"/>
        </p:nvSpPr>
        <p:spPr bwMode="auto">
          <a:xfrm flipH="1">
            <a:off x="9690023" y="123126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87" name="Freeform 256"/>
          <p:cNvSpPr/>
          <p:nvPr userDrawn="1"/>
        </p:nvSpPr>
        <p:spPr bwMode="auto">
          <a:xfrm>
            <a:off x="9566037" y="1304606"/>
            <a:ext cx="42863" cy="33338"/>
          </a:xfrm>
          <a:custGeom>
            <a:avLst/>
            <a:gdLst>
              <a:gd name="T0" fmla="*/ 8 w 15"/>
              <a:gd name="T1" fmla="*/ 12 h 12"/>
              <a:gd name="T2" fmla="*/ 8 w 15"/>
              <a:gd name="T3" fmla="*/ 0 h 12"/>
              <a:gd name="T4" fmla="*/ 8 w 15"/>
              <a:gd name="T5" fmla="*/ 12 h 12"/>
            </a:gdLst>
            <a:ahLst/>
            <a:cxnLst>
              <a:cxn ang="0">
                <a:pos x="T0" y="T1"/>
              </a:cxn>
              <a:cxn ang="0">
                <a:pos x="T2" y="T3"/>
              </a:cxn>
              <a:cxn ang="0">
                <a:pos x="T4" y="T5"/>
              </a:cxn>
            </a:cxnLst>
            <a:rect l="0" t="0" r="r" b="b"/>
            <a:pathLst>
              <a:path w="15" h="12">
                <a:moveTo>
                  <a:pt x="8" y="12"/>
                </a:moveTo>
                <a:cubicBezTo>
                  <a:pt x="15" y="12"/>
                  <a:pt x="15" y="0"/>
                  <a:pt x="8" y="0"/>
                </a:cubicBezTo>
                <a:cubicBezTo>
                  <a:pt x="0" y="0"/>
                  <a:pt x="0" y="12"/>
                  <a:pt x="8" y="12"/>
                </a:cubicBezTo>
                <a:close/>
              </a:path>
            </a:pathLst>
          </a:custGeom>
          <a:solidFill>
            <a:srgbClr val="FAF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88" name="Line 257"/>
          <p:cNvSpPr>
            <a:spLocks noChangeShapeType="1"/>
          </p:cNvSpPr>
          <p:nvPr userDrawn="1"/>
        </p:nvSpPr>
        <p:spPr bwMode="auto">
          <a:xfrm flipH="1">
            <a:off x="6658213" y="212899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89" name="Line 258"/>
          <p:cNvSpPr>
            <a:spLocks noChangeShapeType="1"/>
          </p:cNvSpPr>
          <p:nvPr userDrawn="1"/>
        </p:nvSpPr>
        <p:spPr bwMode="auto">
          <a:xfrm flipH="1">
            <a:off x="6658213" y="212899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90" name="Freeform 259"/>
          <p:cNvSpPr/>
          <p:nvPr userDrawn="1"/>
        </p:nvSpPr>
        <p:spPr bwMode="auto">
          <a:xfrm>
            <a:off x="6635988" y="2113121"/>
            <a:ext cx="44450" cy="33338"/>
          </a:xfrm>
          <a:custGeom>
            <a:avLst/>
            <a:gdLst>
              <a:gd name="T0" fmla="*/ 8 w 16"/>
              <a:gd name="T1" fmla="*/ 12 h 12"/>
              <a:gd name="T2" fmla="*/ 8 w 16"/>
              <a:gd name="T3" fmla="*/ 0 h 12"/>
              <a:gd name="T4" fmla="*/ 8 w 16"/>
              <a:gd name="T5" fmla="*/ 12 h 12"/>
            </a:gdLst>
            <a:ahLst/>
            <a:cxnLst>
              <a:cxn ang="0">
                <a:pos x="T0" y="T1"/>
              </a:cxn>
              <a:cxn ang="0">
                <a:pos x="T2" y="T3"/>
              </a:cxn>
              <a:cxn ang="0">
                <a:pos x="T4" y="T5"/>
              </a:cxn>
            </a:cxnLst>
            <a:rect l="0" t="0" r="r" b="b"/>
            <a:pathLst>
              <a:path w="16" h="12">
                <a:moveTo>
                  <a:pt x="8" y="12"/>
                </a:moveTo>
                <a:cubicBezTo>
                  <a:pt x="16" y="12"/>
                  <a:pt x="16" y="0"/>
                  <a:pt x="8" y="0"/>
                </a:cubicBezTo>
                <a:cubicBezTo>
                  <a:pt x="0" y="0"/>
                  <a:pt x="0" y="12"/>
                  <a:pt x="8" y="12"/>
                </a:cubicBezTo>
                <a:close/>
              </a:path>
            </a:pathLst>
          </a:custGeom>
          <a:solidFill>
            <a:srgbClr val="FAF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91" name="Line 260"/>
          <p:cNvSpPr>
            <a:spLocks noChangeShapeType="1"/>
          </p:cNvSpPr>
          <p:nvPr userDrawn="1"/>
        </p:nvSpPr>
        <p:spPr bwMode="auto">
          <a:xfrm flipH="1">
            <a:off x="6767751" y="246078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92" name="Line 261"/>
          <p:cNvSpPr>
            <a:spLocks noChangeShapeType="1"/>
          </p:cNvSpPr>
          <p:nvPr userDrawn="1"/>
        </p:nvSpPr>
        <p:spPr bwMode="auto">
          <a:xfrm flipH="1">
            <a:off x="6767751" y="246078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93" name="Freeform 262"/>
          <p:cNvSpPr/>
          <p:nvPr userDrawn="1"/>
        </p:nvSpPr>
        <p:spPr bwMode="auto">
          <a:xfrm>
            <a:off x="6745526" y="2443321"/>
            <a:ext cx="44450" cy="33338"/>
          </a:xfrm>
          <a:custGeom>
            <a:avLst/>
            <a:gdLst>
              <a:gd name="T0" fmla="*/ 8 w 16"/>
              <a:gd name="T1" fmla="*/ 12 h 12"/>
              <a:gd name="T2" fmla="*/ 8 w 16"/>
              <a:gd name="T3" fmla="*/ 0 h 12"/>
              <a:gd name="T4" fmla="*/ 8 w 16"/>
              <a:gd name="T5" fmla="*/ 12 h 12"/>
            </a:gdLst>
            <a:ahLst/>
            <a:cxnLst>
              <a:cxn ang="0">
                <a:pos x="T0" y="T1"/>
              </a:cxn>
              <a:cxn ang="0">
                <a:pos x="T2" y="T3"/>
              </a:cxn>
              <a:cxn ang="0">
                <a:pos x="T4" y="T5"/>
              </a:cxn>
            </a:cxnLst>
            <a:rect l="0" t="0" r="r" b="b"/>
            <a:pathLst>
              <a:path w="16" h="12">
                <a:moveTo>
                  <a:pt x="8" y="12"/>
                </a:moveTo>
                <a:cubicBezTo>
                  <a:pt x="16" y="12"/>
                  <a:pt x="16" y="0"/>
                  <a:pt x="8" y="0"/>
                </a:cubicBezTo>
                <a:cubicBezTo>
                  <a:pt x="0" y="0"/>
                  <a:pt x="0" y="12"/>
                  <a:pt x="8" y="12"/>
                </a:cubicBezTo>
                <a:close/>
              </a:path>
            </a:pathLst>
          </a:custGeom>
          <a:solidFill>
            <a:srgbClr val="FAF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94" name="Line 263"/>
          <p:cNvSpPr>
            <a:spLocks noChangeShapeType="1"/>
          </p:cNvSpPr>
          <p:nvPr userDrawn="1"/>
        </p:nvSpPr>
        <p:spPr bwMode="auto">
          <a:xfrm flipH="1">
            <a:off x="8588771" y="157337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95" name="Line 264"/>
          <p:cNvSpPr>
            <a:spLocks noChangeShapeType="1"/>
          </p:cNvSpPr>
          <p:nvPr userDrawn="1"/>
        </p:nvSpPr>
        <p:spPr bwMode="auto">
          <a:xfrm flipH="1">
            <a:off x="8588771" y="157337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96" name="Freeform 265"/>
          <p:cNvSpPr/>
          <p:nvPr userDrawn="1"/>
        </p:nvSpPr>
        <p:spPr bwMode="auto">
          <a:xfrm>
            <a:off x="8566546" y="1555908"/>
            <a:ext cx="41275" cy="34925"/>
          </a:xfrm>
          <a:custGeom>
            <a:avLst/>
            <a:gdLst>
              <a:gd name="T0" fmla="*/ 8 w 15"/>
              <a:gd name="T1" fmla="*/ 12 h 12"/>
              <a:gd name="T2" fmla="*/ 8 w 15"/>
              <a:gd name="T3" fmla="*/ 0 h 12"/>
              <a:gd name="T4" fmla="*/ 8 w 15"/>
              <a:gd name="T5" fmla="*/ 12 h 12"/>
            </a:gdLst>
            <a:ahLst/>
            <a:cxnLst>
              <a:cxn ang="0">
                <a:pos x="T0" y="T1"/>
              </a:cxn>
              <a:cxn ang="0">
                <a:pos x="T2" y="T3"/>
              </a:cxn>
              <a:cxn ang="0">
                <a:pos x="T4" y="T5"/>
              </a:cxn>
            </a:cxnLst>
            <a:rect l="0" t="0" r="r" b="b"/>
            <a:pathLst>
              <a:path w="15" h="12">
                <a:moveTo>
                  <a:pt x="8" y="12"/>
                </a:moveTo>
                <a:cubicBezTo>
                  <a:pt x="15" y="12"/>
                  <a:pt x="15" y="0"/>
                  <a:pt x="8" y="0"/>
                </a:cubicBezTo>
                <a:cubicBezTo>
                  <a:pt x="0" y="0"/>
                  <a:pt x="0" y="12"/>
                  <a:pt x="8" y="12"/>
                </a:cubicBezTo>
                <a:close/>
              </a:path>
            </a:pathLst>
          </a:custGeom>
          <a:solidFill>
            <a:srgbClr val="FAF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97" name="Line 266"/>
          <p:cNvSpPr>
            <a:spLocks noChangeShapeType="1"/>
          </p:cNvSpPr>
          <p:nvPr userDrawn="1"/>
        </p:nvSpPr>
        <p:spPr bwMode="auto">
          <a:xfrm flipH="1">
            <a:off x="8610996" y="173688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98" name="Line 267"/>
          <p:cNvSpPr>
            <a:spLocks noChangeShapeType="1"/>
          </p:cNvSpPr>
          <p:nvPr userDrawn="1"/>
        </p:nvSpPr>
        <p:spPr bwMode="auto">
          <a:xfrm flipH="1">
            <a:off x="8610996" y="173688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99" name="Freeform 268"/>
          <p:cNvSpPr/>
          <p:nvPr userDrawn="1"/>
        </p:nvSpPr>
        <p:spPr bwMode="auto">
          <a:xfrm>
            <a:off x="7688501" y="1929337"/>
            <a:ext cx="44450" cy="33338"/>
          </a:xfrm>
          <a:custGeom>
            <a:avLst/>
            <a:gdLst>
              <a:gd name="T0" fmla="*/ 8 w 16"/>
              <a:gd name="T1" fmla="*/ 12 h 12"/>
              <a:gd name="T2" fmla="*/ 8 w 16"/>
              <a:gd name="T3" fmla="*/ 0 h 12"/>
              <a:gd name="T4" fmla="*/ 8 w 16"/>
              <a:gd name="T5" fmla="*/ 12 h 12"/>
            </a:gdLst>
            <a:ahLst/>
            <a:cxnLst>
              <a:cxn ang="0">
                <a:pos x="T0" y="T1"/>
              </a:cxn>
              <a:cxn ang="0">
                <a:pos x="T2" y="T3"/>
              </a:cxn>
              <a:cxn ang="0">
                <a:pos x="T4" y="T5"/>
              </a:cxn>
            </a:cxnLst>
            <a:rect l="0" t="0" r="r" b="b"/>
            <a:pathLst>
              <a:path w="16" h="12">
                <a:moveTo>
                  <a:pt x="8" y="12"/>
                </a:moveTo>
                <a:cubicBezTo>
                  <a:pt x="16" y="12"/>
                  <a:pt x="16" y="0"/>
                  <a:pt x="8" y="0"/>
                </a:cubicBezTo>
                <a:cubicBezTo>
                  <a:pt x="0" y="0"/>
                  <a:pt x="0" y="12"/>
                  <a:pt x="8" y="12"/>
                </a:cubicBezTo>
                <a:close/>
              </a:path>
            </a:pathLst>
          </a:custGeom>
          <a:solidFill>
            <a:srgbClr val="FAF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100" name="Line 269"/>
          <p:cNvSpPr>
            <a:spLocks noChangeShapeType="1"/>
          </p:cNvSpPr>
          <p:nvPr userDrawn="1"/>
        </p:nvSpPr>
        <p:spPr bwMode="auto">
          <a:xfrm flipH="1">
            <a:off x="4546520" y="120189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101" name="Line 270"/>
          <p:cNvSpPr>
            <a:spLocks noChangeShapeType="1"/>
          </p:cNvSpPr>
          <p:nvPr userDrawn="1"/>
        </p:nvSpPr>
        <p:spPr bwMode="auto">
          <a:xfrm flipH="1">
            <a:off x="4546520" y="120189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102" name="Freeform 271"/>
          <p:cNvSpPr/>
          <p:nvPr userDrawn="1"/>
        </p:nvSpPr>
        <p:spPr bwMode="auto">
          <a:xfrm>
            <a:off x="3888660" y="632142"/>
            <a:ext cx="44450" cy="33338"/>
          </a:xfrm>
          <a:custGeom>
            <a:avLst/>
            <a:gdLst>
              <a:gd name="T0" fmla="*/ 8 w 16"/>
              <a:gd name="T1" fmla="*/ 12 h 12"/>
              <a:gd name="T2" fmla="*/ 8 w 16"/>
              <a:gd name="T3" fmla="*/ 0 h 12"/>
              <a:gd name="T4" fmla="*/ 8 w 16"/>
              <a:gd name="T5" fmla="*/ 12 h 12"/>
            </a:gdLst>
            <a:ahLst/>
            <a:cxnLst>
              <a:cxn ang="0">
                <a:pos x="T0" y="T1"/>
              </a:cxn>
              <a:cxn ang="0">
                <a:pos x="T2" y="T3"/>
              </a:cxn>
              <a:cxn ang="0">
                <a:pos x="T4" y="T5"/>
              </a:cxn>
            </a:cxnLst>
            <a:rect l="0" t="0" r="r" b="b"/>
            <a:pathLst>
              <a:path w="16" h="12">
                <a:moveTo>
                  <a:pt x="8" y="12"/>
                </a:moveTo>
                <a:cubicBezTo>
                  <a:pt x="16" y="12"/>
                  <a:pt x="16" y="0"/>
                  <a:pt x="8" y="0"/>
                </a:cubicBezTo>
                <a:cubicBezTo>
                  <a:pt x="0" y="0"/>
                  <a:pt x="0" y="12"/>
                  <a:pt x="8" y="12"/>
                </a:cubicBezTo>
                <a:close/>
              </a:path>
            </a:pathLst>
          </a:custGeom>
          <a:solidFill>
            <a:srgbClr val="FAF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103" name="Line 272"/>
          <p:cNvSpPr>
            <a:spLocks noChangeShapeType="1"/>
          </p:cNvSpPr>
          <p:nvPr userDrawn="1"/>
        </p:nvSpPr>
        <p:spPr bwMode="auto">
          <a:xfrm flipH="1">
            <a:off x="4630657" y="111775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104" name="Line 273"/>
          <p:cNvSpPr>
            <a:spLocks noChangeShapeType="1"/>
          </p:cNvSpPr>
          <p:nvPr userDrawn="1"/>
        </p:nvSpPr>
        <p:spPr bwMode="auto">
          <a:xfrm flipH="1">
            <a:off x="4630657" y="111775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105" name="Freeform 274"/>
          <p:cNvSpPr/>
          <p:nvPr userDrawn="1"/>
        </p:nvSpPr>
        <p:spPr bwMode="auto">
          <a:xfrm>
            <a:off x="4608432" y="1101884"/>
            <a:ext cx="44450" cy="33338"/>
          </a:xfrm>
          <a:custGeom>
            <a:avLst/>
            <a:gdLst>
              <a:gd name="T0" fmla="*/ 8 w 16"/>
              <a:gd name="T1" fmla="*/ 12 h 12"/>
              <a:gd name="T2" fmla="*/ 8 w 16"/>
              <a:gd name="T3" fmla="*/ 0 h 12"/>
              <a:gd name="T4" fmla="*/ 8 w 16"/>
              <a:gd name="T5" fmla="*/ 12 h 12"/>
            </a:gdLst>
            <a:ahLst/>
            <a:cxnLst>
              <a:cxn ang="0">
                <a:pos x="T0" y="T1"/>
              </a:cxn>
              <a:cxn ang="0">
                <a:pos x="T2" y="T3"/>
              </a:cxn>
              <a:cxn ang="0">
                <a:pos x="T4" y="T5"/>
              </a:cxn>
            </a:cxnLst>
            <a:rect l="0" t="0" r="r" b="b"/>
            <a:pathLst>
              <a:path w="16" h="12">
                <a:moveTo>
                  <a:pt x="8" y="12"/>
                </a:moveTo>
                <a:cubicBezTo>
                  <a:pt x="16" y="12"/>
                  <a:pt x="16" y="0"/>
                  <a:pt x="8" y="0"/>
                </a:cubicBezTo>
                <a:cubicBezTo>
                  <a:pt x="0" y="0"/>
                  <a:pt x="0" y="12"/>
                  <a:pt x="8" y="12"/>
                </a:cubicBezTo>
                <a:close/>
              </a:path>
            </a:pathLst>
          </a:custGeom>
          <a:solidFill>
            <a:srgbClr val="FAF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106" name="Line 275"/>
          <p:cNvSpPr>
            <a:spLocks noChangeShapeType="1"/>
          </p:cNvSpPr>
          <p:nvPr userDrawn="1"/>
        </p:nvSpPr>
        <p:spPr bwMode="auto">
          <a:xfrm flipH="1">
            <a:off x="3073319" y="94630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107" name="Line 276"/>
          <p:cNvSpPr>
            <a:spLocks noChangeShapeType="1"/>
          </p:cNvSpPr>
          <p:nvPr userDrawn="1"/>
        </p:nvSpPr>
        <p:spPr bwMode="auto">
          <a:xfrm flipH="1">
            <a:off x="3073319" y="94630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108" name="Freeform 277"/>
          <p:cNvSpPr/>
          <p:nvPr userDrawn="1"/>
        </p:nvSpPr>
        <p:spPr bwMode="auto">
          <a:xfrm>
            <a:off x="4064344" y="2614978"/>
            <a:ext cx="41275" cy="33338"/>
          </a:xfrm>
          <a:custGeom>
            <a:avLst/>
            <a:gdLst>
              <a:gd name="T0" fmla="*/ 7 w 15"/>
              <a:gd name="T1" fmla="*/ 12 h 12"/>
              <a:gd name="T2" fmla="*/ 7 w 15"/>
              <a:gd name="T3" fmla="*/ 0 h 12"/>
              <a:gd name="T4" fmla="*/ 7 w 15"/>
              <a:gd name="T5" fmla="*/ 12 h 12"/>
            </a:gdLst>
            <a:ahLst/>
            <a:cxnLst>
              <a:cxn ang="0">
                <a:pos x="T0" y="T1"/>
              </a:cxn>
              <a:cxn ang="0">
                <a:pos x="T2" y="T3"/>
              </a:cxn>
              <a:cxn ang="0">
                <a:pos x="T4" y="T5"/>
              </a:cxn>
            </a:cxnLst>
            <a:rect l="0" t="0" r="r" b="b"/>
            <a:pathLst>
              <a:path w="15" h="12">
                <a:moveTo>
                  <a:pt x="7" y="12"/>
                </a:moveTo>
                <a:cubicBezTo>
                  <a:pt x="15" y="12"/>
                  <a:pt x="15" y="0"/>
                  <a:pt x="7" y="0"/>
                </a:cubicBezTo>
                <a:cubicBezTo>
                  <a:pt x="0" y="0"/>
                  <a:pt x="0" y="12"/>
                  <a:pt x="7" y="12"/>
                </a:cubicBezTo>
                <a:close/>
              </a:path>
            </a:pathLst>
          </a:custGeom>
          <a:solidFill>
            <a:srgbClr val="FAF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109" name="Line 278"/>
          <p:cNvSpPr>
            <a:spLocks noChangeShapeType="1"/>
          </p:cNvSpPr>
          <p:nvPr userDrawn="1"/>
        </p:nvSpPr>
        <p:spPr bwMode="auto">
          <a:xfrm flipH="1">
            <a:off x="2912031" y="526272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110" name="Line 279"/>
          <p:cNvSpPr>
            <a:spLocks noChangeShapeType="1"/>
          </p:cNvSpPr>
          <p:nvPr userDrawn="1"/>
        </p:nvSpPr>
        <p:spPr bwMode="auto">
          <a:xfrm flipH="1">
            <a:off x="2912031" y="526272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111" name="Freeform 280"/>
          <p:cNvSpPr/>
          <p:nvPr userDrawn="1"/>
        </p:nvSpPr>
        <p:spPr bwMode="auto">
          <a:xfrm>
            <a:off x="2888219" y="5245257"/>
            <a:ext cx="46038" cy="33338"/>
          </a:xfrm>
          <a:custGeom>
            <a:avLst/>
            <a:gdLst>
              <a:gd name="T0" fmla="*/ 8 w 16"/>
              <a:gd name="T1" fmla="*/ 12 h 12"/>
              <a:gd name="T2" fmla="*/ 8 w 16"/>
              <a:gd name="T3" fmla="*/ 0 h 12"/>
              <a:gd name="T4" fmla="*/ 8 w 16"/>
              <a:gd name="T5" fmla="*/ 12 h 12"/>
            </a:gdLst>
            <a:ahLst/>
            <a:cxnLst>
              <a:cxn ang="0">
                <a:pos x="T0" y="T1"/>
              </a:cxn>
              <a:cxn ang="0">
                <a:pos x="T2" y="T3"/>
              </a:cxn>
              <a:cxn ang="0">
                <a:pos x="T4" y="T5"/>
              </a:cxn>
            </a:cxnLst>
            <a:rect l="0" t="0" r="r" b="b"/>
            <a:pathLst>
              <a:path w="16" h="12">
                <a:moveTo>
                  <a:pt x="8" y="12"/>
                </a:moveTo>
                <a:cubicBezTo>
                  <a:pt x="16" y="12"/>
                  <a:pt x="16" y="0"/>
                  <a:pt x="8" y="0"/>
                </a:cubicBezTo>
                <a:cubicBezTo>
                  <a:pt x="0" y="0"/>
                  <a:pt x="0" y="12"/>
                  <a:pt x="8" y="12"/>
                </a:cubicBezTo>
                <a:close/>
              </a:path>
            </a:pathLst>
          </a:custGeom>
          <a:solidFill>
            <a:srgbClr val="FAF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112" name="Line 281"/>
          <p:cNvSpPr>
            <a:spLocks noChangeShapeType="1"/>
          </p:cNvSpPr>
          <p:nvPr userDrawn="1"/>
        </p:nvSpPr>
        <p:spPr bwMode="auto">
          <a:xfrm flipH="1">
            <a:off x="2897106" y="170989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113" name="Line 282"/>
          <p:cNvSpPr>
            <a:spLocks noChangeShapeType="1"/>
          </p:cNvSpPr>
          <p:nvPr userDrawn="1"/>
        </p:nvSpPr>
        <p:spPr bwMode="auto">
          <a:xfrm flipH="1">
            <a:off x="2897106" y="170989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114" name="Freeform 283"/>
          <p:cNvSpPr/>
          <p:nvPr userDrawn="1"/>
        </p:nvSpPr>
        <p:spPr bwMode="auto">
          <a:xfrm>
            <a:off x="3215957" y="2948146"/>
            <a:ext cx="22225" cy="15875"/>
          </a:xfrm>
          <a:custGeom>
            <a:avLst/>
            <a:gdLst>
              <a:gd name="T0" fmla="*/ 4 w 8"/>
              <a:gd name="T1" fmla="*/ 6 h 6"/>
              <a:gd name="T2" fmla="*/ 4 w 8"/>
              <a:gd name="T3" fmla="*/ 0 h 6"/>
              <a:gd name="T4" fmla="*/ 4 w 8"/>
              <a:gd name="T5" fmla="*/ 6 h 6"/>
            </a:gdLst>
            <a:ahLst/>
            <a:cxnLst>
              <a:cxn ang="0">
                <a:pos x="T0" y="T1"/>
              </a:cxn>
              <a:cxn ang="0">
                <a:pos x="T2" y="T3"/>
              </a:cxn>
              <a:cxn ang="0">
                <a:pos x="T4" y="T5"/>
              </a:cxn>
            </a:cxnLst>
            <a:rect l="0" t="0" r="r" b="b"/>
            <a:pathLst>
              <a:path w="8" h="6">
                <a:moveTo>
                  <a:pt x="4" y="6"/>
                </a:moveTo>
                <a:cubicBezTo>
                  <a:pt x="8" y="6"/>
                  <a:pt x="8" y="0"/>
                  <a:pt x="4" y="0"/>
                </a:cubicBezTo>
                <a:cubicBezTo>
                  <a:pt x="0" y="0"/>
                  <a:pt x="0" y="6"/>
                  <a:pt x="4" y="6"/>
                </a:cubicBezTo>
                <a:close/>
              </a:path>
            </a:pathLst>
          </a:custGeom>
          <a:solidFill>
            <a:srgbClr val="FAF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115" name="Line 284"/>
          <p:cNvSpPr>
            <a:spLocks noChangeShapeType="1"/>
          </p:cNvSpPr>
          <p:nvPr userDrawn="1"/>
        </p:nvSpPr>
        <p:spPr bwMode="auto">
          <a:xfrm flipH="1">
            <a:off x="1018619" y="222107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116" name="Line 285"/>
          <p:cNvSpPr>
            <a:spLocks noChangeShapeType="1"/>
          </p:cNvSpPr>
          <p:nvPr userDrawn="1"/>
        </p:nvSpPr>
        <p:spPr bwMode="auto">
          <a:xfrm flipH="1">
            <a:off x="1018619" y="222107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117" name="Freeform 286"/>
          <p:cNvSpPr/>
          <p:nvPr userDrawn="1"/>
        </p:nvSpPr>
        <p:spPr bwMode="auto">
          <a:xfrm>
            <a:off x="1007507" y="2213134"/>
            <a:ext cx="22225" cy="15875"/>
          </a:xfrm>
          <a:custGeom>
            <a:avLst/>
            <a:gdLst>
              <a:gd name="T0" fmla="*/ 4 w 8"/>
              <a:gd name="T1" fmla="*/ 6 h 6"/>
              <a:gd name="T2" fmla="*/ 4 w 8"/>
              <a:gd name="T3" fmla="*/ 0 h 6"/>
              <a:gd name="T4" fmla="*/ 4 w 8"/>
              <a:gd name="T5" fmla="*/ 6 h 6"/>
            </a:gdLst>
            <a:ahLst/>
            <a:cxnLst>
              <a:cxn ang="0">
                <a:pos x="T0" y="T1"/>
              </a:cxn>
              <a:cxn ang="0">
                <a:pos x="T2" y="T3"/>
              </a:cxn>
              <a:cxn ang="0">
                <a:pos x="T4" y="T5"/>
              </a:cxn>
            </a:cxnLst>
            <a:rect l="0" t="0" r="r" b="b"/>
            <a:pathLst>
              <a:path w="8" h="6">
                <a:moveTo>
                  <a:pt x="4" y="6"/>
                </a:moveTo>
                <a:cubicBezTo>
                  <a:pt x="8" y="6"/>
                  <a:pt x="8" y="0"/>
                  <a:pt x="4" y="0"/>
                </a:cubicBezTo>
                <a:cubicBezTo>
                  <a:pt x="0" y="0"/>
                  <a:pt x="0" y="6"/>
                  <a:pt x="4" y="6"/>
                </a:cubicBezTo>
                <a:close/>
              </a:path>
            </a:pathLst>
          </a:custGeom>
          <a:solidFill>
            <a:srgbClr val="FAF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118" name="Line 287"/>
          <p:cNvSpPr>
            <a:spLocks noChangeShapeType="1"/>
          </p:cNvSpPr>
          <p:nvPr userDrawn="1"/>
        </p:nvSpPr>
        <p:spPr bwMode="auto">
          <a:xfrm flipH="1">
            <a:off x="3045381" y="508650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119" name="Line 288"/>
          <p:cNvSpPr>
            <a:spLocks noChangeShapeType="1"/>
          </p:cNvSpPr>
          <p:nvPr userDrawn="1"/>
        </p:nvSpPr>
        <p:spPr bwMode="auto">
          <a:xfrm flipH="1">
            <a:off x="3045381" y="508650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120" name="Freeform 289"/>
          <p:cNvSpPr/>
          <p:nvPr userDrawn="1"/>
        </p:nvSpPr>
        <p:spPr bwMode="auto">
          <a:xfrm>
            <a:off x="3034269" y="5076982"/>
            <a:ext cx="22225" cy="17463"/>
          </a:xfrm>
          <a:custGeom>
            <a:avLst/>
            <a:gdLst>
              <a:gd name="T0" fmla="*/ 4 w 8"/>
              <a:gd name="T1" fmla="*/ 6 h 6"/>
              <a:gd name="T2" fmla="*/ 4 w 8"/>
              <a:gd name="T3" fmla="*/ 0 h 6"/>
              <a:gd name="T4" fmla="*/ 4 w 8"/>
              <a:gd name="T5" fmla="*/ 6 h 6"/>
            </a:gdLst>
            <a:ahLst/>
            <a:cxnLst>
              <a:cxn ang="0">
                <a:pos x="T0" y="T1"/>
              </a:cxn>
              <a:cxn ang="0">
                <a:pos x="T2" y="T3"/>
              </a:cxn>
              <a:cxn ang="0">
                <a:pos x="T4" y="T5"/>
              </a:cxn>
            </a:cxnLst>
            <a:rect l="0" t="0" r="r" b="b"/>
            <a:pathLst>
              <a:path w="8" h="6">
                <a:moveTo>
                  <a:pt x="4" y="6"/>
                </a:moveTo>
                <a:cubicBezTo>
                  <a:pt x="8" y="6"/>
                  <a:pt x="8" y="0"/>
                  <a:pt x="4" y="0"/>
                </a:cubicBezTo>
                <a:cubicBezTo>
                  <a:pt x="0" y="0"/>
                  <a:pt x="0" y="6"/>
                  <a:pt x="4" y="6"/>
                </a:cubicBezTo>
                <a:close/>
              </a:path>
            </a:pathLst>
          </a:custGeom>
          <a:solidFill>
            <a:srgbClr val="FAF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121" name="Line 290"/>
          <p:cNvSpPr>
            <a:spLocks noChangeShapeType="1"/>
          </p:cNvSpPr>
          <p:nvPr userDrawn="1"/>
        </p:nvSpPr>
        <p:spPr bwMode="auto">
          <a:xfrm flipH="1">
            <a:off x="10429637" y="511032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122" name="Line 291"/>
          <p:cNvSpPr>
            <a:spLocks noChangeShapeType="1"/>
          </p:cNvSpPr>
          <p:nvPr userDrawn="1"/>
        </p:nvSpPr>
        <p:spPr bwMode="auto">
          <a:xfrm flipH="1">
            <a:off x="10429637" y="511032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123" name="Freeform 292"/>
          <p:cNvSpPr/>
          <p:nvPr userDrawn="1"/>
        </p:nvSpPr>
        <p:spPr bwMode="auto">
          <a:xfrm>
            <a:off x="7606127" y="5967254"/>
            <a:ext cx="22225" cy="15875"/>
          </a:xfrm>
          <a:custGeom>
            <a:avLst/>
            <a:gdLst>
              <a:gd name="T0" fmla="*/ 4 w 8"/>
              <a:gd name="T1" fmla="*/ 6 h 6"/>
              <a:gd name="T2" fmla="*/ 4 w 8"/>
              <a:gd name="T3" fmla="*/ 0 h 6"/>
              <a:gd name="T4" fmla="*/ 4 w 8"/>
              <a:gd name="T5" fmla="*/ 6 h 6"/>
            </a:gdLst>
            <a:ahLst/>
            <a:cxnLst>
              <a:cxn ang="0">
                <a:pos x="T0" y="T1"/>
              </a:cxn>
              <a:cxn ang="0">
                <a:pos x="T2" y="T3"/>
              </a:cxn>
              <a:cxn ang="0">
                <a:pos x="T4" y="T5"/>
              </a:cxn>
            </a:cxnLst>
            <a:rect l="0" t="0" r="r" b="b"/>
            <a:pathLst>
              <a:path w="8" h="6">
                <a:moveTo>
                  <a:pt x="4" y="6"/>
                </a:moveTo>
                <a:cubicBezTo>
                  <a:pt x="8" y="6"/>
                  <a:pt x="8" y="0"/>
                  <a:pt x="4" y="0"/>
                </a:cubicBezTo>
                <a:cubicBezTo>
                  <a:pt x="0" y="0"/>
                  <a:pt x="0" y="6"/>
                  <a:pt x="4" y="6"/>
                </a:cubicBezTo>
                <a:close/>
              </a:path>
            </a:pathLst>
          </a:custGeom>
          <a:solidFill>
            <a:srgbClr val="FAF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124" name="Line 293"/>
          <p:cNvSpPr>
            <a:spLocks noChangeShapeType="1"/>
          </p:cNvSpPr>
          <p:nvPr userDrawn="1"/>
        </p:nvSpPr>
        <p:spPr bwMode="auto">
          <a:xfrm flipH="1">
            <a:off x="10236756" y="247665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125" name="Line 294"/>
          <p:cNvSpPr>
            <a:spLocks noChangeShapeType="1"/>
          </p:cNvSpPr>
          <p:nvPr userDrawn="1"/>
        </p:nvSpPr>
        <p:spPr bwMode="auto">
          <a:xfrm flipH="1">
            <a:off x="10236756" y="247665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126" name="Freeform 295"/>
          <p:cNvSpPr/>
          <p:nvPr userDrawn="1"/>
        </p:nvSpPr>
        <p:spPr bwMode="auto">
          <a:xfrm>
            <a:off x="9271076" y="4006207"/>
            <a:ext cx="22225" cy="15875"/>
          </a:xfrm>
          <a:custGeom>
            <a:avLst/>
            <a:gdLst>
              <a:gd name="T0" fmla="*/ 4 w 8"/>
              <a:gd name="T1" fmla="*/ 6 h 6"/>
              <a:gd name="T2" fmla="*/ 4 w 8"/>
              <a:gd name="T3" fmla="*/ 0 h 6"/>
              <a:gd name="T4" fmla="*/ 4 w 8"/>
              <a:gd name="T5" fmla="*/ 6 h 6"/>
            </a:gdLst>
            <a:ahLst/>
            <a:cxnLst>
              <a:cxn ang="0">
                <a:pos x="T0" y="T1"/>
              </a:cxn>
              <a:cxn ang="0">
                <a:pos x="T2" y="T3"/>
              </a:cxn>
              <a:cxn ang="0">
                <a:pos x="T4" y="T5"/>
              </a:cxn>
            </a:cxnLst>
            <a:rect l="0" t="0" r="r" b="b"/>
            <a:pathLst>
              <a:path w="8" h="6">
                <a:moveTo>
                  <a:pt x="4" y="6"/>
                </a:moveTo>
                <a:cubicBezTo>
                  <a:pt x="8" y="6"/>
                  <a:pt x="8" y="0"/>
                  <a:pt x="4" y="0"/>
                </a:cubicBezTo>
                <a:cubicBezTo>
                  <a:pt x="0" y="0"/>
                  <a:pt x="0" y="6"/>
                  <a:pt x="4" y="6"/>
                </a:cubicBezTo>
                <a:close/>
              </a:path>
            </a:pathLst>
          </a:custGeom>
          <a:solidFill>
            <a:srgbClr val="FAF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127" name="Line 296"/>
          <p:cNvSpPr>
            <a:spLocks noChangeShapeType="1"/>
          </p:cNvSpPr>
          <p:nvPr userDrawn="1"/>
        </p:nvSpPr>
        <p:spPr bwMode="auto">
          <a:xfrm flipH="1">
            <a:off x="9996410" y="99472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128" name="Line 297"/>
          <p:cNvSpPr>
            <a:spLocks noChangeShapeType="1"/>
          </p:cNvSpPr>
          <p:nvPr userDrawn="1"/>
        </p:nvSpPr>
        <p:spPr bwMode="auto">
          <a:xfrm flipH="1">
            <a:off x="9996410" y="99472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129" name="Freeform 298"/>
          <p:cNvSpPr/>
          <p:nvPr userDrawn="1"/>
        </p:nvSpPr>
        <p:spPr bwMode="auto">
          <a:xfrm>
            <a:off x="10680940" y="944722"/>
            <a:ext cx="22225" cy="15875"/>
          </a:xfrm>
          <a:custGeom>
            <a:avLst/>
            <a:gdLst>
              <a:gd name="T0" fmla="*/ 4 w 8"/>
              <a:gd name="T1" fmla="*/ 6 h 6"/>
              <a:gd name="T2" fmla="*/ 4 w 8"/>
              <a:gd name="T3" fmla="*/ 0 h 6"/>
              <a:gd name="T4" fmla="*/ 4 w 8"/>
              <a:gd name="T5" fmla="*/ 6 h 6"/>
            </a:gdLst>
            <a:ahLst/>
            <a:cxnLst>
              <a:cxn ang="0">
                <a:pos x="T0" y="T1"/>
              </a:cxn>
              <a:cxn ang="0">
                <a:pos x="T2" y="T3"/>
              </a:cxn>
              <a:cxn ang="0">
                <a:pos x="T4" y="T5"/>
              </a:cxn>
            </a:cxnLst>
            <a:rect l="0" t="0" r="r" b="b"/>
            <a:pathLst>
              <a:path w="8" h="6">
                <a:moveTo>
                  <a:pt x="4" y="6"/>
                </a:moveTo>
                <a:cubicBezTo>
                  <a:pt x="8" y="6"/>
                  <a:pt x="8" y="0"/>
                  <a:pt x="4" y="0"/>
                </a:cubicBezTo>
                <a:cubicBezTo>
                  <a:pt x="0" y="0"/>
                  <a:pt x="0" y="6"/>
                  <a:pt x="4" y="6"/>
                </a:cubicBezTo>
                <a:close/>
              </a:path>
            </a:pathLst>
          </a:custGeom>
          <a:solidFill>
            <a:srgbClr val="FAF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130" name="Line 299"/>
          <p:cNvSpPr>
            <a:spLocks noChangeShapeType="1"/>
          </p:cNvSpPr>
          <p:nvPr userDrawn="1"/>
        </p:nvSpPr>
        <p:spPr bwMode="auto">
          <a:xfrm flipH="1">
            <a:off x="6823313" y="226710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131" name="Line 300"/>
          <p:cNvSpPr>
            <a:spLocks noChangeShapeType="1"/>
          </p:cNvSpPr>
          <p:nvPr userDrawn="1"/>
        </p:nvSpPr>
        <p:spPr bwMode="auto">
          <a:xfrm flipH="1">
            <a:off x="6823313" y="226710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132" name="Freeform 301"/>
          <p:cNvSpPr/>
          <p:nvPr userDrawn="1"/>
        </p:nvSpPr>
        <p:spPr bwMode="auto">
          <a:xfrm>
            <a:off x="6812201" y="2257584"/>
            <a:ext cx="22225" cy="17463"/>
          </a:xfrm>
          <a:custGeom>
            <a:avLst/>
            <a:gdLst>
              <a:gd name="T0" fmla="*/ 4 w 8"/>
              <a:gd name="T1" fmla="*/ 6 h 6"/>
              <a:gd name="T2" fmla="*/ 4 w 8"/>
              <a:gd name="T3" fmla="*/ 0 h 6"/>
              <a:gd name="T4" fmla="*/ 4 w 8"/>
              <a:gd name="T5" fmla="*/ 6 h 6"/>
            </a:gdLst>
            <a:ahLst/>
            <a:cxnLst>
              <a:cxn ang="0">
                <a:pos x="T0" y="T1"/>
              </a:cxn>
              <a:cxn ang="0">
                <a:pos x="T2" y="T3"/>
              </a:cxn>
              <a:cxn ang="0">
                <a:pos x="T4" y="T5"/>
              </a:cxn>
            </a:cxnLst>
            <a:rect l="0" t="0" r="r" b="b"/>
            <a:pathLst>
              <a:path w="8" h="6">
                <a:moveTo>
                  <a:pt x="4" y="6"/>
                </a:moveTo>
                <a:cubicBezTo>
                  <a:pt x="8" y="6"/>
                  <a:pt x="8" y="0"/>
                  <a:pt x="4" y="0"/>
                </a:cubicBezTo>
                <a:cubicBezTo>
                  <a:pt x="0" y="0"/>
                  <a:pt x="0" y="6"/>
                  <a:pt x="4" y="6"/>
                </a:cubicBezTo>
                <a:close/>
              </a:path>
            </a:pathLst>
          </a:custGeom>
          <a:solidFill>
            <a:srgbClr val="FAF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133" name="Line 302"/>
          <p:cNvSpPr>
            <a:spLocks noChangeShapeType="1"/>
          </p:cNvSpPr>
          <p:nvPr userDrawn="1"/>
        </p:nvSpPr>
        <p:spPr bwMode="auto">
          <a:xfrm flipH="1">
            <a:off x="8563371" y="188452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134" name="Line 303"/>
          <p:cNvSpPr>
            <a:spLocks noChangeShapeType="1"/>
          </p:cNvSpPr>
          <p:nvPr userDrawn="1"/>
        </p:nvSpPr>
        <p:spPr bwMode="auto">
          <a:xfrm flipH="1">
            <a:off x="8563371" y="188452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135" name="Freeform 304"/>
          <p:cNvSpPr/>
          <p:nvPr userDrawn="1"/>
        </p:nvSpPr>
        <p:spPr bwMode="auto">
          <a:xfrm>
            <a:off x="8163549" y="3413746"/>
            <a:ext cx="19050" cy="15875"/>
          </a:xfrm>
          <a:custGeom>
            <a:avLst/>
            <a:gdLst>
              <a:gd name="T0" fmla="*/ 3 w 7"/>
              <a:gd name="T1" fmla="*/ 6 h 6"/>
              <a:gd name="T2" fmla="*/ 3 w 7"/>
              <a:gd name="T3" fmla="*/ 0 h 6"/>
              <a:gd name="T4" fmla="*/ 3 w 7"/>
              <a:gd name="T5" fmla="*/ 6 h 6"/>
            </a:gdLst>
            <a:ahLst/>
            <a:cxnLst>
              <a:cxn ang="0">
                <a:pos x="T0" y="T1"/>
              </a:cxn>
              <a:cxn ang="0">
                <a:pos x="T2" y="T3"/>
              </a:cxn>
              <a:cxn ang="0">
                <a:pos x="T4" y="T5"/>
              </a:cxn>
            </a:cxnLst>
            <a:rect l="0" t="0" r="r" b="b"/>
            <a:pathLst>
              <a:path w="7" h="6">
                <a:moveTo>
                  <a:pt x="3" y="6"/>
                </a:moveTo>
                <a:cubicBezTo>
                  <a:pt x="7" y="6"/>
                  <a:pt x="7" y="0"/>
                  <a:pt x="3" y="0"/>
                </a:cubicBezTo>
                <a:cubicBezTo>
                  <a:pt x="0" y="0"/>
                  <a:pt x="0" y="6"/>
                  <a:pt x="3" y="6"/>
                </a:cubicBezTo>
                <a:close/>
              </a:path>
            </a:pathLst>
          </a:custGeom>
          <a:solidFill>
            <a:srgbClr val="FAF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136" name="Line 305"/>
          <p:cNvSpPr>
            <a:spLocks noChangeShapeType="1"/>
          </p:cNvSpPr>
          <p:nvPr userDrawn="1"/>
        </p:nvSpPr>
        <p:spPr bwMode="auto">
          <a:xfrm flipH="1">
            <a:off x="5715237" y="636603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137" name="Line 306"/>
          <p:cNvSpPr>
            <a:spLocks noChangeShapeType="1"/>
          </p:cNvSpPr>
          <p:nvPr userDrawn="1"/>
        </p:nvSpPr>
        <p:spPr bwMode="auto">
          <a:xfrm flipH="1">
            <a:off x="5715237" y="636603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138" name="Freeform 307"/>
          <p:cNvSpPr/>
          <p:nvPr userDrawn="1"/>
        </p:nvSpPr>
        <p:spPr bwMode="auto">
          <a:xfrm>
            <a:off x="5707300" y="6358095"/>
            <a:ext cx="19050" cy="17463"/>
          </a:xfrm>
          <a:custGeom>
            <a:avLst/>
            <a:gdLst>
              <a:gd name="T0" fmla="*/ 3 w 7"/>
              <a:gd name="T1" fmla="*/ 6 h 6"/>
              <a:gd name="T2" fmla="*/ 3 w 7"/>
              <a:gd name="T3" fmla="*/ 0 h 6"/>
              <a:gd name="T4" fmla="*/ 3 w 7"/>
              <a:gd name="T5" fmla="*/ 6 h 6"/>
            </a:gdLst>
            <a:ahLst/>
            <a:cxnLst>
              <a:cxn ang="0">
                <a:pos x="T0" y="T1"/>
              </a:cxn>
              <a:cxn ang="0">
                <a:pos x="T2" y="T3"/>
              </a:cxn>
              <a:cxn ang="0">
                <a:pos x="T4" y="T5"/>
              </a:cxn>
            </a:cxnLst>
            <a:rect l="0" t="0" r="r" b="b"/>
            <a:pathLst>
              <a:path w="7" h="6">
                <a:moveTo>
                  <a:pt x="3" y="6"/>
                </a:moveTo>
                <a:cubicBezTo>
                  <a:pt x="7" y="6"/>
                  <a:pt x="7" y="0"/>
                  <a:pt x="3" y="0"/>
                </a:cubicBezTo>
                <a:cubicBezTo>
                  <a:pt x="0" y="0"/>
                  <a:pt x="0" y="6"/>
                  <a:pt x="3" y="6"/>
                </a:cubicBezTo>
                <a:close/>
              </a:path>
            </a:pathLst>
          </a:custGeom>
          <a:solidFill>
            <a:srgbClr val="FAF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139" name="Freeform 310"/>
          <p:cNvSpPr/>
          <p:nvPr userDrawn="1"/>
        </p:nvSpPr>
        <p:spPr bwMode="auto">
          <a:xfrm>
            <a:off x="8509094" y="5825401"/>
            <a:ext cx="42863" cy="33338"/>
          </a:xfrm>
          <a:custGeom>
            <a:avLst/>
            <a:gdLst>
              <a:gd name="T0" fmla="*/ 7 w 15"/>
              <a:gd name="T1" fmla="*/ 12 h 12"/>
              <a:gd name="T2" fmla="*/ 7 w 15"/>
              <a:gd name="T3" fmla="*/ 0 h 12"/>
              <a:gd name="T4" fmla="*/ 7 w 15"/>
              <a:gd name="T5" fmla="*/ 12 h 12"/>
            </a:gdLst>
            <a:ahLst/>
            <a:cxnLst>
              <a:cxn ang="0">
                <a:pos x="T0" y="T1"/>
              </a:cxn>
              <a:cxn ang="0">
                <a:pos x="T2" y="T3"/>
              </a:cxn>
              <a:cxn ang="0">
                <a:pos x="T4" y="T5"/>
              </a:cxn>
            </a:cxnLst>
            <a:rect l="0" t="0" r="r" b="b"/>
            <a:pathLst>
              <a:path w="15" h="12">
                <a:moveTo>
                  <a:pt x="7" y="12"/>
                </a:moveTo>
                <a:cubicBezTo>
                  <a:pt x="15" y="12"/>
                  <a:pt x="15" y="0"/>
                  <a:pt x="7" y="0"/>
                </a:cubicBezTo>
                <a:cubicBezTo>
                  <a:pt x="0" y="0"/>
                  <a:pt x="0" y="12"/>
                  <a:pt x="7" y="12"/>
                </a:cubicBezTo>
                <a:close/>
              </a:path>
            </a:pathLst>
          </a:custGeom>
          <a:solidFill>
            <a:srgbClr val="FAF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140" name="Line 311"/>
          <p:cNvSpPr>
            <a:spLocks noChangeShapeType="1"/>
          </p:cNvSpPr>
          <p:nvPr userDrawn="1"/>
        </p:nvSpPr>
        <p:spPr bwMode="auto">
          <a:xfrm flipH="1">
            <a:off x="1501219" y="232743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141" name="Line 312"/>
          <p:cNvSpPr>
            <a:spLocks noChangeShapeType="1"/>
          </p:cNvSpPr>
          <p:nvPr userDrawn="1"/>
        </p:nvSpPr>
        <p:spPr bwMode="auto">
          <a:xfrm flipH="1">
            <a:off x="1501219" y="232743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142" name="Freeform 313"/>
          <p:cNvSpPr/>
          <p:nvPr userDrawn="1"/>
        </p:nvSpPr>
        <p:spPr bwMode="auto">
          <a:xfrm>
            <a:off x="1480582" y="2311559"/>
            <a:ext cx="42863" cy="33338"/>
          </a:xfrm>
          <a:custGeom>
            <a:avLst/>
            <a:gdLst>
              <a:gd name="T0" fmla="*/ 7 w 15"/>
              <a:gd name="T1" fmla="*/ 12 h 12"/>
              <a:gd name="T2" fmla="*/ 7 w 15"/>
              <a:gd name="T3" fmla="*/ 0 h 12"/>
              <a:gd name="T4" fmla="*/ 7 w 15"/>
              <a:gd name="T5" fmla="*/ 12 h 12"/>
            </a:gdLst>
            <a:ahLst/>
            <a:cxnLst>
              <a:cxn ang="0">
                <a:pos x="T0" y="T1"/>
              </a:cxn>
              <a:cxn ang="0">
                <a:pos x="T2" y="T3"/>
              </a:cxn>
              <a:cxn ang="0">
                <a:pos x="T4" y="T5"/>
              </a:cxn>
            </a:cxnLst>
            <a:rect l="0" t="0" r="r" b="b"/>
            <a:pathLst>
              <a:path w="15" h="12">
                <a:moveTo>
                  <a:pt x="7" y="12"/>
                </a:moveTo>
                <a:cubicBezTo>
                  <a:pt x="15" y="12"/>
                  <a:pt x="15" y="0"/>
                  <a:pt x="7" y="0"/>
                </a:cubicBezTo>
                <a:cubicBezTo>
                  <a:pt x="0" y="0"/>
                  <a:pt x="0" y="12"/>
                  <a:pt x="7" y="12"/>
                </a:cubicBezTo>
                <a:close/>
              </a:path>
            </a:pathLst>
          </a:custGeom>
          <a:solidFill>
            <a:srgbClr val="FAF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143" name="Line 314"/>
          <p:cNvSpPr>
            <a:spLocks noChangeShapeType="1"/>
          </p:cNvSpPr>
          <p:nvPr userDrawn="1"/>
        </p:nvSpPr>
        <p:spPr bwMode="auto">
          <a:xfrm flipH="1">
            <a:off x="2768519" y="226552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144" name="Line 315"/>
          <p:cNvSpPr>
            <a:spLocks noChangeShapeType="1"/>
          </p:cNvSpPr>
          <p:nvPr userDrawn="1"/>
        </p:nvSpPr>
        <p:spPr bwMode="auto">
          <a:xfrm flipH="1">
            <a:off x="2768519" y="226552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145" name="Freeform 316"/>
          <p:cNvSpPr/>
          <p:nvPr userDrawn="1"/>
        </p:nvSpPr>
        <p:spPr bwMode="auto">
          <a:xfrm>
            <a:off x="2749469" y="2248059"/>
            <a:ext cx="41275" cy="34925"/>
          </a:xfrm>
          <a:custGeom>
            <a:avLst/>
            <a:gdLst>
              <a:gd name="T0" fmla="*/ 7 w 15"/>
              <a:gd name="T1" fmla="*/ 12 h 12"/>
              <a:gd name="T2" fmla="*/ 7 w 15"/>
              <a:gd name="T3" fmla="*/ 0 h 12"/>
              <a:gd name="T4" fmla="*/ 7 w 15"/>
              <a:gd name="T5" fmla="*/ 12 h 12"/>
            </a:gdLst>
            <a:ahLst/>
            <a:cxnLst>
              <a:cxn ang="0">
                <a:pos x="T0" y="T1"/>
              </a:cxn>
              <a:cxn ang="0">
                <a:pos x="T2" y="T3"/>
              </a:cxn>
              <a:cxn ang="0">
                <a:pos x="T4" y="T5"/>
              </a:cxn>
            </a:cxnLst>
            <a:rect l="0" t="0" r="r" b="b"/>
            <a:pathLst>
              <a:path w="15" h="12">
                <a:moveTo>
                  <a:pt x="7" y="12"/>
                </a:moveTo>
                <a:cubicBezTo>
                  <a:pt x="15" y="12"/>
                  <a:pt x="15" y="0"/>
                  <a:pt x="7" y="0"/>
                </a:cubicBezTo>
                <a:cubicBezTo>
                  <a:pt x="0" y="0"/>
                  <a:pt x="0" y="12"/>
                  <a:pt x="7" y="12"/>
                </a:cubicBezTo>
                <a:close/>
              </a:path>
            </a:pathLst>
          </a:custGeom>
          <a:solidFill>
            <a:srgbClr val="FAF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146" name="Line 308"/>
          <p:cNvSpPr>
            <a:spLocks noChangeShapeType="1"/>
          </p:cNvSpPr>
          <p:nvPr userDrawn="1"/>
        </p:nvSpPr>
        <p:spPr bwMode="auto">
          <a:xfrm flipH="1">
            <a:off x="9899649" y="236680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
        <p:nvSpPr>
          <p:cNvPr id="147" name="Line 309"/>
          <p:cNvSpPr>
            <a:spLocks noChangeShapeType="1"/>
          </p:cNvSpPr>
          <p:nvPr userDrawn="1"/>
        </p:nvSpPr>
        <p:spPr bwMode="auto">
          <a:xfrm flipH="1">
            <a:off x="9899649" y="236680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优设标题黑" panose="02010600030101010101" charset="-122"/>
              <a:ea typeface="优设标题黑" panose="02010600030101010101" charset="-122"/>
              <a:sym typeface="优设标题黑" panose="0201060003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wipe dir="r"/>
      </p:transition>
    </mc:Choice>
    <mc:Fallback>
      <p:transition spd="slow">
        <p:wipe dir="r"/>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13.png"/><Relationship Id="rId7" Type="http://schemas.openxmlformats.org/officeDocument/2006/relationships/image" Target="../media/image12.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7" cstate="screen"/>
          <a:stretch>
            <a:fillRect/>
          </a:stretch>
        </p:blipFill>
        <p:spPr>
          <a:xfrm>
            <a:off x="0" y="0"/>
            <a:ext cx="12192000" cy="6858000"/>
          </a:xfrm>
          <a:prstGeom prst="rect">
            <a:avLst/>
          </a:prstGeom>
        </p:spPr>
      </p:pic>
      <p:pic>
        <p:nvPicPr>
          <p:cNvPr id="8" name="图片 7"/>
          <p:cNvPicPr>
            <a:picLocks noChangeAspect="1"/>
          </p:cNvPicPr>
          <p:nvPr userDrawn="1"/>
        </p:nvPicPr>
        <p:blipFill rotWithShape="1">
          <a:blip r:embed="rId8" cstate="screen"/>
          <a:srcRect/>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mc:Choice xmlns:p14="http://schemas.microsoft.com/office/powerpoint/2010/main" Requires="p14">
      <p:transition spd="slow" p14:dur="1250">
        <p:wipe dir="r"/>
      </p:transition>
    </mc:Choice>
    <mc:Fallback>
      <p:transition spd="slow">
        <p:wipe dir="r"/>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14.png"/><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0" Type="http://schemas.openxmlformats.org/officeDocument/2006/relationships/notesSlide" Target="../notesSlides/notesSlide10.xml"/><Relationship Id="rId1" Type="http://schemas.openxmlformats.org/officeDocument/2006/relationships/image" Target="../media/image16.png"/></Relationships>
</file>

<file path=ppt/slides/_rels/slide11.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4" Type="http://schemas.openxmlformats.org/officeDocument/2006/relationships/notesSlide" Target="../notesSlides/notesSlide11.xml"/><Relationship Id="rId13" Type="http://schemas.openxmlformats.org/officeDocument/2006/relationships/slideLayout" Target="../slideLayouts/slideLayout5.xml"/><Relationship Id="rId12" Type="http://schemas.openxmlformats.org/officeDocument/2006/relationships/tags" Target="../tags/tag25.xml"/><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5.xml"/><Relationship Id="rId2" Type="http://schemas.openxmlformats.org/officeDocument/2006/relationships/tags" Target="../tags/tag26.xml"/><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5.xml"/><Relationship Id="rId2" Type="http://schemas.openxmlformats.org/officeDocument/2006/relationships/tags" Target="../tags/tag27.xml"/><Relationship Id="rId1" Type="http://schemas.openxmlformats.org/officeDocument/2006/relationships/image" Target="../media/image16.png"/></Relationships>
</file>

<file path=ppt/slides/_rels/slide14.xml.rels><?xml version="1.0" encoding="UTF-8" standalone="yes"?>
<Relationships xmlns="http://schemas.openxmlformats.org/package/2006/relationships"><Relationship Id="rId9" Type="http://schemas.openxmlformats.org/officeDocument/2006/relationships/notesSlide" Target="../notesSlides/notesSlide14.xml"/><Relationship Id="rId8" Type="http://schemas.openxmlformats.org/officeDocument/2006/relationships/slideLayout" Target="../slideLayouts/slideLayout5.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5.xml"/><Relationship Id="rId3" Type="http://schemas.openxmlformats.org/officeDocument/2006/relationships/image" Target="../media/image17.jpeg"/><Relationship Id="rId2" Type="http://schemas.openxmlformats.org/officeDocument/2006/relationships/tags" Target="../tags/tag34.xml"/><Relationship Id="rId1"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5.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image" Target="../media/image16.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5.xml"/><Relationship Id="rId2" Type="http://schemas.openxmlformats.org/officeDocument/2006/relationships/tags" Target="../tags/tag1.xml"/><Relationship Id="rId1" Type="http://schemas.openxmlformats.org/officeDocument/2006/relationships/image" Target="../media/image15.jpe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5.xml"/><Relationship Id="rId3" Type="http://schemas.openxmlformats.org/officeDocument/2006/relationships/image" Target="../media/image17.jpeg"/><Relationship Id="rId2" Type="http://schemas.openxmlformats.org/officeDocument/2006/relationships/tags" Target="../tags/tag40.xml"/><Relationship Id="rId1"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5.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18.png"/></Relationships>
</file>

<file path=ppt/slides/_rels/slide23.xml.rels><?xml version="1.0" encoding="UTF-8" standalone="yes"?>
<Relationships xmlns="http://schemas.openxmlformats.org/package/2006/relationships"><Relationship Id="rId9" Type="http://schemas.openxmlformats.org/officeDocument/2006/relationships/notesSlide" Target="../notesSlides/notesSlide23.xml"/><Relationship Id="rId8" Type="http://schemas.openxmlformats.org/officeDocument/2006/relationships/slideLayout" Target="../slideLayouts/slideLayout5.xml"/><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5.xml"/><Relationship Id="rId3" Type="http://schemas.openxmlformats.org/officeDocument/2006/relationships/image" Target="../media/image17.jpeg"/><Relationship Id="rId2" Type="http://schemas.openxmlformats.org/officeDocument/2006/relationships/tags" Target="../tags/tag2.xml"/><Relationship Id="rId1"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5.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image" Target="../media/image16.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5.xml"/><Relationship Id="rId3" Type="http://schemas.openxmlformats.org/officeDocument/2006/relationships/image" Target="../media/image17.jpeg"/><Relationship Id="rId2" Type="http://schemas.openxmlformats.org/officeDocument/2006/relationships/tags" Target="../tags/tag6.xml"/><Relationship Id="rId1"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screen"/>
          <a:srcRect/>
          <a:stretch>
            <a:fillRect/>
          </a:stretch>
        </p:blipFill>
        <p:spPr>
          <a:xfrm>
            <a:off x="5854700" y="3314700"/>
            <a:ext cx="5156200" cy="3543300"/>
          </a:xfrm>
          <a:prstGeom prst="rect">
            <a:avLst/>
          </a:prstGeom>
        </p:spPr>
      </p:pic>
      <p:grpSp>
        <p:nvGrpSpPr>
          <p:cNvPr id="39" name="组合 38"/>
          <p:cNvGrpSpPr/>
          <p:nvPr/>
        </p:nvGrpSpPr>
        <p:grpSpPr>
          <a:xfrm>
            <a:off x="9271000" y="0"/>
            <a:ext cx="2921000" cy="2565739"/>
            <a:chOff x="9271000" y="0"/>
            <a:chExt cx="2921000" cy="2565739"/>
          </a:xfrm>
        </p:grpSpPr>
        <p:pic>
          <p:nvPicPr>
            <p:cNvPr id="5" name="图片 4"/>
            <p:cNvPicPr>
              <a:picLocks noChangeAspect="1"/>
            </p:cNvPicPr>
            <p:nvPr/>
          </p:nvPicPr>
          <p:blipFill rotWithShape="1">
            <a:blip r:embed="rId2" cstate="screen"/>
            <a:srcRect/>
            <a:stretch>
              <a:fillRect/>
            </a:stretch>
          </p:blipFill>
          <p:spPr>
            <a:xfrm>
              <a:off x="9271000" y="0"/>
              <a:ext cx="2921000" cy="2434988"/>
            </a:xfrm>
            <a:prstGeom prst="rect">
              <a:avLst/>
            </a:prstGeom>
          </p:spPr>
        </p:pic>
        <p:pic>
          <p:nvPicPr>
            <p:cNvPr id="6" name="图片 5"/>
            <p:cNvPicPr>
              <a:picLocks noChangeAspect="1"/>
            </p:cNvPicPr>
            <p:nvPr/>
          </p:nvPicPr>
          <p:blipFill rotWithShape="1">
            <a:blip r:embed="rId3" cstate="screen"/>
            <a:srcRect/>
            <a:stretch>
              <a:fillRect/>
            </a:stretch>
          </p:blipFill>
          <p:spPr>
            <a:xfrm>
              <a:off x="9441552" y="1708606"/>
              <a:ext cx="1299526" cy="857133"/>
            </a:xfrm>
            <a:prstGeom prst="rect">
              <a:avLst/>
            </a:prstGeom>
          </p:spPr>
        </p:pic>
      </p:grpSp>
      <p:pic>
        <p:nvPicPr>
          <p:cNvPr id="8" name="图片 7"/>
          <p:cNvPicPr>
            <a:picLocks noChangeAspect="1"/>
          </p:cNvPicPr>
          <p:nvPr/>
        </p:nvPicPr>
        <p:blipFill rotWithShape="1">
          <a:blip r:embed="rId4" cstate="screen"/>
          <a:srcRect/>
          <a:stretch>
            <a:fillRect/>
          </a:stretch>
        </p:blipFill>
        <p:spPr>
          <a:xfrm>
            <a:off x="9612843" y="2807853"/>
            <a:ext cx="2579157" cy="4050147"/>
          </a:xfrm>
          <a:prstGeom prst="rect">
            <a:avLst/>
          </a:prstGeom>
        </p:spPr>
      </p:pic>
      <p:grpSp>
        <p:nvGrpSpPr>
          <p:cNvPr id="13" name="组合 12"/>
          <p:cNvGrpSpPr/>
          <p:nvPr/>
        </p:nvGrpSpPr>
        <p:grpSpPr>
          <a:xfrm flipH="1">
            <a:off x="564767" y="691501"/>
            <a:ext cx="1479190" cy="970268"/>
            <a:chOff x="425920" y="5243699"/>
            <a:chExt cx="1216183" cy="797751"/>
          </a:xfrm>
          <a:gradFill flip="none" rotWithShape="1">
            <a:gsLst>
              <a:gs pos="0">
                <a:srgbClr val="D5EAC8"/>
              </a:gs>
              <a:gs pos="100000">
                <a:schemeClr val="accent6">
                  <a:lumMod val="20000"/>
                  <a:lumOff val="80000"/>
                  <a:alpha val="0"/>
                </a:schemeClr>
              </a:gs>
            </a:gsLst>
            <a:lin ang="10800000" scaled="1"/>
            <a:tileRect/>
          </a:gradFill>
        </p:grpSpPr>
        <p:sp>
          <p:nvSpPr>
            <p:cNvPr id="14" name="流程图: 接点 13"/>
            <p:cNvSpPr/>
            <p:nvPr/>
          </p:nvSpPr>
          <p:spPr>
            <a:xfrm flipH="1">
              <a:off x="425920" y="5243699"/>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流程图: 接点 14"/>
            <p:cNvSpPr/>
            <p:nvPr/>
          </p:nvSpPr>
          <p:spPr>
            <a:xfrm flipH="1">
              <a:off x="642696" y="5243699"/>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流程图: 接点 15"/>
            <p:cNvSpPr/>
            <p:nvPr/>
          </p:nvSpPr>
          <p:spPr>
            <a:xfrm flipH="1">
              <a:off x="859472" y="5243699"/>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流程图: 接点 16"/>
            <p:cNvSpPr/>
            <p:nvPr/>
          </p:nvSpPr>
          <p:spPr>
            <a:xfrm flipH="1">
              <a:off x="1076248" y="5243699"/>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流程图: 接点 17"/>
            <p:cNvSpPr/>
            <p:nvPr/>
          </p:nvSpPr>
          <p:spPr>
            <a:xfrm flipH="1">
              <a:off x="1293024" y="5243699"/>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流程图: 接点 18"/>
            <p:cNvSpPr/>
            <p:nvPr/>
          </p:nvSpPr>
          <p:spPr>
            <a:xfrm flipH="1">
              <a:off x="1509800" y="5243699"/>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流程图: 接点 19"/>
            <p:cNvSpPr/>
            <p:nvPr/>
          </p:nvSpPr>
          <p:spPr>
            <a:xfrm flipH="1">
              <a:off x="425920" y="5465515"/>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流程图: 接点 20"/>
            <p:cNvSpPr/>
            <p:nvPr/>
          </p:nvSpPr>
          <p:spPr>
            <a:xfrm flipH="1">
              <a:off x="642696" y="5465515"/>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流程图: 接点 21"/>
            <p:cNvSpPr/>
            <p:nvPr/>
          </p:nvSpPr>
          <p:spPr>
            <a:xfrm flipH="1">
              <a:off x="859472" y="5465515"/>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流程图: 接点 22"/>
            <p:cNvSpPr/>
            <p:nvPr/>
          </p:nvSpPr>
          <p:spPr>
            <a:xfrm flipH="1">
              <a:off x="1076248" y="5465515"/>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流程图: 接点 23"/>
            <p:cNvSpPr/>
            <p:nvPr/>
          </p:nvSpPr>
          <p:spPr>
            <a:xfrm flipH="1">
              <a:off x="1293024" y="5465515"/>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流程图: 接点 24"/>
            <p:cNvSpPr/>
            <p:nvPr/>
          </p:nvSpPr>
          <p:spPr>
            <a:xfrm flipH="1">
              <a:off x="1509800" y="5465515"/>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流程图: 接点 25"/>
            <p:cNvSpPr/>
            <p:nvPr/>
          </p:nvSpPr>
          <p:spPr>
            <a:xfrm flipH="1">
              <a:off x="425920" y="5687331"/>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流程图: 接点 26"/>
            <p:cNvSpPr/>
            <p:nvPr/>
          </p:nvSpPr>
          <p:spPr>
            <a:xfrm flipH="1">
              <a:off x="642696" y="5687331"/>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流程图: 接点 27"/>
            <p:cNvSpPr/>
            <p:nvPr/>
          </p:nvSpPr>
          <p:spPr>
            <a:xfrm flipH="1">
              <a:off x="859472" y="5687331"/>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流程图: 接点 28"/>
            <p:cNvSpPr/>
            <p:nvPr/>
          </p:nvSpPr>
          <p:spPr>
            <a:xfrm flipH="1">
              <a:off x="1076248" y="5687331"/>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流程图: 接点 29"/>
            <p:cNvSpPr/>
            <p:nvPr/>
          </p:nvSpPr>
          <p:spPr>
            <a:xfrm flipH="1">
              <a:off x="1293024" y="5687331"/>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流程图: 接点 30"/>
            <p:cNvSpPr/>
            <p:nvPr/>
          </p:nvSpPr>
          <p:spPr>
            <a:xfrm flipH="1">
              <a:off x="1509800" y="5687331"/>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流程图: 接点 31"/>
            <p:cNvSpPr/>
            <p:nvPr/>
          </p:nvSpPr>
          <p:spPr>
            <a:xfrm flipH="1">
              <a:off x="425920" y="5909147"/>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流程图: 接点 32"/>
            <p:cNvSpPr/>
            <p:nvPr/>
          </p:nvSpPr>
          <p:spPr>
            <a:xfrm flipH="1">
              <a:off x="642696" y="5909147"/>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流程图: 接点 33"/>
            <p:cNvSpPr/>
            <p:nvPr/>
          </p:nvSpPr>
          <p:spPr>
            <a:xfrm flipH="1">
              <a:off x="859472" y="5909147"/>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流程图: 接点 34"/>
            <p:cNvSpPr/>
            <p:nvPr/>
          </p:nvSpPr>
          <p:spPr>
            <a:xfrm flipH="1">
              <a:off x="1076248" y="5909147"/>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流程图: 接点 35"/>
            <p:cNvSpPr/>
            <p:nvPr/>
          </p:nvSpPr>
          <p:spPr>
            <a:xfrm flipH="1">
              <a:off x="1293024" y="5909147"/>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流程图: 接点 36"/>
            <p:cNvSpPr/>
            <p:nvPr/>
          </p:nvSpPr>
          <p:spPr>
            <a:xfrm flipH="1">
              <a:off x="1509800" y="5909147"/>
              <a:ext cx="132303" cy="132303"/>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文本框 39" descr="7b0a20202020227461726765744d6f64756c65223a202270726f636573734f6e6c696e65466f6e7473220a7d0a"/>
          <p:cNvSpPr txBox="1"/>
          <p:nvPr/>
        </p:nvSpPr>
        <p:spPr>
          <a:xfrm>
            <a:off x="2477135" y="2128520"/>
            <a:ext cx="6888480" cy="1651000"/>
          </a:xfrm>
          <a:prstGeom prst="rect">
            <a:avLst/>
          </a:prstGeom>
          <a:noFill/>
        </p:spPr>
        <p:txBody>
          <a:bodyPr wrap="none" rtlCol="0">
            <a:noAutofit/>
          </a:bodyPr>
          <a:p>
            <a:pPr algn="ctr">
              <a:lnSpc>
                <a:spcPct val="120000"/>
              </a:lnSpc>
            </a:pPr>
            <a:r>
              <a:rPr lang="zh-CN" altLang="en-US" sz="8800">
                <a:gradFill>
                  <a:gsLst>
                    <a:gs pos="50000">
                      <a:srgbClr val="EDD044"/>
                    </a:gs>
                    <a:gs pos="0">
                      <a:srgbClr val="FCDB42"/>
                    </a:gs>
                    <a:gs pos="100000">
                      <a:srgbClr val="FAF0E6"/>
                    </a:gs>
                  </a:gsLst>
                  <a:lin scaled="0"/>
                </a:gradFill>
                <a:latin typeface="汉仪程行简" panose="00020600040101010101" charset="-122"/>
                <a:ea typeface="汉仪程行简" panose="00020600040101010101" charset="-122"/>
                <a:cs typeface="汉仪铸字美心体简" panose="00020600040101010101" charset="-122"/>
                <a:sym typeface="汉仪铸字美心体简" panose="00020600040101010101" charset="-122"/>
              </a:rPr>
              <a:t>带上她的眼睛</a:t>
            </a:r>
            <a:endParaRPr lang="zh-CN" altLang="en-US" sz="8800">
              <a:gradFill>
                <a:gsLst>
                  <a:gs pos="50000">
                    <a:srgbClr val="EDD044"/>
                  </a:gs>
                  <a:gs pos="0">
                    <a:srgbClr val="FCDB42"/>
                  </a:gs>
                  <a:gs pos="100000">
                    <a:srgbClr val="FAF0E6"/>
                  </a:gs>
                </a:gsLst>
                <a:lin scaled="0"/>
              </a:gradFill>
              <a:latin typeface="汉仪程行简" panose="00020600040101010101" charset="-122"/>
              <a:ea typeface="汉仪程行简" panose="00020600040101010101" charset="-122"/>
              <a:cs typeface="汉仪铸字美心体简" panose="00020600040101010101" charset="-122"/>
              <a:sym typeface="汉仪铸字美心体简" panose="00020600040101010101" charset="-122"/>
            </a:endParaRPr>
          </a:p>
          <a:p>
            <a:pPr algn="ctr">
              <a:lnSpc>
                <a:spcPct val="120000"/>
              </a:lnSpc>
            </a:pPr>
            <a:r>
              <a:rPr lang="zh-CN" altLang="en-US" sz="6000" i="1">
                <a:gradFill>
                  <a:gsLst>
                    <a:gs pos="50000">
                      <a:srgbClr val="EDD044"/>
                    </a:gs>
                    <a:gs pos="0">
                      <a:srgbClr val="FCDB42"/>
                    </a:gs>
                    <a:gs pos="100000">
                      <a:srgbClr val="FAF0E6"/>
                    </a:gs>
                  </a:gsLst>
                  <a:lin scaled="0"/>
                </a:gradFill>
                <a:latin typeface="汉仪程行简" panose="00020600040101010101" charset="-122"/>
                <a:ea typeface="汉仪程行简" panose="00020600040101010101" charset="-122"/>
                <a:cs typeface="汉仪铸字美心体简" panose="00020600040101010101" charset="-122"/>
                <a:sym typeface="汉仪铸字美心体简" panose="00020600040101010101" charset="-122"/>
              </a:rPr>
              <a:t>刘慈欣</a:t>
            </a:r>
            <a:endParaRPr lang="zh-CN" altLang="en-US" sz="6000" i="1">
              <a:gradFill>
                <a:gsLst>
                  <a:gs pos="50000">
                    <a:srgbClr val="EDD044"/>
                  </a:gs>
                  <a:gs pos="0">
                    <a:srgbClr val="FCDB42"/>
                  </a:gs>
                  <a:gs pos="100000">
                    <a:srgbClr val="FAF0E6"/>
                  </a:gs>
                </a:gsLst>
                <a:lin scaled="0"/>
              </a:gradFill>
              <a:latin typeface="汉仪程行简" panose="00020600040101010101" charset="-122"/>
              <a:ea typeface="汉仪程行简" panose="00020600040101010101" charset="-122"/>
              <a:cs typeface="汉仪铸字美心体简" panose="00020600040101010101" charset="-122"/>
              <a:sym typeface="汉仪铸字美心体简"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wipe dir="r"/>
      </p:transition>
    </mc:Choice>
    <mc:Fallback>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1000"/>
                                        <p:tgtEl>
                                          <p:spTgt spid="39"/>
                                        </p:tgtEl>
                                      </p:cBhvr>
                                    </p:animEffect>
                                    <p:anim calcmode="lin" valueType="num">
                                      <p:cBhvr>
                                        <p:cTn id="14" dur="1000" fill="hold"/>
                                        <p:tgtEl>
                                          <p:spTgt spid="39"/>
                                        </p:tgtEl>
                                        <p:attrNameLst>
                                          <p:attrName>ppt_x</p:attrName>
                                        </p:attrNameLst>
                                      </p:cBhvr>
                                      <p:tavLst>
                                        <p:tav tm="0">
                                          <p:val>
                                            <p:strVal val="#ppt_x"/>
                                          </p:val>
                                        </p:tav>
                                        <p:tav tm="100000">
                                          <p:val>
                                            <p:strVal val="#ppt_x"/>
                                          </p:val>
                                        </p:tav>
                                      </p:tavLst>
                                    </p:anim>
                                    <p:anim calcmode="lin" valueType="num">
                                      <p:cBhvr>
                                        <p:cTn id="15" dur="1000" fill="hold"/>
                                        <p:tgtEl>
                                          <p:spTgt spid="3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40"/>
                                        </p:tgtEl>
                                        <p:attrNameLst>
                                          <p:attrName>style.visibility</p:attrName>
                                        </p:attrNameLst>
                                      </p:cBhvr>
                                      <p:to>
                                        <p:strVal val="visible"/>
                                      </p:to>
                                    </p:set>
                                    <p:anim calcmode="lin" valueType="num">
                                      <p:cBhvr additive="base">
                                        <p:cTn id="26" dur="500"/>
                                        <p:tgtEl>
                                          <p:spTgt spid="40"/>
                                        </p:tgtEl>
                                        <p:attrNameLst>
                                          <p:attrName>ppt_y</p:attrName>
                                        </p:attrNameLst>
                                      </p:cBhvr>
                                      <p:tavLst>
                                        <p:tav tm="0">
                                          <p:val>
                                            <p:strVal val="#ppt_y+#ppt_h*1.125000"/>
                                          </p:val>
                                        </p:tav>
                                        <p:tav tm="100000">
                                          <p:val>
                                            <p:strVal val="#ppt_y"/>
                                          </p:val>
                                        </p:tav>
                                      </p:tavLst>
                                    </p:anim>
                                    <p:animEffect transition="in" filter="wipe(up)">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cstate="screen"/>
          <a:srcRect/>
          <a:stretch>
            <a:fillRect/>
          </a:stretch>
        </p:blipFill>
        <p:spPr>
          <a:xfrm>
            <a:off x="10259435" y="469823"/>
            <a:ext cx="1370849" cy="1104998"/>
          </a:xfrm>
          <a:prstGeom prst="rect">
            <a:avLst/>
          </a:prstGeom>
        </p:spPr>
      </p:pic>
      <p:sp>
        <p:nvSpPr>
          <p:cNvPr id="100" name="文本框 99"/>
          <p:cNvSpPr txBox="1"/>
          <p:nvPr>
            <p:custDataLst>
              <p:tags r:id="rId2"/>
            </p:custDataLst>
          </p:nvPr>
        </p:nvSpPr>
        <p:spPr>
          <a:xfrm>
            <a:off x="2607310" y="730885"/>
            <a:ext cx="6757670" cy="583565"/>
          </a:xfrm>
          <a:prstGeom prst="rect">
            <a:avLst/>
          </a:prstGeom>
          <a:noFill/>
          <a:ln w="9525">
            <a:noFill/>
          </a:ln>
        </p:spPr>
        <p:txBody>
          <a:bodyPr wrap="square">
            <a:spAutoFit/>
          </a:bodyPr>
          <a:p>
            <a:pPr indent="304800"/>
            <a:r>
              <a:rPr lang="zh-CN" sz="3200" b="0">
                <a:solidFill>
                  <a:schemeClr val="tx1"/>
                </a:solidFill>
                <a:latin typeface="黑体" panose="02010609060101010101" charset="-122"/>
                <a:ea typeface="黑体" panose="02010609060101010101" charset="-122"/>
              </a:rPr>
              <a:t>请你找出文中的悬念、伏笔、照应。</a:t>
            </a:r>
            <a:endParaRPr lang="zh-CN" altLang="en-US" sz="3200" b="0">
              <a:solidFill>
                <a:schemeClr val="tx1"/>
              </a:solidFill>
              <a:latin typeface="黑体" panose="02010609060101010101" charset="-122"/>
              <a:ea typeface="黑体" panose="02010609060101010101" charset="-122"/>
            </a:endParaRPr>
          </a:p>
        </p:txBody>
      </p:sp>
      <p:sp>
        <p:nvSpPr>
          <p:cNvPr id="2" name="Rounded Rectangle 33"/>
          <p:cNvSpPr/>
          <p:nvPr>
            <p:custDataLst>
              <p:tags r:id="rId3"/>
            </p:custDataLst>
          </p:nvPr>
        </p:nvSpPr>
        <p:spPr>
          <a:xfrm>
            <a:off x="971550" y="1903730"/>
            <a:ext cx="4925060" cy="3837940"/>
          </a:xfrm>
          <a:prstGeom prst="roundRect">
            <a:avLst>
              <a:gd name="adj" fmla="val 2744"/>
            </a:avLst>
          </a:prstGeom>
          <a:solidFill>
            <a:srgbClr val="48505A"/>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优设标题黑" panose="02010600030101010101" charset="-122"/>
              <a:ea typeface="优设标题黑" panose="02010600030101010101" charset="-122"/>
              <a:sym typeface="优设标题黑" panose="02010600030101010101" charset="-122"/>
            </a:endParaRPr>
          </a:p>
        </p:txBody>
      </p:sp>
      <p:sp>
        <p:nvSpPr>
          <p:cNvPr id="3" name="TextBox 34"/>
          <p:cNvSpPr txBox="1"/>
          <p:nvPr>
            <p:custDataLst>
              <p:tags r:id="rId4"/>
            </p:custDataLst>
          </p:nvPr>
        </p:nvSpPr>
        <p:spPr>
          <a:xfrm>
            <a:off x="1731010" y="2050415"/>
            <a:ext cx="340614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600" dirty="0">
                <a:solidFill>
                  <a:srgbClr val="72BCC5"/>
                </a:solidFill>
                <a:latin typeface="汉仪雪君体简" panose="02010600000101010101" charset="-122"/>
                <a:ea typeface="汉仪雪君体简" panose="02010600000101010101" charset="-122"/>
                <a:sym typeface="优设标题黑" panose="02010600030101010101" charset="-122"/>
              </a:rPr>
              <a:t>悬念</a:t>
            </a:r>
            <a:endParaRPr lang="zh-CN" altLang="en-US" sz="3600" dirty="0">
              <a:solidFill>
                <a:srgbClr val="72BCC5"/>
              </a:solidFill>
              <a:latin typeface="汉仪雪君体简" panose="02010600000101010101" charset="-122"/>
              <a:ea typeface="汉仪雪君体简" panose="02010600000101010101" charset="-122"/>
              <a:sym typeface="优设标题黑" panose="02010600030101010101" charset="-122"/>
            </a:endParaRPr>
          </a:p>
        </p:txBody>
      </p:sp>
      <p:sp>
        <p:nvSpPr>
          <p:cNvPr id="16" name="文本框 64"/>
          <p:cNvSpPr txBox="1"/>
          <p:nvPr>
            <p:custDataLst>
              <p:tags r:id="rId5"/>
            </p:custDataLst>
          </p:nvPr>
        </p:nvSpPr>
        <p:spPr>
          <a:xfrm>
            <a:off x="1167765" y="2695575"/>
            <a:ext cx="4532630" cy="30460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457200" algn="just" fontAlgn="auto">
              <a:lnSpc>
                <a:spcPct val="150000"/>
              </a:lnSpc>
            </a:pPr>
            <a:r>
              <a:rPr lang="zh-CN" altLang="en-US" sz="3200" dirty="0">
                <a:solidFill>
                  <a:schemeClr val="bg1"/>
                </a:solidFill>
                <a:latin typeface="黑体" panose="02010609060101010101" charset="-122"/>
                <a:ea typeface="黑体" panose="02010609060101010101" charset="-122"/>
                <a:sym typeface="思源黑体 CN ExtraLight" panose="02010600030101010101" pitchFamily="34" charset="-122"/>
              </a:rPr>
              <a:t>设置的疑问或矛盾冲突，又不说明原因，层层设疑，以造成读者急切期待的心理。</a:t>
            </a:r>
            <a:endParaRPr lang="zh-CN" altLang="en-US" sz="3200" dirty="0">
              <a:solidFill>
                <a:schemeClr val="bg1"/>
              </a:solidFill>
              <a:latin typeface="黑体" panose="02010609060101010101" charset="-122"/>
              <a:ea typeface="黑体" panose="02010609060101010101" charset="-122"/>
              <a:sym typeface="思源黑体 CN ExtraLight" panose="02010600030101010101" pitchFamily="34" charset="-122"/>
            </a:endParaRPr>
          </a:p>
        </p:txBody>
      </p:sp>
      <p:sp>
        <p:nvSpPr>
          <p:cNvPr id="4" name="Rounded Rectangle 33"/>
          <p:cNvSpPr/>
          <p:nvPr>
            <p:custDataLst>
              <p:tags r:id="rId6"/>
            </p:custDataLst>
          </p:nvPr>
        </p:nvSpPr>
        <p:spPr>
          <a:xfrm>
            <a:off x="6290945" y="1903730"/>
            <a:ext cx="4925060" cy="3837940"/>
          </a:xfrm>
          <a:prstGeom prst="roundRect">
            <a:avLst>
              <a:gd name="adj" fmla="val 2744"/>
            </a:avLst>
          </a:prstGeom>
          <a:solidFill>
            <a:srgbClr val="48505A"/>
          </a:solid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优设标题黑" panose="02010600030101010101" charset="-122"/>
              <a:ea typeface="优设标题黑" panose="02010600030101010101" charset="-122"/>
              <a:sym typeface="优设标题黑" panose="02010600030101010101" charset="-122"/>
            </a:endParaRPr>
          </a:p>
        </p:txBody>
      </p:sp>
      <p:sp>
        <p:nvSpPr>
          <p:cNvPr id="5" name="TextBox 34"/>
          <p:cNvSpPr txBox="1"/>
          <p:nvPr>
            <p:custDataLst>
              <p:tags r:id="rId7"/>
            </p:custDataLst>
          </p:nvPr>
        </p:nvSpPr>
        <p:spPr>
          <a:xfrm>
            <a:off x="7050405" y="2050415"/>
            <a:ext cx="340614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600" dirty="0">
                <a:solidFill>
                  <a:srgbClr val="72BCC5"/>
                </a:solidFill>
                <a:latin typeface="汉仪雪君体简" panose="02010600000101010101" charset="-122"/>
                <a:ea typeface="汉仪雪君体简" panose="02010600000101010101" charset="-122"/>
                <a:sym typeface="优设标题黑" panose="02010600030101010101" charset="-122"/>
              </a:rPr>
              <a:t>伏笔</a:t>
            </a:r>
            <a:endParaRPr lang="zh-CN" altLang="en-US" sz="3600" dirty="0">
              <a:solidFill>
                <a:srgbClr val="72BCC5"/>
              </a:solidFill>
              <a:latin typeface="汉仪雪君体简" panose="02010600000101010101" charset="-122"/>
              <a:ea typeface="汉仪雪君体简" panose="02010600000101010101" charset="-122"/>
              <a:sym typeface="优设标题黑" panose="02010600030101010101" charset="-122"/>
            </a:endParaRPr>
          </a:p>
        </p:txBody>
      </p:sp>
      <p:sp>
        <p:nvSpPr>
          <p:cNvPr id="6" name="文本框 64"/>
          <p:cNvSpPr txBox="1"/>
          <p:nvPr>
            <p:custDataLst>
              <p:tags r:id="rId8"/>
            </p:custDataLst>
          </p:nvPr>
        </p:nvSpPr>
        <p:spPr>
          <a:xfrm>
            <a:off x="6487160" y="2695575"/>
            <a:ext cx="4532630" cy="30460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457200" algn="just" fontAlgn="auto">
              <a:lnSpc>
                <a:spcPct val="100000"/>
              </a:lnSpc>
            </a:pPr>
            <a:r>
              <a:rPr lang="zh-CN" altLang="en-US" sz="3200" dirty="0">
                <a:solidFill>
                  <a:schemeClr val="bg1"/>
                </a:solidFill>
                <a:latin typeface="黑体" panose="02010609060101010101" charset="-122"/>
                <a:ea typeface="黑体" panose="02010609060101010101" charset="-122"/>
                <a:sym typeface="思源黑体 CN ExtraLight" panose="02010600030101010101" pitchFamily="34" charset="-122"/>
              </a:rPr>
              <a:t>指文章或文艺作品中，前段内容为后段内容所作的提示或暗示。它常常与“照应”配合使用，即所谓前有伏笔，后有照应。</a:t>
            </a:r>
            <a:endParaRPr lang="zh-CN" altLang="en-US" sz="3200" dirty="0">
              <a:solidFill>
                <a:schemeClr val="bg1"/>
              </a:solidFill>
              <a:latin typeface="黑体" panose="02010609060101010101" charset="-122"/>
              <a:ea typeface="黑体" panose="02010609060101010101" charset="-122"/>
              <a:sym typeface="思源黑体 CN ExtraLight" panose="02010600030101010101"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wipe dir="r"/>
      </p:transition>
    </mc:Choice>
    <mc:Fallback>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linds(horizontal)">
                                      <p:cBhvr>
                                        <p:cTn id="14" dur="500"/>
                                        <p:tgtEl>
                                          <p:spTgt spid="2"/>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linds(horizont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linds(horizontal)">
                                      <p:cBhvr>
                                        <p:cTn id="28" dur="500"/>
                                        <p:tgtEl>
                                          <p:spTgt spid="5"/>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linds(horizont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16" grpId="0"/>
      <p:bldP spid="4" grpId="0" bldLvl="0" animBg="1"/>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cstate="screen"/>
          <a:srcRect/>
          <a:stretch>
            <a:fillRect/>
          </a:stretch>
        </p:blipFill>
        <p:spPr>
          <a:xfrm>
            <a:off x="10259435" y="469823"/>
            <a:ext cx="1370849" cy="1104998"/>
          </a:xfrm>
          <a:prstGeom prst="rect">
            <a:avLst/>
          </a:prstGeom>
        </p:spPr>
      </p:pic>
      <p:grpSp>
        <p:nvGrpSpPr>
          <p:cNvPr id="46" name="组合 45"/>
          <p:cNvGrpSpPr/>
          <p:nvPr/>
        </p:nvGrpSpPr>
        <p:grpSpPr>
          <a:xfrm>
            <a:off x="2771698" y="1657569"/>
            <a:ext cx="584336" cy="584336"/>
            <a:chOff x="6488507" y="1707206"/>
            <a:chExt cx="604004" cy="604004"/>
          </a:xfrm>
        </p:grpSpPr>
        <p:sp>
          <p:nvSpPr>
            <p:cNvPr id="23" name="椭圆 22"/>
            <p:cNvSpPr/>
            <p:nvPr>
              <p:custDataLst>
                <p:tags r:id="rId2"/>
              </p:custDataLst>
            </p:nvPr>
          </p:nvSpPr>
          <p:spPr>
            <a:xfrm>
              <a:off x="6488507" y="1707206"/>
              <a:ext cx="604004" cy="604004"/>
            </a:xfrm>
            <a:prstGeom prst="ellipse">
              <a:avLst/>
            </a:prstGeom>
            <a:solidFill>
              <a:srgbClr val="C34A43"/>
            </a:solidFill>
            <a:ln>
              <a:solidFill>
                <a:srgbClr val="C34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b="1"/>
            </a:p>
          </p:txBody>
        </p:sp>
        <p:sp>
          <p:nvSpPr>
            <p:cNvPr id="30" name="13"/>
            <p:cNvSpPr>
              <a:spLocks noChangeAspect="1"/>
            </p:cNvSpPr>
            <p:nvPr>
              <p:custDataLst>
                <p:tags r:id="rId3"/>
              </p:custDataLst>
            </p:nvPr>
          </p:nvSpPr>
          <p:spPr bwMode="auto">
            <a:xfrm>
              <a:off x="6621527" y="1908375"/>
              <a:ext cx="337964" cy="201667"/>
            </a:xfrm>
            <a:custGeom>
              <a:avLst/>
              <a:gdLst>
                <a:gd name="connsiteX0" fmla="*/ 304490 w 608979"/>
                <a:gd name="connsiteY0" fmla="*/ 195651 h 363385"/>
                <a:gd name="connsiteX1" fmla="*/ 304583 w 608979"/>
                <a:gd name="connsiteY1" fmla="*/ 195651 h 363385"/>
                <a:gd name="connsiteX2" fmla="*/ 304770 w 608979"/>
                <a:gd name="connsiteY2" fmla="*/ 195651 h 363385"/>
                <a:gd name="connsiteX3" fmla="*/ 312252 w 608979"/>
                <a:gd name="connsiteY3" fmla="*/ 237304 h 363385"/>
                <a:gd name="connsiteX4" fmla="*/ 328430 w 608979"/>
                <a:gd name="connsiteY4" fmla="*/ 283254 h 363385"/>
                <a:gd name="connsiteX5" fmla="*/ 356111 w 608979"/>
                <a:gd name="connsiteY5" fmla="*/ 195744 h 363385"/>
                <a:gd name="connsiteX6" fmla="*/ 422040 w 608979"/>
                <a:gd name="connsiteY6" fmla="*/ 232261 h 363385"/>
                <a:gd name="connsiteX7" fmla="*/ 430830 w 608979"/>
                <a:gd name="connsiteY7" fmla="*/ 238425 h 363385"/>
                <a:gd name="connsiteX8" fmla="*/ 450001 w 608979"/>
                <a:gd name="connsiteY8" fmla="*/ 228619 h 363385"/>
                <a:gd name="connsiteX9" fmla="*/ 472352 w 608979"/>
                <a:gd name="connsiteY9" fmla="*/ 299131 h 363385"/>
                <a:gd name="connsiteX10" fmla="*/ 485257 w 608979"/>
                <a:gd name="connsiteY10" fmla="*/ 262240 h 363385"/>
                <a:gd name="connsiteX11" fmla="*/ 491242 w 608979"/>
                <a:gd name="connsiteY11" fmla="*/ 228712 h 363385"/>
                <a:gd name="connsiteX12" fmla="*/ 491429 w 608979"/>
                <a:gd name="connsiteY12" fmla="*/ 228712 h 363385"/>
                <a:gd name="connsiteX13" fmla="*/ 491523 w 608979"/>
                <a:gd name="connsiteY13" fmla="*/ 228712 h 363385"/>
                <a:gd name="connsiteX14" fmla="*/ 497508 w 608979"/>
                <a:gd name="connsiteY14" fmla="*/ 262240 h 363385"/>
                <a:gd name="connsiteX15" fmla="*/ 510506 w 608979"/>
                <a:gd name="connsiteY15" fmla="*/ 299224 h 363385"/>
                <a:gd name="connsiteX16" fmla="*/ 532763 w 608979"/>
                <a:gd name="connsiteY16" fmla="*/ 228712 h 363385"/>
                <a:gd name="connsiteX17" fmla="*/ 585881 w 608979"/>
                <a:gd name="connsiteY17" fmla="*/ 258038 h 363385"/>
                <a:gd name="connsiteX18" fmla="*/ 608886 w 608979"/>
                <a:gd name="connsiteY18" fmla="*/ 301092 h 363385"/>
                <a:gd name="connsiteX19" fmla="*/ 608979 w 608979"/>
                <a:gd name="connsiteY19" fmla="*/ 363385 h 363385"/>
                <a:gd name="connsiteX20" fmla="*/ 491242 w 608979"/>
                <a:gd name="connsiteY20" fmla="*/ 363385 h 363385"/>
                <a:gd name="connsiteX21" fmla="*/ 450469 w 608979"/>
                <a:gd name="connsiteY21" fmla="*/ 363385 h 363385"/>
                <a:gd name="connsiteX22" fmla="*/ 373785 w 608979"/>
                <a:gd name="connsiteY22" fmla="*/ 363385 h 363385"/>
                <a:gd name="connsiteX23" fmla="*/ 304209 w 608979"/>
                <a:gd name="connsiteY23" fmla="*/ 363385 h 363385"/>
                <a:gd name="connsiteX24" fmla="*/ 234633 w 608979"/>
                <a:gd name="connsiteY24" fmla="*/ 363385 h 363385"/>
                <a:gd name="connsiteX25" fmla="*/ 158230 w 608979"/>
                <a:gd name="connsiteY25" fmla="*/ 363385 h 363385"/>
                <a:gd name="connsiteX26" fmla="*/ 117176 w 608979"/>
                <a:gd name="connsiteY26" fmla="*/ 363385 h 363385"/>
                <a:gd name="connsiteX27" fmla="*/ 0 w 608979"/>
                <a:gd name="connsiteY27" fmla="*/ 363385 h 363385"/>
                <a:gd name="connsiteX28" fmla="*/ 0 w 608979"/>
                <a:gd name="connsiteY28" fmla="*/ 300998 h 363385"/>
                <a:gd name="connsiteX29" fmla="*/ 22911 w 608979"/>
                <a:gd name="connsiteY29" fmla="*/ 257851 h 363385"/>
                <a:gd name="connsiteX30" fmla="*/ 76029 w 608979"/>
                <a:gd name="connsiteY30" fmla="*/ 228619 h 363385"/>
                <a:gd name="connsiteX31" fmla="*/ 98380 w 608979"/>
                <a:gd name="connsiteY31" fmla="*/ 299131 h 363385"/>
                <a:gd name="connsiteX32" fmla="*/ 111378 w 608979"/>
                <a:gd name="connsiteY32" fmla="*/ 262240 h 363385"/>
                <a:gd name="connsiteX33" fmla="*/ 117363 w 608979"/>
                <a:gd name="connsiteY33" fmla="*/ 228712 h 363385"/>
                <a:gd name="connsiteX34" fmla="*/ 117457 w 608979"/>
                <a:gd name="connsiteY34" fmla="*/ 228712 h 363385"/>
                <a:gd name="connsiteX35" fmla="*/ 117550 w 608979"/>
                <a:gd name="connsiteY35" fmla="*/ 228712 h 363385"/>
                <a:gd name="connsiteX36" fmla="*/ 123535 w 608979"/>
                <a:gd name="connsiteY36" fmla="*/ 262240 h 363385"/>
                <a:gd name="connsiteX37" fmla="*/ 136534 w 608979"/>
                <a:gd name="connsiteY37" fmla="*/ 299131 h 363385"/>
                <a:gd name="connsiteX38" fmla="*/ 158885 w 608979"/>
                <a:gd name="connsiteY38" fmla="*/ 228619 h 363385"/>
                <a:gd name="connsiteX39" fmla="*/ 178336 w 608979"/>
                <a:gd name="connsiteY39" fmla="*/ 238612 h 363385"/>
                <a:gd name="connsiteX40" fmla="*/ 187127 w 608979"/>
                <a:gd name="connsiteY40" fmla="*/ 232261 h 363385"/>
                <a:gd name="connsiteX41" fmla="*/ 253149 w 608979"/>
                <a:gd name="connsiteY41" fmla="*/ 195744 h 363385"/>
                <a:gd name="connsiteX42" fmla="*/ 280830 w 608979"/>
                <a:gd name="connsiteY42" fmla="*/ 283254 h 363385"/>
                <a:gd name="connsiteX43" fmla="*/ 297008 w 608979"/>
                <a:gd name="connsiteY43" fmla="*/ 237304 h 363385"/>
                <a:gd name="connsiteX44" fmla="*/ 304490 w 608979"/>
                <a:gd name="connsiteY44" fmla="*/ 195651 h 363385"/>
                <a:gd name="connsiteX45" fmla="*/ 491441 w 608979"/>
                <a:gd name="connsiteY45" fmla="*/ 71099 h 363385"/>
                <a:gd name="connsiteX46" fmla="*/ 546818 w 608979"/>
                <a:gd name="connsiteY46" fmla="*/ 127774 h 363385"/>
                <a:gd name="connsiteX47" fmla="*/ 491815 w 608979"/>
                <a:gd name="connsiteY47" fmla="*/ 214140 h 363385"/>
                <a:gd name="connsiteX48" fmla="*/ 491441 w 608979"/>
                <a:gd name="connsiteY48" fmla="*/ 214140 h 363385"/>
                <a:gd name="connsiteX49" fmla="*/ 491067 w 608979"/>
                <a:gd name="connsiteY49" fmla="*/ 214140 h 363385"/>
                <a:gd name="connsiteX50" fmla="*/ 436064 w 608979"/>
                <a:gd name="connsiteY50" fmla="*/ 127774 h 363385"/>
                <a:gd name="connsiteX51" fmla="*/ 491441 w 608979"/>
                <a:gd name="connsiteY51" fmla="*/ 71099 h 363385"/>
                <a:gd name="connsiteX52" fmla="*/ 117056 w 608979"/>
                <a:gd name="connsiteY52" fmla="*/ 71099 h 363385"/>
                <a:gd name="connsiteX53" fmla="*/ 172424 w 608979"/>
                <a:gd name="connsiteY53" fmla="*/ 127774 h 363385"/>
                <a:gd name="connsiteX54" fmla="*/ 117431 w 608979"/>
                <a:gd name="connsiteY54" fmla="*/ 214140 h 363385"/>
                <a:gd name="connsiteX55" fmla="*/ 117056 w 608979"/>
                <a:gd name="connsiteY55" fmla="*/ 214140 h 363385"/>
                <a:gd name="connsiteX56" fmla="*/ 116682 w 608979"/>
                <a:gd name="connsiteY56" fmla="*/ 214140 h 363385"/>
                <a:gd name="connsiteX57" fmla="*/ 61689 w 608979"/>
                <a:gd name="connsiteY57" fmla="*/ 127774 h 363385"/>
                <a:gd name="connsiteX58" fmla="*/ 117056 w 608979"/>
                <a:gd name="connsiteY58" fmla="*/ 71099 h 363385"/>
                <a:gd name="connsiteX59" fmla="*/ 304490 w 608979"/>
                <a:gd name="connsiteY59" fmla="*/ 38 h 363385"/>
                <a:gd name="connsiteX60" fmla="*/ 373335 w 608979"/>
                <a:gd name="connsiteY60" fmla="*/ 70367 h 363385"/>
                <a:gd name="connsiteX61" fmla="*/ 304957 w 608979"/>
                <a:gd name="connsiteY61" fmla="*/ 177869 h 363385"/>
                <a:gd name="connsiteX62" fmla="*/ 304490 w 608979"/>
                <a:gd name="connsiteY62" fmla="*/ 177869 h 363385"/>
                <a:gd name="connsiteX63" fmla="*/ 304022 w 608979"/>
                <a:gd name="connsiteY63" fmla="*/ 177869 h 363385"/>
                <a:gd name="connsiteX64" fmla="*/ 235644 w 608979"/>
                <a:gd name="connsiteY64" fmla="*/ 70367 h 363385"/>
                <a:gd name="connsiteX65" fmla="*/ 304490 w 608979"/>
                <a:gd name="connsiteY65" fmla="*/ 38 h 36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8979" h="363385">
                  <a:moveTo>
                    <a:pt x="304490" y="195651"/>
                  </a:moveTo>
                  <a:lnTo>
                    <a:pt x="304583" y="195651"/>
                  </a:lnTo>
                  <a:lnTo>
                    <a:pt x="304770" y="195651"/>
                  </a:lnTo>
                  <a:cubicBezTo>
                    <a:pt x="310194" y="195744"/>
                    <a:pt x="340681" y="197706"/>
                    <a:pt x="312252" y="237304"/>
                  </a:cubicBezTo>
                  <a:lnTo>
                    <a:pt x="328430" y="283254"/>
                  </a:lnTo>
                  <a:lnTo>
                    <a:pt x="356111" y="195744"/>
                  </a:lnTo>
                  <a:cubicBezTo>
                    <a:pt x="356111" y="195744"/>
                    <a:pt x="390899" y="212649"/>
                    <a:pt x="422040" y="232261"/>
                  </a:cubicBezTo>
                  <a:cubicBezTo>
                    <a:pt x="425313" y="234222"/>
                    <a:pt x="428212" y="236370"/>
                    <a:pt x="430830" y="238425"/>
                  </a:cubicBezTo>
                  <a:cubicBezTo>
                    <a:pt x="442052" y="232448"/>
                    <a:pt x="450001" y="228619"/>
                    <a:pt x="450001" y="228619"/>
                  </a:cubicBezTo>
                  <a:lnTo>
                    <a:pt x="472352" y="299131"/>
                  </a:lnTo>
                  <a:lnTo>
                    <a:pt x="485257" y="262240"/>
                  </a:lnTo>
                  <a:cubicBezTo>
                    <a:pt x="462439" y="230393"/>
                    <a:pt x="486940" y="228712"/>
                    <a:pt x="491242" y="228712"/>
                  </a:cubicBezTo>
                  <a:lnTo>
                    <a:pt x="491429" y="228712"/>
                  </a:lnTo>
                  <a:lnTo>
                    <a:pt x="491523" y="228712"/>
                  </a:lnTo>
                  <a:cubicBezTo>
                    <a:pt x="495918" y="228712"/>
                    <a:pt x="520326" y="230393"/>
                    <a:pt x="497508" y="262240"/>
                  </a:cubicBezTo>
                  <a:lnTo>
                    <a:pt x="510506" y="299224"/>
                  </a:lnTo>
                  <a:lnTo>
                    <a:pt x="532763" y="228712"/>
                  </a:lnTo>
                  <a:cubicBezTo>
                    <a:pt x="532763" y="228712"/>
                    <a:pt x="560818" y="242348"/>
                    <a:pt x="585881" y="258038"/>
                  </a:cubicBezTo>
                  <a:cubicBezTo>
                    <a:pt x="604771" y="269805"/>
                    <a:pt x="608325" y="282693"/>
                    <a:pt x="608886" y="301092"/>
                  </a:cubicBezTo>
                  <a:lnTo>
                    <a:pt x="608979" y="363385"/>
                  </a:lnTo>
                  <a:lnTo>
                    <a:pt x="491242" y="363385"/>
                  </a:lnTo>
                  <a:lnTo>
                    <a:pt x="450469" y="363385"/>
                  </a:lnTo>
                  <a:lnTo>
                    <a:pt x="373785" y="363385"/>
                  </a:lnTo>
                  <a:lnTo>
                    <a:pt x="304209" y="363385"/>
                  </a:lnTo>
                  <a:lnTo>
                    <a:pt x="234633" y="363385"/>
                  </a:lnTo>
                  <a:lnTo>
                    <a:pt x="158230" y="363385"/>
                  </a:lnTo>
                  <a:lnTo>
                    <a:pt x="117176" y="363385"/>
                  </a:lnTo>
                  <a:lnTo>
                    <a:pt x="0" y="363385"/>
                  </a:lnTo>
                  <a:lnTo>
                    <a:pt x="0" y="300998"/>
                  </a:lnTo>
                  <a:cubicBezTo>
                    <a:pt x="467" y="282507"/>
                    <a:pt x="4021" y="269712"/>
                    <a:pt x="22911" y="257851"/>
                  </a:cubicBezTo>
                  <a:cubicBezTo>
                    <a:pt x="47974" y="242161"/>
                    <a:pt x="76029" y="228619"/>
                    <a:pt x="76029" y="228619"/>
                  </a:cubicBezTo>
                  <a:lnTo>
                    <a:pt x="98380" y="299131"/>
                  </a:lnTo>
                  <a:lnTo>
                    <a:pt x="111378" y="262240"/>
                  </a:lnTo>
                  <a:cubicBezTo>
                    <a:pt x="88560" y="230393"/>
                    <a:pt x="112968" y="228712"/>
                    <a:pt x="117363" y="228712"/>
                  </a:cubicBezTo>
                  <a:lnTo>
                    <a:pt x="117457" y="228712"/>
                  </a:lnTo>
                  <a:lnTo>
                    <a:pt x="117550" y="228712"/>
                  </a:lnTo>
                  <a:cubicBezTo>
                    <a:pt x="121946" y="228712"/>
                    <a:pt x="146353" y="230393"/>
                    <a:pt x="123535" y="262240"/>
                  </a:cubicBezTo>
                  <a:lnTo>
                    <a:pt x="136534" y="299131"/>
                  </a:lnTo>
                  <a:lnTo>
                    <a:pt x="158885" y="228619"/>
                  </a:lnTo>
                  <a:cubicBezTo>
                    <a:pt x="158885" y="228619"/>
                    <a:pt x="166927" y="232448"/>
                    <a:pt x="178336" y="238612"/>
                  </a:cubicBezTo>
                  <a:cubicBezTo>
                    <a:pt x="180955" y="236464"/>
                    <a:pt x="183760" y="234316"/>
                    <a:pt x="187127" y="232261"/>
                  </a:cubicBezTo>
                  <a:cubicBezTo>
                    <a:pt x="218361" y="212649"/>
                    <a:pt x="253149" y="195744"/>
                    <a:pt x="253149" y="195744"/>
                  </a:cubicBezTo>
                  <a:lnTo>
                    <a:pt x="280830" y="283254"/>
                  </a:lnTo>
                  <a:lnTo>
                    <a:pt x="297008" y="237304"/>
                  </a:lnTo>
                  <a:cubicBezTo>
                    <a:pt x="268579" y="197612"/>
                    <a:pt x="298972" y="195651"/>
                    <a:pt x="304490" y="195651"/>
                  </a:cubicBezTo>
                  <a:close/>
                  <a:moveTo>
                    <a:pt x="491441" y="71099"/>
                  </a:moveTo>
                  <a:cubicBezTo>
                    <a:pt x="496118" y="71006"/>
                    <a:pt x="544199" y="70539"/>
                    <a:pt x="546818" y="127774"/>
                  </a:cubicBezTo>
                  <a:cubicBezTo>
                    <a:pt x="546818" y="127774"/>
                    <a:pt x="555985" y="213580"/>
                    <a:pt x="491815" y="214140"/>
                  </a:cubicBezTo>
                  <a:lnTo>
                    <a:pt x="491441" y="214140"/>
                  </a:lnTo>
                  <a:lnTo>
                    <a:pt x="491067" y="214140"/>
                  </a:lnTo>
                  <a:cubicBezTo>
                    <a:pt x="426709" y="213580"/>
                    <a:pt x="436064" y="127867"/>
                    <a:pt x="436064" y="127774"/>
                  </a:cubicBezTo>
                  <a:cubicBezTo>
                    <a:pt x="438683" y="70539"/>
                    <a:pt x="486670" y="70913"/>
                    <a:pt x="491441" y="71099"/>
                  </a:cubicBezTo>
                  <a:close/>
                  <a:moveTo>
                    <a:pt x="117056" y="71099"/>
                  </a:moveTo>
                  <a:cubicBezTo>
                    <a:pt x="121826" y="71006"/>
                    <a:pt x="169805" y="70539"/>
                    <a:pt x="172424" y="127774"/>
                  </a:cubicBezTo>
                  <a:cubicBezTo>
                    <a:pt x="172424" y="127774"/>
                    <a:pt x="181776" y="213580"/>
                    <a:pt x="117431" y="214140"/>
                  </a:cubicBezTo>
                  <a:lnTo>
                    <a:pt x="117056" y="214140"/>
                  </a:lnTo>
                  <a:lnTo>
                    <a:pt x="116682" y="214140"/>
                  </a:lnTo>
                  <a:cubicBezTo>
                    <a:pt x="52430" y="213580"/>
                    <a:pt x="61689" y="127867"/>
                    <a:pt x="61689" y="127774"/>
                  </a:cubicBezTo>
                  <a:cubicBezTo>
                    <a:pt x="64308" y="70539"/>
                    <a:pt x="112287" y="70913"/>
                    <a:pt x="117056" y="71099"/>
                  </a:cubicBezTo>
                  <a:close/>
                  <a:moveTo>
                    <a:pt x="304490" y="38"/>
                  </a:moveTo>
                  <a:cubicBezTo>
                    <a:pt x="310383" y="-243"/>
                    <a:pt x="370061" y="-803"/>
                    <a:pt x="373335" y="70367"/>
                  </a:cubicBezTo>
                  <a:cubicBezTo>
                    <a:pt x="373335" y="70367"/>
                    <a:pt x="384934" y="177028"/>
                    <a:pt x="304957" y="177869"/>
                  </a:cubicBezTo>
                  <a:lnTo>
                    <a:pt x="304490" y="177869"/>
                  </a:lnTo>
                  <a:lnTo>
                    <a:pt x="304022" y="177869"/>
                  </a:lnTo>
                  <a:cubicBezTo>
                    <a:pt x="224045" y="177122"/>
                    <a:pt x="235644" y="70554"/>
                    <a:pt x="235644" y="70367"/>
                  </a:cubicBezTo>
                  <a:cubicBezTo>
                    <a:pt x="239012" y="-803"/>
                    <a:pt x="298597" y="-243"/>
                    <a:pt x="304490" y="38"/>
                  </a:cubicBezTo>
                  <a:close/>
                </a:path>
              </a:pathLst>
            </a:custGeom>
            <a:solidFill>
              <a:schemeClr val="bg1"/>
            </a:solidFill>
            <a:ln>
              <a:noFill/>
            </a:ln>
          </p:spPr>
        </p:sp>
      </p:grpSp>
      <p:grpSp>
        <p:nvGrpSpPr>
          <p:cNvPr id="49" name="组合 48"/>
          <p:cNvGrpSpPr/>
          <p:nvPr/>
        </p:nvGrpSpPr>
        <p:grpSpPr>
          <a:xfrm>
            <a:off x="2771698" y="3212048"/>
            <a:ext cx="584336" cy="584336"/>
            <a:chOff x="6488507" y="3246636"/>
            <a:chExt cx="604004" cy="604004"/>
          </a:xfrm>
        </p:grpSpPr>
        <p:sp>
          <p:nvSpPr>
            <p:cNvPr id="26" name="椭圆 25"/>
            <p:cNvSpPr/>
            <p:nvPr>
              <p:custDataLst>
                <p:tags r:id="rId4"/>
              </p:custDataLst>
            </p:nvPr>
          </p:nvSpPr>
          <p:spPr>
            <a:xfrm>
              <a:off x="6488507" y="3246636"/>
              <a:ext cx="604004" cy="604004"/>
            </a:xfrm>
            <a:prstGeom prst="ellipse">
              <a:avLst/>
            </a:prstGeom>
            <a:solidFill>
              <a:srgbClr val="C34A43"/>
            </a:solidFill>
            <a:ln>
              <a:solidFill>
                <a:srgbClr val="C34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b="1"/>
            </a:p>
          </p:txBody>
        </p:sp>
        <p:sp>
          <p:nvSpPr>
            <p:cNvPr id="31" name="85"/>
            <p:cNvSpPr>
              <a:spLocks noChangeAspect="1"/>
            </p:cNvSpPr>
            <p:nvPr>
              <p:custDataLst>
                <p:tags r:id="rId5"/>
              </p:custDataLst>
            </p:nvPr>
          </p:nvSpPr>
          <p:spPr bwMode="auto">
            <a:xfrm>
              <a:off x="6626446" y="3385746"/>
              <a:ext cx="322478" cy="325784"/>
            </a:xfrm>
            <a:custGeom>
              <a:avLst/>
              <a:gdLst>
                <a:gd name="T0" fmla="*/ 4165 w 6033"/>
                <a:gd name="T1" fmla="*/ 3494 h 6104"/>
                <a:gd name="T2" fmla="*/ 4030 w 6033"/>
                <a:gd name="T3" fmla="*/ 2533 h 6104"/>
                <a:gd name="T4" fmla="*/ 4030 w 6033"/>
                <a:gd name="T5" fmla="*/ 2391 h 6104"/>
                <a:gd name="T6" fmla="*/ 3550 w 6033"/>
                <a:gd name="T7" fmla="*/ 2054 h 6104"/>
                <a:gd name="T8" fmla="*/ 2598 w 6033"/>
                <a:gd name="T9" fmla="*/ 1945 h 6104"/>
                <a:gd name="T10" fmla="*/ 2498 w 6033"/>
                <a:gd name="T11" fmla="*/ 1562 h 6104"/>
                <a:gd name="T12" fmla="*/ 1920 w 6033"/>
                <a:gd name="T13" fmla="*/ 1662 h 6104"/>
                <a:gd name="T14" fmla="*/ 1162 w 6033"/>
                <a:gd name="T15" fmla="*/ 2256 h 6104"/>
                <a:gd name="T16" fmla="*/ 826 w 6033"/>
                <a:gd name="T17" fmla="*/ 2063 h 6104"/>
                <a:gd name="T18" fmla="*/ 460 w 6033"/>
                <a:gd name="T19" fmla="*/ 2471 h 6104"/>
                <a:gd name="T20" fmla="*/ 679 w 6033"/>
                <a:gd name="T21" fmla="*/ 2731 h 6104"/>
                <a:gd name="T22" fmla="*/ 101 w 6033"/>
                <a:gd name="T23" fmla="*/ 3494 h 6104"/>
                <a:gd name="T24" fmla="*/ 0 w 6033"/>
                <a:gd name="T25" fmla="*/ 4071 h 6104"/>
                <a:gd name="T26" fmla="*/ 346 w 6033"/>
                <a:gd name="T27" fmla="*/ 4172 h 6104"/>
                <a:gd name="T28" fmla="*/ 480 w 6033"/>
                <a:gd name="T29" fmla="*/ 5124 h 6104"/>
                <a:gd name="T30" fmla="*/ 817 w 6033"/>
                <a:gd name="T31" fmla="*/ 5603 h 6104"/>
                <a:gd name="T32" fmla="*/ 959 w 6033"/>
                <a:gd name="T33" fmla="*/ 5603 h 6104"/>
                <a:gd name="T34" fmla="*/ 1920 w 6033"/>
                <a:gd name="T35" fmla="*/ 5763 h 6104"/>
                <a:gd name="T36" fmla="*/ 2021 w 6033"/>
                <a:gd name="T37" fmla="*/ 6104 h 6104"/>
                <a:gd name="T38" fmla="*/ 2598 w 6033"/>
                <a:gd name="T39" fmla="*/ 6004 h 6104"/>
                <a:gd name="T40" fmla="*/ 3382 w 6033"/>
                <a:gd name="T41" fmla="*/ 5435 h 6104"/>
                <a:gd name="T42" fmla="*/ 3701 w 6033"/>
                <a:gd name="T43" fmla="*/ 5612 h 6104"/>
                <a:gd name="T44" fmla="*/ 4038 w 6033"/>
                <a:gd name="T45" fmla="*/ 5133 h 6104"/>
                <a:gd name="T46" fmla="*/ 4173 w 6033"/>
                <a:gd name="T47" fmla="*/ 4172 h 6104"/>
                <a:gd name="T48" fmla="*/ 4543 w 6033"/>
                <a:gd name="T49" fmla="*/ 4071 h 6104"/>
                <a:gd name="T50" fmla="*/ 4443 w 6033"/>
                <a:gd name="T51" fmla="*/ 3494 h 6104"/>
                <a:gd name="T52" fmla="*/ 1214 w 6033"/>
                <a:gd name="T53" fmla="*/ 3833 h 6104"/>
                <a:gd name="T54" fmla="*/ 3330 w 6033"/>
                <a:gd name="T55" fmla="*/ 3833 h 6104"/>
                <a:gd name="T56" fmla="*/ 2674 w 6033"/>
                <a:gd name="T57" fmla="*/ 3833 h 6104"/>
                <a:gd name="T58" fmla="*/ 1870 w 6033"/>
                <a:gd name="T59" fmla="*/ 3833 h 6104"/>
                <a:gd name="T60" fmla="*/ 2674 w 6033"/>
                <a:gd name="T61" fmla="*/ 3833 h 6104"/>
                <a:gd name="T62" fmla="*/ 5843 w 6033"/>
                <a:gd name="T63" fmla="*/ 1525 h 6104"/>
                <a:gd name="T64" fmla="*/ 5990 w 6033"/>
                <a:gd name="T65" fmla="*/ 987 h 6104"/>
                <a:gd name="T66" fmla="*/ 5921 w 6033"/>
                <a:gd name="T67" fmla="*/ 659 h 6104"/>
                <a:gd name="T68" fmla="*/ 5699 w 6033"/>
                <a:gd name="T69" fmla="*/ 686 h 6104"/>
                <a:gd name="T70" fmla="*/ 5424 w 6033"/>
                <a:gd name="T71" fmla="*/ 204 h 6104"/>
                <a:gd name="T72" fmla="*/ 5394 w 6033"/>
                <a:gd name="T73" fmla="*/ 129 h 6104"/>
                <a:gd name="T74" fmla="*/ 5068 w 6033"/>
                <a:gd name="T75" fmla="*/ 51 h 6104"/>
                <a:gd name="T76" fmla="*/ 4540 w 6033"/>
                <a:gd name="T77" fmla="*/ 194 h 6104"/>
                <a:gd name="T78" fmla="*/ 4405 w 6033"/>
                <a:gd name="T79" fmla="*/ 12 h 6104"/>
                <a:gd name="T80" fmla="*/ 4120 w 6033"/>
                <a:gd name="T81" fmla="*/ 187 h 6104"/>
                <a:gd name="T82" fmla="*/ 3843 w 6033"/>
                <a:gd name="T83" fmla="*/ 663 h 6104"/>
                <a:gd name="T84" fmla="*/ 3624 w 6033"/>
                <a:gd name="T85" fmla="*/ 631 h 6104"/>
                <a:gd name="T86" fmla="*/ 3515 w 6033"/>
                <a:gd name="T87" fmla="*/ 925 h 6104"/>
                <a:gd name="T88" fmla="*/ 3687 w 6033"/>
                <a:gd name="T89" fmla="*/ 1017 h 6104"/>
                <a:gd name="T90" fmla="*/ 3541 w 6033"/>
                <a:gd name="T91" fmla="*/ 1545 h 6104"/>
                <a:gd name="T92" fmla="*/ 3610 w 6033"/>
                <a:gd name="T93" fmla="*/ 1872 h 6104"/>
                <a:gd name="T94" fmla="*/ 3814 w 6033"/>
                <a:gd name="T95" fmla="*/ 1853 h 6104"/>
                <a:gd name="T96" fmla="*/ 4087 w 6033"/>
                <a:gd name="T97" fmla="*/ 2330 h 6104"/>
                <a:gd name="T98" fmla="*/ 4367 w 6033"/>
                <a:gd name="T99" fmla="*/ 2513 h 6104"/>
                <a:gd name="T100" fmla="*/ 4442 w 6033"/>
                <a:gd name="T101" fmla="*/ 2483 h 6104"/>
                <a:gd name="T102" fmla="*/ 4986 w 6033"/>
                <a:gd name="T103" fmla="*/ 2365 h 6104"/>
                <a:gd name="T104" fmla="*/ 5112 w 6033"/>
                <a:gd name="T105" fmla="*/ 2525 h 6104"/>
                <a:gd name="T106" fmla="*/ 5397 w 6033"/>
                <a:gd name="T107" fmla="*/ 2350 h 6104"/>
                <a:gd name="T108" fmla="*/ 5693 w 6033"/>
                <a:gd name="T109" fmla="*/ 1882 h 6104"/>
                <a:gd name="T110" fmla="*/ 5900 w 6033"/>
                <a:gd name="T111" fmla="*/ 1909 h 6104"/>
                <a:gd name="T112" fmla="*/ 5978 w 6033"/>
                <a:gd name="T113" fmla="*/ 1583 h 6104"/>
                <a:gd name="T114" fmla="*/ 4203 w 6033"/>
                <a:gd name="T115" fmla="*/ 1489 h 6104"/>
                <a:gd name="T116" fmla="*/ 5327 w 6033"/>
                <a:gd name="T117" fmla="*/ 1042 h 6104"/>
                <a:gd name="T118" fmla="*/ 4979 w 6033"/>
                <a:gd name="T119" fmla="*/ 1181 h 6104"/>
                <a:gd name="T120" fmla="*/ 4552 w 6033"/>
                <a:gd name="T121" fmla="*/ 1351 h 6104"/>
                <a:gd name="T122" fmla="*/ 4979 w 6033"/>
                <a:gd name="T123" fmla="*/ 1181 h 6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33" h="6104">
                  <a:moveTo>
                    <a:pt x="4443" y="3494"/>
                  </a:moveTo>
                  <a:lnTo>
                    <a:pt x="4165" y="3494"/>
                  </a:lnTo>
                  <a:cubicBezTo>
                    <a:pt x="4112" y="3217"/>
                    <a:pt x="4000" y="2955"/>
                    <a:pt x="3836" y="2726"/>
                  </a:cubicBezTo>
                  <a:lnTo>
                    <a:pt x="4030" y="2533"/>
                  </a:lnTo>
                  <a:cubicBezTo>
                    <a:pt x="4048" y="2514"/>
                    <a:pt x="4059" y="2488"/>
                    <a:pt x="4059" y="2462"/>
                  </a:cubicBezTo>
                  <a:cubicBezTo>
                    <a:pt x="4059" y="2435"/>
                    <a:pt x="4048" y="2410"/>
                    <a:pt x="4030" y="2391"/>
                  </a:cubicBezTo>
                  <a:lnTo>
                    <a:pt x="3692" y="2054"/>
                  </a:lnTo>
                  <a:cubicBezTo>
                    <a:pt x="3653" y="2015"/>
                    <a:pt x="3590" y="2015"/>
                    <a:pt x="3550" y="2054"/>
                  </a:cubicBezTo>
                  <a:lnTo>
                    <a:pt x="3351" y="2253"/>
                  </a:lnTo>
                  <a:cubicBezTo>
                    <a:pt x="3125" y="2098"/>
                    <a:pt x="2867" y="1992"/>
                    <a:pt x="2598" y="1945"/>
                  </a:cubicBezTo>
                  <a:lnTo>
                    <a:pt x="2598" y="1662"/>
                  </a:lnTo>
                  <a:cubicBezTo>
                    <a:pt x="2598" y="1607"/>
                    <a:pt x="2553" y="1562"/>
                    <a:pt x="2498" y="1562"/>
                  </a:cubicBezTo>
                  <a:lnTo>
                    <a:pt x="2021" y="1562"/>
                  </a:lnTo>
                  <a:cubicBezTo>
                    <a:pt x="1965" y="1562"/>
                    <a:pt x="1920" y="1607"/>
                    <a:pt x="1920" y="1662"/>
                  </a:cubicBezTo>
                  <a:lnTo>
                    <a:pt x="1920" y="1945"/>
                  </a:lnTo>
                  <a:cubicBezTo>
                    <a:pt x="1649" y="1993"/>
                    <a:pt x="1390" y="2099"/>
                    <a:pt x="1162" y="2256"/>
                  </a:cubicBezTo>
                  <a:lnTo>
                    <a:pt x="968" y="2063"/>
                  </a:lnTo>
                  <a:cubicBezTo>
                    <a:pt x="929" y="2023"/>
                    <a:pt x="865" y="2023"/>
                    <a:pt x="826" y="2063"/>
                  </a:cubicBezTo>
                  <a:lnTo>
                    <a:pt x="489" y="2400"/>
                  </a:lnTo>
                  <a:cubicBezTo>
                    <a:pt x="470" y="2419"/>
                    <a:pt x="460" y="2444"/>
                    <a:pt x="460" y="2471"/>
                  </a:cubicBezTo>
                  <a:cubicBezTo>
                    <a:pt x="460" y="2497"/>
                    <a:pt x="470" y="2523"/>
                    <a:pt x="489" y="2542"/>
                  </a:cubicBezTo>
                  <a:lnTo>
                    <a:pt x="679" y="2731"/>
                  </a:lnTo>
                  <a:cubicBezTo>
                    <a:pt x="517" y="2959"/>
                    <a:pt x="406" y="3220"/>
                    <a:pt x="354" y="3494"/>
                  </a:cubicBezTo>
                  <a:lnTo>
                    <a:pt x="101" y="3494"/>
                  </a:lnTo>
                  <a:cubicBezTo>
                    <a:pt x="45" y="3494"/>
                    <a:pt x="0" y="3539"/>
                    <a:pt x="0" y="3594"/>
                  </a:cubicBezTo>
                  <a:lnTo>
                    <a:pt x="0" y="4071"/>
                  </a:lnTo>
                  <a:cubicBezTo>
                    <a:pt x="0" y="4127"/>
                    <a:pt x="45" y="4172"/>
                    <a:pt x="101" y="4172"/>
                  </a:cubicBezTo>
                  <a:lnTo>
                    <a:pt x="346" y="4172"/>
                  </a:lnTo>
                  <a:cubicBezTo>
                    <a:pt x="392" y="4448"/>
                    <a:pt x="498" y="4713"/>
                    <a:pt x="658" y="4946"/>
                  </a:cubicBezTo>
                  <a:lnTo>
                    <a:pt x="480" y="5124"/>
                  </a:lnTo>
                  <a:cubicBezTo>
                    <a:pt x="441" y="5163"/>
                    <a:pt x="441" y="5227"/>
                    <a:pt x="480" y="5266"/>
                  </a:cubicBezTo>
                  <a:lnTo>
                    <a:pt x="817" y="5603"/>
                  </a:lnTo>
                  <a:cubicBezTo>
                    <a:pt x="836" y="5622"/>
                    <a:pt x="862" y="5633"/>
                    <a:pt x="888" y="5633"/>
                  </a:cubicBezTo>
                  <a:cubicBezTo>
                    <a:pt x="915" y="5633"/>
                    <a:pt x="940" y="5622"/>
                    <a:pt x="959" y="5603"/>
                  </a:cubicBezTo>
                  <a:lnTo>
                    <a:pt x="1131" y="5431"/>
                  </a:lnTo>
                  <a:cubicBezTo>
                    <a:pt x="1367" y="5599"/>
                    <a:pt x="1636" y="5713"/>
                    <a:pt x="1920" y="5763"/>
                  </a:cubicBezTo>
                  <a:lnTo>
                    <a:pt x="1920" y="6004"/>
                  </a:lnTo>
                  <a:cubicBezTo>
                    <a:pt x="1920" y="6059"/>
                    <a:pt x="1965" y="6104"/>
                    <a:pt x="2021" y="6104"/>
                  </a:cubicBezTo>
                  <a:lnTo>
                    <a:pt x="2498" y="6104"/>
                  </a:lnTo>
                  <a:cubicBezTo>
                    <a:pt x="2553" y="6104"/>
                    <a:pt x="2598" y="6059"/>
                    <a:pt x="2598" y="6004"/>
                  </a:cubicBezTo>
                  <a:lnTo>
                    <a:pt x="2598" y="5763"/>
                  </a:lnTo>
                  <a:cubicBezTo>
                    <a:pt x="2880" y="5713"/>
                    <a:pt x="3148" y="5601"/>
                    <a:pt x="3382" y="5435"/>
                  </a:cubicBezTo>
                  <a:lnTo>
                    <a:pt x="3559" y="5612"/>
                  </a:lnTo>
                  <a:cubicBezTo>
                    <a:pt x="3597" y="5650"/>
                    <a:pt x="3664" y="5650"/>
                    <a:pt x="3701" y="5612"/>
                  </a:cubicBezTo>
                  <a:lnTo>
                    <a:pt x="4038" y="5275"/>
                  </a:lnTo>
                  <a:cubicBezTo>
                    <a:pt x="4078" y="5235"/>
                    <a:pt x="4078" y="5172"/>
                    <a:pt x="4038" y="5133"/>
                  </a:cubicBezTo>
                  <a:lnTo>
                    <a:pt x="3857" y="4951"/>
                  </a:lnTo>
                  <a:cubicBezTo>
                    <a:pt x="4019" y="4717"/>
                    <a:pt x="4126" y="4450"/>
                    <a:pt x="4173" y="4172"/>
                  </a:cubicBezTo>
                  <a:lnTo>
                    <a:pt x="4443" y="4172"/>
                  </a:lnTo>
                  <a:cubicBezTo>
                    <a:pt x="4498" y="4172"/>
                    <a:pt x="4543" y="4127"/>
                    <a:pt x="4543" y="4071"/>
                  </a:cubicBezTo>
                  <a:lnTo>
                    <a:pt x="4543" y="3594"/>
                  </a:lnTo>
                  <a:cubicBezTo>
                    <a:pt x="4543" y="3539"/>
                    <a:pt x="4498" y="3494"/>
                    <a:pt x="4443" y="3494"/>
                  </a:cubicBezTo>
                  <a:close/>
                  <a:moveTo>
                    <a:pt x="2272" y="4891"/>
                  </a:moveTo>
                  <a:cubicBezTo>
                    <a:pt x="1687" y="4891"/>
                    <a:pt x="1214" y="4417"/>
                    <a:pt x="1214" y="3833"/>
                  </a:cubicBezTo>
                  <a:cubicBezTo>
                    <a:pt x="1214" y="3248"/>
                    <a:pt x="1687" y="2775"/>
                    <a:pt x="2272" y="2775"/>
                  </a:cubicBezTo>
                  <a:cubicBezTo>
                    <a:pt x="2856" y="2775"/>
                    <a:pt x="3330" y="3248"/>
                    <a:pt x="3330" y="3833"/>
                  </a:cubicBezTo>
                  <a:cubicBezTo>
                    <a:pt x="3330" y="4417"/>
                    <a:pt x="2856" y="4891"/>
                    <a:pt x="2272" y="4891"/>
                  </a:cubicBezTo>
                  <a:close/>
                  <a:moveTo>
                    <a:pt x="2674" y="3833"/>
                  </a:moveTo>
                  <a:cubicBezTo>
                    <a:pt x="2674" y="4055"/>
                    <a:pt x="2494" y="4235"/>
                    <a:pt x="2272" y="4235"/>
                  </a:cubicBezTo>
                  <a:cubicBezTo>
                    <a:pt x="2050" y="4235"/>
                    <a:pt x="1870" y="4055"/>
                    <a:pt x="1870" y="3833"/>
                  </a:cubicBezTo>
                  <a:cubicBezTo>
                    <a:pt x="1870" y="3611"/>
                    <a:pt x="2050" y="3431"/>
                    <a:pt x="2272" y="3431"/>
                  </a:cubicBezTo>
                  <a:cubicBezTo>
                    <a:pt x="2494" y="3431"/>
                    <a:pt x="2674" y="3611"/>
                    <a:pt x="2674" y="3833"/>
                  </a:cubicBezTo>
                  <a:close/>
                  <a:moveTo>
                    <a:pt x="5978" y="1583"/>
                  </a:moveTo>
                  <a:lnTo>
                    <a:pt x="5843" y="1525"/>
                  </a:lnTo>
                  <a:cubicBezTo>
                    <a:pt x="5879" y="1366"/>
                    <a:pt x="5880" y="1202"/>
                    <a:pt x="5846" y="1044"/>
                  </a:cubicBezTo>
                  <a:lnTo>
                    <a:pt x="5990" y="987"/>
                  </a:lnTo>
                  <a:cubicBezTo>
                    <a:pt x="6019" y="975"/>
                    <a:pt x="6033" y="942"/>
                    <a:pt x="6022" y="913"/>
                  </a:cubicBezTo>
                  <a:lnTo>
                    <a:pt x="5921" y="659"/>
                  </a:lnTo>
                  <a:cubicBezTo>
                    <a:pt x="5909" y="630"/>
                    <a:pt x="5876" y="616"/>
                    <a:pt x="5846" y="627"/>
                  </a:cubicBezTo>
                  <a:lnTo>
                    <a:pt x="5699" y="686"/>
                  </a:lnTo>
                  <a:cubicBezTo>
                    <a:pt x="5612" y="550"/>
                    <a:pt x="5497" y="435"/>
                    <a:pt x="5362" y="348"/>
                  </a:cubicBezTo>
                  <a:lnTo>
                    <a:pt x="5424" y="204"/>
                  </a:lnTo>
                  <a:cubicBezTo>
                    <a:pt x="5430" y="190"/>
                    <a:pt x="5430" y="175"/>
                    <a:pt x="5424" y="160"/>
                  </a:cubicBezTo>
                  <a:cubicBezTo>
                    <a:pt x="5419" y="146"/>
                    <a:pt x="5408" y="135"/>
                    <a:pt x="5394" y="129"/>
                  </a:cubicBezTo>
                  <a:lnTo>
                    <a:pt x="5144" y="21"/>
                  </a:lnTo>
                  <a:cubicBezTo>
                    <a:pt x="5115" y="9"/>
                    <a:pt x="5081" y="22"/>
                    <a:pt x="5068" y="51"/>
                  </a:cubicBezTo>
                  <a:lnTo>
                    <a:pt x="5005" y="199"/>
                  </a:lnTo>
                  <a:cubicBezTo>
                    <a:pt x="4851" y="164"/>
                    <a:pt x="4693" y="163"/>
                    <a:pt x="4540" y="194"/>
                  </a:cubicBezTo>
                  <a:lnTo>
                    <a:pt x="4480" y="44"/>
                  </a:lnTo>
                  <a:cubicBezTo>
                    <a:pt x="4468" y="15"/>
                    <a:pt x="4435" y="0"/>
                    <a:pt x="4405" y="12"/>
                  </a:cubicBezTo>
                  <a:lnTo>
                    <a:pt x="4152" y="113"/>
                  </a:lnTo>
                  <a:cubicBezTo>
                    <a:pt x="4123" y="125"/>
                    <a:pt x="4108" y="158"/>
                    <a:pt x="4120" y="187"/>
                  </a:cubicBezTo>
                  <a:lnTo>
                    <a:pt x="4180" y="337"/>
                  </a:lnTo>
                  <a:cubicBezTo>
                    <a:pt x="4046" y="420"/>
                    <a:pt x="3931" y="532"/>
                    <a:pt x="3843" y="663"/>
                  </a:cubicBezTo>
                  <a:lnTo>
                    <a:pt x="3699" y="601"/>
                  </a:lnTo>
                  <a:cubicBezTo>
                    <a:pt x="3670" y="589"/>
                    <a:pt x="3636" y="602"/>
                    <a:pt x="3624" y="631"/>
                  </a:cubicBezTo>
                  <a:lnTo>
                    <a:pt x="3516" y="881"/>
                  </a:lnTo>
                  <a:cubicBezTo>
                    <a:pt x="3510" y="896"/>
                    <a:pt x="3510" y="911"/>
                    <a:pt x="3515" y="925"/>
                  </a:cubicBezTo>
                  <a:cubicBezTo>
                    <a:pt x="3521" y="940"/>
                    <a:pt x="3532" y="951"/>
                    <a:pt x="3546" y="957"/>
                  </a:cubicBezTo>
                  <a:lnTo>
                    <a:pt x="3687" y="1017"/>
                  </a:lnTo>
                  <a:cubicBezTo>
                    <a:pt x="3649" y="1173"/>
                    <a:pt x="3645" y="1334"/>
                    <a:pt x="3675" y="1491"/>
                  </a:cubicBezTo>
                  <a:lnTo>
                    <a:pt x="3541" y="1545"/>
                  </a:lnTo>
                  <a:cubicBezTo>
                    <a:pt x="3512" y="1556"/>
                    <a:pt x="3497" y="1590"/>
                    <a:pt x="3509" y="1619"/>
                  </a:cubicBezTo>
                  <a:lnTo>
                    <a:pt x="3610" y="1872"/>
                  </a:lnTo>
                  <a:cubicBezTo>
                    <a:pt x="3621" y="1902"/>
                    <a:pt x="3655" y="1916"/>
                    <a:pt x="3684" y="1904"/>
                  </a:cubicBezTo>
                  <a:lnTo>
                    <a:pt x="3814" y="1853"/>
                  </a:lnTo>
                  <a:cubicBezTo>
                    <a:pt x="3897" y="1990"/>
                    <a:pt x="4009" y="2108"/>
                    <a:pt x="4143" y="2198"/>
                  </a:cubicBezTo>
                  <a:lnTo>
                    <a:pt x="4087" y="2330"/>
                  </a:lnTo>
                  <a:cubicBezTo>
                    <a:pt x="4074" y="2359"/>
                    <a:pt x="4087" y="2393"/>
                    <a:pt x="4117" y="2405"/>
                  </a:cubicBezTo>
                  <a:lnTo>
                    <a:pt x="4367" y="2513"/>
                  </a:lnTo>
                  <a:cubicBezTo>
                    <a:pt x="4381" y="2519"/>
                    <a:pt x="4397" y="2519"/>
                    <a:pt x="4411" y="2514"/>
                  </a:cubicBezTo>
                  <a:cubicBezTo>
                    <a:pt x="4425" y="2508"/>
                    <a:pt x="4436" y="2497"/>
                    <a:pt x="4442" y="2483"/>
                  </a:cubicBezTo>
                  <a:lnTo>
                    <a:pt x="4497" y="2355"/>
                  </a:lnTo>
                  <a:cubicBezTo>
                    <a:pt x="4658" y="2395"/>
                    <a:pt x="4825" y="2398"/>
                    <a:pt x="4986" y="2365"/>
                  </a:cubicBezTo>
                  <a:lnTo>
                    <a:pt x="5037" y="2493"/>
                  </a:lnTo>
                  <a:cubicBezTo>
                    <a:pt x="5049" y="2522"/>
                    <a:pt x="5082" y="2537"/>
                    <a:pt x="5112" y="2525"/>
                  </a:cubicBezTo>
                  <a:lnTo>
                    <a:pt x="5365" y="2424"/>
                  </a:lnTo>
                  <a:cubicBezTo>
                    <a:pt x="5394" y="2413"/>
                    <a:pt x="5409" y="2379"/>
                    <a:pt x="5397" y="2350"/>
                  </a:cubicBezTo>
                  <a:lnTo>
                    <a:pt x="5346" y="2222"/>
                  </a:lnTo>
                  <a:cubicBezTo>
                    <a:pt x="5485" y="2136"/>
                    <a:pt x="5604" y="2020"/>
                    <a:pt x="5693" y="1882"/>
                  </a:cubicBezTo>
                  <a:lnTo>
                    <a:pt x="5825" y="1939"/>
                  </a:lnTo>
                  <a:cubicBezTo>
                    <a:pt x="5852" y="1951"/>
                    <a:pt x="5888" y="1937"/>
                    <a:pt x="5900" y="1909"/>
                  </a:cubicBezTo>
                  <a:lnTo>
                    <a:pt x="6008" y="1658"/>
                  </a:lnTo>
                  <a:cubicBezTo>
                    <a:pt x="6020" y="1629"/>
                    <a:pt x="6007" y="1595"/>
                    <a:pt x="5978" y="1583"/>
                  </a:cubicBezTo>
                  <a:close/>
                  <a:moveTo>
                    <a:pt x="4989" y="1828"/>
                  </a:moveTo>
                  <a:cubicBezTo>
                    <a:pt x="4678" y="1951"/>
                    <a:pt x="4327" y="1800"/>
                    <a:pt x="4203" y="1489"/>
                  </a:cubicBezTo>
                  <a:cubicBezTo>
                    <a:pt x="4080" y="1179"/>
                    <a:pt x="4231" y="828"/>
                    <a:pt x="4542" y="704"/>
                  </a:cubicBezTo>
                  <a:cubicBezTo>
                    <a:pt x="4852" y="581"/>
                    <a:pt x="5204" y="732"/>
                    <a:pt x="5327" y="1042"/>
                  </a:cubicBezTo>
                  <a:cubicBezTo>
                    <a:pt x="5451" y="1353"/>
                    <a:pt x="5299" y="1704"/>
                    <a:pt x="4989" y="1828"/>
                  </a:cubicBezTo>
                  <a:close/>
                  <a:moveTo>
                    <a:pt x="4979" y="1181"/>
                  </a:moveTo>
                  <a:cubicBezTo>
                    <a:pt x="5025" y="1299"/>
                    <a:pt x="4968" y="1432"/>
                    <a:pt x="4850" y="1479"/>
                  </a:cubicBezTo>
                  <a:cubicBezTo>
                    <a:pt x="4732" y="1526"/>
                    <a:pt x="4599" y="1468"/>
                    <a:pt x="4552" y="1351"/>
                  </a:cubicBezTo>
                  <a:cubicBezTo>
                    <a:pt x="4505" y="1233"/>
                    <a:pt x="4563" y="1099"/>
                    <a:pt x="4680" y="1053"/>
                  </a:cubicBezTo>
                  <a:cubicBezTo>
                    <a:pt x="4798" y="1006"/>
                    <a:pt x="4932" y="1063"/>
                    <a:pt x="4979" y="1181"/>
                  </a:cubicBezTo>
                  <a:close/>
                </a:path>
              </a:pathLst>
            </a:custGeom>
            <a:solidFill>
              <a:schemeClr val="bg1"/>
            </a:solidFill>
            <a:ln>
              <a:noFill/>
            </a:ln>
          </p:spPr>
        </p:sp>
      </p:grpSp>
      <p:grpSp>
        <p:nvGrpSpPr>
          <p:cNvPr id="50" name="组合 49"/>
          <p:cNvGrpSpPr/>
          <p:nvPr/>
        </p:nvGrpSpPr>
        <p:grpSpPr>
          <a:xfrm>
            <a:off x="2771698" y="4961474"/>
            <a:ext cx="584336" cy="584336"/>
            <a:chOff x="6488507" y="5222051"/>
            <a:chExt cx="604004" cy="604004"/>
          </a:xfrm>
        </p:grpSpPr>
        <p:sp>
          <p:nvSpPr>
            <p:cNvPr id="27" name="椭圆 26"/>
            <p:cNvSpPr/>
            <p:nvPr>
              <p:custDataLst>
                <p:tags r:id="rId6"/>
              </p:custDataLst>
            </p:nvPr>
          </p:nvSpPr>
          <p:spPr>
            <a:xfrm>
              <a:off x="6488507" y="5222051"/>
              <a:ext cx="604004" cy="604004"/>
            </a:xfrm>
            <a:prstGeom prst="ellipse">
              <a:avLst/>
            </a:prstGeom>
            <a:solidFill>
              <a:srgbClr val="C34A43"/>
            </a:solidFill>
            <a:ln>
              <a:solidFill>
                <a:srgbClr val="C34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b="1"/>
            </a:p>
          </p:txBody>
        </p:sp>
        <p:sp>
          <p:nvSpPr>
            <p:cNvPr id="44" name="58"/>
            <p:cNvSpPr>
              <a:spLocks noChangeAspect="1"/>
            </p:cNvSpPr>
            <p:nvPr>
              <p:custDataLst>
                <p:tags r:id="rId7"/>
              </p:custDataLst>
            </p:nvPr>
          </p:nvSpPr>
          <p:spPr bwMode="auto">
            <a:xfrm>
              <a:off x="6657138" y="5390868"/>
              <a:ext cx="266743" cy="266371"/>
            </a:xfrm>
            <a:custGeom>
              <a:avLst/>
              <a:gdLst>
                <a:gd name="T0" fmla="*/ 1034 w 2069"/>
                <a:gd name="T1" fmla="*/ 0 h 2069"/>
                <a:gd name="T2" fmla="*/ 0 w 2069"/>
                <a:gd name="T3" fmla="*/ 1034 h 2069"/>
                <a:gd name="T4" fmla="*/ 1034 w 2069"/>
                <a:gd name="T5" fmla="*/ 2069 h 2069"/>
                <a:gd name="T6" fmla="*/ 2069 w 2069"/>
                <a:gd name="T7" fmla="*/ 1034 h 2069"/>
                <a:gd name="T8" fmla="*/ 1034 w 2069"/>
                <a:gd name="T9" fmla="*/ 0 h 2069"/>
                <a:gd name="T10" fmla="*/ 1537 w 2069"/>
                <a:gd name="T11" fmla="*/ 776 h 2069"/>
                <a:gd name="T12" fmla="*/ 1537 w 2069"/>
                <a:gd name="T13" fmla="*/ 912 h 2069"/>
                <a:gd name="T14" fmla="*/ 1282 w 2069"/>
                <a:gd name="T15" fmla="*/ 912 h 2069"/>
                <a:gd name="T16" fmla="*/ 1153 w 2069"/>
                <a:gd name="T17" fmla="*/ 1132 h 2069"/>
                <a:gd name="T18" fmla="*/ 1504 w 2069"/>
                <a:gd name="T19" fmla="*/ 1132 h 2069"/>
                <a:gd name="T20" fmla="*/ 1504 w 2069"/>
                <a:gd name="T21" fmla="*/ 1267 h 2069"/>
                <a:gd name="T22" fmla="*/ 1128 w 2069"/>
                <a:gd name="T23" fmla="*/ 1267 h 2069"/>
                <a:gd name="T24" fmla="*/ 1128 w 2069"/>
                <a:gd name="T25" fmla="*/ 1742 h 2069"/>
                <a:gd name="T26" fmla="*/ 938 w 2069"/>
                <a:gd name="T27" fmla="*/ 1742 h 2069"/>
                <a:gd name="T28" fmla="*/ 938 w 2069"/>
                <a:gd name="T29" fmla="*/ 1267 h 2069"/>
                <a:gd name="T30" fmla="*/ 572 w 2069"/>
                <a:gd name="T31" fmla="*/ 1267 h 2069"/>
                <a:gd name="T32" fmla="*/ 572 w 2069"/>
                <a:gd name="T33" fmla="*/ 1132 h 2069"/>
                <a:gd name="T34" fmla="*/ 914 w 2069"/>
                <a:gd name="T35" fmla="*/ 1132 h 2069"/>
                <a:gd name="T36" fmla="*/ 785 w 2069"/>
                <a:gd name="T37" fmla="*/ 912 h 2069"/>
                <a:gd name="T38" fmla="*/ 525 w 2069"/>
                <a:gd name="T39" fmla="*/ 912 h 2069"/>
                <a:gd name="T40" fmla="*/ 525 w 2069"/>
                <a:gd name="T41" fmla="*/ 776 h 2069"/>
                <a:gd name="T42" fmla="*/ 705 w 2069"/>
                <a:gd name="T43" fmla="*/ 776 h 2069"/>
                <a:gd name="T44" fmla="*/ 441 w 2069"/>
                <a:gd name="T45" fmla="*/ 327 h 2069"/>
                <a:gd name="T46" fmla="*/ 665 w 2069"/>
                <a:gd name="T47" fmla="*/ 327 h 2069"/>
                <a:gd name="T48" fmla="*/ 1033 w 2069"/>
                <a:gd name="T49" fmla="*/ 1007 h 2069"/>
                <a:gd name="T50" fmla="*/ 1403 w 2069"/>
                <a:gd name="T51" fmla="*/ 327 h 2069"/>
                <a:gd name="T52" fmla="*/ 1627 w 2069"/>
                <a:gd name="T53" fmla="*/ 327 h 2069"/>
                <a:gd name="T54" fmla="*/ 1362 w 2069"/>
                <a:gd name="T55" fmla="*/ 776 h 2069"/>
                <a:gd name="T56" fmla="*/ 1537 w 2069"/>
                <a:gd name="T57" fmla="*/ 776 h 2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69" h="2069">
                  <a:moveTo>
                    <a:pt x="1034" y="0"/>
                  </a:moveTo>
                  <a:cubicBezTo>
                    <a:pt x="463" y="0"/>
                    <a:pt x="0" y="463"/>
                    <a:pt x="0" y="1034"/>
                  </a:cubicBezTo>
                  <a:cubicBezTo>
                    <a:pt x="0" y="1605"/>
                    <a:pt x="463" y="2069"/>
                    <a:pt x="1034" y="2069"/>
                  </a:cubicBezTo>
                  <a:cubicBezTo>
                    <a:pt x="1605" y="2069"/>
                    <a:pt x="2069" y="1605"/>
                    <a:pt x="2069" y="1034"/>
                  </a:cubicBezTo>
                  <a:cubicBezTo>
                    <a:pt x="2069" y="463"/>
                    <a:pt x="1605" y="0"/>
                    <a:pt x="1034" y="0"/>
                  </a:cubicBezTo>
                  <a:close/>
                  <a:moveTo>
                    <a:pt x="1537" y="776"/>
                  </a:moveTo>
                  <a:lnTo>
                    <a:pt x="1537" y="912"/>
                  </a:lnTo>
                  <a:lnTo>
                    <a:pt x="1282" y="912"/>
                  </a:lnTo>
                  <a:lnTo>
                    <a:pt x="1153" y="1132"/>
                  </a:lnTo>
                  <a:lnTo>
                    <a:pt x="1504" y="1132"/>
                  </a:lnTo>
                  <a:lnTo>
                    <a:pt x="1504" y="1267"/>
                  </a:lnTo>
                  <a:lnTo>
                    <a:pt x="1128" y="1267"/>
                  </a:lnTo>
                  <a:lnTo>
                    <a:pt x="1128" y="1742"/>
                  </a:lnTo>
                  <a:lnTo>
                    <a:pt x="938" y="1742"/>
                  </a:lnTo>
                  <a:lnTo>
                    <a:pt x="938" y="1267"/>
                  </a:lnTo>
                  <a:lnTo>
                    <a:pt x="572" y="1267"/>
                  </a:lnTo>
                  <a:lnTo>
                    <a:pt x="572" y="1132"/>
                  </a:lnTo>
                  <a:lnTo>
                    <a:pt x="914" y="1132"/>
                  </a:lnTo>
                  <a:lnTo>
                    <a:pt x="785" y="912"/>
                  </a:lnTo>
                  <a:lnTo>
                    <a:pt x="525" y="912"/>
                  </a:lnTo>
                  <a:lnTo>
                    <a:pt x="525" y="776"/>
                  </a:lnTo>
                  <a:lnTo>
                    <a:pt x="705" y="776"/>
                  </a:lnTo>
                  <a:lnTo>
                    <a:pt x="441" y="327"/>
                  </a:lnTo>
                  <a:lnTo>
                    <a:pt x="665" y="327"/>
                  </a:lnTo>
                  <a:lnTo>
                    <a:pt x="1033" y="1007"/>
                  </a:lnTo>
                  <a:lnTo>
                    <a:pt x="1403" y="327"/>
                  </a:lnTo>
                  <a:lnTo>
                    <a:pt x="1627" y="327"/>
                  </a:lnTo>
                  <a:lnTo>
                    <a:pt x="1362" y="776"/>
                  </a:lnTo>
                  <a:lnTo>
                    <a:pt x="1537" y="776"/>
                  </a:lnTo>
                  <a:close/>
                </a:path>
              </a:pathLst>
            </a:custGeom>
            <a:solidFill>
              <a:schemeClr val="bg1"/>
            </a:solidFill>
            <a:ln>
              <a:noFill/>
            </a:ln>
          </p:spPr>
        </p:sp>
      </p:grpSp>
      <p:cxnSp>
        <p:nvCxnSpPr>
          <p:cNvPr id="52" name="直接连接符 51"/>
          <p:cNvCxnSpPr/>
          <p:nvPr>
            <p:custDataLst>
              <p:tags r:id="rId8"/>
            </p:custDataLst>
          </p:nvPr>
        </p:nvCxnSpPr>
        <p:spPr>
          <a:xfrm>
            <a:off x="2826557" y="2658684"/>
            <a:ext cx="6923405" cy="0"/>
          </a:xfrm>
          <a:prstGeom prst="line">
            <a:avLst/>
          </a:prstGeom>
          <a:ln>
            <a:solidFill>
              <a:srgbClr val="5C3033"/>
            </a:solidFill>
          </a:ln>
        </p:spPr>
        <p:style>
          <a:lnRef idx="1">
            <a:schemeClr val="accent3"/>
          </a:lnRef>
          <a:fillRef idx="0">
            <a:schemeClr val="accent3"/>
          </a:fillRef>
          <a:effectRef idx="0">
            <a:schemeClr val="accent3"/>
          </a:effectRef>
          <a:fontRef idx="minor">
            <a:schemeClr val="tx1"/>
          </a:fontRef>
        </p:style>
      </p:cxnSp>
      <p:cxnSp>
        <p:nvCxnSpPr>
          <p:cNvPr id="55" name="直接连接符 54"/>
          <p:cNvCxnSpPr/>
          <p:nvPr>
            <p:custDataLst>
              <p:tags r:id="rId9"/>
            </p:custDataLst>
          </p:nvPr>
        </p:nvCxnSpPr>
        <p:spPr>
          <a:xfrm flipV="1">
            <a:off x="2826557" y="4307521"/>
            <a:ext cx="6907530" cy="7620"/>
          </a:xfrm>
          <a:prstGeom prst="line">
            <a:avLst/>
          </a:prstGeom>
          <a:ln>
            <a:solidFill>
              <a:srgbClr val="5C3033"/>
            </a:solidFill>
          </a:ln>
        </p:spPr>
        <p:style>
          <a:lnRef idx="1">
            <a:schemeClr val="accent3"/>
          </a:lnRef>
          <a:fillRef idx="0">
            <a:schemeClr val="accent3"/>
          </a:fillRef>
          <a:effectRef idx="0">
            <a:schemeClr val="accent3"/>
          </a:effectRef>
          <a:fontRef idx="minor">
            <a:schemeClr val="tx1"/>
          </a:fontRef>
        </p:style>
      </p:cxnSp>
      <p:sp>
        <p:nvSpPr>
          <p:cNvPr id="53" name="文本框 52"/>
          <p:cNvSpPr txBox="1"/>
          <p:nvPr>
            <p:custDataLst>
              <p:tags r:id="rId10"/>
            </p:custDataLst>
          </p:nvPr>
        </p:nvSpPr>
        <p:spPr>
          <a:xfrm>
            <a:off x="3582670" y="1602740"/>
            <a:ext cx="5967095" cy="953135"/>
          </a:xfrm>
          <a:prstGeom prst="rect">
            <a:avLst/>
          </a:prstGeom>
          <a:noFill/>
        </p:spPr>
        <p:txBody>
          <a:bodyPr wrap="square" rtlCol="0">
            <a:spAutoFit/>
          </a:bodyPr>
          <a:p>
            <a:pPr indent="0" algn="just" fontAlgn="auto" hangingPunct="0">
              <a:lnSpc>
                <a:spcPct val="100000"/>
              </a:lnSpc>
            </a:pPr>
            <a:r>
              <a:rPr lang="zh-CN" altLang="en-US" sz="2800" dirty="0">
                <a:solidFill>
                  <a:schemeClr val="tx1"/>
                </a:solidFill>
                <a:latin typeface="汉仪雪君体简" panose="02010600000101010101" charset="-122"/>
                <a:ea typeface="汉仪雪君体简" panose="02010600000101010101" charset="-122"/>
                <a:cs typeface="+mn-ea"/>
                <a:sym typeface="+mn-lt"/>
              </a:rPr>
              <a:t>我要去度假，主任让我再带一双眼睛去。</a:t>
            </a:r>
            <a:endParaRPr lang="zh-CN" altLang="en-US" sz="2800" dirty="0">
              <a:solidFill>
                <a:schemeClr val="tx1"/>
              </a:solidFill>
              <a:latin typeface="汉仪雪君体简" panose="02010600000101010101" charset="-122"/>
              <a:ea typeface="汉仪雪君体简" panose="02010600000101010101" charset="-122"/>
              <a:cs typeface="+mn-ea"/>
              <a:sym typeface="+mn-lt"/>
            </a:endParaRPr>
          </a:p>
        </p:txBody>
      </p:sp>
      <p:sp>
        <p:nvSpPr>
          <p:cNvPr id="57" name="文本框 56"/>
          <p:cNvSpPr txBox="1"/>
          <p:nvPr>
            <p:custDataLst>
              <p:tags r:id="rId11"/>
            </p:custDataLst>
          </p:nvPr>
        </p:nvSpPr>
        <p:spPr>
          <a:xfrm>
            <a:off x="3566795" y="2839720"/>
            <a:ext cx="6151245" cy="1383665"/>
          </a:xfrm>
          <a:prstGeom prst="rect">
            <a:avLst/>
          </a:prstGeom>
          <a:noFill/>
        </p:spPr>
        <p:txBody>
          <a:bodyPr wrap="square" rtlCol="0">
            <a:spAutoFit/>
          </a:bodyPr>
          <a:p>
            <a:pPr indent="0" algn="just" fontAlgn="auto" hangingPunct="0">
              <a:lnSpc>
                <a:spcPct val="100000"/>
              </a:lnSpc>
            </a:pPr>
            <a:r>
              <a:rPr lang="zh-CN" altLang="en-US" sz="2800" dirty="0">
                <a:latin typeface="汉仪雪君体简" panose="02010600000101010101" charset="-122"/>
                <a:ea typeface="汉仪雪君体简" panose="02010600000101010101" charset="-122"/>
                <a:cs typeface="+mn-ea"/>
                <a:sym typeface="+mn-lt"/>
              </a:rPr>
              <a:t>“你那儿很热吧？”我想起了从屏幕上看到的她那窄小的控制舱和隔热系统异常发达的太空服。</a:t>
            </a:r>
            <a:endParaRPr lang="zh-CN" altLang="en-US" sz="2800" dirty="0">
              <a:latin typeface="汉仪雪君体简" panose="02010600000101010101" charset="-122"/>
              <a:ea typeface="汉仪雪君体简" panose="02010600000101010101" charset="-122"/>
              <a:cs typeface="+mn-ea"/>
              <a:sym typeface="+mn-lt"/>
            </a:endParaRPr>
          </a:p>
        </p:txBody>
      </p:sp>
      <p:sp>
        <p:nvSpPr>
          <p:cNvPr id="58" name="文本框 57"/>
          <p:cNvSpPr txBox="1"/>
          <p:nvPr>
            <p:custDataLst>
              <p:tags r:id="rId12"/>
            </p:custDataLst>
          </p:nvPr>
        </p:nvSpPr>
        <p:spPr>
          <a:xfrm>
            <a:off x="3550920" y="4507230"/>
            <a:ext cx="6167120" cy="1383665"/>
          </a:xfrm>
          <a:prstGeom prst="rect">
            <a:avLst/>
          </a:prstGeom>
          <a:noFill/>
        </p:spPr>
        <p:txBody>
          <a:bodyPr wrap="square" rtlCol="0">
            <a:spAutoFit/>
          </a:bodyPr>
          <a:p>
            <a:pPr indent="0" algn="just" fontAlgn="auto" hangingPunct="0">
              <a:lnSpc>
                <a:spcPct val="100000"/>
              </a:lnSpc>
            </a:pPr>
            <a:r>
              <a:rPr lang="zh-CN" altLang="en-US" sz="2800" dirty="0">
                <a:latin typeface="汉仪雪君体简" panose="02010600000101010101" charset="-122"/>
                <a:ea typeface="汉仪雪君体简" panose="02010600000101010101" charset="-122"/>
                <a:cs typeface="+mn-ea"/>
                <a:sym typeface="+mn-lt"/>
              </a:rPr>
              <a:t>她渴望看草原上的每一朵野花，每一棵小草……我感到，她对这个世界的情感已丰富到不正常的程度。</a:t>
            </a:r>
            <a:endParaRPr lang="zh-CN" altLang="en-US" sz="2800" dirty="0">
              <a:latin typeface="汉仪雪君体简" panose="02010600000101010101" charset="-122"/>
              <a:ea typeface="汉仪雪君体简" panose="02010600000101010101" charset="-122"/>
              <a:cs typeface="+mn-ea"/>
              <a:sym typeface="+mn-lt"/>
            </a:endParaRPr>
          </a:p>
        </p:txBody>
      </p:sp>
      <p:sp>
        <p:nvSpPr>
          <p:cNvPr id="4" name="Subtitle 2"/>
          <p:cNvSpPr txBox="1"/>
          <p:nvPr/>
        </p:nvSpPr>
        <p:spPr>
          <a:xfrm>
            <a:off x="825205" y="2822434"/>
            <a:ext cx="1606898"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sz="3600" dirty="0">
                <a:solidFill>
                  <a:srgbClr val="F6C540"/>
                </a:solidFill>
                <a:latin typeface="汉仪雪君体简" panose="02010600000101010101" charset="-122"/>
                <a:ea typeface="汉仪雪君体简" panose="02010600000101010101" charset="-122"/>
                <a:sym typeface="优设标题黑" panose="02010600030101010101" charset="-122"/>
              </a:rPr>
              <a:t>悬念</a:t>
            </a:r>
            <a:endParaRPr lang="zh-CN" sz="3600" dirty="0">
              <a:solidFill>
                <a:srgbClr val="F6C540"/>
              </a:solidFill>
              <a:latin typeface="汉仪雪君体简" panose="02010600000101010101" charset="-122"/>
              <a:ea typeface="汉仪雪君体简" panose="02010600000101010101" charset="-122"/>
              <a:sym typeface="优设标题黑" panose="02010600030101010101" charset="-122"/>
            </a:endParaRPr>
          </a:p>
        </p:txBody>
      </p:sp>
      <p:sp>
        <p:nvSpPr>
          <p:cNvPr id="5" name="Rectangle 49"/>
          <p:cNvSpPr/>
          <p:nvPr/>
        </p:nvSpPr>
        <p:spPr>
          <a:xfrm>
            <a:off x="955575" y="3433563"/>
            <a:ext cx="1348970" cy="45719"/>
          </a:xfrm>
          <a:prstGeom prst="rect">
            <a:avLst/>
          </a:prstGeom>
          <a:solidFill>
            <a:srgbClr val="F6C5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latin typeface="优设标题黑" panose="02010600030101010101" charset="-122"/>
              <a:ea typeface="优设标题黑" panose="02010600030101010101" charset="-122"/>
              <a:sym typeface="优设标题黑" panose="0201060003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wipe dir="r"/>
      </p:transition>
    </mc:Choice>
    <mc:Fallback>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p:tgtEl>
                                          <p:spTgt spid="4"/>
                                        </p:tgtEl>
                                        <p:attrNameLst>
                                          <p:attrName>ppt_y</p:attrName>
                                        </p:attrNameLst>
                                      </p:cBhvr>
                                      <p:tavLst>
                                        <p:tav tm="0">
                                          <p:val>
                                            <p:strVal val="#ppt_y+#ppt_h*1.125000"/>
                                          </p:val>
                                        </p:tav>
                                        <p:tav tm="100000">
                                          <p:val>
                                            <p:strVal val="#ppt_y"/>
                                          </p:val>
                                        </p:tav>
                                      </p:tavLst>
                                    </p:anim>
                                    <p:animEffect transition="in" filter="wipe(up)">
                                      <p:cBhvr>
                                        <p:cTn id="15" dur="500"/>
                                        <p:tgtEl>
                                          <p:spTgt spid="4"/>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ppt_y</p:attrName>
                                        </p:attrNameLst>
                                      </p:cBhvr>
                                      <p:tavLst>
                                        <p:tav tm="0">
                                          <p:val>
                                            <p:strVal val="#ppt_y+#ppt_h*1.125000"/>
                                          </p:val>
                                        </p:tav>
                                        <p:tav tm="100000">
                                          <p:val>
                                            <p:strVal val="#ppt_y"/>
                                          </p:val>
                                        </p:tav>
                                      </p:tavLst>
                                    </p:anim>
                                    <p:animEffect transition="in" filter="wipe(up)">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p:cTn id="24" dur="500" fill="hold"/>
                                        <p:tgtEl>
                                          <p:spTgt spid="46"/>
                                        </p:tgtEl>
                                        <p:attrNameLst>
                                          <p:attrName>ppt_w</p:attrName>
                                        </p:attrNameLst>
                                      </p:cBhvr>
                                      <p:tavLst>
                                        <p:tav tm="0">
                                          <p:val>
                                            <p:fltVal val="0"/>
                                          </p:val>
                                        </p:tav>
                                        <p:tav tm="100000">
                                          <p:val>
                                            <p:strVal val="#ppt_w"/>
                                          </p:val>
                                        </p:tav>
                                      </p:tavLst>
                                    </p:anim>
                                    <p:anim calcmode="lin" valueType="num">
                                      <p:cBhvr>
                                        <p:cTn id="25" dur="500" fill="hold"/>
                                        <p:tgtEl>
                                          <p:spTgt spid="46"/>
                                        </p:tgtEl>
                                        <p:attrNameLst>
                                          <p:attrName>ppt_h</p:attrName>
                                        </p:attrNameLst>
                                      </p:cBhvr>
                                      <p:tavLst>
                                        <p:tav tm="0">
                                          <p:val>
                                            <p:fltVal val="0"/>
                                          </p:val>
                                        </p:tav>
                                        <p:tav tm="100000">
                                          <p:val>
                                            <p:strVal val="#ppt_h"/>
                                          </p:val>
                                        </p:tav>
                                      </p:tavLst>
                                    </p:anim>
                                    <p:animEffect transition="in" filter="fade">
                                      <p:cBhvr>
                                        <p:cTn id="26" dur="500"/>
                                        <p:tgtEl>
                                          <p:spTgt spid="46"/>
                                        </p:tgtEl>
                                      </p:cBhvr>
                                    </p:animEffect>
                                  </p:childTnLst>
                                </p:cTn>
                              </p:par>
                              <p:par>
                                <p:cTn id="27" presetID="53" presetClass="entr" presetSubtype="16"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p:cTn id="29" dur="500" fill="hold"/>
                                        <p:tgtEl>
                                          <p:spTgt spid="49"/>
                                        </p:tgtEl>
                                        <p:attrNameLst>
                                          <p:attrName>ppt_w</p:attrName>
                                        </p:attrNameLst>
                                      </p:cBhvr>
                                      <p:tavLst>
                                        <p:tav tm="0">
                                          <p:val>
                                            <p:fltVal val="0"/>
                                          </p:val>
                                        </p:tav>
                                        <p:tav tm="100000">
                                          <p:val>
                                            <p:strVal val="#ppt_w"/>
                                          </p:val>
                                        </p:tav>
                                      </p:tavLst>
                                    </p:anim>
                                    <p:anim calcmode="lin" valueType="num">
                                      <p:cBhvr>
                                        <p:cTn id="30" dur="500" fill="hold"/>
                                        <p:tgtEl>
                                          <p:spTgt spid="49"/>
                                        </p:tgtEl>
                                        <p:attrNameLst>
                                          <p:attrName>ppt_h</p:attrName>
                                        </p:attrNameLst>
                                      </p:cBhvr>
                                      <p:tavLst>
                                        <p:tav tm="0">
                                          <p:val>
                                            <p:fltVal val="0"/>
                                          </p:val>
                                        </p:tav>
                                        <p:tav tm="100000">
                                          <p:val>
                                            <p:strVal val="#ppt_h"/>
                                          </p:val>
                                        </p:tav>
                                      </p:tavLst>
                                    </p:anim>
                                    <p:animEffect transition="in" filter="fade">
                                      <p:cBhvr>
                                        <p:cTn id="31" dur="500"/>
                                        <p:tgtEl>
                                          <p:spTgt spid="49"/>
                                        </p:tgtEl>
                                      </p:cBhvr>
                                    </p:animEffect>
                                  </p:childTnLst>
                                </p:cTn>
                              </p:par>
                              <p:par>
                                <p:cTn id="32" presetID="53" presetClass="entr" presetSubtype="16" fill="hold" nodeType="withEffect">
                                  <p:stCondLst>
                                    <p:cond delay="0"/>
                                  </p:stCondLst>
                                  <p:childTnLst>
                                    <p:set>
                                      <p:cBhvr>
                                        <p:cTn id="33" dur="1" fill="hold">
                                          <p:stCondLst>
                                            <p:cond delay="0"/>
                                          </p:stCondLst>
                                        </p:cTn>
                                        <p:tgtEl>
                                          <p:spTgt spid="50"/>
                                        </p:tgtEl>
                                        <p:attrNameLst>
                                          <p:attrName>style.visibility</p:attrName>
                                        </p:attrNameLst>
                                      </p:cBhvr>
                                      <p:to>
                                        <p:strVal val="visible"/>
                                      </p:to>
                                    </p:set>
                                    <p:anim calcmode="lin" valueType="num">
                                      <p:cBhvr>
                                        <p:cTn id="34" dur="500" fill="hold"/>
                                        <p:tgtEl>
                                          <p:spTgt spid="50"/>
                                        </p:tgtEl>
                                        <p:attrNameLst>
                                          <p:attrName>ppt_w</p:attrName>
                                        </p:attrNameLst>
                                      </p:cBhvr>
                                      <p:tavLst>
                                        <p:tav tm="0">
                                          <p:val>
                                            <p:fltVal val="0"/>
                                          </p:val>
                                        </p:tav>
                                        <p:tav tm="100000">
                                          <p:val>
                                            <p:strVal val="#ppt_w"/>
                                          </p:val>
                                        </p:tav>
                                      </p:tavLst>
                                    </p:anim>
                                    <p:anim calcmode="lin" valueType="num">
                                      <p:cBhvr>
                                        <p:cTn id="35" dur="500" fill="hold"/>
                                        <p:tgtEl>
                                          <p:spTgt spid="50"/>
                                        </p:tgtEl>
                                        <p:attrNameLst>
                                          <p:attrName>ppt_h</p:attrName>
                                        </p:attrNameLst>
                                      </p:cBhvr>
                                      <p:tavLst>
                                        <p:tav tm="0">
                                          <p:val>
                                            <p:fltVal val="0"/>
                                          </p:val>
                                        </p:tav>
                                        <p:tav tm="100000">
                                          <p:val>
                                            <p:strVal val="#ppt_h"/>
                                          </p:val>
                                        </p:tav>
                                      </p:tavLst>
                                    </p:anim>
                                    <p:animEffect transition="in" filter="fade">
                                      <p:cBhvr>
                                        <p:cTn id="36" dur="500"/>
                                        <p:tgtEl>
                                          <p:spTgt spid="50"/>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wipe(left)">
                                      <p:cBhvr>
                                        <p:cTn id="40" dur="500"/>
                                        <p:tgtEl>
                                          <p:spTgt spid="52"/>
                                        </p:tgtEl>
                                      </p:cBhvr>
                                    </p:animEffect>
                                  </p:childTnLst>
                                </p:cTn>
                              </p:par>
                            </p:childTnLst>
                          </p:cTn>
                        </p:par>
                        <p:par>
                          <p:cTn id="41" fill="hold">
                            <p:stCondLst>
                              <p:cond delay="1000"/>
                            </p:stCondLst>
                            <p:childTnLst>
                              <p:par>
                                <p:cTn id="42" presetID="22" presetClass="entr" presetSubtype="8" fill="hold"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left)">
                                      <p:cBhvr>
                                        <p:cTn id="44" dur="500"/>
                                        <p:tgtEl>
                                          <p:spTgt spid="55"/>
                                        </p:tgtEl>
                                      </p:cBhvr>
                                    </p:animEffect>
                                  </p:childTnLst>
                                </p:cTn>
                              </p:par>
                            </p:childTnLst>
                          </p:cTn>
                        </p:par>
                        <p:par>
                          <p:cTn id="45" fill="hold">
                            <p:stCondLst>
                              <p:cond delay="1500"/>
                            </p:stCondLst>
                            <p:childTnLst>
                              <p:par>
                                <p:cTn id="46" presetID="22" presetClass="entr" presetSubtype="8" fill="hold" grpId="0" nodeType="after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wipe(left)">
                                      <p:cBhvr>
                                        <p:cTn id="48" dur="500"/>
                                        <p:tgtEl>
                                          <p:spTgt spid="53"/>
                                        </p:tgtEl>
                                      </p:cBhvr>
                                    </p:animEffect>
                                  </p:childTnLst>
                                </p:cTn>
                              </p:par>
                            </p:childTnLst>
                          </p:cTn>
                        </p:par>
                        <p:par>
                          <p:cTn id="49" fill="hold">
                            <p:stCondLst>
                              <p:cond delay="2000"/>
                            </p:stCondLst>
                            <p:childTnLst>
                              <p:par>
                                <p:cTn id="50" presetID="22" presetClass="entr" presetSubtype="8" fill="hold" grpId="0"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2500"/>
                            </p:stCondLst>
                            <p:childTnLst>
                              <p:par>
                                <p:cTn id="54" presetID="22" presetClass="entr" presetSubtype="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wipe(left)">
                                      <p:cBhvr>
                                        <p:cTn id="5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7" grpId="0"/>
      <p:bldP spid="58" grpId="0"/>
      <p:bldP spid="4"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cstate="screen"/>
          <a:srcRect/>
          <a:stretch>
            <a:fillRect/>
          </a:stretch>
        </p:blipFill>
        <p:spPr>
          <a:xfrm>
            <a:off x="10259435" y="469823"/>
            <a:ext cx="1370849" cy="1104998"/>
          </a:xfrm>
          <a:prstGeom prst="rect">
            <a:avLst/>
          </a:prstGeom>
        </p:spPr>
      </p:pic>
      <p:sp>
        <p:nvSpPr>
          <p:cNvPr id="8" name="圆角矩形 6"/>
          <p:cNvSpPr/>
          <p:nvPr/>
        </p:nvSpPr>
        <p:spPr>
          <a:xfrm>
            <a:off x="2032635" y="1476375"/>
            <a:ext cx="1612900" cy="53975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zh-CN" altLang="en-US" sz="3200" dirty="0">
                <a:solidFill>
                  <a:schemeClr val="bg1"/>
                </a:solidFill>
                <a:latin typeface="汉仪雪君体简" panose="02010600000101010101" charset="-122"/>
                <a:ea typeface="汉仪雪君体简" panose="02010600000101010101" charset="-122"/>
                <a:sym typeface="优设标题黑" panose="02010600030101010101" charset="-122"/>
              </a:rPr>
              <a:t>伏笔</a:t>
            </a:r>
            <a:endParaRPr lang="zh-CN" altLang="en-US" sz="3200" dirty="0">
              <a:solidFill>
                <a:schemeClr val="bg1"/>
              </a:solidFill>
              <a:latin typeface="汉仪雪君体简" panose="02010600000101010101" charset="-122"/>
              <a:ea typeface="汉仪雪君体简" panose="02010600000101010101" charset="-122"/>
              <a:sym typeface="优设标题黑" panose="02010600030101010101" charset="-122"/>
            </a:endParaRPr>
          </a:p>
        </p:txBody>
      </p:sp>
      <p:sp>
        <p:nvSpPr>
          <p:cNvPr id="9" name="圆角矩形 7"/>
          <p:cNvSpPr/>
          <p:nvPr/>
        </p:nvSpPr>
        <p:spPr>
          <a:xfrm>
            <a:off x="7793990" y="1476375"/>
            <a:ext cx="1612900" cy="539750"/>
          </a:xfrm>
          <a:prstGeom prst="roundRect">
            <a:avLst/>
          </a:prstGeom>
          <a:solidFill>
            <a:srgbClr val="72BC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zh-CN" altLang="en-US" sz="3200" dirty="0">
                <a:solidFill>
                  <a:schemeClr val="bg1"/>
                </a:solidFill>
                <a:latin typeface="汉仪雪君体简" panose="02010600000101010101" charset="-122"/>
                <a:ea typeface="汉仪雪君体简" panose="02010600000101010101" charset="-122"/>
                <a:sym typeface="优设标题黑" panose="02010600030101010101" charset="-122"/>
              </a:rPr>
              <a:t>照应</a:t>
            </a:r>
            <a:endParaRPr lang="zh-CN" altLang="en-US" sz="3200" dirty="0">
              <a:solidFill>
                <a:schemeClr val="bg1"/>
              </a:solidFill>
              <a:latin typeface="汉仪雪君体简" panose="02010600000101010101" charset="-122"/>
              <a:ea typeface="汉仪雪君体简" panose="02010600000101010101" charset="-122"/>
              <a:sym typeface="优设标题黑" panose="02010600030101010101" charset="-122"/>
            </a:endParaRPr>
          </a:p>
        </p:txBody>
      </p:sp>
      <p:cxnSp>
        <p:nvCxnSpPr>
          <p:cNvPr id="18" name="直接连接符 17"/>
          <p:cNvCxnSpPr/>
          <p:nvPr>
            <p:custDataLst>
              <p:tags r:id="rId2"/>
            </p:custDataLst>
          </p:nvPr>
        </p:nvCxnSpPr>
        <p:spPr>
          <a:xfrm>
            <a:off x="6135790" y="2016383"/>
            <a:ext cx="74930" cy="4179570"/>
          </a:xfrm>
          <a:prstGeom prst="line">
            <a:avLst/>
          </a:prstGeom>
          <a:ln w="28575">
            <a:prstDash val="dashDot"/>
          </a:ln>
        </p:spPr>
        <p:style>
          <a:lnRef idx="1">
            <a:schemeClr val="accent4"/>
          </a:lnRef>
          <a:fillRef idx="0">
            <a:schemeClr val="accent4"/>
          </a:fillRef>
          <a:effectRef idx="0">
            <a:schemeClr val="accent4"/>
          </a:effectRef>
          <a:fontRef idx="minor">
            <a:schemeClr val="tx1"/>
          </a:fontRef>
        </p:style>
      </p:cxnSp>
      <p:sp>
        <p:nvSpPr>
          <p:cNvPr id="19" name="文本框 18"/>
          <p:cNvSpPr txBox="1"/>
          <p:nvPr/>
        </p:nvSpPr>
        <p:spPr>
          <a:xfrm>
            <a:off x="818515" y="2446020"/>
            <a:ext cx="5158105" cy="460375"/>
          </a:xfrm>
          <a:prstGeom prst="rect">
            <a:avLst/>
          </a:prstGeom>
          <a:noFill/>
          <a:ln w="9525">
            <a:noFill/>
          </a:ln>
        </p:spPr>
        <p:txBody>
          <a:bodyPr wrap="square">
            <a:spAutoFit/>
          </a:bodyPr>
          <a:p>
            <a:pPr marL="342900" indent="-342900">
              <a:buFont typeface="Wingdings" panose="05000000000000000000" charset="0"/>
              <a:buChar char="u"/>
            </a:pPr>
            <a:r>
              <a:rPr lang="zh-CN" sz="2400" b="0">
                <a:latin typeface="黑体" panose="02010609060101010101" charset="-122"/>
                <a:ea typeface="黑体" panose="02010609060101010101" charset="-122"/>
              </a:rPr>
              <a:t>她面前有一支失重的铅笔飘在空中。</a:t>
            </a:r>
            <a:endParaRPr lang="zh-CN" altLang="en-US" sz="2400" b="0">
              <a:latin typeface="黑体" panose="02010609060101010101" charset="-122"/>
              <a:ea typeface="黑体" panose="02010609060101010101" charset="-122"/>
            </a:endParaRPr>
          </a:p>
        </p:txBody>
      </p:sp>
      <p:sp>
        <p:nvSpPr>
          <p:cNvPr id="20" name="文本框 19"/>
          <p:cNvSpPr txBox="1"/>
          <p:nvPr/>
        </p:nvSpPr>
        <p:spPr>
          <a:xfrm>
            <a:off x="6370955" y="2446020"/>
            <a:ext cx="5356860" cy="460375"/>
          </a:xfrm>
          <a:prstGeom prst="rect">
            <a:avLst/>
          </a:prstGeom>
          <a:noFill/>
          <a:ln w="9525">
            <a:noFill/>
          </a:ln>
        </p:spPr>
        <p:txBody>
          <a:bodyPr wrap="square">
            <a:spAutoFit/>
          </a:bodyPr>
          <a:p>
            <a:pPr marL="342900" indent="-342900">
              <a:buFont typeface="Wingdings" panose="05000000000000000000" charset="0"/>
              <a:buChar char="u"/>
            </a:pPr>
            <a:r>
              <a:rPr lang="zh-CN" sz="2400" b="0">
                <a:latin typeface="黑体" panose="02010609060101010101" charset="-122"/>
                <a:ea typeface="黑体" panose="02010609060101010101" charset="-122"/>
              </a:rPr>
              <a:t>除了太空，还有一个地方会失重！！</a:t>
            </a:r>
            <a:endParaRPr lang="zh-CN" sz="2400" b="0">
              <a:latin typeface="黑体" panose="02010609060101010101" charset="-122"/>
              <a:ea typeface="黑体" panose="02010609060101010101" charset="-122"/>
            </a:endParaRPr>
          </a:p>
        </p:txBody>
      </p:sp>
      <p:sp>
        <p:nvSpPr>
          <p:cNvPr id="21" name="文本框 20"/>
          <p:cNvSpPr txBox="1"/>
          <p:nvPr/>
        </p:nvSpPr>
        <p:spPr>
          <a:xfrm>
            <a:off x="817880" y="3419475"/>
            <a:ext cx="5158105" cy="829945"/>
          </a:xfrm>
          <a:prstGeom prst="rect">
            <a:avLst/>
          </a:prstGeom>
          <a:noFill/>
          <a:ln w="9525">
            <a:noFill/>
          </a:ln>
        </p:spPr>
        <p:txBody>
          <a:bodyPr wrap="square">
            <a:spAutoFit/>
          </a:bodyPr>
          <a:p>
            <a:pPr marL="342900" indent="-342900">
              <a:buFont typeface="Wingdings" panose="05000000000000000000" charset="0"/>
              <a:buChar char="u"/>
            </a:pPr>
            <a:r>
              <a:rPr lang="zh-CN" sz="2400" b="0">
                <a:latin typeface="黑体" panose="02010609060101010101" charset="-122"/>
                <a:ea typeface="黑体" panose="02010609060101010101" charset="-122"/>
              </a:rPr>
              <a:t>我现在就像从很深很深的水底冲出来呼吸到空气，我太怕封闭了。</a:t>
            </a:r>
            <a:endParaRPr lang="zh-CN" sz="2400" b="0">
              <a:latin typeface="黑体" panose="02010609060101010101" charset="-122"/>
              <a:ea typeface="黑体" panose="02010609060101010101" charset="-122"/>
            </a:endParaRPr>
          </a:p>
        </p:txBody>
      </p:sp>
      <p:sp>
        <p:nvSpPr>
          <p:cNvPr id="22" name="文本框 21"/>
          <p:cNvSpPr txBox="1"/>
          <p:nvPr/>
        </p:nvSpPr>
        <p:spPr>
          <a:xfrm>
            <a:off x="6370955" y="3419475"/>
            <a:ext cx="5158105" cy="829945"/>
          </a:xfrm>
          <a:prstGeom prst="rect">
            <a:avLst/>
          </a:prstGeom>
          <a:noFill/>
          <a:ln w="9525">
            <a:noFill/>
          </a:ln>
        </p:spPr>
        <p:txBody>
          <a:bodyPr wrap="square">
            <a:spAutoFit/>
          </a:bodyPr>
          <a:p>
            <a:pPr marL="342900" indent="-342900">
              <a:buFont typeface="Wingdings" panose="05000000000000000000" charset="0"/>
              <a:buChar char="u"/>
            </a:pPr>
            <a:r>
              <a:rPr lang="zh-CN" sz="2400" b="0">
                <a:latin typeface="黑体" panose="02010609060101010101" charset="-122"/>
                <a:ea typeface="黑体" panose="02010609060101010101" charset="-122"/>
              </a:rPr>
              <a:t>她在地心的世界是那个活动范围不到10立方米的闷热的控制舱。</a:t>
            </a:r>
            <a:endParaRPr lang="zh-CN" sz="2400" b="0">
              <a:latin typeface="黑体" panose="02010609060101010101" charset="-122"/>
              <a:ea typeface="黑体" panose="02010609060101010101" charset="-122"/>
            </a:endParaRPr>
          </a:p>
        </p:txBody>
      </p:sp>
      <p:sp>
        <p:nvSpPr>
          <p:cNvPr id="24" name="文本框 23"/>
          <p:cNvSpPr txBox="1"/>
          <p:nvPr/>
        </p:nvSpPr>
        <p:spPr>
          <a:xfrm>
            <a:off x="879475" y="4599940"/>
            <a:ext cx="5158105" cy="460375"/>
          </a:xfrm>
          <a:prstGeom prst="rect">
            <a:avLst/>
          </a:prstGeom>
          <a:noFill/>
          <a:ln w="9525">
            <a:noFill/>
          </a:ln>
        </p:spPr>
        <p:txBody>
          <a:bodyPr wrap="square">
            <a:spAutoFit/>
          </a:bodyPr>
          <a:p>
            <a:pPr marL="342900" indent="-342900">
              <a:buFont typeface="Wingdings" panose="05000000000000000000" charset="0"/>
              <a:buChar char="u"/>
            </a:pPr>
            <a:r>
              <a:rPr lang="zh-CN" sz="2400" b="0">
                <a:latin typeface="黑体" panose="02010609060101010101" charset="-122"/>
                <a:ea typeface="黑体" panose="02010609060101010101" charset="-122"/>
              </a:rPr>
              <a:t>热，热得像……地狱。</a:t>
            </a:r>
            <a:endParaRPr lang="zh-CN" sz="2400" b="0">
              <a:latin typeface="黑体" panose="02010609060101010101" charset="-122"/>
              <a:ea typeface="黑体" panose="02010609060101010101" charset="-122"/>
            </a:endParaRPr>
          </a:p>
        </p:txBody>
      </p:sp>
      <p:sp>
        <p:nvSpPr>
          <p:cNvPr id="25" name="文本框 24"/>
          <p:cNvSpPr txBox="1"/>
          <p:nvPr/>
        </p:nvSpPr>
        <p:spPr>
          <a:xfrm>
            <a:off x="6370955" y="4646295"/>
            <a:ext cx="5158105" cy="1198880"/>
          </a:xfrm>
          <a:prstGeom prst="rect">
            <a:avLst/>
          </a:prstGeom>
          <a:noFill/>
          <a:ln w="9525">
            <a:noFill/>
          </a:ln>
        </p:spPr>
        <p:txBody>
          <a:bodyPr wrap="square">
            <a:spAutoFit/>
          </a:bodyPr>
          <a:p>
            <a:pPr marL="342900" indent="-342900">
              <a:buFont typeface="Wingdings" panose="05000000000000000000" charset="0"/>
              <a:buChar char="u"/>
            </a:pPr>
            <a:r>
              <a:rPr lang="zh-CN" sz="2400" b="0">
                <a:latin typeface="黑体" panose="02010609060101010101" charset="-122"/>
                <a:ea typeface="黑体" panose="02010609060101010101" charset="-122"/>
              </a:rPr>
              <a:t>周围是温度高达5000摄氏度，压力可以把碳在一秒钟内变成金刚石的液态铁镍！</a:t>
            </a:r>
            <a:endParaRPr lang="zh-CN" sz="2400" b="0">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wipe dir="r"/>
      </p:transition>
    </mc:Choice>
    <mc:Fallback>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p:tgtEl>
                                          <p:spTgt spid="9"/>
                                        </p:tgtEl>
                                        <p:attrNameLst>
                                          <p:attrName>ppt_y</p:attrName>
                                        </p:attrNameLst>
                                      </p:cBhvr>
                                      <p:tavLst>
                                        <p:tav tm="0">
                                          <p:val>
                                            <p:strVal val="#ppt_y+#ppt_h*1.125000"/>
                                          </p:val>
                                        </p:tav>
                                        <p:tav tm="100000">
                                          <p:val>
                                            <p:strVal val="#ppt_y"/>
                                          </p:val>
                                        </p:tav>
                                      </p:tavLst>
                                    </p:anim>
                                    <p:animEffect transition="in" filter="wipe(up)">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p:tgtEl>
                                          <p:spTgt spid="19"/>
                                        </p:tgtEl>
                                        <p:attrNameLst>
                                          <p:attrName>ppt_y</p:attrName>
                                        </p:attrNameLst>
                                      </p:cBhvr>
                                      <p:tavLst>
                                        <p:tav tm="0">
                                          <p:val>
                                            <p:strVal val="#ppt_y+#ppt_h*1.125000"/>
                                          </p:val>
                                        </p:tav>
                                        <p:tav tm="100000">
                                          <p:val>
                                            <p:strVal val="#ppt_y"/>
                                          </p:val>
                                        </p:tav>
                                      </p:tavLst>
                                    </p:anim>
                                    <p:animEffect transition="in" filter="wipe(up)">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p:tgtEl>
                                          <p:spTgt spid="20"/>
                                        </p:tgtEl>
                                        <p:attrNameLst>
                                          <p:attrName>ppt_y</p:attrName>
                                        </p:attrNameLst>
                                      </p:cBhvr>
                                      <p:tavLst>
                                        <p:tav tm="0">
                                          <p:val>
                                            <p:strVal val="#ppt_y+#ppt_h*1.125000"/>
                                          </p:val>
                                        </p:tav>
                                        <p:tav tm="100000">
                                          <p:val>
                                            <p:strVal val="#ppt_y"/>
                                          </p:val>
                                        </p:tav>
                                      </p:tavLst>
                                    </p:anim>
                                    <p:animEffect transition="in" filter="wipe(up)">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p:tgtEl>
                                          <p:spTgt spid="21"/>
                                        </p:tgtEl>
                                        <p:attrNameLst>
                                          <p:attrName>ppt_y</p:attrName>
                                        </p:attrNameLst>
                                      </p:cBhvr>
                                      <p:tavLst>
                                        <p:tav tm="0">
                                          <p:val>
                                            <p:strVal val="#ppt_y+#ppt_h*1.125000"/>
                                          </p:val>
                                        </p:tav>
                                        <p:tav tm="100000">
                                          <p:val>
                                            <p:strVal val="#ppt_y"/>
                                          </p:val>
                                        </p:tav>
                                      </p:tavLst>
                                    </p:anim>
                                    <p:animEffect transition="in" filter="wipe(up)">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p:tgtEl>
                                          <p:spTgt spid="22"/>
                                        </p:tgtEl>
                                        <p:attrNameLst>
                                          <p:attrName>ppt_y</p:attrName>
                                        </p:attrNameLst>
                                      </p:cBhvr>
                                      <p:tavLst>
                                        <p:tav tm="0">
                                          <p:val>
                                            <p:strVal val="#ppt_y+#ppt_h*1.125000"/>
                                          </p:val>
                                        </p:tav>
                                        <p:tav tm="100000">
                                          <p:val>
                                            <p:strVal val="#ppt_y"/>
                                          </p:val>
                                        </p:tav>
                                      </p:tavLst>
                                    </p:anim>
                                    <p:animEffect transition="in" filter="wipe(up)">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p:tgtEl>
                                          <p:spTgt spid="24"/>
                                        </p:tgtEl>
                                        <p:attrNameLst>
                                          <p:attrName>ppt_y</p:attrName>
                                        </p:attrNameLst>
                                      </p:cBhvr>
                                      <p:tavLst>
                                        <p:tav tm="0">
                                          <p:val>
                                            <p:strVal val="#ppt_y+#ppt_h*1.125000"/>
                                          </p:val>
                                        </p:tav>
                                        <p:tav tm="100000">
                                          <p:val>
                                            <p:strVal val="#ppt_y"/>
                                          </p:val>
                                        </p:tav>
                                      </p:tavLst>
                                    </p:anim>
                                    <p:animEffect transition="in" filter="wipe(up)">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p:tgtEl>
                                          <p:spTgt spid="25"/>
                                        </p:tgtEl>
                                        <p:attrNameLst>
                                          <p:attrName>ppt_y</p:attrName>
                                        </p:attrNameLst>
                                      </p:cBhvr>
                                      <p:tavLst>
                                        <p:tav tm="0">
                                          <p:val>
                                            <p:strVal val="#ppt_y+#ppt_h*1.125000"/>
                                          </p:val>
                                        </p:tav>
                                        <p:tav tm="100000">
                                          <p:val>
                                            <p:strVal val="#ppt_y"/>
                                          </p:val>
                                        </p:tav>
                                      </p:tavLst>
                                    </p:anim>
                                    <p:animEffect transition="in" filter="wipe(up)">
                                      <p:cBhvr>
                                        <p:cTn id="6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9" grpId="0"/>
      <p:bldP spid="20" grpId="0"/>
      <p:bldP spid="21" grpId="0"/>
      <p:bldP spid="22"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cstate="screen"/>
          <a:srcRect/>
          <a:stretch>
            <a:fillRect/>
          </a:stretch>
        </p:blipFill>
        <p:spPr>
          <a:xfrm>
            <a:off x="10259435" y="469823"/>
            <a:ext cx="1370849" cy="1104998"/>
          </a:xfrm>
          <a:prstGeom prst="rect">
            <a:avLst/>
          </a:prstGeom>
        </p:spPr>
      </p:pic>
      <p:sp>
        <p:nvSpPr>
          <p:cNvPr id="8" name="圆角矩形 6"/>
          <p:cNvSpPr/>
          <p:nvPr/>
        </p:nvSpPr>
        <p:spPr>
          <a:xfrm>
            <a:off x="2032635" y="1476375"/>
            <a:ext cx="1612900" cy="53975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zh-CN" altLang="en-US" sz="3200" dirty="0">
                <a:solidFill>
                  <a:schemeClr val="bg1"/>
                </a:solidFill>
                <a:latin typeface="汉仪雪君体简" panose="02010600000101010101" charset="-122"/>
                <a:ea typeface="汉仪雪君体简" panose="02010600000101010101" charset="-122"/>
                <a:sym typeface="优设标题黑" panose="02010600030101010101" charset="-122"/>
              </a:rPr>
              <a:t>伏笔</a:t>
            </a:r>
            <a:endParaRPr lang="zh-CN" altLang="en-US" sz="3200" dirty="0">
              <a:solidFill>
                <a:schemeClr val="bg1"/>
              </a:solidFill>
              <a:latin typeface="汉仪雪君体简" panose="02010600000101010101" charset="-122"/>
              <a:ea typeface="汉仪雪君体简" panose="02010600000101010101" charset="-122"/>
              <a:sym typeface="优设标题黑" panose="02010600030101010101" charset="-122"/>
            </a:endParaRPr>
          </a:p>
        </p:txBody>
      </p:sp>
      <p:sp>
        <p:nvSpPr>
          <p:cNvPr id="9" name="圆角矩形 7"/>
          <p:cNvSpPr/>
          <p:nvPr/>
        </p:nvSpPr>
        <p:spPr>
          <a:xfrm>
            <a:off x="7793990" y="1476375"/>
            <a:ext cx="1612900" cy="539750"/>
          </a:xfrm>
          <a:prstGeom prst="roundRect">
            <a:avLst/>
          </a:prstGeom>
          <a:solidFill>
            <a:srgbClr val="72BC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zh-CN" altLang="en-US" sz="3200" dirty="0">
                <a:solidFill>
                  <a:schemeClr val="bg1"/>
                </a:solidFill>
                <a:latin typeface="汉仪雪君体简" panose="02010600000101010101" charset="-122"/>
                <a:ea typeface="汉仪雪君体简" panose="02010600000101010101" charset="-122"/>
                <a:sym typeface="优设标题黑" panose="02010600030101010101" charset="-122"/>
              </a:rPr>
              <a:t>照应</a:t>
            </a:r>
            <a:endParaRPr lang="zh-CN" altLang="en-US" sz="3200" dirty="0">
              <a:solidFill>
                <a:schemeClr val="bg1"/>
              </a:solidFill>
              <a:latin typeface="汉仪雪君体简" panose="02010600000101010101" charset="-122"/>
              <a:ea typeface="汉仪雪君体简" panose="02010600000101010101" charset="-122"/>
              <a:sym typeface="优设标题黑" panose="02010600030101010101" charset="-122"/>
            </a:endParaRPr>
          </a:p>
        </p:txBody>
      </p:sp>
      <p:cxnSp>
        <p:nvCxnSpPr>
          <p:cNvPr id="18" name="直接连接符 17"/>
          <p:cNvCxnSpPr/>
          <p:nvPr>
            <p:custDataLst>
              <p:tags r:id="rId2"/>
            </p:custDataLst>
          </p:nvPr>
        </p:nvCxnSpPr>
        <p:spPr>
          <a:xfrm>
            <a:off x="6135790" y="2016383"/>
            <a:ext cx="74930" cy="4179570"/>
          </a:xfrm>
          <a:prstGeom prst="line">
            <a:avLst/>
          </a:prstGeom>
          <a:ln w="28575">
            <a:prstDash val="dashDot"/>
          </a:ln>
        </p:spPr>
        <p:style>
          <a:lnRef idx="1">
            <a:schemeClr val="accent4"/>
          </a:lnRef>
          <a:fillRef idx="0">
            <a:schemeClr val="accent4"/>
          </a:fillRef>
          <a:effectRef idx="0">
            <a:schemeClr val="accent4"/>
          </a:effectRef>
          <a:fontRef idx="minor">
            <a:schemeClr val="tx1"/>
          </a:fontRef>
        </p:style>
      </p:cxnSp>
      <p:sp>
        <p:nvSpPr>
          <p:cNvPr id="19" name="文本框 18"/>
          <p:cNvSpPr txBox="1"/>
          <p:nvPr/>
        </p:nvSpPr>
        <p:spPr>
          <a:xfrm>
            <a:off x="818515" y="2446020"/>
            <a:ext cx="5158105" cy="829945"/>
          </a:xfrm>
          <a:prstGeom prst="rect">
            <a:avLst/>
          </a:prstGeom>
          <a:noFill/>
          <a:ln w="9525">
            <a:noFill/>
          </a:ln>
        </p:spPr>
        <p:txBody>
          <a:bodyPr wrap="square">
            <a:spAutoFit/>
          </a:bodyPr>
          <a:p>
            <a:pPr marL="342900" indent="-342900">
              <a:buFont typeface="Wingdings" panose="05000000000000000000" charset="0"/>
              <a:buChar char="u"/>
            </a:pPr>
            <a:r>
              <a:rPr lang="zh-CN" sz="2400">
                <a:latin typeface="黑体" panose="02010609060101010101" charset="-122"/>
                <a:ea typeface="黑体" panose="02010609060101010101" charset="-122"/>
                <a:sym typeface="+mn-ea"/>
              </a:rPr>
              <a:t>呀，真美！能闻闻它吗？不，别拔下它！</a:t>
            </a:r>
            <a:endParaRPr lang="zh-CN" sz="2400">
              <a:latin typeface="黑体" panose="02010609060101010101" charset="-122"/>
              <a:ea typeface="黑体" panose="02010609060101010101" charset="-122"/>
              <a:sym typeface="+mn-ea"/>
            </a:endParaRPr>
          </a:p>
        </p:txBody>
      </p:sp>
      <p:sp>
        <p:nvSpPr>
          <p:cNvPr id="20" name="文本框 19"/>
          <p:cNvSpPr txBox="1"/>
          <p:nvPr/>
        </p:nvSpPr>
        <p:spPr>
          <a:xfrm>
            <a:off x="6370955" y="2446020"/>
            <a:ext cx="5356860" cy="829945"/>
          </a:xfrm>
          <a:prstGeom prst="rect">
            <a:avLst/>
          </a:prstGeom>
          <a:noFill/>
          <a:ln w="9525">
            <a:noFill/>
          </a:ln>
        </p:spPr>
        <p:txBody>
          <a:bodyPr wrap="square">
            <a:spAutoFit/>
          </a:bodyPr>
          <a:p>
            <a:pPr marL="342900" indent="-342900">
              <a:buFont typeface="Wingdings" panose="05000000000000000000" charset="0"/>
              <a:buChar char="u"/>
            </a:pPr>
            <a:r>
              <a:rPr lang="zh-CN" sz="2400" b="0">
                <a:latin typeface="黑体" panose="02010609060101010101" charset="-122"/>
                <a:ea typeface="黑体" panose="02010609060101010101" charset="-122"/>
              </a:rPr>
              <a:t>生命算什么？仅仅能用脆弱来描述它吗？</a:t>
            </a:r>
            <a:endParaRPr lang="zh-CN" sz="2400" b="0">
              <a:latin typeface="黑体" panose="02010609060101010101" charset="-122"/>
              <a:ea typeface="黑体" panose="02010609060101010101" charset="-122"/>
            </a:endParaRPr>
          </a:p>
        </p:txBody>
      </p:sp>
      <p:sp>
        <p:nvSpPr>
          <p:cNvPr id="21" name="文本框 20"/>
          <p:cNvSpPr txBox="1"/>
          <p:nvPr/>
        </p:nvSpPr>
        <p:spPr>
          <a:xfrm>
            <a:off x="817880" y="3705860"/>
            <a:ext cx="5158105" cy="829945"/>
          </a:xfrm>
          <a:prstGeom prst="rect">
            <a:avLst/>
          </a:prstGeom>
          <a:noFill/>
          <a:ln w="9525">
            <a:noFill/>
          </a:ln>
        </p:spPr>
        <p:txBody>
          <a:bodyPr wrap="square">
            <a:spAutoFit/>
          </a:bodyPr>
          <a:p>
            <a:pPr marL="342900" indent="-342900">
              <a:buFont typeface="Wingdings" panose="05000000000000000000" charset="0"/>
              <a:buChar char="u"/>
            </a:pPr>
            <a:r>
              <a:rPr lang="zh-CN" sz="2400" b="0">
                <a:latin typeface="黑体" panose="02010609060101010101" charset="-122"/>
                <a:ea typeface="黑体" panose="02010609060101010101" charset="-122"/>
              </a:rPr>
              <a:t>看不到日出了，好想看草原的日出……</a:t>
            </a:r>
            <a:endParaRPr lang="zh-CN" sz="2400" b="0">
              <a:latin typeface="黑体" panose="02010609060101010101" charset="-122"/>
              <a:ea typeface="黑体" panose="02010609060101010101" charset="-122"/>
            </a:endParaRPr>
          </a:p>
        </p:txBody>
      </p:sp>
      <p:sp>
        <p:nvSpPr>
          <p:cNvPr id="22" name="文本框 21"/>
          <p:cNvSpPr txBox="1"/>
          <p:nvPr/>
        </p:nvSpPr>
        <p:spPr>
          <a:xfrm>
            <a:off x="6370955" y="3705860"/>
            <a:ext cx="5158105" cy="829945"/>
          </a:xfrm>
          <a:prstGeom prst="rect">
            <a:avLst/>
          </a:prstGeom>
          <a:noFill/>
          <a:ln w="9525">
            <a:noFill/>
          </a:ln>
        </p:spPr>
        <p:txBody>
          <a:bodyPr wrap="square">
            <a:spAutoFit/>
          </a:bodyPr>
          <a:p>
            <a:pPr marL="342900" indent="-342900">
              <a:buFont typeface="Wingdings" panose="05000000000000000000" charset="0"/>
              <a:buChar char="u"/>
            </a:pPr>
            <a:r>
              <a:rPr lang="zh-CN" sz="2400" b="0">
                <a:latin typeface="黑体" panose="02010609060101010101" charset="-122"/>
                <a:ea typeface="黑体" panose="02010609060101010101" charset="-122"/>
              </a:rPr>
              <a:t>那个没有日出的细雨蒙蒙的草原早晨，竟是她最后看到的地面世界。</a:t>
            </a:r>
            <a:endParaRPr lang="zh-CN" sz="2400" b="0">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wipe dir="r"/>
      </p:transition>
    </mc:Choice>
    <mc:Fallback>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p:tgtEl>
                                          <p:spTgt spid="9"/>
                                        </p:tgtEl>
                                        <p:attrNameLst>
                                          <p:attrName>ppt_y</p:attrName>
                                        </p:attrNameLst>
                                      </p:cBhvr>
                                      <p:tavLst>
                                        <p:tav tm="0">
                                          <p:val>
                                            <p:strVal val="#ppt_y+#ppt_h*1.125000"/>
                                          </p:val>
                                        </p:tav>
                                        <p:tav tm="100000">
                                          <p:val>
                                            <p:strVal val="#ppt_y"/>
                                          </p:val>
                                        </p:tav>
                                      </p:tavLst>
                                    </p:anim>
                                    <p:animEffect transition="in" filter="wipe(up)">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p:tgtEl>
                                          <p:spTgt spid="19"/>
                                        </p:tgtEl>
                                        <p:attrNameLst>
                                          <p:attrName>ppt_y</p:attrName>
                                        </p:attrNameLst>
                                      </p:cBhvr>
                                      <p:tavLst>
                                        <p:tav tm="0">
                                          <p:val>
                                            <p:strVal val="#ppt_y+#ppt_h*1.125000"/>
                                          </p:val>
                                        </p:tav>
                                        <p:tav tm="100000">
                                          <p:val>
                                            <p:strVal val="#ppt_y"/>
                                          </p:val>
                                        </p:tav>
                                      </p:tavLst>
                                    </p:anim>
                                    <p:animEffect transition="in" filter="wipe(up)">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p:tgtEl>
                                          <p:spTgt spid="20"/>
                                        </p:tgtEl>
                                        <p:attrNameLst>
                                          <p:attrName>ppt_y</p:attrName>
                                        </p:attrNameLst>
                                      </p:cBhvr>
                                      <p:tavLst>
                                        <p:tav tm="0">
                                          <p:val>
                                            <p:strVal val="#ppt_y+#ppt_h*1.125000"/>
                                          </p:val>
                                        </p:tav>
                                        <p:tav tm="100000">
                                          <p:val>
                                            <p:strVal val="#ppt_y"/>
                                          </p:val>
                                        </p:tav>
                                      </p:tavLst>
                                    </p:anim>
                                    <p:animEffect transition="in" filter="wipe(up)">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p:tgtEl>
                                          <p:spTgt spid="21"/>
                                        </p:tgtEl>
                                        <p:attrNameLst>
                                          <p:attrName>ppt_y</p:attrName>
                                        </p:attrNameLst>
                                      </p:cBhvr>
                                      <p:tavLst>
                                        <p:tav tm="0">
                                          <p:val>
                                            <p:strVal val="#ppt_y+#ppt_h*1.125000"/>
                                          </p:val>
                                        </p:tav>
                                        <p:tav tm="100000">
                                          <p:val>
                                            <p:strVal val="#ppt_y"/>
                                          </p:val>
                                        </p:tav>
                                      </p:tavLst>
                                    </p:anim>
                                    <p:animEffect transition="in" filter="wipe(up)">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p:tgtEl>
                                          <p:spTgt spid="22"/>
                                        </p:tgtEl>
                                        <p:attrNameLst>
                                          <p:attrName>ppt_y</p:attrName>
                                        </p:attrNameLst>
                                      </p:cBhvr>
                                      <p:tavLst>
                                        <p:tav tm="0">
                                          <p:val>
                                            <p:strVal val="#ppt_y+#ppt_h*1.125000"/>
                                          </p:val>
                                        </p:tav>
                                        <p:tav tm="100000">
                                          <p:val>
                                            <p:strVal val="#ppt_y"/>
                                          </p:val>
                                        </p:tav>
                                      </p:tavLst>
                                    </p:anim>
                                    <p:animEffect transition="in" filter="wipe(up)">
                                      <p:cBhvr>
                                        <p:cTn id="4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9" grpId="0"/>
      <p:bldP spid="2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cstate="screen"/>
          <a:srcRect/>
          <a:stretch>
            <a:fillRect/>
          </a:stretch>
        </p:blipFill>
        <p:spPr>
          <a:xfrm>
            <a:off x="10259435" y="5320588"/>
            <a:ext cx="1370849" cy="1104998"/>
          </a:xfrm>
          <a:prstGeom prst="rect">
            <a:avLst/>
          </a:prstGeom>
        </p:spPr>
      </p:pic>
      <p:sp>
        <p:nvSpPr>
          <p:cNvPr id="100" name="文本框 99"/>
          <p:cNvSpPr txBox="1"/>
          <p:nvPr/>
        </p:nvSpPr>
        <p:spPr>
          <a:xfrm>
            <a:off x="1572260" y="467995"/>
            <a:ext cx="9843135" cy="1383665"/>
          </a:xfrm>
          <a:prstGeom prst="rect">
            <a:avLst/>
          </a:prstGeom>
          <a:noFill/>
          <a:ln w="9525">
            <a:noFill/>
          </a:ln>
        </p:spPr>
        <p:txBody>
          <a:bodyPr wrap="square">
            <a:spAutoFit/>
          </a:bodyPr>
          <a:p>
            <a:pPr indent="711200" algn="just" fontAlgn="auto">
              <a:lnSpc>
                <a:spcPct val="150000"/>
              </a:lnSpc>
              <a:extLst>
                <a:ext uri="{35155182-B16C-46BC-9424-99874614C6A1}">
                  <wpsdc:indentchars xmlns:wpsdc="http://www.wps.cn/officeDocument/2017/drawingmlCustomData" val="200" checksum="3773799597"/>
                </a:ext>
              </a:extLst>
            </a:pPr>
            <a:r>
              <a:rPr lang="zh-CN" sz="2800" b="0">
                <a:latin typeface="黑体" panose="02010609060101010101" charset="-122"/>
                <a:ea typeface="黑体" panose="02010609060101010101" charset="-122"/>
                <a:cs typeface="黑体" panose="02010609060101010101" charset="-122"/>
              </a:rPr>
              <a:t>将这些悬念、伏笔、照应的镜头用于预告片中，你觉得会产生怎样的效果？</a:t>
            </a:r>
            <a:endParaRPr lang="zh-CN" sz="2800" b="0">
              <a:latin typeface="黑体" panose="02010609060101010101" charset="-122"/>
              <a:ea typeface="黑体" panose="02010609060101010101" charset="-122"/>
              <a:cs typeface="黑体" panose="02010609060101010101" charset="-122"/>
            </a:endParaRPr>
          </a:p>
        </p:txBody>
      </p:sp>
      <p:sp>
        <p:nvSpPr>
          <p:cNvPr id="2" name="矩形 1"/>
          <p:cNvSpPr/>
          <p:nvPr>
            <p:custDataLst>
              <p:tags r:id="rId2"/>
            </p:custDataLst>
          </p:nvPr>
        </p:nvSpPr>
        <p:spPr>
          <a:xfrm>
            <a:off x="1278439" y="2211805"/>
            <a:ext cx="676236" cy="676236"/>
          </a:xfrm>
          <a:prstGeom prst="rect">
            <a:avLst/>
          </a:prstGeom>
          <a:solidFill>
            <a:srgbClr val="C34A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000" b="1" dirty="0">
                <a:solidFill>
                  <a:srgbClr val="FFFFFF"/>
                </a:solidFill>
                <a:latin typeface="华文行楷" panose="02010800040101010101" charset="-122"/>
                <a:ea typeface="华文行楷" panose="02010800040101010101" charset="-122"/>
                <a:cs typeface="+mn-ea"/>
                <a:sym typeface="+mn-lt"/>
              </a:rPr>
              <a:t>01</a:t>
            </a:r>
            <a:endParaRPr lang="en-US" altLang="zh-CN" sz="2000" b="1" dirty="0">
              <a:solidFill>
                <a:srgbClr val="FFFFFF"/>
              </a:solidFill>
              <a:latin typeface="华文行楷" panose="02010800040101010101" charset="-122"/>
              <a:ea typeface="华文行楷" panose="02010800040101010101" charset="-122"/>
              <a:cs typeface="+mn-ea"/>
              <a:sym typeface="+mn-lt"/>
            </a:endParaRPr>
          </a:p>
        </p:txBody>
      </p:sp>
      <p:sp>
        <p:nvSpPr>
          <p:cNvPr id="16" name="矩形 15"/>
          <p:cNvSpPr/>
          <p:nvPr>
            <p:custDataLst>
              <p:tags r:id="rId3"/>
            </p:custDataLst>
          </p:nvPr>
        </p:nvSpPr>
        <p:spPr>
          <a:xfrm>
            <a:off x="1278255" y="3331210"/>
            <a:ext cx="676275" cy="707390"/>
          </a:xfrm>
          <a:prstGeom prst="rect">
            <a:avLst/>
          </a:prstGeom>
          <a:solidFill>
            <a:srgbClr val="C34A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000" b="1" dirty="0">
                <a:solidFill>
                  <a:srgbClr val="FFFFFF"/>
                </a:solidFill>
                <a:latin typeface="华文行楷" panose="02010800040101010101" charset="-122"/>
                <a:ea typeface="华文行楷" panose="02010800040101010101" charset="-122"/>
                <a:cs typeface="+mn-ea"/>
                <a:sym typeface="+mn-lt"/>
              </a:rPr>
              <a:t>02</a:t>
            </a:r>
            <a:endParaRPr lang="en-US" altLang="zh-CN" sz="2000" b="1" dirty="0">
              <a:solidFill>
                <a:srgbClr val="FFFFFF"/>
              </a:solidFill>
              <a:latin typeface="华文行楷" panose="02010800040101010101" charset="-122"/>
              <a:ea typeface="华文行楷" panose="02010800040101010101" charset="-122"/>
              <a:cs typeface="+mn-ea"/>
              <a:sym typeface="+mn-lt"/>
            </a:endParaRPr>
          </a:p>
        </p:txBody>
      </p:sp>
      <p:sp>
        <p:nvSpPr>
          <p:cNvPr id="28" name="矩形 27"/>
          <p:cNvSpPr/>
          <p:nvPr>
            <p:custDataLst>
              <p:tags r:id="rId4"/>
            </p:custDataLst>
          </p:nvPr>
        </p:nvSpPr>
        <p:spPr>
          <a:xfrm>
            <a:off x="1278439" y="4644490"/>
            <a:ext cx="676236" cy="676236"/>
          </a:xfrm>
          <a:prstGeom prst="rect">
            <a:avLst/>
          </a:prstGeom>
          <a:solidFill>
            <a:srgbClr val="C34A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000" b="1" dirty="0">
                <a:solidFill>
                  <a:srgbClr val="FFFFFF"/>
                </a:solidFill>
                <a:latin typeface="华文行楷" panose="02010800040101010101" charset="-122"/>
                <a:ea typeface="华文行楷" panose="02010800040101010101" charset="-122"/>
                <a:cs typeface="+mn-ea"/>
                <a:sym typeface="+mn-lt"/>
              </a:rPr>
              <a:t>03</a:t>
            </a:r>
            <a:endParaRPr lang="en-US" altLang="zh-CN" sz="2000" b="1" dirty="0">
              <a:solidFill>
                <a:srgbClr val="FFFFFF"/>
              </a:solidFill>
              <a:latin typeface="华文行楷" panose="02010800040101010101" charset="-122"/>
              <a:ea typeface="华文行楷" panose="02010800040101010101" charset="-122"/>
              <a:cs typeface="+mn-ea"/>
              <a:sym typeface="+mn-lt"/>
            </a:endParaRPr>
          </a:p>
        </p:txBody>
      </p:sp>
      <p:sp>
        <p:nvSpPr>
          <p:cNvPr id="3" name="矩形 2"/>
          <p:cNvSpPr/>
          <p:nvPr>
            <p:custDataLst>
              <p:tags r:id="rId5"/>
            </p:custDataLst>
          </p:nvPr>
        </p:nvSpPr>
        <p:spPr>
          <a:xfrm>
            <a:off x="2414270" y="2211705"/>
            <a:ext cx="9215120" cy="676275"/>
          </a:xfrm>
          <a:prstGeom prst="rect">
            <a:avLst/>
          </a:prstGeom>
          <a:solidFill>
            <a:srgbClr val="C34A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dirty="0">
                <a:solidFill>
                  <a:srgbClr val="FFFFFF"/>
                </a:solidFill>
                <a:latin typeface="华文行楷" panose="02010800040101010101" charset="-122"/>
                <a:ea typeface="华文行楷" panose="02010800040101010101" charset="-122"/>
                <a:cs typeface="+mn-ea"/>
                <a:sym typeface="+mn-lt"/>
              </a:rPr>
              <a:t>设置层层悬念，激发读者的好奇心，吸引读者的阅读兴趣。</a:t>
            </a:r>
            <a:endParaRPr lang="en-US" altLang="zh-CN" sz="2800" b="1" dirty="0">
              <a:solidFill>
                <a:srgbClr val="FFFFFF"/>
              </a:solidFill>
              <a:latin typeface="华文行楷" panose="02010800040101010101" charset="-122"/>
              <a:ea typeface="华文行楷" panose="02010800040101010101" charset="-122"/>
              <a:cs typeface="+mn-ea"/>
              <a:sym typeface="+mn-lt"/>
            </a:endParaRPr>
          </a:p>
        </p:txBody>
      </p:sp>
      <p:sp>
        <p:nvSpPr>
          <p:cNvPr id="4" name="矩形 3"/>
          <p:cNvSpPr/>
          <p:nvPr>
            <p:custDataLst>
              <p:tags r:id="rId6"/>
            </p:custDataLst>
          </p:nvPr>
        </p:nvSpPr>
        <p:spPr>
          <a:xfrm>
            <a:off x="2414905" y="3329305"/>
            <a:ext cx="9215120" cy="741680"/>
          </a:xfrm>
          <a:prstGeom prst="rect">
            <a:avLst/>
          </a:prstGeom>
          <a:solidFill>
            <a:srgbClr val="C34A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800" b="1" dirty="0">
                <a:solidFill>
                  <a:srgbClr val="FFFFFF"/>
                </a:solidFill>
                <a:latin typeface="华文行楷" panose="02010800040101010101" charset="-122"/>
                <a:ea typeface="华文行楷" panose="02010800040101010101" charset="-122"/>
                <a:cs typeface="+mn-ea"/>
                <a:sym typeface="+mn-lt"/>
              </a:rPr>
              <a:t>埋下多处伏笔，使文章情节发展更加合理，结构更加严谨。</a:t>
            </a:r>
            <a:endParaRPr lang="en-US" altLang="zh-CN" sz="2800" b="1" dirty="0">
              <a:solidFill>
                <a:srgbClr val="FFFFFF"/>
              </a:solidFill>
              <a:latin typeface="华文行楷" panose="02010800040101010101" charset="-122"/>
              <a:ea typeface="华文行楷" panose="02010800040101010101" charset="-122"/>
              <a:cs typeface="+mn-ea"/>
              <a:sym typeface="+mn-lt"/>
            </a:endParaRPr>
          </a:p>
        </p:txBody>
      </p:sp>
      <p:sp>
        <p:nvSpPr>
          <p:cNvPr id="5" name="矩形 4"/>
          <p:cNvSpPr/>
          <p:nvPr>
            <p:custDataLst>
              <p:tags r:id="rId7"/>
            </p:custDataLst>
          </p:nvPr>
        </p:nvSpPr>
        <p:spPr>
          <a:xfrm>
            <a:off x="2414270" y="4579620"/>
            <a:ext cx="9215120" cy="738505"/>
          </a:xfrm>
          <a:prstGeom prst="rect">
            <a:avLst/>
          </a:prstGeom>
          <a:solidFill>
            <a:srgbClr val="C34A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800" b="1" dirty="0">
                <a:solidFill>
                  <a:srgbClr val="FFFFFF"/>
                </a:solidFill>
                <a:latin typeface="华文行楷" panose="02010800040101010101" charset="-122"/>
                <a:ea typeface="华文行楷" panose="02010800040101010101" charset="-122"/>
                <a:cs typeface="+mn-ea"/>
                <a:sym typeface="+mn-lt"/>
              </a:rPr>
              <a:t>当谜团揭开后，人们会在恍然大悟后陷入</a:t>
            </a:r>
            <a:r>
              <a:rPr lang="zh-CN" altLang="en-US" sz="2800" b="1" dirty="0">
                <a:solidFill>
                  <a:srgbClr val="FFFFFF"/>
                </a:solidFill>
                <a:latin typeface="华文行楷" panose="02010800040101010101" charset="-122"/>
                <a:ea typeface="华文行楷" panose="02010800040101010101" charset="-122"/>
                <a:cs typeface="+mn-ea"/>
                <a:sym typeface="+mn-lt"/>
              </a:rPr>
              <a:t>深深</a:t>
            </a:r>
            <a:r>
              <a:rPr lang="en-US" altLang="zh-CN" sz="2800" b="1" dirty="0">
                <a:solidFill>
                  <a:srgbClr val="FFFFFF"/>
                </a:solidFill>
                <a:latin typeface="华文行楷" panose="02010800040101010101" charset="-122"/>
                <a:ea typeface="华文行楷" panose="02010800040101010101" charset="-122"/>
                <a:cs typeface="+mn-ea"/>
                <a:sym typeface="+mn-lt"/>
              </a:rPr>
              <a:t>回味与反思。</a:t>
            </a:r>
            <a:endParaRPr lang="en-US" altLang="zh-CN" sz="2800" b="1" dirty="0">
              <a:solidFill>
                <a:srgbClr val="FFFFFF"/>
              </a:solidFill>
              <a:latin typeface="华文行楷" panose="02010800040101010101" charset="-122"/>
              <a:ea typeface="华文行楷" panose="02010800040101010101"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p:wipe dir="r"/>
      </p:transition>
    </mc:Choice>
    <mc:Fallback>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00"/>
                                        </p:tgtEl>
                                        <p:attrNameLst>
                                          <p:attrName>style.visibility</p:attrName>
                                        </p:attrNameLst>
                                      </p:cBhvr>
                                      <p:to>
                                        <p:strVal val="visible"/>
                                      </p:to>
                                    </p:set>
                                    <p:animEffect transition="in" filter="blinds(horizontal)">
                                      <p:cBhvr>
                                        <p:cTn id="14" dur="500"/>
                                        <p:tgtEl>
                                          <p:spTgt spid="10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outVertical)">
                                      <p:cBhvr>
                                        <p:cTn id="19" dur="500"/>
                                        <p:tgtEl>
                                          <p:spTgt spid="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barn(inVertical)">
                                      <p:cBhvr>
                                        <p:cTn id="35" dur="500"/>
                                        <p:tgtEl>
                                          <p:spTgt spid="28"/>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arn(inVertic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2" grpId="0" bldLvl="0" animBg="1"/>
      <p:bldP spid="16" grpId="0" bldLvl="0" animBg="1"/>
      <p:bldP spid="28" grpId="0" bldLvl="0" animBg="1"/>
      <p:bldP spid="3" grpId="0" bldLvl="0" animBg="1"/>
      <p:bldP spid="4" grpId="0" bldLvl="0" animBg="1"/>
      <p:bldP spid="5"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cstate="screen"/>
          <a:srcRect/>
          <a:stretch>
            <a:fillRect/>
          </a:stretch>
        </p:blipFill>
        <p:spPr>
          <a:xfrm>
            <a:off x="10145135" y="746683"/>
            <a:ext cx="1370849" cy="1104998"/>
          </a:xfrm>
          <a:prstGeom prst="rect">
            <a:avLst/>
          </a:prstGeom>
        </p:spPr>
      </p:pic>
      <p:sp>
        <p:nvSpPr>
          <p:cNvPr id="3" name="文本框 2"/>
          <p:cNvSpPr txBox="1"/>
          <p:nvPr/>
        </p:nvSpPr>
        <p:spPr>
          <a:xfrm>
            <a:off x="5393055" y="1745615"/>
            <a:ext cx="4297680" cy="922020"/>
          </a:xfrm>
          <a:prstGeom prst="rect">
            <a:avLst/>
          </a:prstGeom>
          <a:noFill/>
        </p:spPr>
        <p:txBody>
          <a:bodyPr wrap="none" rtlCol="0">
            <a:spAutoFit/>
          </a:bodyPr>
          <a:p>
            <a:pPr algn="l"/>
            <a:r>
              <a:rPr lang="zh-CN" altLang="en-US" sz="5400">
                <a:solidFill>
                  <a:srgbClr val="1A1F6C"/>
                </a:solidFill>
                <a:latin typeface="华文行楷" panose="02010800040101010101" charset="-122"/>
                <a:ea typeface="华文行楷" panose="02010800040101010101" charset="-122"/>
              </a:rPr>
              <a:t>拍摄任务三</a:t>
            </a:r>
            <a:r>
              <a:rPr lang="zh-CN" altLang="en-US" sz="5400">
                <a:solidFill>
                  <a:srgbClr val="1E2570"/>
                </a:solidFill>
                <a:latin typeface="逐浪帅宋斜楷体" panose="03000509000000000000" charset="-122"/>
                <a:ea typeface="逐浪帅宋斜楷体" panose="03000509000000000000" charset="-122"/>
                <a:sym typeface="+mn-ea"/>
              </a:rPr>
              <a:t>▶</a:t>
            </a:r>
            <a:endParaRPr lang="zh-CN" altLang="en-US" sz="5400">
              <a:solidFill>
                <a:srgbClr val="1A1F6C"/>
              </a:solidFill>
              <a:latin typeface="华文行楷" panose="02010800040101010101" charset="-122"/>
              <a:ea typeface="华文行楷" panose="02010800040101010101" charset="-122"/>
            </a:endParaRPr>
          </a:p>
        </p:txBody>
      </p:sp>
      <p:sp>
        <p:nvSpPr>
          <p:cNvPr id="4" name="文本框 3"/>
          <p:cNvSpPr txBox="1"/>
          <p:nvPr/>
        </p:nvSpPr>
        <p:spPr>
          <a:xfrm>
            <a:off x="5465445" y="3025775"/>
            <a:ext cx="6050280" cy="1106805"/>
          </a:xfrm>
          <a:prstGeom prst="rect">
            <a:avLst/>
          </a:prstGeom>
          <a:noFill/>
        </p:spPr>
        <p:txBody>
          <a:bodyPr wrap="none" rtlCol="0">
            <a:spAutoFit/>
          </a:bodyPr>
          <a:p>
            <a:pPr algn="l"/>
            <a:r>
              <a:rPr lang="zh-CN" altLang="en-US" sz="6600">
                <a:solidFill>
                  <a:srgbClr val="1A1F6C"/>
                </a:solidFill>
                <a:latin typeface="汉仪程行简" panose="00020600040101010101" charset="-122"/>
                <a:ea typeface="汉仪程行简" panose="00020600040101010101" charset="-122"/>
              </a:rPr>
              <a:t>形象饱满的主角</a:t>
            </a:r>
            <a:endParaRPr lang="zh-CN" altLang="en-US" sz="6600">
              <a:solidFill>
                <a:srgbClr val="1A1F6C"/>
              </a:solidFill>
              <a:latin typeface="汉仪程行简" panose="00020600040101010101" charset="-122"/>
              <a:ea typeface="汉仪程行简" panose="00020600040101010101" charset="-122"/>
            </a:endParaRPr>
          </a:p>
        </p:txBody>
      </p:sp>
      <p:sp>
        <p:nvSpPr>
          <p:cNvPr id="10" name="椭圆 9"/>
          <p:cNvSpPr/>
          <p:nvPr>
            <p:custDataLst>
              <p:tags r:id="rId2"/>
            </p:custDataLst>
          </p:nvPr>
        </p:nvSpPr>
        <p:spPr>
          <a:xfrm>
            <a:off x="1240298" y="1851901"/>
            <a:ext cx="3454400" cy="3454400"/>
          </a:xfrm>
          <a:prstGeom prst="ellipse">
            <a:avLst/>
          </a:prstGeom>
          <a:blipFill rotWithShape="1">
            <a:blip r:embed="rId3" cstate="print"/>
            <a:stretch>
              <a:fillRect/>
            </a:stretch>
          </a:blipFill>
          <a:ln w="0">
            <a:solidFill>
              <a:srgbClr val="C34A43"/>
            </a:solidFill>
            <a:prstDash val="solid"/>
            <a:round/>
          </a:ln>
        </p:spPr>
        <p:txBody>
          <a:bodyPr vert="horz" wrap="square" lIns="121882" tIns="60941" rIns="121882" bIns="60941" numCol="1" anchor="t" anchorCtr="0" compatLnSpc="1"/>
          <a:p>
            <a:endParaRPr lang="zh-CN" altLang="en-US" sz="2400" dirty="0">
              <a:solidFill>
                <a:schemeClr val="tx1"/>
              </a:solidFill>
              <a:latin typeface="等线" panose="02010600030101010101" charset="-122"/>
              <a:ea typeface="等线" panose="02010600030101010101" charset="-122"/>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p:wipe dir="r"/>
      </p:transition>
    </mc:Choice>
    <mc:Fallback>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0" presetClass="entr" presetSubtype="0" decel="70000" fill="hold" grpId="0" nodeType="clickEffect">
                                  <p:stCondLst>
                                    <p:cond delay="0"/>
                                  </p:stCondLst>
                                  <p:iterate type="lt">
                                    <p:tmPct val="10000"/>
                                  </p:iterate>
                                  <p:childTnLst>
                                    <p:set>
                                      <p:cBhvr>
                                        <p:cTn id="18" dur="855" fill="hold">
                                          <p:stCondLst>
                                            <p:cond delay="1"/>
                                          </p:stCondLst>
                                        </p:cTn>
                                        <p:tgtEl>
                                          <p:spTgt spid="3"/>
                                        </p:tgtEl>
                                        <p:attrNameLst>
                                          <p:attrName>style.visibility</p:attrName>
                                        </p:attrNameLst>
                                      </p:cBhvr>
                                      <p:to>
                                        <p:strVal val="visible"/>
                                      </p:to>
                                    </p:set>
                                    <p:anim to="" calcmode="lin" valueType="num">
                                      <p:cBhvr>
                                        <p:cTn id="19" dur="1" fill="hold">
                                          <p:stCondLst>
                                            <p:cond delay="0"/>
                                          </p:stCondLst>
                                        </p:cTn>
                                        <p:tgtEl>
                                          <p:spTgt spid="3"/>
                                        </p:tgtEl>
                                        <p:attrNameLst>
                                          <p:attrName>ppt_x</p:attrName>
                                        </p:attrNameLst>
                                      </p:cBhvr>
                                      <p:tavLst>
                                        <p:tav tm="0">
                                          <p:val>
                                            <p:strVal val="#ppt_x"/>
                                          </p:val>
                                        </p:tav>
                                        <p:tav tm="100000">
                                          <p:val>
                                            <p:strVal val="#ppt_x+0.15*sin(rand(0-360)+0)+2"/>
                                          </p:val>
                                        </p:tav>
                                      </p:tavLst>
                                    </p:anim>
                                    <p:anim to="" calcmode="lin" valueType="num">
                                      <p:cBhvr>
                                        <p:cTn id="20" dur="1" fill="hold">
                                          <p:stCondLst>
                                            <p:cond delay="0"/>
                                          </p:stCondLst>
                                        </p:cTn>
                                        <p:tgtEl>
                                          <p:spTgt spid="3"/>
                                        </p:tgtEl>
                                        <p:attrNameLst>
                                          <p:attrName>ppt_y</p:attrName>
                                        </p:attrNameLst>
                                      </p:cBhvr>
                                      <p:tavLst>
                                        <p:tav tm="0">
                                          <p:val>
                                            <p:strVal val="#ppt_y"/>
                                          </p:val>
                                        </p:tav>
                                        <p:tav tm="100000">
                                          <p:val>
                                            <p:strVal val="#ppt_y+0.15*sin(rand(0-360)+0)+2"/>
                                          </p:val>
                                        </p:tav>
                                      </p:tavLst>
                                    </p:anim>
                                    <p:anim to="" calcmode="lin" valueType="num">
                                      <p:cBhvr>
                                        <p:cTn id="21" dur="998" fill="hold">
                                          <p:stCondLst>
                                            <p:cond delay="2"/>
                                          </p:stCondLst>
                                        </p:cTn>
                                        <p:tgtEl>
                                          <p:spTgt spid="3"/>
                                        </p:tgtEl>
                                        <p:attrNameLst>
                                          <p:attrName>style.opacity</p:attrName>
                                        </p:attrNameLst>
                                      </p:cBhvr>
                                      <p:tavLst>
                                        <p:tav tm="0">
                                          <p:val>
                                            <p:fltVal val="0"/>
                                          </p:val>
                                        </p:tav>
                                        <p:tav tm="100000">
                                          <p:val>
                                            <p:fltVal val="1"/>
                                          </p:val>
                                        </p:tav>
                                      </p:tavLst>
                                    </p:anim>
                                    <p:animScale>
                                      <p:cBhvr>
                                        <p:cTn id="22" dur="998" fill="hold">
                                          <p:stCondLst>
                                            <p:cond delay="1"/>
                                          </p:stCondLst>
                                        </p:cTn>
                                        <p:tgtEl>
                                          <p:spTgt spid="3"/>
                                        </p:tgtEl>
                                      </p:cBhvr>
                                      <p:from x="500000" y="500000"/>
                                      <p:to x="100000" y="100000"/>
                                    </p:animScale>
                                    <p:anim to="" calcmode="lin" valueType="num">
                                      <p:cBhvr>
                                        <p:cTn id="23" dur="714" fill="hold">
                                          <p:stCondLst>
                                            <p:cond delay="286"/>
                                          </p:stCondLst>
                                        </p:cTn>
                                        <p:tgtEl>
                                          <p:spTgt spid="3"/>
                                        </p:tgtEl>
                                        <p:attrNameLst>
                                          <p:attrName>ppt_x</p:attrName>
                                        </p:attrNameLst>
                                      </p:cBhvr>
                                      <p:tavLst>
                                        <p:tav tm="0">
                                          <p:val>
                                            <p:strVal val="ppt_x-2"/>
                                          </p:val>
                                        </p:tav>
                                        <p:tav tm="100000">
                                          <p:val>
                                            <p:strVal val="#ppt_x"/>
                                          </p:val>
                                        </p:tav>
                                      </p:tavLst>
                                    </p:anim>
                                    <p:anim to="" calcmode="lin" valueType="num">
                                      <p:cBhvr>
                                        <p:cTn id="24" dur="714" fill="hold">
                                          <p:stCondLst>
                                            <p:cond delay="286"/>
                                          </p:stCondLst>
                                        </p:cTn>
                                        <p:tgtEl>
                                          <p:spTgt spid="3"/>
                                        </p:tgtEl>
                                        <p:attrNameLst>
                                          <p:attrName>ppt_y</p:attrName>
                                        </p:attrNameLst>
                                      </p:cBhvr>
                                      <p:tavLst>
                                        <p:tav tm="0">
                                          <p:val>
                                            <p:strVal val="ppt_y-2"/>
                                          </p:val>
                                        </p:tav>
                                        <p:tav tm="100000">
                                          <p:val>
                                            <p:strVal val="#ppt_y"/>
                                          </p:val>
                                        </p:tav>
                                      </p:tavLst>
                                    </p:anim>
                                  </p:childTnLst>
                                </p:cTn>
                              </p:par>
                            </p:childTnLst>
                          </p:cTn>
                        </p:par>
                        <p:par>
                          <p:cTn id="25" fill="hold">
                            <p:stCondLst>
                              <p:cond delay="1500"/>
                            </p:stCondLst>
                            <p:childTnLst>
                              <p:par>
                                <p:cTn id="26" presetID="0" presetClass="entr" presetSubtype="0" decel="70000" fill="hold" grpId="0" nodeType="afterEffect">
                                  <p:stCondLst>
                                    <p:cond delay="0"/>
                                  </p:stCondLst>
                                  <p:iterate type="lt">
                                    <p:tmPct val="10000"/>
                                  </p:iterate>
                                  <p:childTnLst>
                                    <p:set>
                                      <p:cBhvr>
                                        <p:cTn id="27" dur="855" fill="hold">
                                          <p:stCondLst>
                                            <p:cond delay="1"/>
                                          </p:stCondLst>
                                        </p:cTn>
                                        <p:tgtEl>
                                          <p:spTgt spid="4"/>
                                        </p:tgtEl>
                                        <p:attrNameLst>
                                          <p:attrName>style.visibility</p:attrName>
                                        </p:attrNameLst>
                                      </p:cBhvr>
                                      <p:to>
                                        <p:strVal val="visible"/>
                                      </p:to>
                                    </p:set>
                                    <p:anim to="" calcmode="lin" valueType="num">
                                      <p:cBhvr>
                                        <p:cTn id="28" dur="1" fill="hold">
                                          <p:stCondLst>
                                            <p:cond delay="0"/>
                                          </p:stCondLst>
                                        </p:cTn>
                                        <p:tgtEl>
                                          <p:spTgt spid="4"/>
                                        </p:tgtEl>
                                        <p:attrNameLst>
                                          <p:attrName>ppt_x</p:attrName>
                                        </p:attrNameLst>
                                      </p:cBhvr>
                                      <p:tavLst>
                                        <p:tav tm="0">
                                          <p:val>
                                            <p:strVal val="#ppt_x"/>
                                          </p:val>
                                        </p:tav>
                                        <p:tav tm="100000">
                                          <p:val>
                                            <p:strVal val="#ppt_x+0.15*sin(rand(0-360)+0)+2"/>
                                          </p:val>
                                        </p:tav>
                                      </p:tavLst>
                                    </p:anim>
                                    <p:anim to="" calcmode="lin" valueType="num">
                                      <p:cBhvr>
                                        <p:cTn id="29" dur="1" fill="hold">
                                          <p:stCondLst>
                                            <p:cond delay="0"/>
                                          </p:stCondLst>
                                        </p:cTn>
                                        <p:tgtEl>
                                          <p:spTgt spid="4"/>
                                        </p:tgtEl>
                                        <p:attrNameLst>
                                          <p:attrName>ppt_y</p:attrName>
                                        </p:attrNameLst>
                                      </p:cBhvr>
                                      <p:tavLst>
                                        <p:tav tm="0">
                                          <p:val>
                                            <p:strVal val="#ppt_y"/>
                                          </p:val>
                                        </p:tav>
                                        <p:tav tm="100000">
                                          <p:val>
                                            <p:strVal val="#ppt_y+0.15*sin(rand(0-360)+0)+2"/>
                                          </p:val>
                                        </p:tav>
                                      </p:tavLst>
                                    </p:anim>
                                    <p:anim to="" calcmode="lin" valueType="num">
                                      <p:cBhvr>
                                        <p:cTn id="30" dur="998" fill="hold">
                                          <p:stCondLst>
                                            <p:cond delay="2"/>
                                          </p:stCondLst>
                                        </p:cTn>
                                        <p:tgtEl>
                                          <p:spTgt spid="4"/>
                                        </p:tgtEl>
                                        <p:attrNameLst>
                                          <p:attrName>style.opacity</p:attrName>
                                        </p:attrNameLst>
                                      </p:cBhvr>
                                      <p:tavLst>
                                        <p:tav tm="0">
                                          <p:val>
                                            <p:fltVal val="0"/>
                                          </p:val>
                                        </p:tav>
                                        <p:tav tm="100000">
                                          <p:val>
                                            <p:fltVal val="1"/>
                                          </p:val>
                                        </p:tav>
                                      </p:tavLst>
                                    </p:anim>
                                    <p:animScale>
                                      <p:cBhvr>
                                        <p:cTn id="31" dur="998" fill="hold">
                                          <p:stCondLst>
                                            <p:cond delay="1"/>
                                          </p:stCondLst>
                                        </p:cTn>
                                        <p:tgtEl>
                                          <p:spTgt spid="4"/>
                                        </p:tgtEl>
                                      </p:cBhvr>
                                      <p:from x="500000" y="500000"/>
                                      <p:to x="100000" y="100000"/>
                                    </p:animScale>
                                    <p:anim to="" calcmode="lin" valueType="num">
                                      <p:cBhvr>
                                        <p:cTn id="32" dur="714" fill="hold">
                                          <p:stCondLst>
                                            <p:cond delay="286"/>
                                          </p:stCondLst>
                                        </p:cTn>
                                        <p:tgtEl>
                                          <p:spTgt spid="4"/>
                                        </p:tgtEl>
                                        <p:attrNameLst>
                                          <p:attrName>ppt_x</p:attrName>
                                        </p:attrNameLst>
                                      </p:cBhvr>
                                      <p:tavLst>
                                        <p:tav tm="0">
                                          <p:val>
                                            <p:strVal val="ppt_x-2"/>
                                          </p:val>
                                        </p:tav>
                                        <p:tav tm="100000">
                                          <p:val>
                                            <p:strVal val="#ppt_x"/>
                                          </p:val>
                                        </p:tav>
                                      </p:tavLst>
                                    </p:anim>
                                    <p:anim to="" calcmode="lin" valueType="num">
                                      <p:cBhvr>
                                        <p:cTn id="33" dur="714" fill="hold">
                                          <p:stCondLst>
                                            <p:cond delay="286"/>
                                          </p:stCondLst>
                                        </p:cTn>
                                        <p:tgtEl>
                                          <p:spTgt spid="4"/>
                                        </p:tgtEl>
                                        <p:attrNameLst>
                                          <p:attrName>ppt_y</p:attrName>
                                        </p:attrNameLst>
                                      </p:cBhvr>
                                      <p:tavLst>
                                        <p:tav tm="0">
                                          <p:val>
                                            <p:strVal val="ppt_y-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10"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277620" y="1767840"/>
            <a:ext cx="6541770" cy="3322955"/>
          </a:xfrm>
          <a:prstGeom prst="rect">
            <a:avLst/>
          </a:prstGeom>
          <a:noFill/>
          <a:ln w="9525">
            <a:noFill/>
          </a:ln>
        </p:spPr>
        <p:txBody>
          <a:bodyPr wrap="square">
            <a:spAutoFit/>
          </a:bodyPr>
          <a:p>
            <a:pPr indent="711200" algn="just" fontAlgn="auto">
              <a:lnSpc>
                <a:spcPct val="150000"/>
              </a:lnSpc>
              <a:extLst>
                <a:ext uri="{35155182-B16C-46BC-9424-99874614C6A1}">
                  <wpsdc:indentchars xmlns:wpsdc="http://www.wps.cn/officeDocument/2017/drawingmlCustomData" val="200" checksum="3773799597"/>
                </a:ext>
              </a:extLst>
            </a:pPr>
            <a:r>
              <a:rPr lang="zh-CN" sz="2800">
                <a:latin typeface="黑体" panose="02010609060101010101" charset="-122"/>
                <a:ea typeface="黑体" panose="02010609060101010101" charset="-122"/>
                <a:cs typeface="黑体" panose="02010609060101010101" charset="-122"/>
                <a:sym typeface="+mn-ea"/>
              </a:rPr>
              <a:t>一个深入人心的角色是一部电影的灵魂，角色的形象主要是通过某个场景或某个事件彰显出来的。小说中主人公是我和小姑娘，在预告片中该如何突显两个角色的形象呢？</a:t>
            </a:r>
            <a:endParaRPr lang="zh-CN" sz="2800" b="0">
              <a:latin typeface="黑体" panose="02010609060101010101" charset="-122"/>
              <a:ea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wipe dir="r"/>
      </p:transition>
    </mc:Choice>
    <mc:Fallback>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cstate="screen"/>
          <a:srcRect/>
          <a:stretch>
            <a:fillRect/>
          </a:stretch>
        </p:blipFill>
        <p:spPr>
          <a:xfrm>
            <a:off x="10145135" y="746683"/>
            <a:ext cx="1370849" cy="1104998"/>
          </a:xfrm>
          <a:prstGeom prst="rect">
            <a:avLst/>
          </a:prstGeom>
        </p:spPr>
      </p:pic>
      <p:sp>
        <p:nvSpPr>
          <p:cNvPr id="2" name="文本框 1"/>
          <p:cNvSpPr txBox="1"/>
          <p:nvPr/>
        </p:nvSpPr>
        <p:spPr>
          <a:xfrm>
            <a:off x="1399540" y="1600200"/>
            <a:ext cx="8644890" cy="3322955"/>
          </a:xfrm>
          <a:prstGeom prst="rect">
            <a:avLst/>
          </a:prstGeom>
          <a:noFill/>
          <a:ln w="9525">
            <a:noFill/>
          </a:ln>
        </p:spPr>
        <p:txBody>
          <a:bodyPr wrap="square">
            <a:spAutoFit/>
          </a:bodyPr>
          <a:p>
            <a:pPr indent="711200" algn="just" fontAlgn="auto">
              <a:lnSpc>
                <a:spcPct val="150000"/>
              </a:lnSpc>
              <a:extLst>
                <a:ext uri="{35155182-B16C-46BC-9424-99874614C6A1}">
                  <wpsdc:indentchars xmlns:wpsdc="http://www.wps.cn/officeDocument/2017/drawingmlCustomData" val="200" checksum="3773799597"/>
                </a:ext>
              </a:extLst>
            </a:pPr>
            <a:r>
              <a:rPr lang="zh-CN" sz="2800" b="0">
                <a:latin typeface="黑体" panose="02010609060101010101" charset="-122"/>
                <a:ea typeface="黑体" panose="02010609060101010101" charset="-122"/>
                <a:cs typeface="黑体" panose="02010609060101010101" charset="-122"/>
              </a:rPr>
              <a:t>请跳读课文，思考你会在预告片中选择哪个场景或者事件来塑造小姑娘的形象呢？</a:t>
            </a:r>
            <a:endParaRPr lang="zh-CN" sz="2800" b="0">
              <a:latin typeface="黑体" panose="02010609060101010101" charset="-122"/>
              <a:ea typeface="黑体" panose="02010609060101010101" charset="-122"/>
              <a:cs typeface="黑体" panose="02010609060101010101" charset="-122"/>
            </a:endParaRPr>
          </a:p>
          <a:p>
            <a:pPr indent="711200" algn="just" fontAlgn="auto">
              <a:lnSpc>
                <a:spcPct val="150000"/>
              </a:lnSpc>
              <a:extLst>
                <a:ext uri="{35155182-B16C-46BC-9424-99874614C6A1}">
                  <wpsdc:indentchars xmlns:wpsdc="http://www.wps.cn/officeDocument/2017/drawingmlCustomData" val="200" checksum="3773799597"/>
                </a:ext>
              </a:extLst>
            </a:pPr>
            <a:r>
              <a:rPr lang="zh-CN" sz="2800" b="0">
                <a:solidFill>
                  <a:srgbClr val="FF0000"/>
                </a:solidFill>
                <a:latin typeface="黑体" panose="02010609060101010101" charset="-122"/>
                <a:ea typeface="黑体" panose="02010609060101010101" charset="-122"/>
                <a:cs typeface="黑体" panose="02010609060101010101" charset="-122"/>
              </a:rPr>
              <a:t>示例：我会选择“</a:t>
            </a:r>
            <a:r>
              <a:rPr lang="zh-CN" sz="2800" b="0" u="sng">
                <a:solidFill>
                  <a:srgbClr val="FF0000"/>
                </a:solidFill>
                <a:latin typeface="黑体" panose="02010609060101010101" charset="-122"/>
                <a:ea typeface="黑体" panose="02010609060101010101" charset="-122"/>
                <a:cs typeface="黑体" panose="02010609060101010101" charset="-122"/>
              </a:rPr>
              <a:t>是⼀个好像刚毕业的⼩姑娘，在肥⼤的太空服中，她显得很娇⼩</a:t>
            </a:r>
            <a:r>
              <a:rPr lang="zh-CN" sz="2800" b="0">
                <a:solidFill>
                  <a:srgbClr val="FF0000"/>
                </a:solidFill>
                <a:latin typeface="黑体" panose="02010609060101010101" charset="-122"/>
                <a:ea typeface="黑体" panose="02010609060101010101" charset="-122"/>
                <a:cs typeface="黑体" panose="02010609060101010101" charset="-122"/>
              </a:rPr>
              <a:t>”这个场景，它突显了</a:t>
            </a:r>
            <a:r>
              <a:rPr lang="zh-CN" sz="2800" b="0" u="sng">
                <a:solidFill>
                  <a:srgbClr val="FF0000"/>
                </a:solidFill>
                <a:latin typeface="黑体" panose="02010609060101010101" charset="-122"/>
                <a:ea typeface="黑体" panose="02010609060101010101" charset="-122"/>
                <a:cs typeface="黑体" panose="02010609060101010101" charset="-122"/>
              </a:rPr>
              <a:t>小姑娘青春活力、娇小美丽的</a:t>
            </a:r>
            <a:r>
              <a:rPr lang="zh-CN" sz="2800" b="0">
                <a:solidFill>
                  <a:srgbClr val="FF0000"/>
                </a:solidFill>
                <a:latin typeface="黑体" panose="02010609060101010101" charset="-122"/>
                <a:ea typeface="黑体" panose="02010609060101010101" charset="-122"/>
                <a:cs typeface="黑体" panose="02010609060101010101" charset="-122"/>
              </a:rPr>
              <a:t>形象。</a:t>
            </a:r>
            <a:endParaRPr lang="zh-CN" sz="2800" b="0">
              <a:solidFill>
                <a:srgbClr val="FF0000"/>
              </a:solidFill>
              <a:latin typeface="黑体" panose="02010609060101010101" charset="-122"/>
              <a:ea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wipe dir="r"/>
      </p:transition>
    </mc:Choice>
    <mc:Fallback>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wipe(down)">
                                      <p:cBhvr>
                                        <p:cTn id="14"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cstate="screen"/>
          <a:srcRect/>
          <a:stretch>
            <a:fillRect/>
          </a:stretch>
        </p:blipFill>
        <p:spPr>
          <a:xfrm>
            <a:off x="10145135" y="746683"/>
            <a:ext cx="1370849" cy="1104998"/>
          </a:xfrm>
          <a:prstGeom prst="rect">
            <a:avLst/>
          </a:prstGeom>
        </p:spPr>
      </p:pic>
      <p:sp>
        <p:nvSpPr>
          <p:cNvPr id="2" name="文本框 1"/>
          <p:cNvSpPr txBox="1"/>
          <p:nvPr/>
        </p:nvSpPr>
        <p:spPr>
          <a:xfrm>
            <a:off x="1773555" y="2251075"/>
            <a:ext cx="8644890" cy="1383665"/>
          </a:xfrm>
          <a:prstGeom prst="rect">
            <a:avLst/>
          </a:prstGeom>
          <a:noFill/>
          <a:ln w="9525">
            <a:noFill/>
          </a:ln>
        </p:spPr>
        <p:txBody>
          <a:bodyPr wrap="square">
            <a:spAutoFit/>
          </a:bodyPr>
          <a:p>
            <a:pPr indent="711200" algn="just" fontAlgn="auto">
              <a:lnSpc>
                <a:spcPct val="150000"/>
              </a:lnSpc>
              <a:extLst>
                <a:ext uri="{35155182-B16C-46BC-9424-99874614C6A1}">
                  <wpsdc:indentchars xmlns:wpsdc="http://www.wps.cn/officeDocument/2017/drawingmlCustomData" val="200" checksum="3773799597"/>
                </a:ext>
              </a:extLst>
            </a:pPr>
            <a:r>
              <a:rPr lang="zh-CN" sz="2800" b="0">
                <a:latin typeface="黑体" panose="02010609060101010101" charset="-122"/>
                <a:ea typeface="黑体" panose="02010609060101010101" charset="-122"/>
                <a:cs typeface="黑体" panose="02010609060101010101" charset="-122"/>
              </a:rPr>
              <a:t>在小姑娘的影响下，“我”的形象是否发生了变化，请你勾画出“我”心境变化的词句，并分析总结。</a:t>
            </a:r>
            <a:endParaRPr lang="zh-CN" sz="2800" b="0">
              <a:solidFill>
                <a:srgbClr val="FF0000"/>
              </a:solidFill>
              <a:latin typeface="黑体" panose="02010609060101010101" charset="-122"/>
              <a:ea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wipe dir="r"/>
      </p:transition>
    </mc:Choice>
    <mc:Fallback>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ipe(down)">
                                      <p:cBhvr>
                                        <p:cTn id="1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cstate="screen"/>
          <a:srcRect/>
          <a:stretch>
            <a:fillRect/>
          </a:stretch>
        </p:blipFill>
        <p:spPr>
          <a:xfrm>
            <a:off x="10145135" y="746683"/>
            <a:ext cx="1370849" cy="1104998"/>
          </a:xfrm>
          <a:prstGeom prst="rect">
            <a:avLst/>
          </a:prstGeom>
        </p:spPr>
      </p:pic>
      <p:sp>
        <p:nvSpPr>
          <p:cNvPr id="16" name="文本框 60"/>
          <p:cNvSpPr txBox="1"/>
          <p:nvPr>
            <p:custDataLst>
              <p:tags r:id="rId2"/>
            </p:custDataLst>
          </p:nvPr>
        </p:nvSpPr>
        <p:spPr>
          <a:xfrm>
            <a:off x="2639224" y="1106936"/>
            <a:ext cx="1604010" cy="520700"/>
          </a:xfrm>
          <a:prstGeom prst="rect">
            <a:avLst/>
          </a:prstGeom>
          <a:noFill/>
        </p:spPr>
        <p:txBody>
          <a:bodyPr wrap="none" lIns="91436" tIns="45718" rIns="91436" bIns="45718"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kumimoji="1" lang="zh-CN" altLang="en-US" sz="2800" dirty="0">
                <a:solidFill>
                  <a:schemeClr val="accent1"/>
                </a:solidFill>
                <a:latin typeface="汉仪雪君体简" panose="02010600000101010101" charset="-122"/>
                <a:ea typeface="汉仪雪君体简" panose="02010600000101010101" charset="-122"/>
                <a:cs typeface="Impact" panose="020B0806030902050204"/>
                <a:sym typeface="优设标题黑" panose="02010600030101010101" charset="-122"/>
              </a:rPr>
              <a:t>从前的我</a:t>
            </a:r>
            <a:endParaRPr kumimoji="1" lang="zh-CN" altLang="en-US" sz="2800" dirty="0">
              <a:solidFill>
                <a:schemeClr val="accent1"/>
              </a:solidFill>
              <a:latin typeface="汉仪雪君体简" panose="02010600000101010101" charset="-122"/>
              <a:ea typeface="汉仪雪君体简" panose="02010600000101010101" charset="-122"/>
              <a:cs typeface="Impact" panose="020B0806030902050204"/>
              <a:sym typeface="优设标题黑" panose="02010600030101010101" charset="-122"/>
            </a:endParaRPr>
          </a:p>
        </p:txBody>
      </p:sp>
      <p:sp>
        <p:nvSpPr>
          <p:cNvPr id="18" name="文本框 62"/>
          <p:cNvSpPr txBox="1"/>
          <p:nvPr>
            <p:custDataLst>
              <p:tags r:id="rId3"/>
            </p:custDataLst>
          </p:nvPr>
        </p:nvSpPr>
        <p:spPr>
          <a:xfrm>
            <a:off x="7649967" y="1069789"/>
            <a:ext cx="1604010" cy="520700"/>
          </a:xfrm>
          <a:prstGeom prst="rect">
            <a:avLst/>
          </a:prstGeom>
          <a:noFill/>
        </p:spPr>
        <p:txBody>
          <a:bodyPr wrap="none" lIns="91436" tIns="45718" rIns="91436" bIns="45718"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kumimoji="1" lang="zh-CN" altLang="en-US" sz="2800">
                <a:solidFill>
                  <a:schemeClr val="accent2"/>
                </a:solidFill>
                <a:latin typeface="汉仪雪君体简" panose="02010600000101010101" charset="-122"/>
                <a:ea typeface="汉仪雪君体简" panose="02010600000101010101" charset="-122"/>
                <a:cs typeface="Impact" panose="020B0806030902050204"/>
                <a:sym typeface="优设标题黑" panose="02010600030101010101" charset="-122"/>
              </a:rPr>
              <a:t>现在的我</a:t>
            </a:r>
            <a:endParaRPr kumimoji="1" lang="zh-CN" altLang="en-US" sz="2800">
              <a:solidFill>
                <a:schemeClr val="accent2"/>
              </a:solidFill>
              <a:latin typeface="汉仪雪君体简" panose="02010600000101010101" charset="-122"/>
              <a:ea typeface="汉仪雪君体简" panose="02010600000101010101" charset="-122"/>
              <a:cs typeface="Impact" panose="020B0806030902050204"/>
              <a:sym typeface="优设标题黑" panose="02010600030101010101" charset="-122"/>
            </a:endParaRPr>
          </a:p>
        </p:txBody>
      </p:sp>
      <p:sp>
        <p:nvSpPr>
          <p:cNvPr id="100" name="文本框 99"/>
          <p:cNvSpPr txBox="1"/>
          <p:nvPr>
            <p:custDataLst>
              <p:tags r:id="rId4"/>
            </p:custDataLst>
          </p:nvPr>
        </p:nvSpPr>
        <p:spPr>
          <a:xfrm>
            <a:off x="1211580" y="1981835"/>
            <a:ext cx="4459605" cy="22453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p>
            <a:pPr marL="285750" indent="-285750">
              <a:buFont typeface="Arial" panose="020B0604020202020204" pitchFamily="34" charset="0"/>
              <a:buChar char="•"/>
            </a:pPr>
            <a:r>
              <a:rPr lang="zh-CN" sz="2800" b="0">
                <a:latin typeface="华文行楷" panose="02010800040101010101" charset="-122"/>
                <a:ea typeface="华文行楷" panose="02010800040101010101" charset="-122"/>
                <a:cs typeface="华文行楷" panose="02010800040101010101" charset="-122"/>
              </a:rPr>
              <a:t>我睡意朦胧中很不情愿地起了床，我伸了个懒腰。</a:t>
            </a:r>
            <a:endParaRPr lang="zh-CN" sz="2800" b="0">
              <a:latin typeface="华文行楷" panose="02010800040101010101" charset="-122"/>
              <a:ea typeface="华文行楷" panose="02010800040101010101" charset="-122"/>
              <a:cs typeface="华文行楷" panose="02010800040101010101" charset="-122"/>
            </a:endParaRPr>
          </a:p>
          <a:p>
            <a:pPr marL="285750" indent="-285750">
              <a:buFont typeface="Arial" panose="020B0604020202020204" pitchFamily="34" charset="0"/>
              <a:buChar char="•"/>
            </a:pPr>
            <a:r>
              <a:rPr lang="zh-CN" sz="2800" b="0">
                <a:latin typeface="华文行楷" panose="02010800040101010101" charset="-122"/>
                <a:ea typeface="华文行楷" panose="02010800040101010101" charset="-122"/>
                <a:cs typeface="华文行楷" panose="02010800040101010101" charset="-122"/>
              </a:rPr>
              <a:t>又回到了灰色的生活和忙碌的工作中……世界在我的眼中仍是灰色的。</a:t>
            </a:r>
            <a:endParaRPr lang="zh-CN" altLang="en-US" sz="2800" b="0">
              <a:latin typeface="华文行楷" panose="02010800040101010101" charset="-122"/>
              <a:ea typeface="华文行楷" panose="02010800040101010101" charset="-122"/>
              <a:cs typeface="华文行楷" panose="02010800040101010101" charset="-122"/>
            </a:endParaRPr>
          </a:p>
        </p:txBody>
      </p:sp>
      <p:sp>
        <p:nvSpPr>
          <p:cNvPr id="70" name="文本框 69"/>
          <p:cNvSpPr txBox="1"/>
          <p:nvPr>
            <p:custDataLst>
              <p:tags r:id="rId5"/>
            </p:custDataLst>
          </p:nvPr>
        </p:nvSpPr>
        <p:spPr>
          <a:xfrm>
            <a:off x="6222365" y="1981835"/>
            <a:ext cx="4459605" cy="22453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p>
            <a:pPr marL="285750" indent="-285750">
              <a:buFont typeface="Arial" panose="020B0604020202020204" pitchFamily="34" charset="0"/>
              <a:buChar char="•"/>
            </a:pPr>
            <a:r>
              <a:rPr lang="zh-CN" sz="2800" b="0">
                <a:latin typeface="华文行楷" panose="02010800040101010101" charset="-122"/>
                <a:ea typeface="华文行楷" panose="02010800040101010101" charset="-122"/>
                <a:cs typeface="华文行楷" panose="02010800040101010101" charset="-122"/>
              </a:rPr>
              <a:t>在我的意识深处，也有一颗小小的种子留了下来。在我孤独寂寞的精神沙漠中，那颗种子已长出了令人难以察觉的绿芽。</a:t>
            </a:r>
            <a:endParaRPr lang="zh-CN" sz="2800" b="0">
              <a:latin typeface="华文行楷" panose="02010800040101010101" charset="-122"/>
              <a:ea typeface="华文行楷" panose="02010800040101010101" charset="-122"/>
              <a:cs typeface="华文行楷" panose="02010800040101010101" charset="-122"/>
            </a:endParaRPr>
          </a:p>
        </p:txBody>
      </p:sp>
      <p:sp>
        <p:nvSpPr>
          <p:cNvPr id="71" name="圆角矩形 7"/>
          <p:cNvSpPr/>
          <p:nvPr/>
        </p:nvSpPr>
        <p:spPr>
          <a:xfrm>
            <a:off x="1212215" y="4581525"/>
            <a:ext cx="4458970" cy="897255"/>
          </a:xfrm>
          <a:prstGeom prst="round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defRPr/>
            </a:pPr>
            <a:r>
              <a:rPr lang="zh-CN" altLang="en-US" sz="2400" dirty="0">
                <a:solidFill>
                  <a:schemeClr val="bg1"/>
                </a:solidFill>
                <a:latin typeface="华文行楷" panose="02010800040101010101" charset="-122"/>
                <a:ea typeface="华文行楷" panose="02010800040101010101" charset="-122"/>
                <a:sym typeface="优设标题黑" panose="02010600030101010101" charset="-122"/>
              </a:rPr>
              <a:t>生活单调、乏味，看不到生活中的美。</a:t>
            </a:r>
            <a:endParaRPr lang="zh-CN" altLang="en-US" sz="2400" dirty="0">
              <a:solidFill>
                <a:schemeClr val="bg1"/>
              </a:solidFill>
              <a:latin typeface="华文行楷" panose="02010800040101010101" charset="-122"/>
              <a:ea typeface="华文行楷" panose="02010800040101010101" charset="-122"/>
              <a:sym typeface="优设标题黑" panose="02010600030101010101" charset="-122"/>
            </a:endParaRPr>
          </a:p>
        </p:txBody>
      </p:sp>
      <p:sp>
        <p:nvSpPr>
          <p:cNvPr id="72" name="圆角矩形 7"/>
          <p:cNvSpPr/>
          <p:nvPr/>
        </p:nvSpPr>
        <p:spPr>
          <a:xfrm>
            <a:off x="6222365" y="4581525"/>
            <a:ext cx="4458970" cy="897255"/>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defRPr/>
            </a:pPr>
            <a:r>
              <a:rPr lang="zh-CN" altLang="en-US" sz="2400" dirty="0">
                <a:solidFill>
                  <a:schemeClr val="bg1"/>
                </a:solidFill>
                <a:latin typeface="华文行楷" panose="02010800040101010101" charset="-122"/>
                <a:ea typeface="华文行楷" panose="02010800040101010101" charset="-122"/>
                <a:sym typeface="优设标题黑" panose="02010600030101010101" charset="-122"/>
              </a:rPr>
              <a:t>开始关注生活中的美好，关心他人，有悲悯情怀。</a:t>
            </a:r>
            <a:endParaRPr lang="zh-CN" altLang="en-US" sz="2400" dirty="0">
              <a:solidFill>
                <a:schemeClr val="bg1"/>
              </a:solidFill>
              <a:latin typeface="华文行楷" panose="02010800040101010101" charset="-122"/>
              <a:ea typeface="华文行楷" panose="02010800040101010101" charset="-122"/>
              <a:sym typeface="优设标题黑" panose="0201060003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wipe dir="r"/>
      </p:transition>
    </mc:Choice>
    <mc:Fallback>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linds(horizontal)">
                                      <p:cBhvr>
                                        <p:cTn id="14" dur="500"/>
                                        <p:tgtEl>
                                          <p:spTgt spid="16"/>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100"/>
                                        </p:tgtEl>
                                        <p:attrNameLst>
                                          <p:attrName>style.visibility</p:attrName>
                                        </p:attrNameLst>
                                      </p:cBhvr>
                                      <p:to>
                                        <p:strVal val="visible"/>
                                      </p:to>
                                    </p:set>
                                    <p:animEffect transition="in" filter="blinds(horizontal)">
                                      <p:cBhvr>
                                        <p:cTn id="17" dur="500"/>
                                        <p:tgtEl>
                                          <p:spTgt spid="100"/>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additive="base">
                                        <p:cTn id="22" dur="500"/>
                                        <p:tgtEl>
                                          <p:spTgt spid="71"/>
                                        </p:tgtEl>
                                        <p:attrNameLst>
                                          <p:attrName>ppt_y</p:attrName>
                                        </p:attrNameLst>
                                      </p:cBhvr>
                                      <p:tavLst>
                                        <p:tav tm="0">
                                          <p:val>
                                            <p:strVal val="#ppt_y+#ppt_h*1.125000"/>
                                          </p:val>
                                        </p:tav>
                                        <p:tav tm="100000">
                                          <p:val>
                                            <p:strVal val="#ppt_y"/>
                                          </p:val>
                                        </p:tav>
                                      </p:tavLst>
                                    </p:anim>
                                    <p:animEffect transition="in" filter="wipe(up)">
                                      <p:cBhvr>
                                        <p:cTn id="23" dur="500"/>
                                        <p:tgtEl>
                                          <p:spTgt spid="71"/>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linds(horizontal)">
                                      <p:cBhvr>
                                        <p:cTn id="28" dur="500"/>
                                        <p:tgtEl>
                                          <p:spTgt spid="1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blinds(horizontal)">
                                      <p:cBhvr>
                                        <p:cTn id="31" dur="500"/>
                                        <p:tgtEl>
                                          <p:spTgt spid="70"/>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500"/>
                                        <p:tgtEl>
                                          <p:spTgt spid="72"/>
                                        </p:tgtEl>
                                        <p:attrNameLst>
                                          <p:attrName>ppt_y</p:attrName>
                                        </p:attrNameLst>
                                      </p:cBhvr>
                                      <p:tavLst>
                                        <p:tav tm="0">
                                          <p:val>
                                            <p:strVal val="#ppt_y+#ppt_h*1.125000"/>
                                          </p:val>
                                        </p:tav>
                                        <p:tav tm="100000">
                                          <p:val>
                                            <p:strVal val="#ppt_y"/>
                                          </p:val>
                                        </p:tav>
                                      </p:tavLst>
                                    </p:anim>
                                    <p:animEffect transition="in" filter="wipe(up)">
                                      <p:cBhvr>
                                        <p:cTn id="3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00" grpId="0" animBg="1"/>
      <p:bldP spid="71" grpId="0" animBg="1"/>
      <p:bldP spid="18" grpId="0"/>
      <p:bldP spid="70" grpId="0" animBg="1"/>
      <p:bldP spid="7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u=3952963452,649853913&amp;fm=224&amp;app=112&amp;f=JPEG_副本"/>
          <p:cNvPicPr>
            <a:picLocks noChangeAspect="1"/>
          </p:cNvPicPr>
          <p:nvPr/>
        </p:nvPicPr>
        <p:blipFill>
          <a:blip r:embed="rId1"/>
          <a:stretch>
            <a:fillRect/>
          </a:stretch>
        </p:blipFill>
        <p:spPr>
          <a:xfrm>
            <a:off x="7416165" y="382905"/>
            <a:ext cx="4090670" cy="6092190"/>
          </a:xfrm>
          <a:prstGeom prst="rect">
            <a:avLst/>
          </a:prstGeom>
        </p:spPr>
      </p:pic>
      <p:sp>
        <p:nvSpPr>
          <p:cNvPr id="7" name="文本框 6" descr="7b0a20202020227461726765744d6f64756c65223a202270726f636573734f6e6c696e65466f6e7473220a7d0a"/>
          <p:cNvSpPr txBox="1"/>
          <p:nvPr/>
        </p:nvSpPr>
        <p:spPr>
          <a:xfrm>
            <a:off x="8406130" y="4922520"/>
            <a:ext cx="2397760" cy="953135"/>
          </a:xfrm>
          <a:prstGeom prst="rect">
            <a:avLst/>
          </a:prstGeom>
          <a:noFill/>
        </p:spPr>
        <p:txBody>
          <a:bodyPr wrap="square" rtlCol="0">
            <a:spAutoFit/>
          </a:bodyPr>
          <a:p>
            <a:pPr algn="ctr"/>
            <a:r>
              <a:rPr lang="en-US" altLang="zh-CN" sz="2800" b="1">
                <a:solidFill>
                  <a:schemeClr val="bg1"/>
                </a:solidFill>
                <a:latin typeface="方正全福体" panose="02000500000000000000" charset="-122"/>
                <a:ea typeface="方正全福体" panose="02000500000000000000" charset="-122"/>
                <a:cs typeface="方正全福体" panose="02000500000000000000" charset="-122"/>
                <a:sym typeface="方正全福体" panose="02000500000000000000" charset="-122"/>
              </a:rPr>
              <a:t>2023</a:t>
            </a:r>
            <a:r>
              <a:rPr lang="zh-CN" altLang="en-US" sz="2800" b="1">
                <a:solidFill>
                  <a:schemeClr val="bg1"/>
                </a:solidFill>
                <a:latin typeface="方正全福体" panose="02000500000000000000" charset="-122"/>
                <a:ea typeface="方正全福体" panose="02000500000000000000" charset="-122"/>
                <a:cs typeface="方正全福体" panose="02000500000000000000" charset="-122"/>
                <a:sym typeface="方正全福体" panose="02000500000000000000" charset="-122"/>
              </a:rPr>
              <a:t>暑期上映</a:t>
            </a:r>
            <a:endParaRPr lang="zh-CN" altLang="en-US" sz="2800" b="1">
              <a:solidFill>
                <a:schemeClr val="bg1"/>
              </a:solidFill>
              <a:latin typeface="方正全福体" panose="02000500000000000000" charset="-122"/>
              <a:ea typeface="方正全福体" panose="02000500000000000000" charset="-122"/>
              <a:cs typeface="方正全福体" panose="02000500000000000000" charset="-122"/>
              <a:sym typeface="方正全福体" panose="02000500000000000000" charset="-122"/>
            </a:endParaRPr>
          </a:p>
          <a:p>
            <a:pPr algn="ctr"/>
            <a:r>
              <a:rPr lang="zh-CN" altLang="en-US" sz="2800" b="1">
                <a:solidFill>
                  <a:schemeClr val="bg1"/>
                </a:solidFill>
                <a:latin typeface="方正全福体" panose="02000500000000000000" charset="-122"/>
                <a:ea typeface="方正全福体" panose="02000500000000000000" charset="-122"/>
                <a:cs typeface="方正全福体" panose="02000500000000000000" charset="-122"/>
                <a:sym typeface="方正全福体" panose="02000500000000000000" charset="-122"/>
              </a:rPr>
              <a:t>敬请期待</a:t>
            </a:r>
            <a:r>
              <a:rPr lang="en-US" altLang="zh-CN" sz="2800" b="1">
                <a:solidFill>
                  <a:schemeClr val="bg1"/>
                </a:solidFill>
                <a:latin typeface="方正全福体" panose="02000500000000000000" charset="-122"/>
                <a:ea typeface="方正全福体" panose="02000500000000000000" charset="-122"/>
                <a:cs typeface="方正全福体" panose="02000500000000000000" charset="-122"/>
                <a:sym typeface="方正全福体" panose="02000500000000000000" charset="-122"/>
              </a:rPr>
              <a:t>~</a:t>
            </a:r>
            <a:endParaRPr lang="en-US" altLang="zh-CN" sz="2800" b="1">
              <a:solidFill>
                <a:schemeClr val="bg1"/>
              </a:solidFill>
              <a:latin typeface="方正全福体" panose="02000500000000000000" charset="-122"/>
              <a:ea typeface="方正全福体" panose="02000500000000000000" charset="-122"/>
              <a:cs typeface="方正全福体" panose="02000500000000000000" charset="-122"/>
              <a:sym typeface="方正全福体" panose="02000500000000000000" charset="-122"/>
            </a:endParaRPr>
          </a:p>
        </p:txBody>
      </p:sp>
      <p:sp>
        <p:nvSpPr>
          <p:cNvPr id="10" name="文本框 9" descr="7b0a20202020227461726765744d6f64756c65223a202270726f636573734f6e6c696e65466f6e7473220a7d0a"/>
          <p:cNvSpPr txBox="1"/>
          <p:nvPr>
            <p:custDataLst>
              <p:tags r:id="rId2"/>
            </p:custDataLst>
          </p:nvPr>
        </p:nvSpPr>
        <p:spPr>
          <a:xfrm>
            <a:off x="1817370" y="756920"/>
            <a:ext cx="2155825" cy="583565"/>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200" b="0" dirty="0">
                <a:solidFill>
                  <a:srgbClr val="283A7C"/>
                </a:solidFill>
                <a:latin typeface="汉仪程行简" panose="00020600040101010101" charset="-122"/>
                <a:ea typeface="汉仪程行简" panose="00020600040101010101" charset="-122"/>
                <a:cs typeface="+mn-ea"/>
                <a:sym typeface="+mn-lt"/>
              </a:rPr>
              <a:t>创设情境</a:t>
            </a:r>
            <a:endParaRPr lang="zh-CN" altLang="en-US" sz="3200" b="0" dirty="0">
              <a:solidFill>
                <a:srgbClr val="283A7C"/>
              </a:solidFill>
              <a:latin typeface="汉仪程行简" panose="00020600040101010101" charset="-122"/>
              <a:ea typeface="汉仪程行简" panose="00020600040101010101" charset="-122"/>
              <a:cs typeface="+mn-ea"/>
              <a:sym typeface="+mn-lt"/>
            </a:endParaRPr>
          </a:p>
        </p:txBody>
      </p:sp>
      <p:sp>
        <p:nvSpPr>
          <p:cNvPr id="100" name="文本框 99"/>
          <p:cNvSpPr txBox="1"/>
          <p:nvPr/>
        </p:nvSpPr>
        <p:spPr>
          <a:xfrm>
            <a:off x="895350" y="1952625"/>
            <a:ext cx="5969635" cy="3709035"/>
          </a:xfrm>
          <a:prstGeom prst="rect">
            <a:avLst/>
          </a:prstGeom>
          <a:noFill/>
          <a:ln w="9525">
            <a:noFill/>
          </a:ln>
        </p:spPr>
        <p:txBody>
          <a:bodyPr wrap="square">
            <a:spAutoFit/>
          </a:bodyPr>
          <a:p>
            <a:pPr indent="304800" algn="just" fontAlgn="auto">
              <a:lnSpc>
                <a:spcPct val="120000"/>
              </a:lnSpc>
            </a:pPr>
            <a:r>
              <a:rPr lang="zh-CN" sz="2800" b="0">
                <a:latin typeface="黑体" panose="02010609060101010101" charset="-122"/>
                <a:ea typeface="黑体" panose="02010609060101010101" charset="-122"/>
                <a:cs typeface="黑体" panose="02010609060101010101" charset="-122"/>
              </a:rPr>
              <a:t>据悉，刘慈欣的科幻小说《带上她的眼睛》已经完成影视化拍摄，同名电影将在今年暑期上映。为了让它提前预热起来，导演组邀请我们班</a:t>
            </a:r>
            <a:r>
              <a:rPr lang="zh-CN" sz="2800" b="0">
                <a:solidFill>
                  <a:srgbClr val="FF0000"/>
                </a:solidFill>
                <a:latin typeface="黑体" panose="02010609060101010101" charset="-122"/>
                <a:ea typeface="黑体" panose="02010609060101010101" charset="-122"/>
                <a:cs typeface="黑体" panose="02010609060101010101" charset="-122"/>
              </a:rPr>
              <a:t>为《带上她的眼睛》电影拍摄一段预告片</a:t>
            </a:r>
            <a:r>
              <a:rPr lang="zh-CN" sz="2800" b="0">
                <a:latin typeface="黑体" panose="02010609060101010101" charset="-122"/>
                <a:ea typeface="黑体" panose="02010609060101010101" charset="-122"/>
                <a:cs typeface="黑体" panose="02010609060101010101" charset="-122"/>
              </a:rPr>
              <a:t>，让它和“流浪地球”一样火起来~</a:t>
            </a:r>
            <a:endParaRPr lang="zh-CN" altLang="en-US" sz="2800" b="0">
              <a:latin typeface="黑体" panose="02010609060101010101" charset="-122"/>
              <a:ea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wipe dir="r"/>
      </p:transition>
    </mc:Choice>
    <mc:Fallback>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p:tgtEl>
                                          <p:spTgt spid="7"/>
                                        </p:tgtEl>
                                        <p:attrNameLst>
                                          <p:attrName>ppt_y</p:attrName>
                                        </p:attrNameLst>
                                      </p:cBhvr>
                                      <p:tavLst>
                                        <p:tav tm="0">
                                          <p:val>
                                            <p:strVal val="#ppt_y+#ppt_h*1.125000"/>
                                          </p:val>
                                        </p:tav>
                                        <p:tav tm="100000">
                                          <p:val>
                                            <p:strVal val="#ppt_y"/>
                                          </p:val>
                                        </p:tav>
                                      </p:tavLst>
                                    </p:anim>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cstate="screen"/>
          <a:srcRect/>
          <a:stretch>
            <a:fillRect/>
          </a:stretch>
        </p:blipFill>
        <p:spPr>
          <a:xfrm>
            <a:off x="10145135" y="746683"/>
            <a:ext cx="1370849" cy="1104998"/>
          </a:xfrm>
          <a:prstGeom prst="rect">
            <a:avLst/>
          </a:prstGeom>
        </p:spPr>
      </p:pic>
      <p:sp>
        <p:nvSpPr>
          <p:cNvPr id="3" name="文本框 2"/>
          <p:cNvSpPr txBox="1"/>
          <p:nvPr/>
        </p:nvSpPr>
        <p:spPr>
          <a:xfrm>
            <a:off x="5393055" y="1745615"/>
            <a:ext cx="4297680" cy="922020"/>
          </a:xfrm>
          <a:prstGeom prst="rect">
            <a:avLst/>
          </a:prstGeom>
          <a:noFill/>
        </p:spPr>
        <p:txBody>
          <a:bodyPr wrap="none" rtlCol="0">
            <a:spAutoFit/>
          </a:bodyPr>
          <a:p>
            <a:pPr algn="l"/>
            <a:r>
              <a:rPr lang="zh-CN" altLang="en-US" sz="5400">
                <a:solidFill>
                  <a:srgbClr val="1A1F6C"/>
                </a:solidFill>
                <a:latin typeface="华文行楷" panose="02010800040101010101" charset="-122"/>
                <a:ea typeface="华文行楷" panose="02010800040101010101" charset="-122"/>
              </a:rPr>
              <a:t>拍摄任务四</a:t>
            </a:r>
            <a:r>
              <a:rPr lang="zh-CN" altLang="en-US" sz="5400">
                <a:solidFill>
                  <a:srgbClr val="1E2570"/>
                </a:solidFill>
                <a:latin typeface="逐浪帅宋斜楷体" panose="03000509000000000000" charset="-122"/>
                <a:ea typeface="逐浪帅宋斜楷体" panose="03000509000000000000" charset="-122"/>
                <a:sym typeface="+mn-ea"/>
              </a:rPr>
              <a:t>▶</a:t>
            </a:r>
            <a:endParaRPr lang="zh-CN" altLang="en-US" sz="5400">
              <a:solidFill>
                <a:srgbClr val="1A1F6C"/>
              </a:solidFill>
              <a:latin typeface="华文行楷" panose="02010800040101010101" charset="-122"/>
              <a:ea typeface="华文行楷" panose="02010800040101010101" charset="-122"/>
            </a:endParaRPr>
          </a:p>
        </p:txBody>
      </p:sp>
      <p:sp>
        <p:nvSpPr>
          <p:cNvPr id="4" name="文本框 3"/>
          <p:cNvSpPr txBox="1"/>
          <p:nvPr/>
        </p:nvSpPr>
        <p:spPr>
          <a:xfrm>
            <a:off x="5465445" y="3025775"/>
            <a:ext cx="6050280" cy="1106805"/>
          </a:xfrm>
          <a:prstGeom prst="rect">
            <a:avLst/>
          </a:prstGeom>
          <a:noFill/>
        </p:spPr>
        <p:txBody>
          <a:bodyPr wrap="none" rtlCol="0">
            <a:spAutoFit/>
          </a:bodyPr>
          <a:p>
            <a:pPr algn="l"/>
            <a:r>
              <a:rPr lang="zh-CN" altLang="en-US" sz="6600">
                <a:solidFill>
                  <a:srgbClr val="1A1F6C"/>
                </a:solidFill>
                <a:latin typeface="汉仪程行简" panose="00020600040101010101" charset="-122"/>
                <a:ea typeface="汉仪程行简" panose="00020600040101010101" charset="-122"/>
              </a:rPr>
              <a:t>震撼人心的主题</a:t>
            </a:r>
            <a:endParaRPr lang="zh-CN" altLang="en-US" sz="6600">
              <a:solidFill>
                <a:srgbClr val="1A1F6C"/>
              </a:solidFill>
              <a:latin typeface="汉仪程行简" panose="00020600040101010101" charset="-122"/>
              <a:ea typeface="汉仪程行简" panose="00020600040101010101" charset="-122"/>
            </a:endParaRPr>
          </a:p>
        </p:txBody>
      </p:sp>
      <p:sp>
        <p:nvSpPr>
          <p:cNvPr id="10" name="椭圆 9"/>
          <p:cNvSpPr/>
          <p:nvPr>
            <p:custDataLst>
              <p:tags r:id="rId2"/>
            </p:custDataLst>
          </p:nvPr>
        </p:nvSpPr>
        <p:spPr>
          <a:xfrm>
            <a:off x="1240298" y="1851901"/>
            <a:ext cx="3454400" cy="3454400"/>
          </a:xfrm>
          <a:prstGeom prst="ellipse">
            <a:avLst/>
          </a:prstGeom>
          <a:blipFill rotWithShape="1">
            <a:blip r:embed="rId3" cstate="print"/>
            <a:stretch>
              <a:fillRect/>
            </a:stretch>
          </a:blipFill>
          <a:ln w="0">
            <a:solidFill>
              <a:srgbClr val="C34A43"/>
            </a:solidFill>
            <a:prstDash val="solid"/>
            <a:round/>
          </a:ln>
        </p:spPr>
        <p:txBody>
          <a:bodyPr vert="horz" wrap="square" lIns="121882" tIns="60941" rIns="121882" bIns="60941" numCol="1" anchor="t" anchorCtr="0" compatLnSpc="1"/>
          <a:p>
            <a:endParaRPr lang="zh-CN" altLang="en-US" sz="2400" dirty="0">
              <a:solidFill>
                <a:schemeClr val="tx1"/>
              </a:solidFill>
              <a:latin typeface="等线" panose="02010600030101010101" charset="-122"/>
              <a:ea typeface="等线" panose="02010600030101010101" charset="-122"/>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p:wipe dir="r"/>
      </p:transition>
    </mc:Choice>
    <mc:Fallback>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0" presetClass="entr" presetSubtype="0" decel="70000" fill="hold" grpId="0" nodeType="clickEffect">
                                  <p:stCondLst>
                                    <p:cond delay="0"/>
                                  </p:stCondLst>
                                  <p:iterate type="lt">
                                    <p:tmPct val="10000"/>
                                  </p:iterate>
                                  <p:childTnLst>
                                    <p:set>
                                      <p:cBhvr>
                                        <p:cTn id="13" dur="855" fill="hold">
                                          <p:stCondLst>
                                            <p:cond delay="1"/>
                                          </p:stCondLst>
                                        </p:cTn>
                                        <p:tgtEl>
                                          <p:spTgt spid="3"/>
                                        </p:tgtEl>
                                        <p:attrNameLst>
                                          <p:attrName>style.visibility</p:attrName>
                                        </p:attrNameLst>
                                      </p:cBhvr>
                                      <p:to>
                                        <p:strVal val="visible"/>
                                      </p:to>
                                    </p:set>
                                    <p:anim to="" calcmode="lin" valueType="num">
                                      <p:cBhvr>
                                        <p:cTn id="14" dur="1" fill="hold">
                                          <p:stCondLst>
                                            <p:cond delay="0"/>
                                          </p:stCondLst>
                                        </p:cTn>
                                        <p:tgtEl>
                                          <p:spTgt spid="3"/>
                                        </p:tgtEl>
                                        <p:attrNameLst>
                                          <p:attrName>ppt_x</p:attrName>
                                        </p:attrNameLst>
                                      </p:cBhvr>
                                      <p:tavLst>
                                        <p:tav tm="0">
                                          <p:val>
                                            <p:strVal val="#ppt_x"/>
                                          </p:val>
                                        </p:tav>
                                        <p:tav tm="100000">
                                          <p:val>
                                            <p:strVal val="#ppt_x+0.15*sin(rand(0-360)+0)+2"/>
                                          </p:val>
                                        </p:tav>
                                      </p:tavLst>
                                    </p:anim>
                                    <p:anim to="" calcmode="lin" valueType="num">
                                      <p:cBhvr>
                                        <p:cTn id="15" dur="1" fill="hold">
                                          <p:stCondLst>
                                            <p:cond delay="0"/>
                                          </p:stCondLst>
                                        </p:cTn>
                                        <p:tgtEl>
                                          <p:spTgt spid="3"/>
                                        </p:tgtEl>
                                        <p:attrNameLst>
                                          <p:attrName>ppt_y</p:attrName>
                                        </p:attrNameLst>
                                      </p:cBhvr>
                                      <p:tavLst>
                                        <p:tav tm="0">
                                          <p:val>
                                            <p:strVal val="#ppt_y"/>
                                          </p:val>
                                        </p:tav>
                                        <p:tav tm="100000">
                                          <p:val>
                                            <p:strVal val="#ppt_y+0.15*sin(rand(0-360)+0)+2"/>
                                          </p:val>
                                        </p:tav>
                                      </p:tavLst>
                                    </p:anim>
                                    <p:anim to="" calcmode="lin" valueType="num">
                                      <p:cBhvr>
                                        <p:cTn id="16" dur="998" fill="hold">
                                          <p:stCondLst>
                                            <p:cond delay="2"/>
                                          </p:stCondLst>
                                        </p:cTn>
                                        <p:tgtEl>
                                          <p:spTgt spid="3"/>
                                        </p:tgtEl>
                                        <p:attrNameLst>
                                          <p:attrName>style.opacity</p:attrName>
                                        </p:attrNameLst>
                                      </p:cBhvr>
                                      <p:tavLst>
                                        <p:tav tm="0">
                                          <p:val>
                                            <p:fltVal val="0"/>
                                          </p:val>
                                        </p:tav>
                                        <p:tav tm="100000">
                                          <p:val>
                                            <p:fltVal val="1"/>
                                          </p:val>
                                        </p:tav>
                                      </p:tavLst>
                                    </p:anim>
                                    <p:animScale>
                                      <p:cBhvr>
                                        <p:cTn id="17" dur="998" fill="hold">
                                          <p:stCondLst>
                                            <p:cond delay="1"/>
                                          </p:stCondLst>
                                        </p:cTn>
                                        <p:tgtEl>
                                          <p:spTgt spid="3"/>
                                        </p:tgtEl>
                                      </p:cBhvr>
                                      <p:from x="500000" y="500000"/>
                                      <p:to x="100000" y="100000"/>
                                    </p:animScale>
                                    <p:anim to="" calcmode="lin" valueType="num">
                                      <p:cBhvr>
                                        <p:cTn id="18" dur="714" fill="hold">
                                          <p:stCondLst>
                                            <p:cond delay="286"/>
                                          </p:stCondLst>
                                        </p:cTn>
                                        <p:tgtEl>
                                          <p:spTgt spid="3"/>
                                        </p:tgtEl>
                                        <p:attrNameLst>
                                          <p:attrName>ppt_x</p:attrName>
                                        </p:attrNameLst>
                                      </p:cBhvr>
                                      <p:tavLst>
                                        <p:tav tm="0">
                                          <p:val>
                                            <p:strVal val="ppt_x-2"/>
                                          </p:val>
                                        </p:tav>
                                        <p:tav tm="100000">
                                          <p:val>
                                            <p:strVal val="#ppt_x"/>
                                          </p:val>
                                        </p:tav>
                                      </p:tavLst>
                                    </p:anim>
                                    <p:anim to="" calcmode="lin" valueType="num">
                                      <p:cBhvr>
                                        <p:cTn id="19" dur="714" fill="hold">
                                          <p:stCondLst>
                                            <p:cond delay="286"/>
                                          </p:stCondLst>
                                        </p:cTn>
                                        <p:tgtEl>
                                          <p:spTgt spid="3"/>
                                        </p:tgtEl>
                                        <p:attrNameLst>
                                          <p:attrName>ppt_y</p:attrName>
                                        </p:attrNameLst>
                                      </p:cBhvr>
                                      <p:tavLst>
                                        <p:tav tm="0">
                                          <p:val>
                                            <p:strVal val="ppt_y-2"/>
                                          </p:val>
                                        </p:tav>
                                        <p:tav tm="100000">
                                          <p:val>
                                            <p:strVal val="#ppt_y"/>
                                          </p:val>
                                        </p:tav>
                                      </p:tavLst>
                                    </p:anim>
                                  </p:childTnLst>
                                </p:cTn>
                              </p:par>
                            </p:childTnLst>
                          </p:cTn>
                        </p:par>
                        <p:par>
                          <p:cTn id="20" fill="hold">
                            <p:stCondLst>
                              <p:cond delay="1500"/>
                            </p:stCondLst>
                            <p:childTnLst>
                              <p:par>
                                <p:cTn id="21" presetID="0" presetClass="entr" presetSubtype="0" decel="70000" fill="hold" grpId="0" nodeType="afterEffect">
                                  <p:stCondLst>
                                    <p:cond delay="0"/>
                                  </p:stCondLst>
                                  <p:iterate type="lt">
                                    <p:tmPct val="10000"/>
                                  </p:iterate>
                                  <p:childTnLst>
                                    <p:set>
                                      <p:cBhvr>
                                        <p:cTn id="22" dur="855" fill="hold">
                                          <p:stCondLst>
                                            <p:cond delay="1"/>
                                          </p:stCondLst>
                                        </p:cTn>
                                        <p:tgtEl>
                                          <p:spTgt spid="4"/>
                                        </p:tgtEl>
                                        <p:attrNameLst>
                                          <p:attrName>style.visibility</p:attrName>
                                        </p:attrNameLst>
                                      </p:cBhvr>
                                      <p:to>
                                        <p:strVal val="visible"/>
                                      </p:to>
                                    </p:set>
                                    <p:anim to="" calcmode="lin" valueType="num">
                                      <p:cBhvr>
                                        <p:cTn id="23" dur="1" fill="hold">
                                          <p:stCondLst>
                                            <p:cond delay="0"/>
                                          </p:stCondLst>
                                        </p:cTn>
                                        <p:tgtEl>
                                          <p:spTgt spid="4"/>
                                        </p:tgtEl>
                                        <p:attrNameLst>
                                          <p:attrName>ppt_x</p:attrName>
                                        </p:attrNameLst>
                                      </p:cBhvr>
                                      <p:tavLst>
                                        <p:tav tm="0">
                                          <p:val>
                                            <p:strVal val="#ppt_x"/>
                                          </p:val>
                                        </p:tav>
                                        <p:tav tm="100000">
                                          <p:val>
                                            <p:strVal val="#ppt_x+0.15*sin(rand(0-360)+0)+2"/>
                                          </p:val>
                                        </p:tav>
                                      </p:tavLst>
                                    </p:anim>
                                    <p:anim to="" calcmode="lin" valueType="num">
                                      <p:cBhvr>
                                        <p:cTn id="24" dur="1" fill="hold">
                                          <p:stCondLst>
                                            <p:cond delay="0"/>
                                          </p:stCondLst>
                                        </p:cTn>
                                        <p:tgtEl>
                                          <p:spTgt spid="4"/>
                                        </p:tgtEl>
                                        <p:attrNameLst>
                                          <p:attrName>ppt_y</p:attrName>
                                        </p:attrNameLst>
                                      </p:cBhvr>
                                      <p:tavLst>
                                        <p:tav tm="0">
                                          <p:val>
                                            <p:strVal val="#ppt_y"/>
                                          </p:val>
                                        </p:tav>
                                        <p:tav tm="100000">
                                          <p:val>
                                            <p:strVal val="#ppt_y+0.15*sin(rand(0-360)+0)+2"/>
                                          </p:val>
                                        </p:tav>
                                      </p:tavLst>
                                    </p:anim>
                                    <p:anim to="" calcmode="lin" valueType="num">
                                      <p:cBhvr>
                                        <p:cTn id="25" dur="998" fill="hold">
                                          <p:stCondLst>
                                            <p:cond delay="2"/>
                                          </p:stCondLst>
                                        </p:cTn>
                                        <p:tgtEl>
                                          <p:spTgt spid="4"/>
                                        </p:tgtEl>
                                        <p:attrNameLst>
                                          <p:attrName>style.opacity</p:attrName>
                                        </p:attrNameLst>
                                      </p:cBhvr>
                                      <p:tavLst>
                                        <p:tav tm="0">
                                          <p:val>
                                            <p:fltVal val="0"/>
                                          </p:val>
                                        </p:tav>
                                        <p:tav tm="100000">
                                          <p:val>
                                            <p:fltVal val="1"/>
                                          </p:val>
                                        </p:tav>
                                      </p:tavLst>
                                    </p:anim>
                                    <p:animScale>
                                      <p:cBhvr>
                                        <p:cTn id="26" dur="998" fill="hold">
                                          <p:stCondLst>
                                            <p:cond delay="1"/>
                                          </p:stCondLst>
                                        </p:cTn>
                                        <p:tgtEl>
                                          <p:spTgt spid="4"/>
                                        </p:tgtEl>
                                      </p:cBhvr>
                                      <p:from x="500000" y="500000"/>
                                      <p:to x="100000" y="100000"/>
                                    </p:animScale>
                                    <p:anim to="" calcmode="lin" valueType="num">
                                      <p:cBhvr>
                                        <p:cTn id="27" dur="714" fill="hold">
                                          <p:stCondLst>
                                            <p:cond delay="286"/>
                                          </p:stCondLst>
                                        </p:cTn>
                                        <p:tgtEl>
                                          <p:spTgt spid="4"/>
                                        </p:tgtEl>
                                        <p:attrNameLst>
                                          <p:attrName>ppt_x</p:attrName>
                                        </p:attrNameLst>
                                      </p:cBhvr>
                                      <p:tavLst>
                                        <p:tav tm="0">
                                          <p:val>
                                            <p:strVal val="ppt_x-2"/>
                                          </p:val>
                                        </p:tav>
                                        <p:tav tm="100000">
                                          <p:val>
                                            <p:strVal val="#ppt_x"/>
                                          </p:val>
                                        </p:tav>
                                      </p:tavLst>
                                    </p:anim>
                                    <p:anim to="" calcmode="lin" valueType="num">
                                      <p:cBhvr>
                                        <p:cTn id="28" dur="714" fill="hold">
                                          <p:stCondLst>
                                            <p:cond delay="286"/>
                                          </p:stCondLst>
                                        </p:cTn>
                                        <p:tgtEl>
                                          <p:spTgt spid="4"/>
                                        </p:tgtEl>
                                        <p:attrNameLst>
                                          <p:attrName>ppt_y</p:attrName>
                                        </p:attrNameLst>
                                      </p:cBhvr>
                                      <p:tavLst>
                                        <p:tav tm="0">
                                          <p:val>
                                            <p:strVal val="ppt_y-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10"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08735" y="1927860"/>
            <a:ext cx="6284595" cy="3322955"/>
          </a:xfrm>
          <a:prstGeom prst="rect">
            <a:avLst/>
          </a:prstGeom>
          <a:noFill/>
          <a:ln w="9525">
            <a:noFill/>
          </a:ln>
        </p:spPr>
        <p:txBody>
          <a:bodyPr wrap="square">
            <a:spAutoFit/>
          </a:bodyPr>
          <a:p>
            <a:pPr indent="304800" algn="just" fontAlgn="auto">
              <a:lnSpc>
                <a:spcPct val="150000"/>
              </a:lnSpc>
            </a:pPr>
            <a:r>
              <a:rPr lang="zh-CN" sz="2800" b="0">
                <a:latin typeface="黑体" panose="02010609060101010101" charset="-122"/>
                <a:ea typeface="黑体" panose="02010609060101010101" charset="-122"/>
                <a:cs typeface="黑体" panose="02010609060101010101" charset="-122"/>
              </a:rPr>
              <a:t>一部好的电影，需要有引起观众共鸣的主题。我们将在预告片的最后宣扬影片的主题（宣传语）。从文中提取关键信息，思考本片应该传达怎样的主要思想？请用简洁的语言概括，不超过30字。</a:t>
            </a:r>
            <a:endParaRPr lang="zh-CN" altLang="en-US" sz="2800" b="0">
              <a:latin typeface="黑体" panose="02010609060101010101" charset="-122"/>
              <a:ea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wipe dir="r"/>
      </p:transition>
    </mc:Choice>
    <mc:Fallback>
      <p:transition spd="slow">
        <p:wipe dir="r"/>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文本框 100"/>
          <p:cNvSpPr txBox="1"/>
          <p:nvPr/>
        </p:nvSpPr>
        <p:spPr>
          <a:xfrm>
            <a:off x="805180" y="1567815"/>
            <a:ext cx="7235190" cy="583565"/>
          </a:xfrm>
          <a:prstGeom prst="rect">
            <a:avLst/>
          </a:prstGeom>
          <a:noFill/>
          <a:ln w="9525">
            <a:noFill/>
          </a:ln>
        </p:spPr>
        <p:txBody>
          <a:bodyPr wrap="square">
            <a:spAutoFit/>
          </a:bodyPr>
          <a:p>
            <a:pPr indent="0" algn="just" fontAlgn="auto"/>
            <a:r>
              <a:rPr lang="zh-CN" sz="3200" b="0">
                <a:solidFill>
                  <a:srgbClr val="4472C4"/>
                </a:solidFill>
                <a:latin typeface="汉仪雪君体简" panose="02010600000101010101" charset="-122"/>
                <a:ea typeface="汉仪雪君体简" panose="02010600000101010101" charset="-122"/>
              </a:rPr>
              <a:t>面对绝境，要永不服输，永远相信希望。</a:t>
            </a:r>
            <a:endParaRPr lang="zh-CN" altLang="en-US" sz="3200" b="0">
              <a:solidFill>
                <a:srgbClr val="4472C4"/>
              </a:solidFill>
              <a:latin typeface="汉仪雪君体简" panose="02010600000101010101" charset="-122"/>
              <a:ea typeface="汉仪雪君体简" panose="02010600000101010101" charset="-122"/>
            </a:endParaRPr>
          </a:p>
        </p:txBody>
      </p:sp>
      <p:pic>
        <p:nvPicPr>
          <p:cNvPr id="102" name="图片 101"/>
          <p:cNvPicPr/>
          <p:nvPr/>
        </p:nvPicPr>
        <p:blipFill>
          <a:blip r:embed="rId1"/>
          <a:srcRect l="32347" t="9623" r="32556"/>
          <a:stretch>
            <a:fillRect/>
          </a:stretch>
        </p:blipFill>
        <p:spPr>
          <a:xfrm>
            <a:off x="7634605" y="1567815"/>
            <a:ext cx="3841750" cy="3810635"/>
          </a:xfrm>
          <a:prstGeom prst="ellipse">
            <a:avLst/>
          </a:prstGeom>
          <a:noFill/>
          <a:ln w="9525">
            <a:noFill/>
          </a:ln>
        </p:spPr>
      </p:pic>
      <p:sp>
        <p:nvSpPr>
          <p:cNvPr id="5" name="Freeform 30"/>
          <p:cNvSpPr>
            <a:spLocks noEditPoints="1"/>
          </p:cNvSpPr>
          <p:nvPr>
            <p:custDataLst>
              <p:tags r:id="rId2"/>
            </p:custDataLst>
          </p:nvPr>
        </p:nvSpPr>
        <p:spPr bwMode="auto">
          <a:xfrm>
            <a:off x="519430" y="1567815"/>
            <a:ext cx="448945" cy="439420"/>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FFFF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优设标题黑" panose="02010600030101010101" charset="-122"/>
              <a:ea typeface="优设标题黑" panose="02010600030101010101" charset="-122"/>
              <a:sym typeface="优设标题黑" panose="02010600030101010101" charset="-122"/>
            </a:endParaRPr>
          </a:p>
        </p:txBody>
      </p:sp>
      <p:sp>
        <p:nvSpPr>
          <p:cNvPr id="6" name="文本框 5"/>
          <p:cNvSpPr txBox="1"/>
          <p:nvPr/>
        </p:nvSpPr>
        <p:spPr>
          <a:xfrm>
            <a:off x="768985" y="2845435"/>
            <a:ext cx="6865620" cy="1076325"/>
          </a:xfrm>
          <a:prstGeom prst="rect">
            <a:avLst/>
          </a:prstGeom>
          <a:noFill/>
          <a:ln w="9525">
            <a:noFill/>
          </a:ln>
        </p:spPr>
        <p:txBody>
          <a:bodyPr wrap="square">
            <a:spAutoFit/>
          </a:bodyPr>
          <a:p>
            <a:pPr indent="0" algn="just" fontAlgn="auto"/>
            <a:r>
              <a:rPr lang="zh-CN" sz="3200" b="0">
                <a:solidFill>
                  <a:srgbClr val="4472C4"/>
                </a:solidFill>
                <a:latin typeface="汉仪雪君体简" panose="02010600000101010101" charset="-122"/>
                <a:ea typeface="汉仪雪君体简" panose="02010600000101010101" charset="-122"/>
              </a:rPr>
              <a:t>希望是我们这个年代像钻石一样珍贵的东西，希望是我们唯一回家的方向。</a:t>
            </a:r>
            <a:endParaRPr lang="zh-CN" sz="3200" b="0">
              <a:solidFill>
                <a:srgbClr val="4472C4"/>
              </a:solidFill>
              <a:latin typeface="汉仪雪君体简" panose="02010600000101010101" charset="-122"/>
              <a:ea typeface="汉仪雪君体简" panose="02010600000101010101" charset="-122"/>
            </a:endParaRPr>
          </a:p>
        </p:txBody>
      </p:sp>
      <p:sp>
        <p:nvSpPr>
          <p:cNvPr id="7" name="Freeform 30"/>
          <p:cNvSpPr>
            <a:spLocks noEditPoints="1"/>
          </p:cNvSpPr>
          <p:nvPr>
            <p:custDataLst>
              <p:tags r:id="rId3"/>
            </p:custDataLst>
          </p:nvPr>
        </p:nvSpPr>
        <p:spPr bwMode="auto">
          <a:xfrm>
            <a:off x="483235" y="2845435"/>
            <a:ext cx="448945" cy="439420"/>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FFFF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优设标题黑" panose="02010600030101010101" charset="-122"/>
              <a:ea typeface="优设标题黑" panose="02010600030101010101" charset="-122"/>
              <a:sym typeface="优设标题黑" panose="02010600030101010101" charset="-122"/>
            </a:endParaRPr>
          </a:p>
        </p:txBody>
      </p:sp>
      <p:sp>
        <p:nvSpPr>
          <p:cNvPr id="8" name="文本框 7"/>
          <p:cNvSpPr txBox="1"/>
          <p:nvPr/>
        </p:nvSpPr>
        <p:spPr>
          <a:xfrm>
            <a:off x="768985" y="4377055"/>
            <a:ext cx="6865620" cy="1076325"/>
          </a:xfrm>
          <a:prstGeom prst="rect">
            <a:avLst/>
          </a:prstGeom>
          <a:noFill/>
          <a:ln w="9525">
            <a:noFill/>
          </a:ln>
        </p:spPr>
        <p:txBody>
          <a:bodyPr wrap="square">
            <a:spAutoFit/>
          </a:bodyPr>
          <a:p>
            <a:pPr indent="0" algn="just" fontAlgn="auto"/>
            <a:r>
              <a:rPr lang="zh-CN" sz="3200" b="0">
                <a:solidFill>
                  <a:srgbClr val="4472C4"/>
                </a:solidFill>
                <a:latin typeface="汉仪雪君体简" panose="02010600000101010101" charset="-122"/>
                <a:ea typeface="汉仪雪君体简" panose="02010600000101010101" charset="-122"/>
              </a:rPr>
              <a:t>无论最后结果将人类历史导向何处，我们选择希望。</a:t>
            </a:r>
            <a:endParaRPr lang="zh-CN" sz="3200" b="0">
              <a:solidFill>
                <a:srgbClr val="4472C4"/>
              </a:solidFill>
              <a:latin typeface="汉仪雪君体简" panose="02010600000101010101" charset="-122"/>
              <a:ea typeface="汉仪雪君体简" panose="02010600000101010101" charset="-122"/>
            </a:endParaRPr>
          </a:p>
        </p:txBody>
      </p:sp>
      <p:sp>
        <p:nvSpPr>
          <p:cNvPr id="9" name="Freeform 30"/>
          <p:cNvSpPr>
            <a:spLocks noEditPoints="1"/>
          </p:cNvSpPr>
          <p:nvPr>
            <p:custDataLst>
              <p:tags r:id="rId4"/>
            </p:custDataLst>
          </p:nvPr>
        </p:nvSpPr>
        <p:spPr bwMode="auto">
          <a:xfrm>
            <a:off x="356235" y="4377055"/>
            <a:ext cx="448945" cy="439420"/>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FFFF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优设标题黑" panose="02010600030101010101" charset="-122"/>
              <a:ea typeface="优设标题黑" panose="02010600030101010101" charset="-122"/>
              <a:sym typeface="优设标题黑" panose="0201060003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wipe dir="r"/>
      </p:transition>
    </mc:Choice>
    <mc:Fallback>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circle(in)">
                                      <p:cBhvr>
                                        <p:cTn id="7" dur="2000"/>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ppt_h*1.125000"/>
                                          </p:val>
                                        </p:tav>
                                        <p:tav tm="100000">
                                          <p:val>
                                            <p:strVal val="#ppt_y"/>
                                          </p:val>
                                        </p:tav>
                                      </p:tavLst>
                                    </p:anim>
                                    <p:animEffect transition="in" filter="wipe(up)">
                                      <p:cBhvr>
                                        <p:cTn id="13" dur="500"/>
                                        <p:tgtEl>
                                          <p:spTgt spid="5"/>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500"/>
                                        <p:tgtEl>
                                          <p:spTgt spid="101"/>
                                        </p:tgtEl>
                                        <p:attrNameLst>
                                          <p:attrName>ppt_y</p:attrName>
                                        </p:attrNameLst>
                                      </p:cBhvr>
                                      <p:tavLst>
                                        <p:tav tm="0">
                                          <p:val>
                                            <p:strVal val="#ppt_y+#ppt_h*1.125000"/>
                                          </p:val>
                                        </p:tav>
                                        <p:tav tm="100000">
                                          <p:val>
                                            <p:strVal val="#ppt_y"/>
                                          </p:val>
                                        </p:tav>
                                      </p:tavLst>
                                    </p:anim>
                                    <p:animEffect transition="in" filter="wipe(up)">
                                      <p:cBhvr>
                                        <p:cTn id="17" dur="500"/>
                                        <p:tgtEl>
                                          <p:spTgt spid="101"/>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p:tgtEl>
                                          <p:spTgt spid="7"/>
                                        </p:tgtEl>
                                        <p:attrNameLst>
                                          <p:attrName>ppt_y</p:attrName>
                                        </p:attrNameLst>
                                      </p:cBhvr>
                                      <p:tavLst>
                                        <p:tav tm="0">
                                          <p:val>
                                            <p:strVal val="#ppt_y+#ppt_h*1.125000"/>
                                          </p:val>
                                        </p:tav>
                                        <p:tav tm="100000">
                                          <p:val>
                                            <p:strVal val="#ppt_y"/>
                                          </p:val>
                                        </p:tav>
                                      </p:tavLst>
                                    </p:anim>
                                    <p:animEffect transition="in" filter="wipe(up)">
                                      <p:cBhvr>
                                        <p:cTn id="23" dur="500"/>
                                        <p:tgtEl>
                                          <p:spTgt spid="7"/>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p:tgtEl>
                                          <p:spTgt spid="6"/>
                                        </p:tgtEl>
                                        <p:attrNameLst>
                                          <p:attrName>ppt_y</p:attrName>
                                        </p:attrNameLst>
                                      </p:cBhvr>
                                      <p:tavLst>
                                        <p:tav tm="0">
                                          <p:val>
                                            <p:strVal val="#ppt_y+#ppt_h*1.125000"/>
                                          </p:val>
                                        </p:tav>
                                        <p:tav tm="100000">
                                          <p:val>
                                            <p:strVal val="#ppt_y"/>
                                          </p:val>
                                        </p:tav>
                                      </p:tavLst>
                                    </p:anim>
                                    <p:animEffect transition="in" filter="wipe(up)">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p:tgtEl>
                                          <p:spTgt spid="9"/>
                                        </p:tgtEl>
                                        <p:attrNameLst>
                                          <p:attrName>ppt_y</p:attrName>
                                        </p:attrNameLst>
                                      </p:cBhvr>
                                      <p:tavLst>
                                        <p:tav tm="0">
                                          <p:val>
                                            <p:strVal val="#ppt_y+#ppt_h*1.125000"/>
                                          </p:val>
                                        </p:tav>
                                        <p:tav tm="100000">
                                          <p:val>
                                            <p:strVal val="#ppt_y"/>
                                          </p:val>
                                        </p:tav>
                                      </p:tavLst>
                                    </p:anim>
                                    <p:animEffect transition="in" filter="wipe(up)">
                                      <p:cBhvr>
                                        <p:cTn id="33" dur="500"/>
                                        <p:tgtEl>
                                          <p:spTgt spid="9"/>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p:tgtEl>
                                          <p:spTgt spid="8"/>
                                        </p:tgtEl>
                                        <p:attrNameLst>
                                          <p:attrName>ppt_y</p:attrName>
                                        </p:attrNameLst>
                                      </p:cBhvr>
                                      <p:tavLst>
                                        <p:tav tm="0">
                                          <p:val>
                                            <p:strVal val="#ppt_y+#ppt_h*1.125000"/>
                                          </p:val>
                                        </p:tav>
                                        <p:tav tm="100000">
                                          <p:val>
                                            <p:strVal val="#ppt_y"/>
                                          </p:val>
                                        </p:tav>
                                      </p:tavLst>
                                    </p:anim>
                                    <p:animEffect transition="in" filter="wipe(up)">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7" grpId="0" bldLvl="0" animBg="1"/>
      <p:bldP spid="9" grpId="0" bldLvl="0" animBg="1"/>
      <p:bldP spid="101" grpId="0"/>
      <p:bldP spid="6"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图片 105"/>
          <p:cNvPicPr/>
          <p:nvPr/>
        </p:nvPicPr>
        <p:blipFill>
          <a:blip r:embed="rId1"/>
          <a:srcRect l="8736" t="11370" r="43382" b="-4519"/>
          <a:stretch>
            <a:fillRect/>
          </a:stretch>
        </p:blipFill>
        <p:spPr>
          <a:xfrm>
            <a:off x="667385" y="1491615"/>
            <a:ext cx="4378325" cy="4791075"/>
          </a:xfrm>
          <a:prstGeom prst="ellipse">
            <a:avLst/>
          </a:prstGeom>
          <a:noFill/>
          <a:ln w="9525">
            <a:noFill/>
          </a:ln>
        </p:spPr>
      </p:pic>
      <p:sp>
        <p:nvSpPr>
          <p:cNvPr id="2" name="文本框 1"/>
          <p:cNvSpPr txBox="1"/>
          <p:nvPr/>
        </p:nvSpPr>
        <p:spPr>
          <a:xfrm>
            <a:off x="3934460" y="2170430"/>
            <a:ext cx="736600" cy="3206750"/>
          </a:xfrm>
          <a:prstGeom prst="rect">
            <a:avLst/>
          </a:prstGeom>
          <a:noFill/>
        </p:spPr>
        <p:txBody>
          <a:bodyPr vert="eaVert" wrap="square" rtlCol="0">
            <a:spAutoFit/>
          </a:bodyPr>
          <a:p>
            <a:r>
              <a:rPr lang="zh-CN" altLang="en-US" sz="3600">
                <a:solidFill>
                  <a:srgbClr val="4472C4"/>
                </a:solidFill>
                <a:latin typeface="汉仪雪君体简" panose="02010600000101010101" charset="-122"/>
                <a:ea typeface="汉仪雪君体简" panose="02010600000101010101" charset="-122"/>
              </a:rPr>
              <a:t>带上她的眼睛</a:t>
            </a:r>
            <a:endParaRPr lang="zh-CN" altLang="en-US" sz="3600">
              <a:solidFill>
                <a:srgbClr val="4472C4"/>
              </a:solidFill>
              <a:latin typeface="汉仪雪君体简" panose="02010600000101010101" charset="-122"/>
              <a:ea typeface="汉仪雪君体简" panose="02010600000101010101" charset="-122"/>
            </a:endParaRPr>
          </a:p>
        </p:txBody>
      </p:sp>
      <p:sp>
        <p:nvSpPr>
          <p:cNvPr id="3" name="文本框 2"/>
          <p:cNvSpPr txBox="1"/>
          <p:nvPr>
            <p:custDataLst>
              <p:tags r:id="rId2"/>
            </p:custDataLst>
          </p:nvPr>
        </p:nvSpPr>
        <p:spPr>
          <a:xfrm>
            <a:off x="5120005" y="1491615"/>
            <a:ext cx="6356350" cy="1076325"/>
          </a:xfrm>
          <a:prstGeom prst="rect">
            <a:avLst/>
          </a:prstGeom>
          <a:noFill/>
          <a:ln w="9525">
            <a:noFill/>
          </a:ln>
        </p:spPr>
        <p:txBody>
          <a:bodyPr wrap="square">
            <a:spAutoFit/>
          </a:bodyPr>
          <a:p>
            <a:pPr indent="0" algn="just" fontAlgn="auto"/>
            <a:r>
              <a:rPr lang="zh-CN" sz="3200" b="0">
                <a:solidFill>
                  <a:srgbClr val="4472C4"/>
                </a:solidFill>
                <a:latin typeface="汉仪雪君体简" panose="02010600000101010101" charset="-122"/>
                <a:ea typeface="汉仪雪君体简" panose="02010600000101010101" charset="-122"/>
              </a:rPr>
              <a:t>生命是脆弱渺小的，但也是坚强伟大的。</a:t>
            </a:r>
            <a:endParaRPr lang="zh-CN" sz="3200" b="0">
              <a:solidFill>
                <a:srgbClr val="4472C4"/>
              </a:solidFill>
              <a:latin typeface="汉仪雪君体简" panose="02010600000101010101" charset="-122"/>
              <a:ea typeface="汉仪雪君体简" panose="02010600000101010101" charset="-122"/>
            </a:endParaRPr>
          </a:p>
        </p:txBody>
      </p:sp>
      <p:sp>
        <p:nvSpPr>
          <p:cNvPr id="4" name="Freeform 30"/>
          <p:cNvSpPr>
            <a:spLocks noEditPoints="1"/>
          </p:cNvSpPr>
          <p:nvPr>
            <p:custDataLst>
              <p:tags r:id="rId3"/>
            </p:custDataLst>
          </p:nvPr>
        </p:nvSpPr>
        <p:spPr bwMode="auto">
          <a:xfrm>
            <a:off x="4834255" y="1491615"/>
            <a:ext cx="448945" cy="439420"/>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FFFF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优设标题黑" panose="02010600030101010101" charset="-122"/>
              <a:ea typeface="优设标题黑" panose="02010600030101010101" charset="-122"/>
              <a:sym typeface="优设标题黑" panose="02010600030101010101" charset="-122"/>
            </a:endParaRPr>
          </a:p>
        </p:txBody>
      </p:sp>
      <p:sp>
        <p:nvSpPr>
          <p:cNvPr id="10" name="文本框 9"/>
          <p:cNvSpPr txBox="1"/>
          <p:nvPr>
            <p:custDataLst>
              <p:tags r:id="rId4"/>
            </p:custDataLst>
          </p:nvPr>
        </p:nvSpPr>
        <p:spPr>
          <a:xfrm>
            <a:off x="5283200" y="2769235"/>
            <a:ext cx="6136640" cy="1076325"/>
          </a:xfrm>
          <a:prstGeom prst="rect">
            <a:avLst/>
          </a:prstGeom>
          <a:noFill/>
          <a:ln w="9525">
            <a:noFill/>
          </a:ln>
        </p:spPr>
        <p:txBody>
          <a:bodyPr wrap="square">
            <a:spAutoFit/>
          </a:bodyPr>
          <a:p>
            <a:pPr indent="0" algn="just" fontAlgn="auto"/>
            <a:r>
              <a:rPr lang="zh-CN" sz="3200" b="0">
                <a:solidFill>
                  <a:srgbClr val="4472C4"/>
                </a:solidFill>
                <a:latin typeface="汉仪雪君体简" panose="02010600000101010101" charset="-122"/>
                <a:ea typeface="汉仪雪君体简" panose="02010600000101010101" charset="-122"/>
              </a:rPr>
              <a:t>即使生活在无边的黑暗中，也不要忘记仰望星空！</a:t>
            </a:r>
            <a:endParaRPr lang="zh-CN" sz="3200" b="0">
              <a:solidFill>
                <a:srgbClr val="4472C4"/>
              </a:solidFill>
              <a:latin typeface="汉仪雪君体简" panose="02010600000101010101" charset="-122"/>
              <a:ea typeface="汉仪雪君体简" panose="02010600000101010101" charset="-122"/>
            </a:endParaRPr>
          </a:p>
        </p:txBody>
      </p:sp>
      <p:sp>
        <p:nvSpPr>
          <p:cNvPr id="11" name="Freeform 30"/>
          <p:cNvSpPr>
            <a:spLocks noEditPoints="1"/>
          </p:cNvSpPr>
          <p:nvPr>
            <p:custDataLst>
              <p:tags r:id="rId5"/>
            </p:custDataLst>
          </p:nvPr>
        </p:nvSpPr>
        <p:spPr bwMode="auto">
          <a:xfrm>
            <a:off x="4935855" y="2769235"/>
            <a:ext cx="448945" cy="439420"/>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FFFF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优设标题黑" panose="02010600030101010101" charset="-122"/>
              <a:ea typeface="优设标题黑" panose="02010600030101010101" charset="-122"/>
              <a:sym typeface="优设标题黑" panose="02010600030101010101" charset="-122"/>
            </a:endParaRPr>
          </a:p>
        </p:txBody>
      </p:sp>
      <p:sp>
        <p:nvSpPr>
          <p:cNvPr id="12" name="文本框 11"/>
          <p:cNvSpPr txBox="1"/>
          <p:nvPr>
            <p:custDataLst>
              <p:tags r:id="rId6"/>
            </p:custDataLst>
          </p:nvPr>
        </p:nvSpPr>
        <p:spPr>
          <a:xfrm>
            <a:off x="5283200" y="4300855"/>
            <a:ext cx="6299835" cy="1076325"/>
          </a:xfrm>
          <a:prstGeom prst="rect">
            <a:avLst/>
          </a:prstGeom>
          <a:noFill/>
          <a:ln w="9525">
            <a:noFill/>
          </a:ln>
        </p:spPr>
        <p:txBody>
          <a:bodyPr wrap="square">
            <a:spAutoFit/>
          </a:bodyPr>
          <a:p>
            <a:pPr indent="0" algn="just" fontAlgn="auto"/>
            <a:r>
              <a:rPr lang="zh-CN" sz="3200" b="0">
                <a:solidFill>
                  <a:srgbClr val="4472C4"/>
                </a:solidFill>
                <a:latin typeface="汉仪雪君体简" panose="02010600000101010101" charset="-122"/>
                <a:ea typeface="汉仪雪君体简" panose="02010600000101010101" charset="-122"/>
              </a:rPr>
              <a:t>带上她的眼睛，去看灰色世界里的那片绿洲。</a:t>
            </a:r>
            <a:endParaRPr lang="zh-CN" sz="3200" b="0">
              <a:solidFill>
                <a:srgbClr val="4472C4"/>
              </a:solidFill>
              <a:latin typeface="汉仪雪君体简" panose="02010600000101010101" charset="-122"/>
              <a:ea typeface="汉仪雪君体简" panose="02010600000101010101" charset="-122"/>
            </a:endParaRPr>
          </a:p>
        </p:txBody>
      </p:sp>
      <p:sp>
        <p:nvSpPr>
          <p:cNvPr id="13" name="Freeform 30"/>
          <p:cNvSpPr>
            <a:spLocks noEditPoints="1"/>
          </p:cNvSpPr>
          <p:nvPr>
            <p:custDataLst>
              <p:tags r:id="rId7"/>
            </p:custDataLst>
          </p:nvPr>
        </p:nvSpPr>
        <p:spPr bwMode="auto">
          <a:xfrm>
            <a:off x="4935855" y="4300855"/>
            <a:ext cx="448945" cy="439420"/>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FFFF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优设标题黑" panose="02010600030101010101" charset="-122"/>
              <a:ea typeface="优设标题黑" panose="02010600030101010101" charset="-122"/>
              <a:sym typeface="优设标题黑" panose="0201060003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wipe dir="r"/>
      </p:transition>
    </mc:Choice>
    <mc:Fallback>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p:tgtEl>
                                          <p:spTgt spid="11"/>
                                        </p:tgtEl>
                                        <p:attrNameLst>
                                          <p:attrName>ppt_y</p:attrName>
                                        </p:attrNameLst>
                                      </p:cBhvr>
                                      <p:tavLst>
                                        <p:tav tm="0">
                                          <p:val>
                                            <p:strVal val="#ppt_y+#ppt_h*1.125000"/>
                                          </p:val>
                                        </p:tav>
                                        <p:tav tm="100000">
                                          <p:val>
                                            <p:strVal val="#ppt_y"/>
                                          </p:val>
                                        </p:tav>
                                      </p:tavLst>
                                    </p:anim>
                                    <p:animEffect transition="in" filter="wipe(up)">
                                      <p:cBhvr>
                                        <p:cTn id="18" dur="500"/>
                                        <p:tgtEl>
                                          <p:spTgt spid="11"/>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p:tgtEl>
                                          <p:spTgt spid="10"/>
                                        </p:tgtEl>
                                        <p:attrNameLst>
                                          <p:attrName>ppt_y</p:attrName>
                                        </p:attrNameLst>
                                      </p:cBhvr>
                                      <p:tavLst>
                                        <p:tav tm="0">
                                          <p:val>
                                            <p:strVal val="#ppt_y+#ppt_h*1.125000"/>
                                          </p:val>
                                        </p:tav>
                                        <p:tav tm="100000">
                                          <p:val>
                                            <p:strVal val="#ppt_y"/>
                                          </p:val>
                                        </p:tav>
                                      </p:tavLst>
                                    </p:anim>
                                    <p:animEffect transition="in" filter="wipe(up)">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p:tgtEl>
                                          <p:spTgt spid="13"/>
                                        </p:tgtEl>
                                        <p:attrNameLst>
                                          <p:attrName>ppt_y</p:attrName>
                                        </p:attrNameLst>
                                      </p:cBhvr>
                                      <p:tavLst>
                                        <p:tav tm="0">
                                          <p:val>
                                            <p:strVal val="#ppt_y+#ppt_h*1.125000"/>
                                          </p:val>
                                        </p:tav>
                                        <p:tav tm="100000">
                                          <p:val>
                                            <p:strVal val="#ppt_y"/>
                                          </p:val>
                                        </p:tav>
                                      </p:tavLst>
                                    </p:anim>
                                    <p:animEffect transition="in" filter="wipe(up)">
                                      <p:cBhvr>
                                        <p:cTn id="28" dur="500"/>
                                        <p:tgtEl>
                                          <p:spTgt spid="13"/>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p:tgtEl>
                                          <p:spTgt spid="12"/>
                                        </p:tgtEl>
                                        <p:attrNameLst>
                                          <p:attrName>ppt_y</p:attrName>
                                        </p:attrNameLst>
                                      </p:cBhvr>
                                      <p:tavLst>
                                        <p:tav tm="0">
                                          <p:val>
                                            <p:strVal val="#ppt_y+#ppt_h*1.125000"/>
                                          </p:val>
                                        </p:tav>
                                        <p:tav tm="100000">
                                          <p:val>
                                            <p:strVal val="#ppt_y"/>
                                          </p:val>
                                        </p:tav>
                                      </p:tavLst>
                                    </p:anim>
                                    <p:animEffect transition="in" filter="wipe(up)">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1" grpId="0" bldLvl="0" animBg="1"/>
      <p:bldP spid="13" grpId="0" bldLvl="0" animBg="1"/>
      <p:bldP spid="3" grpId="0"/>
      <p:bldP spid="10"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48080" y="1457325"/>
            <a:ext cx="6784975" cy="4615815"/>
          </a:xfrm>
          <a:prstGeom prst="rect">
            <a:avLst/>
          </a:prstGeom>
          <a:noFill/>
          <a:ln w="9525">
            <a:noFill/>
          </a:ln>
        </p:spPr>
        <p:txBody>
          <a:bodyPr wrap="square">
            <a:spAutoFit/>
          </a:bodyPr>
          <a:p>
            <a:pPr indent="304800" algn="just" fontAlgn="auto">
              <a:lnSpc>
                <a:spcPct val="150000"/>
              </a:lnSpc>
            </a:pPr>
            <a:r>
              <a:rPr lang="zh-CN" sz="2800" b="0">
                <a:latin typeface="黑体" panose="02010609060101010101" charset="-122"/>
                <a:ea typeface="黑体" panose="02010609060101010101" charset="-122"/>
                <a:cs typeface="黑体" panose="02010609060101010101" charset="-122"/>
              </a:rPr>
              <a:t>这节课我们参与了《带上她的眼睛》预告片的拍摄，明白了一篇好的科幻作品，要有出色的情节，巧妙的构思。同时，我们也感受到了作品里美好的人性，跟着她的眼睛，我们寻找到了生活的诗意。希望今后你们不要忘了带上她的眼睛，在身处迷茫时，她会带你找到前进的方向。</a:t>
            </a:r>
            <a:endParaRPr lang="zh-CN" sz="2800" b="0">
              <a:latin typeface="黑体" panose="02010609060101010101" charset="-122"/>
              <a:ea typeface="黑体" panose="02010609060101010101" charset="-122"/>
              <a:cs typeface="黑体" panose="02010609060101010101" charset="-122"/>
            </a:endParaRPr>
          </a:p>
        </p:txBody>
      </p:sp>
      <p:sp>
        <p:nvSpPr>
          <p:cNvPr id="16" name="文本框 60"/>
          <p:cNvSpPr txBox="1"/>
          <p:nvPr>
            <p:custDataLst>
              <p:tags r:id="rId1"/>
            </p:custDataLst>
          </p:nvPr>
        </p:nvSpPr>
        <p:spPr>
          <a:xfrm>
            <a:off x="1148244" y="981206"/>
            <a:ext cx="2010410" cy="643890"/>
          </a:xfrm>
          <a:prstGeom prst="rect">
            <a:avLst/>
          </a:prstGeom>
          <a:noFill/>
        </p:spPr>
        <p:txBody>
          <a:bodyPr wrap="none" lIns="91436" tIns="45718" rIns="91436" bIns="45718"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kumimoji="1" lang="zh-CN" altLang="en-US" sz="3600" dirty="0">
                <a:solidFill>
                  <a:schemeClr val="accent1"/>
                </a:solidFill>
                <a:latin typeface="华文行楷" panose="02010800040101010101" charset="-122"/>
                <a:ea typeface="华文行楷" panose="02010800040101010101" charset="-122"/>
                <a:cs typeface="Impact" panose="020B0806030902050204"/>
                <a:sym typeface="优设标题黑" panose="02010600030101010101" charset="-122"/>
              </a:rPr>
              <a:t>课堂总结</a:t>
            </a:r>
            <a:endParaRPr kumimoji="1" lang="zh-CN" altLang="en-US" sz="3600" dirty="0">
              <a:solidFill>
                <a:schemeClr val="accent1"/>
              </a:solidFill>
              <a:latin typeface="华文行楷" panose="02010800040101010101" charset="-122"/>
              <a:ea typeface="华文行楷" panose="02010800040101010101" charset="-122"/>
              <a:cs typeface="Impact" panose="020B0806030902050204"/>
              <a:sym typeface="优设标题黑" panose="0201060003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wipe dir="r"/>
      </p:transition>
    </mc:Choice>
    <mc:Fallback>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ppt_y</p:attrName>
                                        </p:attrNameLst>
                                      </p:cBhvr>
                                      <p:tavLst>
                                        <p:tav tm="0">
                                          <p:val>
                                            <p:strVal val="#ppt_y+#ppt_h*1.125000"/>
                                          </p:val>
                                        </p:tav>
                                        <p:tav tm="100000">
                                          <p:val>
                                            <p:strVal val="#ppt_y"/>
                                          </p:val>
                                        </p:tav>
                                      </p:tavLst>
                                    </p:anim>
                                    <p:animEffect transition="in" filter="wipe(up)">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08735" y="2414270"/>
            <a:ext cx="6284595" cy="2030095"/>
          </a:xfrm>
          <a:prstGeom prst="rect">
            <a:avLst/>
          </a:prstGeom>
          <a:noFill/>
          <a:ln w="9525">
            <a:noFill/>
          </a:ln>
        </p:spPr>
        <p:txBody>
          <a:bodyPr wrap="square">
            <a:spAutoFit/>
          </a:bodyPr>
          <a:p>
            <a:pPr indent="304800" algn="just" fontAlgn="auto">
              <a:lnSpc>
                <a:spcPct val="150000"/>
              </a:lnSpc>
            </a:pPr>
            <a:r>
              <a:rPr lang="zh-CN" sz="2800" b="0">
                <a:latin typeface="黑体" panose="02010609060101010101" charset="-122"/>
                <a:ea typeface="黑体" panose="02010609060101010101" charset="-122"/>
                <a:cs typeface="黑体" panose="02010609060101010101" charset="-122"/>
              </a:rPr>
              <a:t>一部预告片，还需要有主题曲的衬托。课下查阅《孤勇者》的歌词并进行改编，使之符合《带上她的眼睛》的主题。</a:t>
            </a:r>
            <a:endParaRPr lang="zh-CN" sz="2800" b="0">
              <a:latin typeface="黑体" panose="02010609060101010101" charset="-122"/>
              <a:ea typeface="黑体" panose="02010609060101010101" charset="-122"/>
              <a:cs typeface="黑体" panose="02010609060101010101" charset="-122"/>
            </a:endParaRPr>
          </a:p>
        </p:txBody>
      </p:sp>
      <p:sp>
        <p:nvSpPr>
          <p:cNvPr id="16" name="文本框 60"/>
          <p:cNvSpPr txBox="1"/>
          <p:nvPr>
            <p:custDataLst>
              <p:tags r:id="rId1"/>
            </p:custDataLst>
          </p:nvPr>
        </p:nvSpPr>
        <p:spPr>
          <a:xfrm>
            <a:off x="1148244" y="1357761"/>
            <a:ext cx="2010410" cy="643890"/>
          </a:xfrm>
          <a:prstGeom prst="rect">
            <a:avLst/>
          </a:prstGeom>
          <a:noFill/>
        </p:spPr>
        <p:txBody>
          <a:bodyPr wrap="none" lIns="91436" tIns="45718" rIns="91436" bIns="45718"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kumimoji="1" lang="zh-CN" altLang="en-US" sz="3600" dirty="0">
                <a:solidFill>
                  <a:schemeClr val="accent1"/>
                </a:solidFill>
                <a:latin typeface="华文行楷" panose="02010800040101010101" charset="-122"/>
                <a:ea typeface="华文行楷" panose="02010800040101010101" charset="-122"/>
                <a:cs typeface="Impact" panose="020B0806030902050204"/>
                <a:sym typeface="优设标题黑" panose="02010600030101010101" charset="-122"/>
              </a:rPr>
              <a:t>作业布置</a:t>
            </a:r>
            <a:endParaRPr kumimoji="1" lang="zh-CN" altLang="en-US" sz="3600" dirty="0">
              <a:solidFill>
                <a:schemeClr val="accent1"/>
              </a:solidFill>
              <a:latin typeface="华文行楷" panose="02010800040101010101" charset="-122"/>
              <a:ea typeface="华文行楷" panose="02010800040101010101" charset="-122"/>
              <a:cs typeface="Impact" panose="020B0806030902050204"/>
              <a:sym typeface="优设标题黑" panose="0201060003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wipe dir="r"/>
      </p:transition>
    </mc:Choice>
    <mc:Fallback>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ppt_y</p:attrName>
                                        </p:attrNameLst>
                                      </p:cBhvr>
                                      <p:tavLst>
                                        <p:tav tm="0">
                                          <p:val>
                                            <p:strVal val="#ppt_y+#ppt_h*1.125000"/>
                                          </p:val>
                                        </p:tav>
                                        <p:tav tm="100000">
                                          <p:val>
                                            <p:strVal val="#ppt_y"/>
                                          </p:val>
                                        </p:tav>
                                      </p:tavLst>
                                    </p:anim>
                                    <p:animEffect transition="in" filter="wipe(up)">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2844197" y="1531933"/>
            <a:ext cx="8321040" cy="706755"/>
          </a:xfrm>
          <a:prstGeom prst="rect">
            <a:avLst/>
          </a:prstGeom>
          <a:noFill/>
        </p:spPr>
        <p:txBody>
          <a:bodyPr wrap="none" rtlCol="0">
            <a:spAutoFit/>
          </a:bodyPr>
          <a:lstStyle/>
          <a:p>
            <a:pPr algn="ctr"/>
            <a:r>
              <a:rPr lang="zh-CN" altLang="en-US" sz="4000" b="1">
                <a:solidFill>
                  <a:schemeClr val="accent4"/>
                </a:solidFill>
                <a:effectLst>
                  <a:outerShdw blurRad="38100" dist="38100" dir="2700000" algn="tl">
                    <a:srgbClr val="000000">
                      <a:alpha val="43137"/>
                    </a:srgbClr>
                  </a:outerShdw>
                </a:effectLst>
                <a:highlight>
                  <a:srgbClr val="0000FF"/>
                </a:highlight>
                <a:latin typeface="华文隶书" panose="02010800040101010101" charset="-122"/>
                <a:ea typeface="华文隶书" panose="02010800040101010101" charset="-122"/>
                <a:sym typeface="+mn-ea"/>
              </a:rPr>
              <a:t>一个好的预告片需要具备哪些要素？</a:t>
            </a:r>
            <a:endParaRPr lang="zh-CN" altLang="en-US" sz="4000" b="1">
              <a:solidFill>
                <a:schemeClr val="accent4"/>
              </a:solidFill>
              <a:effectLst>
                <a:outerShdw blurRad="38100" dist="38100" dir="2700000" algn="tl">
                  <a:srgbClr val="000000">
                    <a:alpha val="43137"/>
                  </a:srgbClr>
                </a:outerShdw>
              </a:effectLst>
              <a:highlight>
                <a:srgbClr val="0000FF"/>
              </a:highlight>
              <a:latin typeface="华文隶书" panose="02010800040101010101" charset="-122"/>
              <a:ea typeface="华文隶书" panose="02010800040101010101" charset="-122"/>
              <a:sym typeface="+mn-ea"/>
            </a:endParaRPr>
          </a:p>
        </p:txBody>
      </p:sp>
      <p:sp>
        <p:nvSpPr>
          <p:cNvPr id="100" name="文本框 99"/>
          <p:cNvSpPr txBox="1"/>
          <p:nvPr/>
        </p:nvSpPr>
        <p:spPr>
          <a:xfrm>
            <a:off x="4464685" y="2449195"/>
            <a:ext cx="5080000" cy="3784600"/>
          </a:xfrm>
          <a:prstGeom prst="rect">
            <a:avLst/>
          </a:prstGeom>
          <a:noFill/>
          <a:ln w="9525">
            <a:noFill/>
          </a:ln>
        </p:spPr>
        <p:txBody>
          <a:bodyPr>
            <a:spAutoFit/>
          </a:bodyPr>
          <a:p>
            <a:pPr indent="0" algn="ctr" fontAlgn="auto">
              <a:lnSpc>
                <a:spcPct val="150000"/>
              </a:lnSpc>
            </a:pPr>
            <a:r>
              <a:rPr lang="zh-CN" sz="4000" b="0">
                <a:latin typeface="华文行楷" panose="02010800040101010101" charset="-122"/>
                <a:ea typeface="华文行楷" panose="02010800040101010101" charset="-122"/>
              </a:rPr>
              <a:t>清晰的剧情梗概</a:t>
            </a:r>
            <a:endParaRPr lang="zh-CN" sz="4000" b="0">
              <a:latin typeface="华文行楷" panose="02010800040101010101" charset="-122"/>
              <a:ea typeface="华文行楷" panose="02010800040101010101" charset="-122"/>
            </a:endParaRPr>
          </a:p>
          <a:p>
            <a:pPr indent="0" algn="ctr" fontAlgn="auto">
              <a:lnSpc>
                <a:spcPct val="150000"/>
              </a:lnSpc>
            </a:pPr>
            <a:r>
              <a:rPr lang="zh-CN" sz="4000" b="0">
                <a:latin typeface="华文行楷" panose="02010800040101010101" charset="-122"/>
                <a:ea typeface="华文行楷" panose="02010800040101010101" charset="-122"/>
              </a:rPr>
              <a:t>新颖的拍摄手法</a:t>
            </a:r>
            <a:endParaRPr lang="zh-CN" sz="4000" b="0">
              <a:latin typeface="华文行楷" panose="02010800040101010101" charset="-122"/>
              <a:ea typeface="华文行楷" panose="02010800040101010101" charset="-122"/>
            </a:endParaRPr>
          </a:p>
          <a:p>
            <a:pPr indent="0" algn="ctr" fontAlgn="auto">
              <a:lnSpc>
                <a:spcPct val="150000"/>
              </a:lnSpc>
            </a:pPr>
            <a:r>
              <a:rPr lang="zh-CN" sz="4000" b="0">
                <a:latin typeface="华文行楷" panose="02010800040101010101" charset="-122"/>
                <a:ea typeface="华文行楷" panose="02010800040101010101" charset="-122"/>
              </a:rPr>
              <a:t>形象饱满的主角</a:t>
            </a:r>
            <a:endParaRPr lang="zh-CN" sz="4000" b="0">
              <a:latin typeface="华文行楷" panose="02010800040101010101" charset="-122"/>
              <a:ea typeface="华文行楷" panose="02010800040101010101" charset="-122"/>
            </a:endParaRPr>
          </a:p>
          <a:p>
            <a:pPr indent="0" algn="ctr" fontAlgn="auto">
              <a:lnSpc>
                <a:spcPct val="150000"/>
              </a:lnSpc>
            </a:pPr>
            <a:r>
              <a:rPr lang="zh-CN" sz="4000" b="0">
                <a:latin typeface="华文行楷" panose="02010800040101010101" charset="-122"/>
                <a:ea typeface="华文行楷" panose="02010800040101010101" charset="-122"/>
              </a:rPr>
              <a:t>震撼人心的主题</a:t>
            </a:r>
            <a:endParaRPr lang="zh-CN" altLang="en-US" sz="4000" b="0">
              <a:latin typeface="华文行楷" panose="02010800040101010101" charset="-122"/>
              <a:ea typeface="华文行楷" panose="020108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wipe dir="r"/>
      </p:transition>
    </mc:Choice>
    <mc:Fallback>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100"/>
                                        </p:tgtEl>
                                        <p:attrNameLst>
                                          <p:attrName>style.visibility</p:attrName>
                                        </p:attrNameLst>
                                      </p:cBhvr>
                                      <p:to>
                                        <p:strVal val="visible"/>
                                      </p:to>
                                    </p:set>
                                    <p:anim calcmode="lin" valueType="num">
                                      <p:cBhvr additive="base">
                                        <p:cTn id="14" dur="500"/>
                                        <p:tgtEl>
                                          <p:spTgt spid="100"/>
                                        </p:tgtEl>
                                        <p:attrNameLst>
                                          <p:attrName>ppt_y</p:attrName>
                                        </p:attrNameLst>
                                      </p:cBhvr>
                                      <p:tavLst>
                                        <p:tav tm="0">
                                          <p:val>
                                            <p:strVal val="#ppt_y+#ppt_h*1.125000"/>
                                          </p:val>
                                        </p:tav>
                                        <p:tav tm="100000">
                                          <p:val>
                                            <p:strVal val="#ppt_y"/>
                                          </p:val>
                                        </p:tav>
                                      </p:tavLst>
                                    </p:anim>
                                    <p:animEffect transition="in" filter="wipe(up)">
                                      <p:cBhvr>
                                        <p:cTn id="15"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cstate="screen"/>
          <a:srcRect/>
          <a:stretch>
            <a:fillRect/>
          </a:stretch>
        </p:blipFill>
        <p:spPr>
          <a:xfrm>
            <a:off x="10145135" y="746683"/>
            <a:ext cx="1370849" cy="1104998"/>
          </a:xfrm>
          <a:prstGeom prst="rect">
            <a:avLst/>
          </a:prstGeom>
        </p:spPr>
      </p:pic>
      <p:sp>
        <p:nvSpPr>
          <p:cNvPr id="3" name="文本框 2"/>
          <p:cNvSpPr txBox="1"/>
          <p:nvPr/>
        </p:nvSpPr>
        <p:spPr>
          <a:xfrm>
            <a:off x="5393055" y="1745615"/>
            <a:ext cx="4297680" cy="922020"/>
          </a:xfrm>
          <a:prstGeom prst="rect">
            <a:avLst/>
          </a:prstGeom>
          <a:noFill/>
        </p:spPr>
        <p:txBody>
          <a:bodyPr wrap="none" rtlCol="0">
            <a:spAutoFit/>
          </a:bodyPr>
          <a:p>
            <a:pPr algn="l"/>
            <a:r>
              <a:rPr lang="zh-CN" altLang="en-US" sz="5400">
                <a:solidFill>
                  <a:srgbClr val="1A1F6C"/>
                </a:solidFill>
                <a:latin typeface="华文行楷" panose="02010800040101010101" charset="-122"/>
                <a:ea typeface="华文行楷" panose="02010800040101010101" charset="-122"/>
              </a:rPr>
              <a:t>拍摄任务一</a:t>
            </a:r>
            <a:r>
              <a:rPr lang="zh-CN" altLang="en-US" sz="5400">
                <a:solidFill>
                  <a:srgbClr val="1E2570"/>
                </a:solidFill>
                <a:latin typeface="逐浪帅宋斜楷体" panose="03000509000000000000" charset="-122"/>
                <a:ea typeface="逐浪帅宋斜楷体" panose="03000509000000000000" charset="-122"/>
                <a:sym typeface="+mn-ea"/>
              </a:rPr>
              <a:t>▶</a:t>
            </a:r>
            <a:endParaRPr lang="zh-CN" altLang="en-US" sz="5400">
              <a:solidFill>
                <a:srgbClr val="1A1F6C"/>
              </a:solidFill>
              <a:latin typeface="华文行楷" panose="02010800040101010101" charset="-122"/>
              <a:ea typeface="华文行楷" panose="02010800040101010101" charset="-122"/>
            </a:endParaRPr>
          </a:p>
        </p:txBody>
      </p:sp>
      <p:sp>
        <p:nvSpPr>
          <p:cNvPr id="4" name="文本框 3"/>
          <p:cNvSpPr txBox="1"/>
          <p:nvPr/>
        </p:nvSpPr>
        <p:spPr>
          <a:xfrm>
            <a:off x="5465445" y="3025775"/>
            <a:ext cx="6050280" cy="1106805"/>
          </a:xfrm>
          <a:prstGeom prst="rect">
            <a:avLst/>
          </a:prstGeom>
          <a:noFill/>
        </p:spPr>
        <p:txBody>
          <a:bodyPr wrap="none" rtlCol="0">
            <a:spAutoFit/>
          </a:bodyPr>
          <a:p>
            <a:pPr algn="l"/>
            <a:r>
              <a:rPr lang="zh-CN" altLang="en-US" sz="6600">
                <a:solidFill>
                  <a:srgbClr val="1A1F6C"/>
                </a:solidFill>
                <a:latin typeface="汉仪程行简" panose="00020600040101010101" charset="-122"/>
                <a:ea typeface="汉仪程行简" panose="00020600040101010101" charset="-122"/>
              </a:rPr>
              <a:t>清晰的剧情梗概</a:t>
            </a:r>
            <a:endParaRPr lang="zh-CN" altLang="en-US" sz="6600">
              <a:solidFill>
                <a:srgbClr val="1A1F6C"/>
              </a:solidFill>
              <a:latin typeface="汉仪程行简" panose="00020600040101010101" charset="-122"/>
              <a:ea typeface="汉仪程行简" panose="00020600040101010101" charset="-122"/>
            </a:endParaRPr>
          </a:p>
        </p:txBody>
      </p:sp>
      <p:sp>
        <p:nvSpPr>
          <p:cNvPr id="10" name="椭圆 9"/>
          <p:cNvSpPr/>
          <p:nvPr>
            <p:custDataLst>
              <p:tags r:id="rId2"/>
            </p:custDataLst>
          </p:nvPr>
        </p:nvSpPr>
        <p:spPr>
          <a:xfrm>
            <a:off x="1240298" y="1851901"/>
            <a:ext cx="3454400" cy="3454400"/>
          </a:xfrm>
          <a:prstGeom prst="ellipse">
            <a:avLst/>
          </a:prstGeom>
          <a:blipFill rotWithShape="1">
            <a:blip r:embed="rId3" cstate="print"/>
            <a:stretch>
              <a:fillRect/>
            </a:stretch>
          </a:blipFill>
          <a:ln w="0">
            <a:solidFill>
              <a:srgbClr val="C34A43"/>
            </a:solidFill>
            <a:prstDash val="solid"/>
            <a:round/>
          </a:ln>
        </p:spPr>
        <p:txBody>
          <a:bodyPr vert="horz" wrap="square" lIns="121882" tIns="60941" rIns="121882" bIns="60941" numCol="1" anchor="t" anchorCtr="0" compatLnSpc="1"/>
          <a:p>
            <a:endParaRPr lang="zh-CN" altLang="en-US" sz="2400" dirty="0">
              <a:solidFill>
                <a:schemeClr val="tx1"/>
              </a:solidFill>
              <a:latin typeface="等线" panose="02010600030101010101" charset="-122"/>
              <a:ea typeface="等线" panose="02010600030101010101" charset="-122"/>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p:wipe dir="r"/>
      </p:transition>
    </mc:Choice>
    <mc:Fallback>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0" presetClass="entr" presetSubtype="0" decel="70000" fill="hold" grpId="0" nodeType="clickEffect">
                                  <p:stCondLst>
                                    <p:cond delay="0"/>
                                  </p:stCondLst>
                                  <p:iterate type="lt">
                                    <p:tmPct val="10000"/>
                                  </p:iterate>
                                  <p:childTnLst>
                                    <p:set>
                                      <p:cBhvr>
                                        <p:cTn id="19" dur="855" fill="hold">
                                          <p:stCondLst>
                                            <p:cond delay="1"/>
                                          </p:stCondLst>
                                        </p:cTn>
                                        <p:tgtEl>
                                          <p:spTgt spid="3"/>
                                        </p:tgtEl>
                                        <p:attrNameLst>
                                          <p:attrName>style.visibility</p:attrName>
                                        </p:attrNameLst>
                                      </p:cBhvr>
                                      <p:to>
                                        <p:strVal val="visible"/>
                                      </p:to>
                                    </p:set>
                                    <p:anim to="" calcmode="lin" valueType="num">
                                      <p:cBhvr>
                                        <p:cTn id="20" dur="1" fill="hold">
                                          <p:stCondLst>
                                            <p:cond delay="0"/>
                                          </p:stCondLst>
                                        </p:cTn>
                                        <p:tgtEl>
                                          <p:spTgt spid="3"/>
                                        </p:tgtEl>
                                        <p:attrNameLst>
                                          <p:attrName>ppt_x</p:attrName>
                                        </p:attrNameLst>
                                      </p:cBhvr>
                                      <p:tavLst>
                                        <p:tav tm="0">
                                          <p:val>
                                            <p:strVal val="#ppt_x"/>
                                          </p:val>
                                        </p:tav>
                                        <p:tav tm="100000">
                                          <p:val>
                                            <p:strVal val="#ppt_x+0.15*sin(rand(0-360)+0)+2"/>
                                          </p:val>
                                        </p:tav>
                                      </p:tavLst>
                                    </p:anim>
                                    <p:anim to="" calcmode="lin" valueType="num">
                                      <p:cBhvr>
                                        <p:cTn id="21" dur="1" fill="hold">
                                          <p:stCondLst>
                                            <p:cond delay="0"/>
                                          </p:stCondLst>
                                        </p:cTn>
                                        <p:tgtEl>
                                          <p:spTgt spid="3"/>
                                        </p:tgtEl>
                                        <p:attrNameLst>
                                          <p:attrName>ppt_y</p:attrName>
                                        </p:attrNameLst>
                                      </p:cBhvr>
                                      <p:tavLst>
                                        <p:tav tm="0">
                                          <p:val>
                                            <p:strVal val="#ppt_y"/>
                                          </p:val>
                                        </p:tav>
                                        <p:tav tm="100000">
                                          <p:val>
                                            <p:strVal val="#ppt_y+0.15*sin(rand(0-360)+0)+2"/>
                                          </p:val>
                                        </p:tav>
                                      </p:tavLst>
                                    </p:anim>
                                    <p:anim to="" calcmode="lin" valueType="num">
                                      <p:cBhvr>
                                        <p:cTn id="22" dur="998" fill="hold">
                                          <p:stCondLst>
                                            <p:cond delay="2"/>
                                          </p:stCondLst>
                                        </p:cTn>
                                        <p:tgtEl>
                                          <p:spTgt spid="3"/>
                                        </p:tgtEl>
                                        <p:attrNameLst>
                                          <p:attrName>style.opacity</p:attrName>
                                        </p:attrNameLst>
                                      </p:cBhvr>
                                      <p:tavLst>
                                        <p:tav tm="0">
                                          <p:val>
                                            <p:fltVal val="0"/>
                                          </p:val>
                                        </p:tav>
                                        <p:tav tm="100000">
                                          <p:val>
                                            <p:fltVal val="1"/>
                                          </p:val>
                                        </p:tav>
                                      </p:tavLst>
                                    </p:anim>
                                    <p:animScale>
                                      <p:cBhvr>
                                        <p:cTn id="23" dur="998" fill="hold">
                                          <p:stCondLst>
                                            <p:cond delay="1"/>
                                          </p:stCondLst>
                                        </p:cTn>
                                        <p:tgtEl>
                                          <p:spTgt spid="3"/>
                                        </p:tgtEl>
                                      </p:cBhvr>
                                      <p:from x="500000" y="500000"/>
                                      <p:to x="100000" y="100000"/>
                                    </p:animScale>
                                    <p:anim to="" calcmode="lin" valueType="num">
                                      <p:cBhvr>
                                        <p:cTn id="24" dur="714" fill="hold">
                                          <p:stCondLst>
                                            <p:cond delay="286"/>
                                          </p:stCondLst>
                                        </p:cTn>
                                        <p:tgtEl>
                                          <p:spTgt spid="3"/>
                                        </p:tgtEl>
                                        <p:attrNameLst>
                                          <p:attrName>ppt_x</p:attrName>
                                        </p:attrNameLst>
                                      </p:cBhvr>
                                      <p:tavLst>
                                        <p:tav tm="0">
                                          <p:val>
                                            <p:strVal val="ppt_x-2"/>
                                          </p:val>
                                        </p:tav>
                                        <p:tav tm="100000">
                                          <p:val>
                                            <p:strVal val="#ppt_x"/>
                                          </p:val>
                                        </p:tav>
                                      </p:tavLst>
                                    </p:anim>
                                    <p:anim to="" calcmode="lin" valueType="num">
                                      <p:cBhvr>
                                        <p:cTn id="25" dur="714" fill="hold">
                                          <p:stCondLst>
                                            <p:cond delay="286"/>
                                          </p:stCondLst>
                                        </p:cTn>
                                        <p:tgtEl>
                                          <p:spTgt spid="3"/>
                                        </p:tgtEl>
                                        <p:attrNameLst>
                                          <p:attrName>ppt_y</p:attrName>
                                        </p:attrNameLst>
                                      </p:cBhvr>
                                      <p:tavLst>
                                        <p:tav tm="0">
                                          <p:val>
                                            <p:strVal val="ppt_y-2"/>
                                          </p:val>
                                        </p:tav>
                                        <p:tav tm="100000">
                                          <p:val>
                                            <p:strVal val="#ppt_y"/>
                                          </p:val>
                                        </p:tav>
                                      </p:tavLst>
                                    </p:anim>
                                  </p:childTnLst>
                                </p:cTn>
                              </p:par>
                            </p:childTnLst>
                          </p:cTn>
                        </p:par>
                        <p:par>
                          <p:cTn id="26" fill="hold">
                            <p:stCondLst>
                              <p:cond delay="1500"/>
                            </p:stCondLst>
                            <p:childTnLst>
                              <p:par>
                                <p:cTn id="27" presetID="0" presetClass="entr" presetSubtype="0" decel="70000" fill="hold" grpId="0" nodeType="afterEffect">
                                  <p:stCondLst>
                                    <p:cond delay="0"/>
                                  </p:stCondLst>
                                  <p:iterate type="lt">
                                    <p:tmPct val="10000"/>
                                  </p:iterate>
                                  <p:childTnLst>
                                    <p:set>
                                      <p:cBhvr>
                                        <p:cTn id="28" dur="855" fill="hold">
                                          <p:stCondLst>
                                            <p:cond delay="1"/>
                                          </p:stCondLst>
                                        </p:cTn>
                                        <p:tgtEl>
                                          <p:spTgt spid="4"/>
                                        </p:tgtEl>
                                        <p:attrNameLst>
                                          <p:attrName>style.visibility</p:attrName>
                                        </p:attrNameLst>
                                      </p:cBhvr>
                                      <p:to>
                                        <p:strVal val="visible"/>
                                      </p:to>
                                    </p:set>
                                    <p:anim to="" calcmode="lin" valueType="num">
                                      <p:cBhvr>
                                        <p:cTn id="29" dur="1" fill="hold">
                                          <p:stCondLst>
                                            <p:cond delay="0"/>
                                          </p:stCondLst>
                                        </p:cTn>
                                        <p:tgtEl>
                                          <p:spTgt spid="4"/>
                                        </p:tgtEl>
                                        <p:attrNameLst>
                                          <p:attrName>ppt_x</p:attrName>
                                        </p:attrNameLst>
                                      </p:cBhvr>
                                      <p:tavLst>
                                        <p:tav tm="0">
                                          <p:val>
                                            <p:strVal val="#ppt_x"/>
                                          </p:val>
                                        </p:tav>
                                        <p:tav tm="100000">
                                          <p:val>
                                            <p:strVal val="#ppt_x+0.15*sin(rand(0-360)+0)+2"/>
                                          </p:val>
                                        </p:tav>
                                      </p:tavLst>
                                    </p:anim>
                                    <p:anim to="" calcmode="lin" valueType="num">
                                      <p:cBhvr>
                                        <p:cTn id="30" dur="1" fill="hold">
                                          <p:stCondLst>
                                            <p:cond delay="0"/>
                                          </p:stCondLst>
                                        </p:cTn>
                                        <p:tgtEl>
                                          <p:spTgt spid="4"/>
                                        </p:tgtEl>
                                        <p:attrNameLst>
                                          <p:attrName>ppt_y</p:attrName>
                                        </p:attrNameLst>
                                      </p:cBhvr>
                                      <p:tavLst>
                                        <p:tav tm="0">
                                          <p:val>
                                            <p:strVal val="#ppt_y"/>
                                          </p:val>
                                        </p:tav>
                                        <p:tav tm="100000">
                                          <p:val>
                                            <p:strVal val="#ppt_y+0.15*sin(rand(0-360)+0)+2"/>
                                          </p:val>
                                        </p:tav>
                                      </p:tavLst>
                                    </p:anim>
                                    <p:anim to="" calcmode="lin" valueType="num">
                                      <p:cBhvr>
                                        <p:cTn id="31" dur="998" fill="hold">
                                          <p:stCondLst>
                                            <p:cond delay="2"/>
                                          </p:stCondLst>
                                        </p:cTn>
                                        <p:tgtEl>
                                          <p:spTgt spid="4"/>
                                        </p:tgtEl>
                                        <p:attrNameLst>
                                          <p:attrName>style.opacity</p:attrName>
                                        </p:attrNameLst>
                                      </p:cBhvr>
                                      <p:tavLst>
                                        <p:tav tm="0">
                                          <p:val>
                                            <p:fltVal val="0"/>
                                          </p:val>
                                        </p:tav>
                                        <p:tav tm="100000">
                                          <p:val>
                                            <p:fltVal val="1"/>
                                          </p:val>
                                        </p:tav>
                                      </p:tavLst>
                                    </p:anim>
                                    <p:animScale>
                                      <p:cBhvr>
                                        <p:cTn id="32" dur="998" fill="hold">
                                          <p:stCondLst>
                                            <p:cond delay="1"/>
                                          </p:stCondLst>
                                        </p:cTn>
                                        <p:tgtEl>
                                          <p:spTgt spid="4"/>
                                        </p:tgtEl>
                                      </p:cBhvr>
                                      <p:from x="500000" y="500000"/>
                                      <p:to x="100000" y="100000"/>
                                    </p:animScale>
                                    <p:anim to="" calcmode="lin" valueType="num">
                                      <p:cBhvr>
                                        <p:cTn id="33" dur="714" fill="hold">
                                          <p:stCondLst>
                                            <p:cond delay="286"/>
                                          </p:stCondLst>
                                        </p:cTn>
                                        <p:tgtEl>
                                          <p:spTgt spid="4"/>
                                        </p:tgtEl>
                                        <p:attrNameLst>
                                          <p:attrName>ppt_x</p:attrName>
                                        </p:attrNameLst>
                                      </p:cBhvr>
                                      <p:tavLst>
                                        <p:tav tm="0">
                                          <p:val>
                                            <p:strVal val="ppt_x-2"/>
                                          </p:val>
                                        </p:tav>
                                        <p:tav tm="100000">
                                          <p:val>
                                            <p:strVal val="#ppt_x"/>
                                          </p:val>
                                        </p:tav>
                                      </p:tavLst>
                                    </p:anim>
                                    <p:anim to="" calcmode="lin" valueType="num">
                                      <p:cBhvr>
                                        <p:cTn id="34" dur="714" fill="hold">
                                          <p:stCondLst>
                                            <p:cond delay="286"/>
                                          </p:stCondLst>
                                        </p:cTn>
                                        <p:tgtEl>
                                          <p:spTgt spid="4"/>
                                        </p:tgtEl>
                                        <p:attrNameLst>
                                          <p:attrName>ppt_y</p:attrName>
                                        </p:attrNameLst>
                                      </p:cBhvr>
                                      <p:tavLst>
                                        <p:tav tm="0">
                                          <p:val>
                                            <p:strVal val="ppt_y-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10"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082040" y="1417320"/>
            <a:ext cx="6671945" cy="4615815"/>
          </a:xfrm>
          <a:prstGeom prst="rect">
            <a:avLst/>
          </a:prstGeom>
          <a:noFill/>
          <a:ln w="9525">
            <a:noFill/>
          </a:ln>
        </p:spPr>
        <p:txBody>
          <a:bodyPr wrap="square">
            <a:spAutoFit/>
          </a:bodyPr>
          <a:p>
            <a:pPr indent="711200" algn="just" fontAlgn="auto">
              <a:lnSpc>
                <a:spcPct val="150000"/>
              </a:lnSpc>
              <a:extLst>
                <a:ext uri="{35155182-B16C-46BC-9424-99874614C6A1}">
                  <wpsdc:indentchars xmlns:wpsdc="http://www.wps.cn/officeDocument/2017/drawingmlCustomData" val="200" checksum="3773799597"/>
                </a:ext>
              </a:extLst>
            </a:pPr>
            <a:r>
              <a:rPr lang="zh-CN" sz="2800">
                <a:latin typeface="黑体" panose="02010609060101010101" charset="-122"/>
                <a:ea typeface="黑体" panose="02010609060101010101" charset="-122"/>
                <a:cs typeface="黑体" panose="02010609060101010101" charset="-122"/>
                <a:sym typeface="+mn-ea"/>
              </a:rPr>
              <a:t>一个好的预告片要在短短的3-5分钟吸引观众眼球，牢牢抓住观众的心，首先要有清晰完整的剧情介绍，请快速浏览课文，思考你会如何介绍《带上她的眼睛》的剧情。</a:t>
            </a:r>
            <a:endParaRPr lang="zh-CN" sz="2800" b="0">
              <a:latin typeface="黑体" panose="02010609060101010101" charset="-122"/>
              <a:ea typeface="黑体" panose="02010609060101010101" charset="-122"/>
              <a:cs typeface="黑体" panose="02010609060101010101" charset="-122"/>
            </a:endParaRPr>
          </a:p>
          <a:p>
            <a:pPr indent="304800" algn="just" fontAlgn="auto">
              <a:lnSpc>
                <a:spcPct val="150000"/>
              </a:lnSpc>
            </a:pPr>
            <a:r>
              <a:rPr lang="zh-CN" sz="2800">
                <a:solidFill>
                  <a:srgbClr val="FF0000"/>
                </a:solidFill>
                <a:latin typeface="黑体" panose="02010609060101010101" charset="-122"/>
                <a:ea typeface="黑体" panose="02010609060101010101" charset="-122"/>
                <a:cs typeface="黑体" panose="02010609060101010101" charset="-122"/>
                <a:sym typeface="+mn-ea"/>
              </a:rPr>
              <a:t>（提示：分别从我和小姑娘的视角概括小说的情节。）</a:t>
            </a:r>
            <a:endParaRPr lang="zh-CN" sz="2800" b="0">
              <a:latin typeface="黑体" panose="02010609060101010101" charset="-122"/>
              <a:ea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wipe dir="r"/>
      </p:transition>
    </mc:Choice>
    <mc:Fallback>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cstate="screen"/>
          <a:srcRect/>
          <a:stretch>
            <a:fillRect/>
          </a:stretch>
        </p:blipFill>
        <p:spPr>
          <a:xfrm>
            <a:off x="10145135" y="746683"/>
            <a:ext cx="1370849" cy="1104998"/>
          </a:xfrm>
          <a:prstGeom prst="rect">
            <a:avLst/>
          </a:prstGeom>
        </p:spPr>
      </p:pic>
      <p:sp>
        <p:nvSpPr>
          <p:cNvPr id="24" name="Rectangle 5"/>
          <p:cNvSpPr>
            <a:spLocks noChangeArrowheads="1"/>
          </p:cNvSpPr>
          <p:nvPr/>
        </p:nvSpPr>
        <p:spPr bwMode="auto">
          <a:xfrm>
            <a:off x="3444875" y="5161756"/>
            <a:ext cx="2660650" cy="604838"/>
          </a:xfrm>
          <a:prstGeom prst="rect">
            <a:avLst/>
          </a:prstGeom>
          <a:solidFill>
            <a:schemeClr val="accent2"/>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汉仪雪君体简" panose="02010600000101010101" charset="-122"/>
              <a:ea typeface="汉仪雪君体简" panose="02010600000101010101" charset="-122"/>
              <a:sym typeface="优设标题黑" panose="02010600030101010101" charset="-122"/>
            </a:endParaRPr>
          </a:p>
        </p:txBody>
      </p:sp>
      <p:sp>
        <p:nvSpPr>
          <p:cNvPr id="32" name="Rectangle 6"/>
          <p:cNvSpPr>
            <a:spLocks noChangeArrowheads="1"/>
          </p:cNvSpPr>
          <p:nvPr/>
        </p:nvSpPr>
        <p:spPr bwMode="auto">
          <a:xfrm>
            <a:off x="8734425" y="5161756"/>
            <a:ext cx="2660650" cy="604838"/>
          </a:xfrm>
          <a:prstGeom prst="rect">
            <a:avLst/>
          </a:prstGeom>
          <a:solidFill>
            <a:schemeClr val="accent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汉仪雪君体简" panose="02010600000101010101" charset="-122"/>
              <a:ea typeface="汉仪雪君体简" panose="02010600000101010101" charset="-122"/>
              <a:sym typeface="优设标题黑" panose="02010600030101010101" charset="-122"/>
            </a:endParaRPr>
          </a:p>
        </p:txBody>
      </p:sp>
      <p:sp>
        <p:nvSpPr>
          <p:cNvPr id="33" name="Rectangle 7"/>
          <p:cNvSpPr>
            <a:spLocks noChangeArrowheads="1"/>
          </p:cNvSpPr>
          <p:nvPr/>
        </p:nvSpPr>
        <p:spPr bwMode="auto">
          <a:xfrm>
            <a:off x="3444875" y="2607469"/>
            <a:ext cx="14288" cy="2554288"/>
          </a:xfrm>
          <a:prstGeom prst="rect">
            <a:avLst/>
          </a:prstGeom>
          <a:solidFill>
            <a:srgbClr val="9395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汉仪雪君体简" panose="02010600000101010101" charset="-122"/>
              <a:ea typeface="汉仪雪君体简" panose="02010600000101010101" charset="-122"/>
              <a:sym typeface="优设标题黑" panose="02010600030101010101" charset="-122"/>
            </a:endParaRPr>
          </a:p>
        </p:txBody>
      </p:sp>
      <p:sp>
        <p:nvSpPr>
          <p:cNvPr id="34" name="Rectangle 8"/>
          <p:cNvSpPr>
            <a:spLocks noChangeArrowheads="1"/>
          </p:cNvSpPr>
          <p:nvPr/>
        </p:nvSpPr>
        <p:spPr bwMode="auto">
          <a:xfrm>
            <a:off x="6091238" y="2607469"/>
            <a:ext cx="14288" cy="2554288"/>
          </a:xfrm>
          <a:prstGeom prst="rect">
            <a:avLst/>
          </a:prstGeom>
          <a:solidFill>
            <a:srgbClr val="9395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汉仪雪君体简" panose="02010600000101010101" charset="-122"/>
              <a:ea typeface="汉仪雪君体简" panose="02010600000101010101" charset="-122"/>
              <a:sym typeface="优设标题黑" panose="02010600030101010101" charset="-122"/>
            </a:endParaRPr>
          </a:p>
        </p:txBody>
      </p:sp>
      <p:sp>
        <p:nvSpPr>
          <p:cNvPr id="35" name="Rectangle 9"/>
          <p:cNvSpPr>
            <a:spLocks noChangeArrowheads="1"/>
          </p:cNvSpPr>
          <p:nvPr/>
        </p:nvSpPr>
        <p:spPr bwMode="auto">
          <a:xfrm>
            <a:off x="8734425" y="2607469"/>
            <a:ext cx="14288" cy="2554288"/>
          </a:xfrm>
          <a:prstGeom prst="rect">
            <a:avLst/>
          </a:prstGeom>
          <a:solidFill>
            <a:srgbClr val="9395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汉仪雪君体简" panose="02010600000101010101" charset="-122"/>
              <a:ea typeface="汉仪雪君体简" panose="02010600000101010101" charset="-122"/>
              <a:sym typeface="优设标题黑" panose="02010600030101010101" charset="-122"/>
            </a:endParaRPr>
          </a:p>
        </p:txBody>
      </p:sp>
      <p:sp>
        <p:nvSpPr>
          <p:cNvPr id="36" name="Rectangle 10"/>
          <p:cNvSpPr>
            <a:spLocks noChangeArrowheads="1"/>
          </p:cNvSpPr>
          <p:nvPr/>
        </p:nvSpPr>
        <p:spPr bwMode="auto">
          <a:xfrm>
            <a:off x="796925" y="2043906"/>
            <a:ext cx="2662238" cy="604838"/>
          </a:xfrm>
          <a:prstGeom prst="rect">
            <a:avLst/>
          </a:prstGeom>
          <a:solidFill>
            <a:schemeClr val="accent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汉仪雪君体简" panose="02010600000101010101" charset="-122"/>
              <a:ea typeface="汉仪雪君体简" panose="02010600000101010101" charset="-122"/>
              <a:sym typeface="优设标题黑" panose="02010600030101010101" charset="-122"/>
            </a:endParaRPr>
          </a:p>
        </p:txBody>
      </p:sp>
      <p:sp>
        <p:nvSpPr>
          <p:cNvPr id="37" name="Rectangle 11"/>
          <p:cNvSpPr>
            <a:spLocks noChangeArrowheads="1"/>
          </p:cNvSpPr>
          <p:nvPr/>
        </p:nvSpPr>
        <p:spPr bwMode="auto">
          <a:xfrm>
            <a:off x="6091238" y="2043906"/>
            <a:ext cx="2657475" cy="604838"/>
          </a:xfrm>
          <a:prstGeom prst="rect">
            <a:avLst/>
          </a:prstGeom>
          <a:solidFill>
            <a:schemeClr val="accent3"/>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latin typeface="汉仪雪君体简" panose="02010600000101010101" charset="-122"/>
              <a:ea typeface="汉仪雪君体简" panose="02010600000101010101" charset="-122"/>
              <a:sym typeface="优设标题黑" panose="02010600030101010101" charset="-122"/>
            </a:endParaRPr>
          </a:p>
        </p:txBody>
      </p:sp>
      <p:sp>
        <p:nvSpPr>
          <p:cNvPr id="38" name="Rectangle 175"/>
          <p:cNvSpPr>
            <a:spLocks noChangeArrowheads="1"/>
          </p:cNvSpPr>
          <p:nvPr/>
        </p:nvSpPr>
        <p:spPr bwMode="auto">
          <a:xfrm>
            <a:off x="1762125" y="2175669"/>
            <a:ext cx="71120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sz="2800" i="0" u="none" strike="noStrike" cap="none" normalizeH="0" baseline="0" dirty="0">
                <a:ln>
                  <a:noFill/>
                </a:ln>
                <a:solidFill>
                  <a:srgbClr val="FFFFFF"/>
                </a:solidFill>
                <a:effectLst/>
                <a:latin typeface="汉仪雪君体简" panose="02010600000101010101" charset="-122"/>
                <a:ea typeface="汉仪雪君体简" panose="02010600000101010101" charset="-122"/>
                <a:sym typeface="优设标题黑" panose="02010600030101010101" charset="-122"/>
              </a:rPr>
              <a:t>开端</a:t>
            </a:r>
            <a:endParaRPr kumimoji="0" lang="zh-CN" sz="2800" i="0" u="none" strike="noStrike" cap="none" normalizeH="0" baseline="0" dirty="0">
              <a:ln>
                <a:noFill/>
              </a:ln>
              <a:solidFill>
                <a:srgbClr val="FFFFFF"/>
              </a:solidFill>
              <a:effectLst/>
              <a:latin typeface="汉仪雪君体简" panose="02010600000101010101" charset="-122"/>
              <a:ea typeface="汉仪雪君体简" panose="02010600000101010101" charset="-122"/>
              <a:sym typeface="优设标题黑" panose="02010600030101010101" charset="-122"/>
            </a:endParaRPr>
          </a:p>
        </p:txBody>
      </p:sp>
      <p:sp>
        <p:nvSpPr>
          <p:cNvPr id="40" name="Rectangle 177"/>
          <p:cNvSpPr>
            <a:spLocks noChangeArrowheads="1"/>
          </p:cNvSpPr>
          <p:nvPr/>
        </p:nvSpPr>
        <p:spPr bwMode="auto">
          <a:xfrm>
            <a:off x="4386263" y="5326856"/>
            <a:ext cx="71120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800" i="0" u="none" strike="noStrike" cap="none" normalizeH="0" baseline="0" dirty="0">
                <a:ln>
                  <a:noFill/>
                </a:ln>
                <a:solidFill>
                  <a:srgbClr val="FFFFFF"/>
                </a:solidFill>
                <a:effectLst/>
                <a:latin typeface="汉仪雪君体简" panose="02010600000101010101" charset="-122"/>
                <a:ea typeface="汉仪雪君体简" panose="02010600000101010101" charset="-122"/>
                <a:sym typeface="优设标题黑" panose="02010600030101010101" charset="-122"/>
              </a:rPr>
              <a:t>发展</a:t>
            </a:r>
            <a:endParaRPr kumimoji="0" lang="zh-CN" altLang="en-US" sz="2800" i="0" u="none" strike="noStrike" cap="none" normalizeH="0" baseline="0" dirty="0">
              <a:ln>
                <a:noFill/>
              </a:ln>
              <a:solidFill>
                <a:srgbClr val="FFFFFF"/>
              </a:solidFill>
              <a:effectLst/>
              <a:latin typeface="汉仪雪君体简" panose="02010600000101010101" charset="-122"/>
              <a:ea typeface="汉仪雪君体简" panose="02010600000101010101" charset="-122"/>
              <a:sym typeface="优设标题黑" panose="02010600030101010101" charset="-122"/>
            </a:endParaRPr>
          </a:p>
        </p:txBody>
      </p:sp>
      <p:sp>
        <p:nvSpPr>
          <p:cNvPr id="41" name="Rectangle 178"/>
          <p:cNvSpPr>
            <a:spLocks noChangeArrowheads="1"/>
          </p:cNvSpPr>
          <p:nvPr/>
        </p:nvSpPr>
        <p:spPr bwMode="auto">
          <a:xfrm>
            <a:off x="7067550" y="2175669"/>
            <a:ext cx="711200"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800" i="0" u="none" strike="noStrike" cap="none" normalizeH="0" baseline="0" dirty="0">
                <a:ln>
                  <a:noFill/>
                </a:ln>
                <a:solidFill>
                  <a:srgbClr val="FFFFFF"/>
                </a:solidFill>
                <a:effectLst/>
                <a:latin typeface="汉仪雪君体简" panose="02010600000101010101" charset="-122"/>
                <a:ea typeface="汉仪雪君体简" panose="02010600000101010101" charset="-122"/>
                <a:sym typeface="优设标题黑" panose="02010600030101010101" charset="-122"/>
              </a:rPr>
              <a:t>高潮</a:t>
            </a:r>
            <a:endParaRPr kumimoji="0" lang="zh-CN" altLang="en-US" sz="2800" i="0" u="none" strike="noStrike" cap="none" normalizeH="0" baseline="0" dirty="0">
              <a:ln>
                <a:noFill/>
              </a:ln>
              <a:solidFill>
                <a:srgbClr val="FFFFFF"/>
              </a:solidFill>
              <a:effectLst/>
              <a:latin typeface="汉仪雪君体简" panose="02010600000101010101" charset="-122"/>
              <a:ea typeface="汉仪雪君体简" panose="02010600000101010101" charset="-122"/>
              <a:sym typeface="优设标题黑" panose="02010600030101010101" charset="-122"/>
            </a:endParaRPr>
          </a:p>
        </p:txBody>
      </p:sp>
      <p:sp>
        <p:nvSpPr>
          <p:cNvPr id="42" name="Rectangle 179"/>
          <p:cNvSpPr>
            <a:spLocks noChangeArrowheads="1"/>
          </p:cNvSpPr>
          <p:nvPr/>
        </p:nvSpPr>
        <p:spPr bwMode="auto">
          <a:xfrm>
            <a:off x="9769475" y="5326856"/>
            <a:ext cx="609600"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400" i="0" u="none" strike="noStrike" cap="none" normalizeH="0" baseline="0" dirty="0">
                <a:ln>
                  <a:noFill/>
                </a:ln>
                <a:solidFill>
                  <a:srgbClr val="FFFFFF"/>
                </a:solidFill>
                <a:effectLst/>
                <a:latin typeface="汉仪雪君体简" panose="02010600000101010101" charset="-122"/>
                <a:ea typeface="汉仪雪君体简" panose="02010600000101010101" charset="-122"/>
                <a:sym typeface="优设标题黑" panose="02010600030101010101" charset="-122"/>
              </a:rPr>
              <a:t>结局</a:t>
            </a:r>
            <a:endParaRPr kumimoji="0" lang="zh-CN" altLang="en-US" sz="2400" i="0" u="none" strike="noStrike" cap="none" normalizeH="0" baseline="0" dirty="0">
              <a:ln>
                <a:noFill/>
              </a:ln>
              <a:solidFill>
                <a:srgbClr val="FFFFFF"/>
              </a:solidFill>
              <a:effectLst/>
              <a:latin typeface="汉仪雪君体简" panose="02010600000101010101" charset="-122"/>
              <a:ea typeface="汉仪雪君体简" panose="02010600000101010101" charset="-122"/>
              <a:sym typeface="优设标题黑" panose="02010600030101010101" charset="-122"/>
            </a:endParaRPr>
          </a:p>
        </p:txBody>
      </p:sp>
      <p:sp>
        <p:nvSpPr>
          <p:cNvPr id="50" name="文本框 28"/>
          <p:cNvSpPr txBox="1"/>
          <p:nvPr>
            <p:custDataLst>
              <p:tags r:id="rId2"/>
            </p:custDataLst>
          </p:nvPr>
        </p:nvSpPr>
        <p:spPr>
          <a:xfrm>
            <a:off x="900311" y="4497343"/>
            <a:ext cx="2347336" cy="116192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汉仪雪君体简" panose="02010600000101010101" charset="-122"/>
                <a:ea typeface="汉仪雪君体简" panose="02010600000101010101" charset="-122"/>
                <a:cs typeface="+mn-cs"/>
                <a:sym typeface="思源黑体 CN ExtraLight" panose="02010600030101010101" pitchFamily="34" charset="-122"/>
              </a:rPr>
              <a:t>单击此处输入你的正文，为了演示发布良好效果，请尽量言简意赅的阐述</a:t>
            </a:r>
            <a:endParaRPr kumimoji="0" lang="zh-CN" altLang="en-US" sz="1600" b="0" i="0" u="none" strike="noStrike" kern="1200" cap="none" spc="0" normalizeH="0" baseline="0" noProof="0" dirty="0">
              <a:ln>
                <a:noFill/>
              </a:ln>
              <a:solidFill>
                <a:prstClr val="white"/>
              </a:solidFill>
              <a:effectLst/>
              <a:uLnTx/>
              <a:uFillTx/>
              <a:latin typeface="汉仪雪君体简" panose="02010600000101010101" charset="-122"/>
              <a:ea typeface="汉仪雪君体简" panose="02010600000101010101" charset="-122"/>
              <a:cs typeface="+mn-cs"/>
              <a:sym typeface="思源黑体 CN ExtraLight" panose="02010600030101010101" pitchFamily="34" charset="-122"/>
            </a:endParaRPr>
          </a:p>
        </p:txBody>
      </p:sp>
      <p:sp>
        <p:nvSpPr>
          <p:cNvPr id="51" name="文本框 29"/>
          <p:cNvSpPr txBox="1"/>
          <p:nvPr/>
        </p:nvSpPr>
        <p:spPr>
          <a:xfrm>
            <a:off x="796925" y="2962275"/>
            <a:ext cx="2414270" cy="1197610"/>
          </a:xfrm>
          <a:prstGeom prst="rect">
            <a:avLst/>
          </a:prstGeom>
          <a:noFill/>
        </p:spPr>
        <p:txBody>
          <a:bodyPr wrap="square" lIns="91436" tIns="45718" rIns="91436" bIns="45718"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457200"/>
            <a:r>
              <a:rPr kumimoji="1" lang="zh-CN" altLang="en-US" sz="2400">
                <a:solidFill>
                  <a:schemeClr val="accent1"/>
                </a:solidFill>
                <a:latin typeface="汉仪雪君体简" panose="02010600000101010101" charset="-122"/>
                <a:ea typeface="汉仪雪君体简" panose="02010600000101010101" charset="-122"/>
                <a:cs typeface="Impact" panose="020B0806030902050204"/>
                <a:sym typeface="优设标题黑" panose="02010600030101010101" charset="-122"/>
              </a:rPr>
              <a:t>主任让我带上一副传感眼镜去旅行。</a:t>
            </a:r>
            <a:endParaRPr kumimoji="1" lang="zh-CN" altLang="en-US" sz="2400">
              <a:solidFill>
                <a:schemeClr val="accent1"/>
              </a:solidFill>
              <a:latin typeface="汉仪雪君体简" panose="02010600000101010101" charset="-122"/>
              <a:ea typeface="汉仪雪君体简" panose="02010600000101010101" charset="-122"/>
              <a:cs typeface="Impact" panose="020B0806030902050204"/>
              <a:sym typeface="优设标题黑" panose="02010600030101010101" charset="-122"/>
            </a:endParaRPr>
          </a:p>
        </p:txBody>
      </p:sp>
      <p:sp>
        <p:nvSpPr>
          <p:cNvPr id="52" name="文本框 30"/>
          <p:cNvSpPr txBox="1"/>
          <p:nvPr/>
        </p:nvSpPr>
        <p:spPr>
          <a:xfrm>
            <a:off x="3564607" y="3823043"/>
            <a:ext cx="2389671" cy="116192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汉仪雪君体简" panose="02010600000101010101" charset="-122"/>
                <a:ea typeface="汉仪雪君体简" panose="02010600000101010101" charset="-122"/>
                <a:cs typeface="+mn-cs"/>
                <a:sym typeface="思源黑体 CN ExtraLight" panose="02010600030101010101" pitchFamily="34" charset="-122"/>
              </a:rPr>
              <a:t>单击此处输入你的正文，为了演示发布良好效果，请尽量言简意赅的阐述</a:t>
            </a:r>
            <a:endParaRPr kumimoji="0" lang="zh-CN" altLang="en-US" sz="1600" b="0" i="0" u="none" strike="noStrike" kern="1200" cap="none" spc="0" normalizeH="0" baseline="0" noProof="0" dirty="0">
              <a:ln>
                <a:noFill/>
              </a:ln>
              <a:solidFill>
                <a:prstClr val="white"/>
              </a:solidFill>
              <a:effectLst/>
              <a:uLnTx/>
              <a:uFillTx/>
              <a:latin typeface="汉仪雪君体简" panose="02010600000101010101" charset="-122"/>
              <a:ea typeface="汉仪雪君体简" panose="02010600000101010101" charset="-122"/>
              <a:cs typeface="+mn-cs"/>
              <a:sym typeface="思源黑体 CN ExtraLight" panose="02010600030101010101" pitchFamily="34" charset="-122"/>
            </a:endParaRPr>
          </a:p>
        </p:txBody>
      </p:sp>
      <p:sp>
        <p:nvSpPr>
          <p:cNvPr id="53" name="文本框 31"/>
          <p:cNvSpPr txBox="1"/>
          <p:nvPr/>
        </p:nvSpPr>
        <p:spPr>
          <a:xfrm>
            <a:off x="3527425" y="2175510"/>
            <a:ext cx="2496820" cy="2675255"/>
          </a:xfrm>
          <a:prstGeom prst="rect">
            <a:avLst/>
          </a:prstGeom>
          <a:noFill/>
        </p:spPr>
        <p:txBody>
          <a:bodyPr wrap="square" lIns="91436" tIns="45718" rIns="91436" bIns="45718"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just" defTabSz="457200" fontAlgn="auto"/>
            <a:r>
              <a:rPr kumimoji="1" lang="zh-CN" altLang="en-US" sz="2400">
                <a:solidFill>
                  <a:schemeClr val="accent2"/>
                </a:solidFill>
                <a:latin typeface="汉仪雪君体简" panose="02010600000101010101" charset="-122"/>
                <a:ea typeface="汉仪雪君体简" panose="02010600000101010101" charset="-122"/>
                <a:cs typeface="汉仪雪君体简" panose="02010600000101010101" charset="-122"/>
                <a:sym typeface="优设标题黑" panose="02010600030101010101" charset="-122"/>
              </a:rPr>
              <a:t>我来到小姑娘起航前的草原度假，让呆在“封闭的控制舱”的她感受到了地面上的美好事物，得到了短暂的欢乐。</a:t>
            </a:r>
            <a:endParaRPr kumimoji="1" lang="zh-CN" altLang="en-US" sz="2400">
              <a:solidFill>
                <a:schemeClr val="accent2"/>
              </a:solidFill>
              <a:latin typeface="汉仪雪君体简" panose="02010600000101010101" charset="-122"/>
              <a:ea typeface="汉仪雪君体简" panose="02010600000101010101" charset="-122"/>
              <a:cs typeface="汉仪雪君体简" panose="02010600000101010101" charset="-122"/>
              <a:sym typeface="优设标题黑" panose="02010600030101010101" charset="-122"/>
            </a:endParaRPr>
          </a:p>
        </p:txBody>
      </p:sp>
      <p:sp>
        <p:nvSpPr>
          <p:cNvPr id="54" name="文本框 32"/>
          <p:cNvSpPr txBox="1"/>
          <p:nvPr/>
        </p:nvSpPr>
        <p:spPr>
          <a:xfrm>
            <a:off x="6215424" y="4464057"/>
            <a:ext cx="2411515" cy="116192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汉仪雪君体简" panose="02010600000101010101" charset="-122"/>
                <a:ea typeface="汉仪雪君体简" panose="02010600000101010101" charset="-122"/>
                <a:cs typeface="+mn-cs"/>
                <a:sym typeface="思源黑体 CN ExtraLight" panose="02010600030101010101" pitchFamily="34" charset="-122"/>
              </a:rPr>
              <a:t>单击此处输入你的正文，为了演示发布良好效果，请尽量言简意赅的阐述</a:t>
            </a:r>
            <a:endParaRPr kumimoji="0" lang="zh-CN" altLang="en-US" sz="1600" b="0" i="0" u="none" strike="noStrike" kern="1200" cap="none" spc="0" normalizeH="0" baseline="0" noProof="0" dirty="0">
              <a:ln>
                <a:noFill/>
              </a:ln>
              <a:solidFill>
                <a:prstClr val="white"/>
              </a:solidFill>
              <a:effectLst/>
              <a:uLnTx/>
              <a:uFillTx/>
              <a:latin typeface="汉仪雪君体简" panose="02010600000101010101" charset="-122"/>
              <a:ea typeface="汉仪雪君体简" panose="02010600000101010101" charset="-122"/>
              <a:cs typeface="+mn-cs"/>
              <a:sym typeface="思源黑体 CN ExtraLight" panose="02010600030101010101" pitchFamily="34" charset="-122"/>
            </a:endParaRPr>
          </a:p>
        </p:txBody>
      </p:sp>
      <p:sp>
        <p:nvSpPr>
          <p:cNvPr id="55" name="文本框 33"/>
          <p:cNvSpPr txBox="1"/>
          <p:nvPr/>
        </p:nvSpPr>
        <p:spPr>
          <a:xfrm>
            <a:off x="6242685" y="2809240"/>
            <a:ext cx="2363470" cy="2305685"/>
          </a:xfrm>
          <a:prstGeom prst="rect">
            <a:avLst/>
          </a:prstGeom>
          <a:noFill/>
        </p:spPr>
        <p:txBody>
          <a:bodyPr wrap="square" lIns="91436" tIns="45718" rIns="91436" bIns="45718"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just" defTabSz="457200" fontAlgn="auto"/>
            <a:r>
              <a:rPr kumimoji="1" lang="zh-CN" altLang="en-US" sz="2400">
                <a:solidFill>
                  <a:schemeClr val="accent3"/>
                </a:solidFill>
                <a:latin typeface="汉仪雪君体简" panose="02010600000101010101" charset="-122"/>
                <a:ea typeface="汉仪雪君体简" panose="02010600000101010101" charset="-122"/>
                <a:cs typeface="汉仪雪君体简" panose="02010600000101010101" charset="-122"/>
                <a:sym typeface="优设标题黑" panose="02010600030101010101" charset="-122"/>
              </a:rPr>
              <a:t>在闲暇之余我发现了她是“落日六号”的领航员，因为事故沉落到地心中，被永远留在了地底下。</a:t>
            </a:r>
            <a:endParaRPr kumimoji="1" lang="zh-CN" altLang="en-US" sz="2400">
              <a:solidFill>
                <a:schemeClr val="accent3"/>
              </a:solidFill>
              <a:latin typeface="汉仪雪君体简" panose="02010600000101010101" charset="-122"/>
              <a:ea typeface="汉仪雪君体简" panose="02010600000101010101" charset="-122"/>
              <a:cs typeface="汉仪雪君体简" panose="02010600000101010101" charset="-122"/>
              <a:sym typeface="优设标题黑" panose="02010600030101010101" charset="-122"/>
            </a:endParaRPr>
          </a:p>
        </p:txBody>
      </p:sp>
      <p:sp>
        <p:nvSpPr>
          <p:cNvPr id="56" name="文本框 34"/>
          <p:cNvSpPr txBox="1"/>
          <p:nvPr/>
        </p:nvSpPr>
        <p:spPr>
          <a:xfrm>
            <a:off x="8871427" y="3823043"/>
            <a:ext cx="2395346" cy="116192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white"/>
                </a:solidFill>
                <a:effectLst/>
                <a:uLnTx/>
                <a:uFillTx/>
                <a:latin typeface="汉仪雪君体简" panose="02010600000101010101" charset="-122"/>
                <a:ea typeface="汉仪雪君体简" panose="02010600000101010101" charset="-122"/>
                <a:cs typeface="+mn-cs"/>
                <a:sym typeface="思源黑体 CN ExtraLight" panose="02010600030101010101" pitchFamily="34" charset="-122"/>
              </a:rPr>
              <a:t>单击此处输入你的正文，为了演示发布良好效果，请尽量言简意赅的阐述</a:t>
            </a:r>
            <a:endParaRPr kumimoji="0" lang="zh-CN" altLang="en-US" sz="1600" b="0" i="0" u="none" strike="noStrike" kern="1200" cap="none" spc="0" normalizeH="0" baseline="0" noProof="0" dirty="0">
              <a:ln>
                <a:noFill/>
              </a:ln>
              <a:solidFill>
                <a:prstClr val="white"/>
              </a:solidFill>
              <a:effectLst/>
              <a:uLnTx/>
              <a:uFillTx/>
              <a:latin typeface="汉仪雪君体简" panose="02010600000101010101" charset="-122"/>
              <a:ea typeface="汉仪雪君体简" panose="02010600000101010101" charset="-122"/>
              <a:cs typeface="+mn-cs"/>
              <a:sym typeface="思源黑体 CN ExtraLight" panose="02010600030101010101" pitchFamily="34" charset="-122"/>
            </a:endParaRPr>
          </a:p>
        </p:txBody>
      </p:sp>
      <p:sp>
        <p:nvSpPr>
          <p:cNvPr id="57" name="文本框 35"/>
          <p:cNvSpPr txBox="1"/>
          <p:nvPr/>
        </p:nvSpPr>
        <p:spPr>
          <a:xfrm>
            <a:off x="8894445" y="2962275"/>
            <a:ext cx="2402205" cy="1813560"/>
          </a:xfrm>
          <a:prstGeom prst="rect">
            <a:avLst/>
          </a:prstGeom>
          <a:noFill/>
        </p:spPr>
        <p:txBody>
          <a:bodyPr wrap="square" lIns="91436" tIns="45718" rIns="91436" bIns="45718"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just" defTabSz="457200" fontAlgn="auto"/>
            <a:r>
              <a:rPr kumimoji="1" lang="zh-CN" altLang="en-US" sz="2800">
                <a:solidFill>
                  <a:schemeClr val="accent4"/>
                </a:solidFill>
                <a:latin typeface="汉仪雪君体简" panose="02010600000101010101" charset="-122"/>
                <a:ea typeface="汉仪雪君体简" panose="02010600000101010101" charset="-122"/>
                <a:cs typeface="Impact" panose="020B0806030902050204"/>
                <a:sym typeface="优设标题黑" panose="02010600030101010101" charset="-122"/>
              </a:rPr>
              <a:t>在未来的岁月里，我带着无限的伤感和敬意思念着她。</a:t>
            </a:r>
            <a:endParaRPr kumimoji="1" lang="zh-CN" altLang="en-US" sz="2800">
              <a:solidFill>
                <a:schemeClr val="accent4"/>
              </a:solidFill>
              <a:latin typeface="汉仪雪君体简" panose="02010600000101010101" charset="-122"/>
              <a:ea typeface="汉仪雪君体简" panose="02010600000101010101" charset="-122"/>
              <a:cs typeface="Impact" panose="020B0806030902050204"/>
              <a:sym typeface="优设标题黑" panose="02010600030101010101" charset="-122"/>
            </a:endParaRPr>
          </a:p>
        </p:txBody>
      </p:sp>
      <p:sp>
        <p:nvSpPr>
          <p:cNvPr id="85" name="圆角矩形 5"/>
          <p:cNvSpPr/>
          <p:nvPr>
            <p:custDataLst>
              <p:tags r:id="rId3"/>
            </p:custDataLst>
          </p:nvPr>
        </p:nvSpPr>
        <p:spPr>
          <a:xfrm>
            <a:off x="4919980" y="711200"/>
            <a:ext cx="1614170" cy="49911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zh-CN" altLang="en-US" sz="3200" dirty="0">
                <a:solidFill>
                  <a:schemeClr val="bg1"/>
                </a:solidFill>
                <a:latin typeface="汉仪雪君体简" panose="02010600000101010101" charset="-122"/>
                <a:ea typeface="汉仪雪君体简" panose="02010600000101010101" charset="-122"/>
                <a:sym typeface="优设标题黑" panose="02010600030101010101" charset="-122"/>
              </a:rPr>
              <a:t>我</a:t>
            </a:r>
            <a:endParaRPr lang="zh-CN" altLang="en-US" sz="3200" dirty="0">
              <a:solidFill>
                <a:schemeClr val="bg1"/>
              </a:solidFill>
              <a:latin typeface="汉仪雪君体简" panose="02010600000101010101" charset="-122"/>
              <a:ea typeface="汉仪雪君体简" panose="02010600000101010101" charset="-122"/>
              <a:sym typeface="优设标题黑" panose="0201060003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wipe dir="r"/>
      </p:transition>
    </mc:Choice>
    <mc:Fallback>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500"/>
                                        <p:tgtEl>
                                          <p:spTgt spid="85"/>
                                        </p:tgtEl>
                                        <p:attrNameLst>
                                          <p:attrName>ppt_y</p:attrName>
                                        </p:attrNameLst>
                                      </p:cBhvr>
                                      <p:tavLst>
                                        <p:tav tm="0">
                                          <p:val>
                                            <p:strVal val="#ppt_y+#ppt_h*1.125000"/>
                                          </p:val>
                                        </p:tav>
                                        <p:tav tm="100000">
                                          <p:val>
                                            <p:strVal val="#ppt_y"/>
                                          </p:val>
                                        </p:tav>
                                      </p:tavLst>
                                    </p:anim>
                                    <p:animEffect transition="in" filter="wipe(up)">
                                      <p:cBhvr>
                                        <p:cTn id="8" dur="500"/>
                                        <p:tgtEl>
                                          <p:spTgt spid="85"/>
                                        </p:tgtEl>
                                      </p:cBhvr>
                                    </p:animEffect>
                                  </p:childTnLst>
                                </p:cTn>
                              </p:par>
                              <p:par>
                                <p:cTn id="9" presetID="1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p:tgtEl>
                                          <p:spTgt spid="13"/>
                                        </p:tgtEl>
                                        <p:attrNameLst>
                                          <p:attrName>ppt_y</p:attrName>
                                        </p:attrNameLst>
                                      </p:cBhvr>
                                      <p:tavLst>
                                        <p:tav tm="0">
                                          <p:val>
                                            <p:strVal val="#ppt_y+#ppt_h*1.125000"/>
                                          </p:val>
                                        </p:tav>
                                        <p:tav tm="100000">
                                          <p:val>
                                            <p:strVal val="#ppt_y"/>
                                          </p:val>
                                        </p:tav>
                                      </p:tavLst>
                                    </p:anim>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up)">
                                      <p:cBhvr>
                                        <p:cTn id="17" dur="500"/>
                                        <p:tgtEl>
                                          <p:spTgt spid="36"/>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wipe(up)">
                                      <p:cBhvr>
                                        <p:cTn id="20" dur="500"/>
                                        <p:tgtEl>
                                          <p:spTgt spid="5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down)">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wipe(down)">
                                      <p:cBhvr>
                                        <p:cTn id="31" dur="500"/>
                                        <p:tgtEl>
                                          <p:spTgt spid="5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up)">
                                      <p:cBhvr>
                                        <p:cTn id="36" dur="500"/>
                                        <p:tgtEl>
                                          <p:spTgt spid="37"/>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wipe(up)">
                                      <p:cBhvr>
                                        <p:cTn id="39" dur="500"/>
                                        <p:tgtEl>
                                          <p:spTgt spid="55"/>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up)">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wipe(down)">
                                      <p:cBhvr>
                                        <p:cTn id="47" dur="500"/>
                                        <p:tgtEl>
                                          <p:spTgt spid="57"/>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down)">
                                      <p:cBhvr>
                                        <p:cTn id="50" dur="500"/>
                                        <p:tgtEl>
                                          <p:spTgt spid="35"/>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wipe(down)">
                                      <p:cBhvr>
                                        <p:cTn id="53" dur="500"/>
                                        <p:tgtEl>
                                          <p:spTgt spid="42"/>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wipe(down)">
                                      <p:cBhvr>
                                        <p:cTn id="5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51" grpId="0"/>
      <p:bldP spid="33" grpId="0" animBg="1"/>
      <p:bldP spid="24" grpId="0" animBg="1"/>
      <p:bldP spid="53" grpId="0"/>
      <p:bldP spid="37" grpId="0" animBg="1"/>
      <p:bldP spid="55" grpId="0"/>
      <p:bldP spid="34" grpId="0" animBg="1"/>
      <p:bldP spid="57" grpId="0"/>
      <p:bldP spid="35" grpId="0" animBg="1"/>
      <p:bldP spid="42" grpId="0"/>
      <p:bldP spid="32" grpId="0" animBg="1"/>
      <p:bldP spid="85"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cstate="screen"/>
          <a:srcRect/>
          <a:stretch>
            <a:fillRect/>
          </a:stretch>
        </p:blipFill>
        <p:spPr>
          <a:xfrm>
            <a:off x="10343890" y="5342178"/>
            <a:ext cx="1370849" cy="1104998"/>
          </a:xfrm>
          <a:prstGeom prst="rect">
            <a:avLst/>
          </a:prstGeom>
        </p:spPr>
      </p:pic>
      <p:sp>
        <p:nvSpPr>
          <p:cNvPr id="7" name="圆角矩形 5"/>
          <p:cNvSpPr/>
          <p:nvPr/>
        </p:nvSpPr>
        <p:spPr>
          <a:xfrm>
            <a:off x="5119309" y="611029"/>
            <a:ext cx="1614487" cy="34448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zh-CN" altLang="en-US" sz="2400" dirty="0">
                <a:solidFill>
                  <a:schemeClr val="bg1"/>
                </a:solidFill>
                <a:latin typeface="汉仪雪君体简" panose="02010600000101010101" charset="-122"/>
                <a:ea typeface="汉仪雪君体简" panose="02010600000101010101" charset="-122"/>
                <a:sym typeface="优设标题黑" panose="02010600030101010101" charset="-122"/>
              </a:rPr>
              <a:t>小姑娘</a:t>
            </a:r>
            <a:endParaRPr lang="zh-CN" altLang="en-US" sz="2400" dirty="0">
              <a:solidFill>
                <a:schemeClr val="bg1"/>
              </a:solidFill>
              <a:latin typeface="汉仪雪君体简" panose="02010600000101010101" charset="-122"/>
              <a:ea typeface="汉仪雪君体简" panose="02010600000101010101" charset="-122"/>
              <a:sym typeface="优设标题黑" panose="02010600030101010101" charset="-122"/>
            </a:endParaRPr>
          </a:p>
        </p:txBody>
      </p:sp>
      <p:sp>
        <p:nvSpPr>
          <p:cNvPr id="4" name="任意多边形 1"/>
          <p:cNvSpPr/>
          <p:nvPr/>
        </p:nvSpPr>
        <p:spPr>
          <a:xfrm flipH="1">
            <a:off x="916940" y="3516750"/>
            <a:ext cx="10358120"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chemeClr val="bg1"/>
              </a:solidFill>
              <a:latin typeface="汉仪雪君体简" panose="02010600000101010101" charset="-122"/>
              <a:ea typeface="汉仪雪君体简" panose="02010600000101010101" charset="-122"/>
              <a:sym typeface="优设标题黑" panose="02010600030101010101" charset="-122"/>
            </a:endParaRPr>
          </a:p>
        </p:txBody>
      </p:sp>
      <p:cxnSp>
        <p:nvCxnSpPr>
          <p:cNvPr id="5" name="Straight Connector 32"/>
          <p:cNvCxnSpPr/>
          <p:nvPr/>
        </p:nvCxnSpPr>
        <p:spPr>
          <a:xfrm flipH="1" flipV="1">
            <a:off x="2715515" y="3532030"/>
            <a:ext cx="0" cy="601663"/>
          </a:xfrm>
          <a:prstGeom prst="line">
            <a:avLst/>
          </a:prstGeom>
          <a:ln w="19050">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32"/>
          <p:cNvCxnSpPr/>
          <p:nvPr/>
        </p:nvCxnSpPr>
        <p:spPr>
          <a:xfrm flipH="1" flipV="1">
            <a:off x="5004690" y="2960530"/>
            <a:ext cx="0" cy="601663"/>
          </a:xfrm>
          <a:prstGeom prst="line">
            <a:avLst/>
          </a:prstGeom>
          <a:ln w="19050">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32"/>
          <p:cNvCxnSpPr/>
          <p:nvPr/>
        </p:nvCxnSpPr>
        <p:spPr>
          <a:xfrm flipH="1" flipV="1">
            <a:off x="7324028" y="3532030"/>
            <a:ext cx="0" cy="601663"/>
          </a:xfrm>
          <a:prstGeom prst="line">
            <a:avLst/>
          </a:prstGeom>
          <a:ln w="19050">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32"/>
          <p:cNvCxnSpPr/>
          <p:nvPr/>
        </p:nvCxnSpPr>
        <p:spPr>
          <a:xfrm flipH="1" flipV="1">
            <a:off x="9627085" y="2914810"/>
            <a:ext cx="0" cy="601663"/>
          </a:xfrm>
          <a:prstGeom prst="line">
            <a:avLst/>
          </a:prstGeom>
          <a:ln w="19050">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1" name="流程图: 联系 13"/>
          <p:cNvSpPr/>
          <p:nvPr/>
        </p:nvSpPr>
        <p:spPr>
          <a:xfrm>
            <a:off x="9503881" y="3415824"/>
            <a:ext cx="234950" cy="234950"/>
          </a:xfrm>
          <a:prstGeom prst="flowChart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latin typeface="汉仪雪君体简" panose="02010600000101010101" charset="-122"/>
              <a:ea typeface="汉仪雪君体简" panose="02010600000101010101" charset="-122"/>
              <a:sym typeface="优设标题黑" panose="02010600030101010101" charset="-122"/>
            </a:endParaRPr>
          </a:p>
        </p:txBody>
      </p:sp>
      <p:sp>
        <p:nvSpPr>
          <p:cNvPr id="17" name="流程图: 联系 35"/>
          <p:cNvSpPr/>
          <p:nvPr/>
        </p:nvSpPr>
        <p:spPr>
          <a:xfrm>
            <a:off x="7198151" y="3415825"/>
            <a:ext cx="234950" cy="234950"/>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latin typeface="汉仪雪君体简" panose="02010600000101010101" charset="-122"/>
              <a:ea typeface="汉仪雪君体简" panose="02010600000101010101" charset="-122"/>
              <a:sym typeface="优设标题黑" panose="02010600030101010101" charset="-122"/>
            </a:endParaRPr>
          </a:p>
        </p:txBody>
      </p:sp>
      <p:sp>
        <p:nvSpPr>
          <p:cNvPr id="18" name="流程图: 联系 36"/>
          <p:cNvSpPr/>
          <p:nvPr/>
        </p:nvSpPr>
        <p:spPr>
          <a:xfrm>
            <a:off x="4884172" y="3415824"/>
            <a:ext cx="234950" cy="23495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latin typeface="汉仪雪君体简" panose="02010600000101010101" charset="-122"/>
              <a:ea typeface="汉仪雪君体简" panose="02010600000101010101" charset="-122"/>
              <a:sym typeface="优设标题黑" panose="02010600030101010101" charset="-122"/>
            </a:endParaRPr>
          </a:p>
        </p:txBody>
      </p:sp>
      <p:sp>
        <p:nvSpPr>
          <p:cNvPr id="19" name="流程图: 联系 37"/>
          <p:cNvSpPr/>
          <p:nvPr/>
        </p:nvSpPr>
        <p:spPr>
          <a:xfrm>
            <a:off x="2600396" y="3431497"/>
            <a:ext cx="234950" cy="234950"/>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latin typeface="汉仪雪君体简" panose="02010600000101010101" charset="-122"/>
              <a:ea typeface="汉仪雪君体简" panose="02010600000101010101" charset="-122"/>
              <a:sym typeface="优设标题黑" panose="02010600030101010101" charset="-122"/>
            </a:endParaRPr>
          </a:p>
        </p:txBody>
      </p:sp>
      <p:sp>
        <p:nvSpPr>
          <p:cNvPr id="12" name="文本框 11"/>
          <p:cNvSpPr txBox="1"/>
          <p:nvPr/>
        </p:nvSpPr>
        <p:spPr>
          <a:xfrm>
            <a:off x="916940" y="4140200"/>
            <a:ext cx="3219450" cy="2306955"/>
          </a:xfrm>
          <a:prstGeom prst="rect">
            <a:avLst/>
          </a:prstGeom>
          <a:noFill/>
          <a:ln w="9525">
            <a:noFill/>
          </a:ln>
        </p:spPr>
        <p:txBody>
          <a:bodyPr wrap="square">
            <a:spAutoFit/>
          </a:bodyPr>
          <a:p>
            <a:pPr indent="0" algn="just" fontAlgn="auto"/>
            <a:r>
              <a:rPr kumimoji="1" lang="zh-CN" altLang="en-US" sz="2400" b="0">
                <a:solidFill>
                  <a:schemeClr val="accent1"/>
                </a:solidFill>
                <a:latin typeface="汉仪雪君体简" panose="02010600000101010101" charset="-122"/>
                <a:ea typeface="汉仪雪君体简" panose="02010600000101010101" charset="-122"/>
                <a:cs typeface="汉仪雪君体简" panose="02010600000101010101" charset="-122"/>
              </a:rPr>
              <a:t>她是“落日六号”的领航员，乘坐飞船潜入地球深处。飞船失去动力，沉入地心，仅靠一个中微子传感眼镜与地面保持联系。</a:t>
            </a:r>
            <a:endParaRPr kumimoji="1" lang="zh-CN" altLang="en-US" sz="2400" b="0">
              <a:solidFill>
                <a:schemeClr val="accent1"/>
              </a:solidFill>
              <a:latin typeface="汉仪雪君体简" panose="02010600000101010101" charset="-122"/>
              <a:ea typeface="汉仪雪君体简" panose="02010600000101010101" charset="-122"/>
              <a:cs typeface="汉仪雪君体简" panose="02010600000101010101" charset="-122"/>
            </a:endParaRPr>
          </a:p>
        </p:txBody>
      </p:sp>
      <p:sp>
        <p:nvSpPr>
          <p:cNvPr id="14" name="文本框 13"/>
          <p:cNvSpPr txBox="1"/>
          <p:nvPr/>
        </p:nvSpPr>
        <p:spPr>
          <a:xfrm>
            <a:off x="3556000" y="1304925"/>
            <a:ext cx="3070860" cy="1568450"/>
          </a:xfrm>
          <a:prstGeom prst="rect">
            <a:avLst/>
          </a:prstGeom>
          <a:noFill/>
          <a:ln w="9525">
            <a:noFill/>
          </a:ln>
        </p:spPr>
        <p:txBody>
          <a:bodyPr wrap="square">
            <a:spAutoFit/>
          </a:bodyPr>
          <a:p>
            <a:pPr indent="0"/>
            <a:r>
              <a:rPr kumimoji="1" lang="zh-CN" altLang="en-US" sz="2400" b="0">
                <a:solidFill>
                  <a:schemeClr val="accent2"/>
                </a:solidFill>
                <a:latin typeface="汉仪雪君体简" panose="02010600000101010101" charset="-122"/>
                <a:ea typeface="汉仪雪君体简" panose="02010600000101010101" charset="-122"/>
                <a:cs typeface="汉仪雪君体简" panose="02010600000101010101" charset="-122"/>
              </a:rPr>
              <a:t>某天，她在“我”的带领下，看到了自己启航前的草原，感受到了短暂的快乐。</a:t>
            </a:r>
            <a:endParaRPr kumimoji="1" lang="zh-CN" altLang="en-US" sz="2400" b="0">
              <a:solidFill>
                <a:schemeClr val="accent2"/>
              </a:solidFill>
              <a:latin typeface="汉仪雪君体简" panose="02010600000101010101" charset="-122"/>
              <a:ea typeface="汉仪雪君体简" panose="02010600000101010101" charset="-122"/>
              <a:cs typeface="汉仪雪君体简" panose="02010600000101010101" charset="-122"/>
            </a:endParaRPr>
          </a:p>
        </p:txBody>
      </p:sp>
      <p:sp>
        <p:nvSpPr>
          <p:cNvPr id="15" name="文本框 14"/>
          <p:cNvSpPr txBox="1"/>
          <p:nvPr/>
        </p:nvSpPr>
        <p:spPr>
          <a:xfrm>
            <a:off x="5713095" y="4205605"/>
            <a:ext cx="3204845" cy="1568450"/>
          </a:xfrm>
          <a:prstGeom prst="rect">
            <a:avLst/>
          </a:prstGeom>
          <a:noFill/>
          <a:ln w="9525">
            <a:noFill/>
          </a:ln>
        </p:spPr>
        <p:txBody>
          <a:bodyPr wrap="square">
            <a:spAutoFit/>
          </a:bodyPr>
          <a:p>
            <a:pPr indent="0"/>
            <a:r>
              <a:rPr kumimoji="1" lang="zh-CN" altLang="en-US" sz="2400" b="0">
                <a:solidFill>
                  <a:schemeClr val="accent3"/>
                </a:solidFill>
                <a:latin typeface="汉仪雪君体简" panose="02010600000101010101" charset="-122"/>
                <a:ea typeface="汉仪雪君体简" panose="02010600000101010101" charset="-122"/>
                <a:cs typeface="Impact" panose="020B0806030902050204"/>
              </a:rPr>
              <a:t>她发出最后录音，表示会按照计划努力工作，等待地心飞船对接。</a:t>
            </a:r>
            <a:endParaRPr kumimoji="1" lang="zh-CN" altLang="en-US" sz="2400" b="0">
              <a:solidFill>
                <a:schemeClr val="accent3"/>
              </a:solidFill>
              <a:latin typeface="汉仪雪君体简" panose="02010600000101010101" charset="-122"/>
              <a:ea typeface="汉仪雪君体简" panose="02010600000101010101" charset="-122"/>
              <a:cs typeface="Impact" panose="020B0806030902050204"/>
            </a:endParaRPr>
          </a:p>
        </p:txBody>
      </p:sp>
      <p:sp>
        <p:nvSpPr>
          <p:cNvPr id="20" name="文本框 19"/>
          <p:cNvSpPr txBox="1"/>
          <p:nvPr/>
        </p:nvSpPr>
        <p:spPr>
          <a:xfrm>
            <a:off x="8181975" y="1022350"/>
            <a:ext cx="2891155" cy="1938020"/>
          </a:xfrm>
          <a:prstGeom prst="rect">
            <a:avLst/>
          </a:prstGeom>
          <a:noFill/>
          <a:ln w="9525">
            <a:noFill/>
          </a:ln>
        </p:spPr>
        <p:txBody>
          <a:bodyPr wrap="square">
            <a:spAutoFit/>
          </a:bodyPr>
          <a:p>
            <a:pPr indent="0" algn="just" fontAlgn="auto"/>
            <a:r>
              <a:rPr kumimoji="1" lang="zh-CN" altLang="en-US" sz="2400" b="0">
                <a:solidFill>
                  <a:schemeClr val="accent4"/>
                </a:solidFill>
                <a:latin typeface="汉仪雪君体简" panose="02010600000101010101" charset="-122"/>
                <a:ea typeface="汉仪雪君体简" panose="02010600000101010101" charset="-122"/>
                <a:cs typeface="汉仪雪君体简" panose="02010600000101010101" charset="-122"/>
              </a:rPr>
              <a:t>最后，能量耗尽，她与地面彻底失去联系，独自一人守在10立方米的控制舱，度过余生。</a:t>
            </a:r>
            <a:endParaRPr kumimoji="1" lang="zh-CN" altLang="en-US" sz="2400" b="0">
              <a:solidFill>
                <a:schemeClr val="accent4"/>
              </a:solidFill>
              <a:latin typeface="汉仪雪君体简" panose="02010600000101010101" charset="-122"/>
              <a:ea typeface="汉仪雪君体简" panose="02010600000101010101" charset="-122"/>
              <a:cs typeface="汉仪雪君体简" panose="0201060000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wipe dir="r"/>
      </p:transition>
    </mc:Choice>
    <mc:Fallback>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12" presetClass="entr" presetSubtype="4"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ppt_y</p:attrName>
                                        </p:attrNameLst>
                                      </p:cBhvr>
                                      <p:tavLst>
                                        <p:tav tm="0">
                                          <p:val>
                                            <p:strVal val="#ppt_y+#ppt_h*1.125000"/>
                                          </p:val>
                                        </p:tav>
                                        <p:tav tm="100000">
                                          <p:val>
                                            <p:strVal val="#ppt_y"/>
                                          </p:val>
                                        </p:tav>
                                      </p:tavLst>
                                    </p:anim>
                                    <p:animEffect transition="in" filter="wipe(up)">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par>
                                <p:cTn id="22" presetID="22" presetClass="entr" presetSubtype="8"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par>
                                <p:cTn id="25" presetID="22" presetClass="entr" presetSubtype="8"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par>
                                <p:cTn id="28" presetID="22" presetClass="entr" presetSubtype="8"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p:tgtEl>
                                          <p:spTgt spid="12"/>
                                        </p:tgtEl>
                                        <p:attrNameLst>
                                          <p:attrName>ppt_y</p:attrName>
                                        </p:attrNameLst>
                                      </p:cBhvr>
                                      <p:tavLst>
                                        <p:tav tm="0">
                                          <p:val>
                                            <p:strVal val="#ppt_y+#ppt_h*1.125000"/>
                                          </p:val>
                                        </p:tav>
                                        <p:tav tm="100000">
                                          <p:val>
                                            <p:strVal val="#ppt_y"/>
                                          </p:val>
                                        </p:tav>
                                      </p:tavLst>
                                    </p:anim>
                                    <p:animEffect transition="in" filter="wipe(up)">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1"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p:tgtEl>
                                          <p:spTgt spid="14"/>
                                        </p:tgtEl>
                                        <p:attrNameLst>
                                          <p:attrName>ppt_y</p:attrName>
                                        </p:attrNameLst>
                                      </p:cBhvr>
                                      <p:tavLst>
                                        <p:tav tm="0">
                                          <p:val>
                                            <p:strVal val="#ppt_y-#ppt_h*1.125000"/>
                                          </p:val>
                                        </p:tav>
                                        <p:tav tm="100000">
                                          <p:val>
                                            <p:strVal val="#ppt_y"/>
                                          </p:val>
                                        </p:tav>
                                      </p:tavLst>
                                    </p:anim>
                                    <p:animEffect transition="in" filter="wipe(down)">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p:tgtEl>
                                          <p:spTgt spid="15"/>
                                        </p:tgtEl>
                                        <p:attrNameLst>
                                          <p:attrName>ppt_y</p:attrName>
                                        </p:attrNameLst>
                                      </p:cBhvr>
                                      <p:tavLst>
                                        <p:tav tm="0">
                                          <p:val>
                                            <p:strVal val="#ppt_y+#ppt_h*1.125000"/>
                                          </p:val>
                                        </p:tav>
                                        <p:tav tm="100000">
                                          <p:val>
                                            <p:strVal val="#ppt_y"/>
                                          </p:val>
                                        </p:tav>
                                      </p:tavLst>
                                    </p:anim>
                                    <p:animEffect transition="in" filter="wipe(up)">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entr" presetSubtype="1"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p:tgtEl>
                                          <p:spTgt spid="20"/>
                                        </p:tgtEl>
                                        <p:attrNameLst>
                                          <p:attrName>ppt_y</p:attrName>
                                        </p:attrNameLst>
                                      </p:cBhvr>
                                      <p:tavLst>
                                        <p:tav tm="0">
                                          <p:val>
                                            <p:strVal val="#ppt_y-#ppt_h*1.125000"/>
                                          </p:val>
                                        </p:tav>
                                        <p:tav tm="100000">
                                          <p:val>
                                            <p:strVal val="#ppt_y"/>
                                          </p:val>
                                        </p:tav>
                                      </p:tavLst>
                                    </p:anim>
                                    <p:animEffect transition="in" filter="wipe(down)">
                                      <p:cBhvr>
                                        <p:cTn id="6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4" grpId="0" animBg="1"/>
      <p:bldP spid="11" grpId="0" animBg="1"/>
      <p:bldP spid="17" grpId="0" animBg="1"/>
      <p:bldP spid="18" grpId="0" animBg="1"/>
      <p:bldP spid="19" grpId="0" animBg="1"/>
      <p:bldP spid="12" grpId="0"/>
      <p:bldP spid="14" grpId="0"/>
      <p:bldP spid="15"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cstate="screen"/>
          <a:srcRect/>
          <a:stretch>
            <a:fillRect/>
          </a:stretch>
        </p:blipFill>
        <p:spPr>
          <a:xfrm>
            <a:off x="10145135" y="746683"/>
            <a:ext cx="1370849" cy="1104998"/>
          </a:xfrm>
          <a:prstGeom prst="rect">
            <a:avLst/>
          </a:prstGeom>
        </p:spPr>
      </p:pic>
      <p:sp>
        <p:nvSpPr>
          <p:cNvPr id="3" name="文本框 2"/>
          <p:cNvSpPr txBox="1"/>
          <p:nvPr/>
        </p:nvSpPr>
        <p:spPr>
          <a:xfrm>
            <a:off x="5393055" y="1745615"/>
            <a:ext cx="4297680" cy="922020"/>
          </a:xfrm>
          <a:prstGeom prst="rect">
            <a:avLst/>
          </a:prstGeom>
          <a:noFill/>
        </p:spPr>
        <p:txBody>
          <a:bodyPr wrap="none" rtlCol="0">
            <a:spAutoFit/>
          </a:bodyPr>
          <a:p>
            <a:pPr algn="l"/>
            <a:r>
              <a:rPr lang="zh-CN" altLang="en-US" sz="5400">
                <a:solidFill>
                  <a:srgbClr val="1A1F6C"/>
                </a:solidFill>
                <a:latin typeface="华文行楷" panose="02010800040101010101" charset="-122"/>
                <a:ea typeface="华文行楷" panose="02010800040101010101" charset="-122"/>
              </a:rPr>
              <a:t>拍摄任务二</a:t>
            </a:r>
            <a:r>
              <a:rPr lang="zh-CN" altLang="en-US" sz="5400">
                <a:solidFill>
                  <a:srgbClr val="1E2570"/>
                </a:solidFill>
                <a:latin typeface="逐浪帅宋斜楷体" panose="03000509000000000000" charset="-122"/>
                <a:ea typeface="逐浪帅宋斜楷体" panose="03000509000000000000" charset="-122"/>
                <a:sym typeface="+mn-ea"/>
              </a:rPr>
              <a:t>▶</a:t>
            </a:r>
            <a:endParaRPr lang="zh-CN" altLang="en-US" sz="5400">
              <a:solidFill>
                <a:srgbClr val="1A1F6C"/>
              </a:solidFill>
              <a:latin typeface="华文行楷" panose="02010800040101010101" charset="-122"/>
              <a:ea typeface="华文行楷" panose="02010800040101010101" charset="-122"/>
            </a:endParaRPr>
          </a:p>
        </p:txBody>
      </p:sp>
      <p:sp>
        <p:nvSpPr>
          <p:cNvPr id="4" name="文本框 3"/>
          <p:cNvSpPr txBox="1"/>
          <p:nvPr/>
        </p:nvSpPr>
        <p:spPr>
          <a:xfrm>
            <a:off x="5465445" y="3025775"/>
            <a:ext cx="6050280" cy="1106805"/>
          </a:xfrm>
          <a:prstGeom prst="rect">
            <a:avLst/>
          </a:prstGeom>
          <a:noFill/>
        </p:spPr>
        <p:txBody>
          <a:bodyPr wrap="none" rtlCol="0">
            <a:spAutoFit/>
          </a:bodyPr>
          <a:p>
            <a:pPr algn="l"/>
            <a:r>
              <a:rPr lang="zh-CN" altLang="en-US" sz="6600">
                <a:solidFill>
                  <a:srgbClr val="1A1F6C"/>
                </a:solidFill>
                <a:latin typeface="汉仪程行简" panose="00020600040101010101" charset="-122"/>
                <a:ea typeface="汉仪程行简" panose="00020600040101010101" charset="-122"/>
              </a:rPr>
              <a:t>新颖的拍摄手法</a:t>
            </a:r>
            <a:endParaRPr lang="zh-CN" altLang="en-US" sz="6600">
              <a:solidFill>
                <a:srgbClr val="1A1F6C"/>
              </a:solidFill>
              <a:latin typeface="汉仪程行简" panose="00020600040101010101" charset="-122"/>
              <a:ea typeface="汉仪程行简" panose="00020600040101010101" charset="-122"/>
            </a:endParaRPr>
          </a:p>
        </p:txBody>
      </p:sp>
      <p:sp>
        <p:nvSpPr>
          <p:cNvPr id="10" name="椭圆 9"/>
          <p:cNvSpPr/>
          <p:nvPr>
            <p:custDataLst>
              <p:tags r:id="rId2"/>
            </p:custDataLst>
          </p:nvPr>
        </p:nvSpPr>
        <p:spPr>
          <a:xfrm>
            <a:off x="1240298" y="1851901"/>
            <a:ext cx="3454400" cy="3454400"/>
          </a:xfrm>
          <a:prstGeom prst="ellipse">
            <a:avLst/>
          </a:prstGeom>
          <a:blipFill rotWithShape="1">
            <a:blip r:embed="rId3" cstate="print"/>
            <a:stretch>
              <a:fillRect/>
            </a:stretch>
          </a:blipFill>
          <a:ln w="0">
            <a:solidFill>
              <a:srgbClr val="C34A43"/>
            </a:solidFill>
            <a:prstDash val="solid"/>
            <a:round/>
          </a:ln>
        </p:spPr>
        <p:txBody>
          <a:bodyPr vert="horz" wrap="square" lIns="121882" tIns="60941" rIns="121882" bIns="60941" numCol="1" anchor="t" anchorCtr="0" compatLnSpc="1"/>
          <a:p>
            <a:endParaRPr lang="zh-CN" altLang="en-US" sz="2400" dirty="0">
              <a:solidFill>
                <a:schemeClr val="tx1"/>
              </a:solidFill>
              <a:latin typeface="等线" panose="02010600030101010101" charset="-122"/>
              <a:ea typeface="等线" panose="02010600030101010101" charset="-122"/>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p:wipe dir="r"/>
      </p:transition>
    </mc:Choice>
    <mc:Fallback>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0" presetClass="entr" presetSubtype="0" decel="70000" fill="hold" grpId="0" nodeType="clickEffect">
                                  <p:stCondLst>
                                    <p:cond delay="0"/>
                                  </p:stCondLst>
                                  <p:iterate type="lt">
                                    <p:tmPct val="10000"/>
                                  </p:iterate>
                                  <p:childTnLst>
                                    <p:set>
                                      <p:cBhvr>
                                        <p:cTn id="18" dur="855" fill="hold">
                                          <p:stCondLst>
                                            <p:cond delay="1"/>
                                          </p:stCondLst>
                                        </p:cTn>
                                        <p:tgtEl>
                                          <p:spTgt spid="3"/>
                                        </p:tgtEl>
                                        <p:attrNameLst>
                                          <p:attrName>style.visibility</p:attrName>
                                        </p:attrNameLst>
                                      </p:cBhvr>
                                      <p:to>
                                        <p:strVal val="visible"/>
                                      </p:to>
                                    </p:set>
                                    <p:anim to="" calcmode="lin" valueType="num">
                                      <p:cBhvr>
                                        <p:cTn id="19" dur="1" fill="hold">
                                          <p:stCondLst>
                                            <p:cond delay="0"/>
                                          </p:stCondLst>
                                        </p:cTn>
                                        <p:tgtEl>
                                          <p:spTgt spid="3"/>
                                        </p:tgtEl>
                                        <p:attrNameLst>
                                          <p:attrName>ppt_x</p:attrName>
                                        </p:attrNameLst>
                                      </p:cBhvr>
                                      <p:tavLst>
                                        <p:tav tm="0">
                                          <p:val>
                                            <p:strVal val="#ppt_x"/>
                                          </p:val>
                                        </p:tav>
                                        <p:tav tm="100000">
                                          <p:val>
                                            <p:strVal val="#ppt_x+0.15*sin(rand(0-360)+0)+2"/>
                                          </p:val>
                                        </p:tav>
                                      </p:tavLst>
                                    </p:anim>
                                    <p:anim to="" calcmode="lin" valueType="num">
                                      <p:cBhvr>
                                        <p:cTn id="20" dur="1" fill="hold">
                                          <p:stCondLst>
                                            <p:cond delay="0"/>
                                          </p:stCondLst>
                                        </p:cTn>
                                        <p:tgtEl>
                                          <p:spTgt spid="3"/>
                                        </p:tgtEl>
                                        <p:attrNameLst>
                                          <p:attrName>ppt_y</p:attrName>
                                        </p:attrNameLst>
                                      </p:cBhvr>
                                      <p:tavLst>
                                        <p:tav tm="0">
                                          <p:val>
                                            <p:strVal val="#ppt_y"/>
                                          </p:val>
                                        </p:tav>
                                        <p:tav tm="100000">
                                          <p:val>
                                            <p:strVal val="#ppt_y+0.15*sin(rand(0-360)+0)+2"/>
                                          </p:val>
                                        </p:tav>
                                      </p:tavLst>
                                    </p:anim>
                                    <p:anim to="" calcmode="lin" valueType="num">
                                      <p:cBhvr>
                                        <p:cTn id="21" dur="998" fill="hold">
                                          <p:stCondLst>
                                            <p:cond delay="2"/>
                                          </p:stCondLst>
                                        </p:cTn>
                                        <p:tgtEl>
                                          <p:spTgt spid="3"/>
                                        </p:tgtEl>
                                        <p:attrNameLst>
                                          <p:attrName>style.opacity</p:attrName>
                                        </p:attrNameLst>
                                      </p:cBhvr>
                                      <p:tavLst>
                                        <p:tav tm="0">
                                          <p:val>
                                            <p:fltVal val="0"/>
                                          </p:val>
                                        </p:tav>
                                        <p:tav tm="100000">
                                          <p:val>
                                            <p:fltVal val="1"/>
                                          </p:val>
                                        </p:tav>
                                      </p:tavLst>
                                    </p:anim>
                                    <p:animScale>
                                      <p:cBhvr>
                                        <p:cTn id="22" dur="998" fill="hold">
                                          <p:stCondLst>
                                            <p:cond delay="1"/>
                                          </p:stCondLst>
                                        </p:cTn>
                                        <p:tgtEl>
                                          <p:spTgt spid="3"/>
                                        </p:tgtEl>
                                      </p:cBhvr>
                                      <p:from x="500000" y="500000"/>
                                      <p:to x="100000" y="100000"/>
                                    </p:animScale>
                                    <p:anim to="" calcmode="lin" valueType="num">
                                      <p:cBhvr>
                                        <p:cTn id="23" dur="714" fill="hold">
                                          <p:stCondLst>
                                            <p:cond delay="286"/>
                                          </p:stCondLst>
                                        </p:cTn>
                                        <p:tgtEl>
                                          <p:spTgt spid="3"/>
                                        </p:tgtEl>
                                        <p:attrNameLst>
                                          <p:attrName>ppt_x</p:attrName>
                                        </p:attrNameLst>
                                      </p:cBhvr>
                                      <p:tavLst>
                                        <p:tav tm="0">
                                          <p:val>
                                            <p:strVal val="ppt_x-2"/>
                                          </p:val>
                                        </p:tav>
                                        <p:tav tm="100000">
                                          <p:val>
                                            <p:strVal val="#ppt_x"/>
                                          </p:val>
                                        </p:tav>
                                      </p:tavLst>
                                    </p:anim>
                                    <p:anim to="" calcmode="lin" valueType="num">
                                      <p:cBhvr>
                                        <p:cTn id="24" dur="714" fill="hold">
                                          <p:stCondLst>
                                            <p:cond delay="286"/>
                                          </p:stCondLst>
                                        </p:cTn>
                                        <p:tgtEl>
                                          <p:spTgt spid="3"/>
                                        </p:tgtEl>
                                        <p:attrNameLst>
                                          <p:attrName>ppt_y</p:attrName>
                                        </p:attrNameLst>
                                      </p:cBhvr>
                                      <p:tavLst>
                                        <p:tav tm="0">
                                          <p:val>
                                            <p:strVal val="ppt_y-2"/>
                                          </p:val>
                                        </p:tav>
                                        <p:tav tm="100000">
                                          <p:val>
                                            <p:strVal val="#ppt_y"/>
                                          </p:val>
                                        </p:tav>
                                      </p:tavLst>
                                    </p:anim>
                                  </p:childTnLst>
                                </p:cTn>
                              </p:par>
                            </p:childTnLst>
                          </p:cTn>
                        </p:par>
                        <p:par>
                          <p:cTn id="25" fill="hold">
                            <p:stCondLst>
                              <p:cond delay="1500"/>
                            </p:stCondLst>
                            <p:childTnLst>
                              <p:par>
                                <p:cTn id="26" presetID="0" presetClass="entr" presetSubtype="0" decel="70000" fill="hold" grpId="0" nodeType="afterEffect">
                                  <p:stCondLst>
                                    <p:cond delay="0"/>
                                  </p:stCondLst>
                                  <p:iterate type="lt">
                                    <p:tmPct val="10000"/>
                                  </p:iterate>
                                  <p:childTnLst>
                                    <p:set>
                                      <p:cBhvr>
                                        <p:cTn id="27" dur="855" fill="hold">
                                          <p:stCondLst>
                                            <p:cond delay="1"/>
                                          </p:stCondLst>
                                        </p:cTn>
                                        <p:tgtEl>
                                          <p:spTgt spid="4"/>
                                        </p:tgtEl>
                                        <p:attrNameLst>
                                          <p:attrName>style.visibility</p:attrName>
                                        </p:attrNameLst>
                                      </p:cBhvr>
                                      <p:to>
                                        <p:strVal val="visible"/>
                                      </p:to>
                                    </p:set>
                                    <p:anim to="" calcmode="lin" valueType="num">
                                      <p:cBhvr>
                                        <p:cTn id="28" dur="1" fill="hold">
                                          <p:stCondLst>
                                            <p:cond delay="0"/>
                                          </p:stCondLst>
                                        </p:cTn>
                                        <p:tgtEl>
                                          <p:spTgt spid="4"/>
                                        </p:tgtEl>
                                        <p:attrNameLst>
                                          <p:attrName>ppt_x</p:attrName>
                                        </p:attrNameLst>
                                      </p:cBhvr>
                                      <p:tavLst>
                                        <p:tav tm="0">
                                          <p:val>
                                            <p:strVal val="#ppt_x"/>
                                          </p:val>
                                        </p:tav>
                                        <p:tav tm="100000">
                                          <p:val>
                                            <p:strVal val="#ppt_x+0.15*sin(rand(0-360)+0)+2"/>
                                          </p:val>
                                        </p:tav>
                                      </p:tavLst>
                                    </p:anim>
                                    <p:anim to="" calcmode="lin" valueType="num">
                                      <p:cBhvr>
                                        <p:cTn id="29" dur="1" fill="hold">
                                          <p:stCondLst>
                                            <p:cond delay="0"/>
                                          </p:stCondLst>
                                        </p:cTn>
                                        <p:tgtEl>
                                          <p:spTgt spid="4"/>
                                        </p:tgtEl>
                                        <p:attrNameLst>
                                          <p:attrName>ppt_y</p:attrName>
                                        </p:attrNameLst>
                                      </p:cBhvr>
                                      <p:tavLst>
                                        <p:tav tm="0">
                                          <p:val>
                                            <p:strVal val="#ppt_y"/>
                                          </p:val>
                                        </p:tav>
                                        <p:tav tm="100000">
                                          <p:val>
                                            <p:strVal val="#ppt_y+0.15*sin(rand(0-360)+0)+2"/>
                                          </p:val>
                                        </p:tav>
                                      </p:tavLst>
                                    </p:anim>
                                    <p:anim to="" calcmode="lin" valueType="num">
                                      <p:cBhvr>
                                        <p:cTn id="30" dur="998" fill="hold">
                                          <p:stCondLst>
                                            <p:cond delay="2"/>
                                          </p:stCondLst>
                                        </p:cTn>
                                        <p:tgtEl>
                                          <p:spTgt spid="4"/>
                                        </p:tgtEl>
                                        <p:attrNameLst>
                                          <p:attrName>style.opacity</p:attrName>
                                        </p:attrNameLst>
                                      </p:cBhvr>
                                      <p:tavLst>
                                        <p:tav tm="0">
                                          <p:val>
                                            <p:fltVal val="0"/>
                                          </p:val>
                                        </p:tav>
                                        <p:tav tm="100000">
                                          <p:val>
                                            <p:fltVal val="1"/>
                                          </p:val>
                                        </p:tav>
                                      </p:tavLst>
                                    </p:anim>
                                    <p:animScale>
                                      <p:cBhvr>
                                        <p:cTn id="31" dur="998" fill="hold">
                                          <p:stCondLst>
                                            <p:cond delay="1"/>
                                          </p:stCondLst>
                                        </p:cTn>
                                        <p:tgtEl>
                                          <p:spTgt spid="4"/>
                                        </p:tgtEl>
                                      </p:cBhvr>
                                      <p:from x="500000" y="500000"/>
                                      <p:to x="100000" y="100000"/>
                                    </p:animScale>
                                    <p:anim to="" calcmode="lin" valueType="num">
                                      <p:cBhvr>
                                        <p:cTn id="32" dur="714" fill="hold">
                                          <p:stCondLst>
                                            <p:cond delay="286"/>
                                          </p:stCondLst>
                                        </p:cTn>
                                        <p:tgtEl>
                                          <p:spTgt spid="4"/>
                                        </p:tgtEl>
                                        <p:attrNameLst>
                                          <p:attrName>ppt_x</p:attrName>
                                        </p:attrNameLst>
                                      </p:cBhvr>
                                      <p:tavLst>
                                        <p:tav tm="0">
                                          <p:val>
                                            <p:strVal val="ppt_x-2"/>
                                          </p:val>
                                        </p:tav>
                                        <p:tav tm="100000">
                                          <p:val>
                                            <p:strVal val="#ppt_x"/>
                                          </p:val>
                                        </p:tav>
                                      </p:tavLst>
                                    </p:anim>
                                    <p:anim to="" calcmode="lin" valueType="num">
                                      <p:cBhvr>
                                        <p:cTn id="33" dur="714" fill="hold">
                                          <p:stCondLst>
                                            <p:cond delay="286"/>
                                          </p:stCondLst>
                                        </p:cTn>
                                        <p:tgtEl>
                                          <p:spTgt spid="4"/>
                                        </p:tgtEl>
                                        <p:attrNameLst>
                                          <p:attrName>ppt_y</p:attrName>
                                        </p:attrNameLst>
                                      </p:cBhvr>
                                      <p:tavLst>
                                        <p:tav tm="0">
                                          <p:val>
                                            <p:strVal val="ppt_y-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10"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277620" y="1628775"/>
            <a:ext cx="6541770" cy="3969385"/>
          </a:xfrm>
          <a:prstGeom prst="rect">
            <a:avLst/>
          </a:prstGeom>
          <a:noFill/>
          <a:ln w="9525">
            <a:noFill/>
          </a:ln>
        </p:spPr>
        <p:txBody>
          <a:bodyPr wrap="square">
            <a:spAutoFit/>
          </a:bodyPr>
          <a:p>
            <a:pPr indent="711200" algn="just" fontAlgn="auto">
              <a:lnSpc>
                <a:spcPct val="150000"/>
              </a:lnSpc>
              <a:extLst>
                <a:ext uri="{35155182-B16C-46BC-9424-99874614C6A1}">
                  <wpsdc:indentchars xmlns:wpsdc="http://www.wps.cn/officeDocument/2017/drawingmlCustomData" val="200" checksum="3773799597"/>
                </a:ext>
              </a:extLst>
            </a:pPr>
            <a:r>
              <a:rPr lang="zh-CN" sz="2800" b="0">
                <a:latin typeface="黑体" panose="02010609060101010101" charset="-122"/>
                <a:ea typeface="黑体" panose="02010609060101010101" charset="-122"/>
                <a:cs typeface="黑体" panose="02010609060101010101" charset="-122"/>
              </a:rPr>
              <a:t>为了能够让预告片更加吸睛，导演们往往会在预告片中</a:t>
            </a:r>
            <a:r>
              <a:rPr lang="zh-CN" sz="2800" b="0">
                <a:solidFill>
                  <a:srgbClr val="FF0000"/>
                </a:solidFill>
                <a:latin typeface="黑体" panose="02010609060101010101" charset="-122"/>
                <a:ea typeface="黑体" panose="02010609060101010101" charset="-122"/>
                <a:cs typeface="黑体" panose="02010609060101010101" charset="-122"/>
              </a:rPr>
              <a:t>设置悬念、埋下伏笔</a:t>
            </a:r>
            <a:r>
              <a:rPr lang="zh-CN" sz="2800" b="0">
                <a:latin typeface="黑体" panose="02010609060101010101" charset="-122"/>
                <a:ea typeface="黑体" panose="02010609060101010101" charset="-122"/>
                <a:cs typeface="黑体" panose="02010609060101010101" charset="-122"/>
              </a:rPr>
              <a:t>，这种新颖的拍摄手法能激发观众们观看电影的欲望。本文善于制造悬念，多处埋下伏笔，最后的谜底既出人意料，又在情理之中。</a:t>
            </a:r>
            <a:endParaRPr lang="zh-CN" sz="2800" b="0">
              <a:latin typeface="黑体" panose="02010609060101010101" charset="-122"/>
              <a:ea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wipe dir="r"/>
      </p:transition>
    </mc:Choice>
    <mc:Fallback>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DIAGRAM_VIRTUALLY_FRAME" val="{&quot;height&quot;:248.61464566929135,&quot;left&quot;:95.4,&quot;top&quot;:84.23535433070866,&quot;width&quot;:745.7}"/>
</p:tagLst>
</file>

<file path=ppt/tags/tag37.xml><?xml version="1.0" encoding="utf-8"?>
<p:tagLst xmlns:p="http://schemas.openxmlformats.org/presentationml/2006/main">
  <p:tag name="KSO_WM_DIAGRAM_VIRTUALLY_FRAME" val="{&quot;height&quot;:248.61464566929135,&quot;left&quot;:95.4,&quot;top&quot;:84.23535433070866,&quot;width&quot;:745.7}"/>
</p:tagLst>
</file>

<file path=ppt/tags/tag38.xml><?xml version="1.0" encoding="utf-8"?>
<p:tagLst xmlns:p="http://schemas.openxmlformats.org/presentationml/2006/main">
  <p:tag name="KSO_WM_DIAGRAM_VIRTUALLY_FRAME" val="{&quot;height&quot;:248.61464566929135,&quot;left&quot;:95.4,&quot;top&quot;:84.23535433070866,&quot;width&quot;:745.7}"/>
</p:tagLst>
</file>

<file path=ppt/tags/tag39.xml><?xml version="1.0" encoding="utf-8"?>
<p:tagLst xmlns:p="http://schemas.openxmlformats.org/presentationml/2006/main">
  <p:tag name="KSO_WM_DIAGRAM_VIRTUALLY_FRAME" val="{&quot;height&quot;:248.61464566929135,&quot;left&quot;:95.4,&quot;top&quot;:84.23535433070866,&quot;width&quot;:745.7}"/>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COMMONDATA" val="eyJjb3VudCI6NiwiaGRpZCI6Ijk3YzAzZjM1ZGJhNWRiMzgzYTY2ZmY0ZDBiOGIyYmFmIiwidXNlckNvdW50IjoxfQ=="/>
  <p:tag name="KSO_WPP_MARK_KEY" val="3456e27b-54d2-4aa1-90ad-b7fe0aaddb9f"/>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2180</Words>
  <Application>WPS 演示</Application>
  <PresentationFormat>宽屏</PresentationFormat>
  <Paragraphs>178</Paragraphs>
  <Slides>25</Slides>
  <Notes>0</Notes>
  <HiddenSlides>0</HiddenSlides>
  <MMClips>1</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25</vt:i4>
      </vt:variant>
    </vt:vector>
  </HeadingPairs>
  <TitlesOfParts>
    <vt:vector size="46" baseType="lpstr">
      <vt:lpstr>Arial</vt:lpstr>
      <vt:lpstr>宋体</vt:lpstr>
      <vt:lpstr>Wingdings</vt:lpstr>
      <vt:lpstr>优设标题黑</vt:lpstr>
      <vt:lpstr>汉仪程行简</vt:lpstr>
      <vt:lpstr>汉仪铸字美心体简</vt:lpstr>
      <vt:lpstr>方正全福体</vt:lpstr>
      <vt:lpstr>Century Gothic</vt:lpstr>
      <vt:lpstr>黑体</vt:lpstr>
      <vt:lpstr>华文隶书</vt:lpstr>
      <vt:lpstr>华文行楷</vt:lpstr>
      <vt:lpstr>逐浪帅宋斜楷体</vt:lpstr>
      <vt:lpstr>等线</vt:lpstr>
      <vt:lpstr>汉仪雪君体简</vt:lpstr>
      <vt:lpstr>思源黑体 CN ExtraLight</vt:lpstr>
      <vt:lpstr>Impact</vt:lpstr>
      <vt:lpstr>微软雅黑</vt:lpstr>
      <vt:lpstr>Arial Unicode MS</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许 董</dc:creator>
  <cp:lastModifiedBy>梨花与白人</cp:lastModifiedBy>
  <cp:revision>65</cp:revision>
  <dcterms:created xsi:type="dcterms:W3CDTF">2022-05-14T12:30:00Z</dcterms:created>
  <dcterms:modified xsi:type="dcterms:W3CDTF">2025-06-09T03:19:15Z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F7094513E79D4EB9A830D36FC34CFDB6_13</vt:lpwstr>
  </property>
  <property fmtid="{D5CDD505-2E9C-101B-9397-08002B2CF9AE}" pid="3" name="KSOProductBuildVer">
    <vt:lpwstr>2052-12.1.0.21171</vt:lpwstr>
  </property>
  <property fmtid="{D5CDD505-2E9C-101B-9397-08002B2CF9AE}" pid="4" name="KSOTemplateUUID">
    <vt:lpwstr>v1.0_mb_eAV7jCoJWjoPwgsl2yLEfg==</vt:lpwstr>
  </property>
</Properties>
</file>