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media/image2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3"/>
    <p:sldMasterId id="2147483672" r:id="rId4"/>
    <p:sldMasterId id="2147483684" r:id="rId5"/>
  </p:sldMasterIdLst>
  <p:notesMasterIdLst>
    <p:notesMasterId r:id="rId13"/>
  </p:notesMasterIdLst>
  <p:handoutMasterIdLst>
    <p:handoutMasterId r:id="rId22"/>
  </p:handoutMasterIdLst>
  <p:sldIdLst>
    <p:sldId id="286" r:id="rId6"/>
    <p:sldId id="288" r:id="rId7"/>
    <p:sldId id="289" r:id="rId8"/>
    <p:sldId id="259" r:id="rId9"/>
    <p:sldId id="267" r:id="rId10"/>
    <p:sldId id="306" r:id="rId11"/>
    <p:sldId id="309" r:id="rId12"/>
    <p:sldId id="308" r:id="rId14"/>
    <p:sldId id="307" r:id="rId15"/>
    <p:sldId id="310" r:id="rId16"/>
    <p:sldId id="268" r:id="rId17"/>
    <p:sldId id="312" r:id="rId18"/>
    <p:sldId id="273" r:id="rId19"/>
    <p:sldId id="276" r:id="rId20"/>
    <p:sldId id="290" r:id="rId21"/>
  </p:sldIdLst>
  <p:sldSz cx="12192000" cy="6858000"/>
  <p:notesSz cx="9144000" cy="6858000"/>
  <p:embeddedFontLst>
    <p:embeddedFont>
      <p:font typeface="汉仪力量黑简" panose="00020600040101010101" charset="-122"/>
      <p:regular r:id="rId27"/>
    </p:embeddedFont>
    <p:embeddedFont>
      <p:font typeface="华文新魏" panose="02010800040101010101" charset="-122"/>
      <p:regular r:id="rId28"/>
    </p:embeddedFont>
    <p:embeddedFont>
      <p:font typeface="Comic Sans MS" panose="030F0702030302020204" charset="0"/>
      <p:regular r:id="rId29"/>
      <p:bold r:id="rId30"/>
      <p:italic r:id="rId31"/>
      <p:boldItalic r:id="rId32"/>
    </p:embeddedFont>
    <p:embeddedFont>
      <p:font typeface="楷体" panose="02010609060101010101" charset="-122"/>
      <p:regular r:id="rId33"/>
    </p:embeddedFont>
    <p:embeddedFont>
      <p:font typeface="华文楷体" panose="02010600040101010101" charset="-122"/>
      <p:regular r:id="rId34"/>
    </p:embeddedFont>
    <p:embeddedFont>
      <p:font typeface="汉仪元隆黑-105简" panose="00020600040101010101" charset="-122"/>
      <p:regular r:id="rId35"/>
    </p:embeddedFont>
    <p:embeddedFont>
      <p:font typeface="华文琥珀" panose="02010800040101010101" charset="-122"/>
      <p:regular r:id="rId36"/>
    </p:embeddedFont>
    <p:embeddedFont>
      <p:font typeface="微软雅黑" panose="020B0503020204020204" charset="-122"/>
      <p:regular r:id="rId37"/>
    </p:embeddedFont>
    <p:embeddedFont>
      <p:font typeface="Calibri" panose="020F0502020204030204" charset="0"/>
      <p:regular r:id="rId38"/>
      <p:bold r:id="rId39"/>
      <p:italic r:id="rId40"/>
      <p:boldItalic r:id="rId41"/>
    </p:embeddedFont>
  </p:embeddedFontLst>
  <p:custDataLst>
    <p:tags r:id="rId4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PS" initials="W" lastIdx="1" clrIdx="0"/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4.xml"/><Relationship Id="rId8" Type="http://schemas.openxmlformats.org/officeDocument/2006/relationships/slide" Target="slides/slide3.xml"/><Relationship Id="rId7" Type="http://schemas.openxmlformats.org/officeDocument/2006/relationships/slide" Target="slides/slide2.xml"/><Relationship Id="rId6" Type="http://schemas.openxmlformats.org/officeDocument/2006/relationships/slide" Target="slides/slide1.xml"/><Relationship Id="rId5" Type="http://schemas.openxmlformats.org/officeDocument/2006/relationships/slideMaster" Target="slideMasters/slideMaster4.xml"/><Relationship Id="rId42" Type="http://schemas.openxmlformats.org/officeDocument/2006/relationships/tags" Target="tags/tag419.xml"/><Relationship Id="rId41" Type="http://schemas.openxmlformats.org/officeDocument/2006/relationships/font" Target="fonts/font15.fntdata"/><Relationship Id="rId40" Type="http://schemas.openxmlformats.org/officeDocument/2006/relationships/font" Target="fonts/font14.fntdata"/><Relationship Id="rId4" Type="http://schemas.openxmlformats.org/officeDocument/2006/relationships/slideMaster" Target="slideMasters/slideMaster3.xml"/><Relationship Id="rId39" Type="http://schemas.openxmlformats.org/officeDocument/2006/relationships/font" Target="fonts/font13.fntdata"/><Relationship Id="rId38" Type="http://schemas.openxmlformats.org/officeDocument/2006/relationships/font" Target="fonts/font12.fntdata"/><Relationship Id="rId37" Type="http://schemas.openxmlformats.org/officeDocument/2006/relationships/font" Target="fonts/font11.fntdata"/><Relationship Id="rId36" Type="http://schemas.openxmlformats.org/officeDocument/2006/relationships/font" Target="fonts/font10.fntdata"/><Relationship Id="rId35" Type="http://schemas.openxmlformats.org/officeDocument/2006/relationships/font" Target="fonts/font9.fntdata"/><Relationship Id="rId34" Type="http://schemas.openxmlformats.org/officeDocument/2006/relationships/font" Target="fonts/font8.fntdata"/><Relationship Id="rId33" Type="http://schemas.openxmlformats.org/officeDocument/2006/relationships/font" Target="fonts/font7.fntdata"/><Relationship Id="rId32" Type="http://schemas.openxmlformats.org/officeDocument/2006/relationships/font" Target="fonts/font6.fntdata"/><Relationship Id="rId31" Type="http://schemas.openxmlformats.org/officeDocument/2006/relationships/font" Target="fonts/font5.fntdata"/><Relationship Id="rId30" Type="http://schemas.openxmlformats.org/officeDocument/2006/relationships/font" Target="fonts/font4.fntdata"/><Relationship Id="rId3" Type="http://schemas.openxmlformats.org/officeDocument/2006/relationships/slideMaster" Target="slideMasters/slideMaster2.xml"/><Relationship Id="rId29" Type="http://schemas.openxmlformats.org/officeDocument/2006/relationships/font" Target="fonts/font3.fntdata"/><Relationship Id="rId28" Type="http://schemas.openxmlformats.org/officeDocument/2006/relationships/font" Target="fonts/font2.fntdata"/><Relationship Id="rId27" Type="http://schemas.openxmlformats.org/officeDocument/2006/relationships/font" Target="fonts/font1.fntdata"/><Relationship Id="rId26" Type="http://schemas.openxmlformats.org/officeDocument/2006/relationships/commentAuthors" Target="commentAuthors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5.xml"/><Relationship Id="rId20" Type="http://schemas.openxmlformats.org/officeDocument/2006/relationships/slide" Target="slides/slide14.xml"/><Relationship Id="rId2" Type="http://schemas.openxmlformats.org/officeDocument/2006/relationships/theme" Target="theme/theme1.xml"/><Relationship Id="rId19" Type="http://schemas.openxmlformats.org/officeDocument/2006/relationships/slide" Target="slides/slide13.xml"/><Relationship Id="rId18" Type="http://schemas.openxmlformats.org/officeDocument/2006/relationships/slide" Target="slides/slide12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3" Type="http://schemas.openxmlformats.org/officeDocument/2006/relationships/notesMaster" Target="notesMasters/notesMaster1.xml"/><Relationship Id="rId12" Type="http://schemas.openxmlformats.org/officeDocument/2006/relationships/slide" Target="slides/slide7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6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6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6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6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tags" Target="../tags/tag6.xml"/><Relationship Id="rId8" Type="http://schemas.openxmlformats.org/officeDocument/2006/relationships/tags" Target="../tags/tag5.xml"/><Relationship Id="rId7" Type="http://schemas.openxmlformats.org/officeDocument/2006/relationships/tags" Target="../tags/tag4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4" Type="http://schemas.openxmlformats.org/officeDocument/2006/relationships/tags" Target="../tags/tag19.xml"/><Relationship Id="rId23" Type="http://schemas.openxmlformats.org/officeDocument/2006/relationships/tags" Target="../tags/tag18.xml"/><Relationship Id="rId22" Type="http://schemas.openxmlformats.org/officeDocument/2006/relationships/tags" Target="../tags/tag17.xml"/><Relationship Id="rId21" Type="http://schemas.openxmlformats.org/officeDocument/2006/relationships/tags" Target="../tags/tag16.xml"/><Relationship Id="rId20" Type="http://schemas.openxmlformats.org/officeDocument/2006/relationships/tags" Target="../tags/tag15.xml"/><Relationship Id="rId2" Type="http://schemas.openxmlformats.org/officeDocument/2006/relationships/tags" Target="../tags/tag1.xml"/><Relationship Id="rId19" Type="http://schemas.openxmlformats.org/officeDocument/2006/relationships/tags" Target="../tags/tag14.xml"/><Relationship Id="rId18" Type="http://schemas.openxmlformats.org/officeDocument/2006/relationships/tags" Target="../tags/tag13.xml"/><Relationship Id="rId17" Type="http://schemas.openxmlformats.org/officeDocument/2006/relationships/tags" Target="../tags/tag12.xml"/><Relationship Id="rId16" Type="http://schemas.openxmlformats.org/officeDocument/2006/relationships/tags" Target="../tags/tag11.xml"/><Relationship Id="rId15" Type="http://schemas.microsoft.com/office/2007/relationships/hdphoto" Target="../media/image4.wdp"/><Relationship Id="rId14" Type="http://schemas.openxmlformats.org/officeDocument/2006/relationships/image" Target="../media/image3.png"/><Relationship Id="rId13" Type="http://schemas.openxmlformats.org/officeDocument/2006/relationships/tags" Target="../tags/tag10.xml"/><Relationship Id="rId12" Type="http://schemas.openxmlformats.org/officeDocument/2006/relationships/tags" Target="../tags/tag9.xml"/><Relationship Id="rId11" Type="http://schemas.openxmlformats.org/officeDocument/2006/relationships/tags" Target="../tags/tag8.xml"/><Relationship Id="rId10" Type="http://schemas.openxmlformats.org/officeDocument/2006/relationships/tags" Target="../tags/tag7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tags" Target="../tags/tag31.xml"/><Relationship Id="rId7" Type="http://schemas.openxmlformats.org/officeDocument/2006/relationships/tags" Target="../tags/tag30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5" Type="http://schemas.openxmlformats.org/officeDocument/2006/relationships/tags" Target="../tags/tag36.xml"/><Relationship Id="rId14" Type="http://schemas.openxmlformats.org/officeDocument/2006/relationships/tags" Target="../tags/tag35.xml"/><Relationship Id="rId13" Type="http://schemas.openxmlformats.org/officeDocument/2006/relationships/tags" Target="../tags/tag34.xml"/><Relationship Id="rId12" Type="http://schemas.openxmlformats.org/officeDocument/2006/relationships/tags" Target="../tags/tag33.xml"/><Relationship Id="rId11" Type="http://schemas.openxmlformats.org/officeDocument/2006/relationships/tags" Target="../tags/tag32.xml"/><Relationship Id="rId10" Type="http://schemas.microsoft.com/office/2007/relationships/hdphoto" Target="../media/image6.wd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9" Type="http://schemas.microsoft.com/office/2007/relationships/hdphoto" Target="../media/image8.wdp"/><Relationship Id="rId8" Type="http://schemas.openxmlformats.org/officeDocument/2006/relationships/image" Target="../media/image7.png"/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7" Type="http://schemas.openxmlformats.org/officeDocument/2006/relationships/tags" Target="../tags/tag50.xml"/><Relationship Id="rId16" Type="http://schemas.openxmlformats.org/officeDocument/2006/relationships/tags" Target="../tags/tag49.xml"/><Relationship Id="rId15" Type="http://schemas.openxmlformats.org/officeDocument/2006/relationships/tags" Target="../tags/tag48.xml"/><Relationship Id="rId14" Type="http://schemas.openxmlformats.org/officeDocument/2006/relationships/tags" Target="../tags/tag47.xml"/><Relationship Id="rId13" Type="http://schemas.openxmlformats.org/officeDocument/2006/relationships/tags" Target="../tags/tag46.xml"/><Relationship Id="rId12" Type="http://schemas.openxmlformats.org/officeDocument/2006/relationships/tags" Target="../tags/tag45.xml"/><Relationship Id="rId11" Type="http://schemas.openxmlformats.org/officeDocument/2006/relationships/tags" Target="../tags/tag44.xml"/><Relationship Id="rId10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7" Type="http://schemas.openxmlformats.org/officeDocument/2006/relationships/tags" Target="../tags/tag56.xml"/><Relationship Id="rId6" Type="http://schemas.openxmlformats.org/officeDocument/2006/relationships/tags" Target="../tags/tag55.xml"/><Relationship Id="rId5" Type="http://schemas.openxmlformats.org/officeDocument/2006/relationships/tags" Target="../tags/tag54.xml"/><Relationship Id="rId4" Type="http://schemas.openxmlformats.org/officeDocument/2006/relationships/tags" Target="../tags/tag53.xml"/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9" Type="http://schemas.openxmlformats.org/officeDocument/2006/relationships/tags" Target="../tags/tag64.xml"/><Relationship Id="rId8" Type="http://schemas.openxmlformats.org/officeDocument/2006/relationships/tags" Target="../tags/tag63.xml"/><Relationship Id="rId7" Type="http://schemas.openxmlformats.org/officeDocument/2006/relationships/tags" Target="../tags/tag62.xml"/><Relationship Id="rId6" Type="http://schemas.openxmlformats.org/officeDocument/2006/relationships/tags" Target="../tags/tag61.xml"/><Relationship Id="rId5" Type="http://schemas.openxmlformats.org/officeDocument/2006/relationships/tags" Target="../tags/tag60.xml"/><Relationship Id="rId4" Type="http://schemas.openxmlformats.org/officeDocument/2006/relationships/tags" Target="../tags/tag59.xml"/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4" Type="http://schemas.openxmlformats.org/officeDocument/2006/relationships/tags" Target="../tags/tag71.xml"/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5" Type="http://schemas.openxmlformats.org/officeDocument/2006/relationships/tags" Target="../tags/tag75.xml"/><Relationship Id="rId4" Type="http://schemas.openxmlformats.org/officeDocument/2006/relationships/tags" Target="../tags/tag74.xml"/><Relationship Id="rId3" Type="http://schemas.openxmlformats.org/officeDocument/2006/relationships/tags" Target="../tags/tag73.xml"/><Relationship Id="rId2" Type="http://schemas.openxmlformats.org/officeDocument/2006/relationships/tags" Target="../tags/tag72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6" Type="http://schemas.openxmlformats.org/officeDocument/2006/relationships/tags" Target="../tags/tag80.xml"/><Relationship Id="rId5" Type="http://schemas.openxmlformats.org/officeDocument/2006/relationships/tags" Target="../tags/tag79.xml"/><Relationship Id="rId4" Type="http://schemas.openxmlformats.org/officeDocument/2006/relationships/tags" Target="../tags/tag78.xml"/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88.xml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2" Type="http://schemas.openxmlformats.org/officeDocument/2006/relationships/image" Target="../media/image2.svg"/><Relationship Id="rId21" Type="http://schemas.openxmlformats.org/officeDocument/2006/relationships/image" Target="../media/image1.png"/><Relationship Id="rId20" Type="http://schemas.openxmlformats.org/officeDocument/2006/relationships/tags" Target="../tags/tag98.xml"/><Relationship Id="rId2" Type="http://schemas.openxmlformats.org/officeDocument/2006/relationships/tags" Target="../tags/tag81.xml"/><Relationship Id="rId19" Type="http://schemas.openxmlformats.org/officeDocument/2006/relationships/tags" Target="../tags/tag97.xml"/><Relationship Id="rId18" Type="http://schemas.openxmlformats.org/officeDocument/2006/relationships/tags" Target="../tags/tag96.xml"/><Relationship Id="rId17" Type="http://schemas.openxmlformats.org/officeDocument/2006/relationships/tags" Target="../tags/tag95.xml"/><Relationship Id="rId16" Type="http://schemas.openxmlformats.org/officeDocument/2006/relationships/tags" Target="../tags/tag94.xml"/><Relationship Id="rId15" Type="http://schemas.openxmlformats.org/officeDocument/2006/relationships/tags" Target="../tags/tag93.xml"/><Relationship Id="rId14" Type="http://schemas.openxmlformats.org/officeDocument/2006/relationships/tags" Target="../tags/tag92.xml"/><Relationship Id="rId13" Type="http://schemas.openxmlformats.org/officeDocument/2006/relationships/tags" Target="../tags/tag91.xml"/><Relationship Id="rId12" Type="http://schemas.openxmlformats.org/officeDocument/2006/relationships/tags" Target="../tags/tag90.xml"/><Relationship Id="rId11" Type="http://schemas.openxmlformats.org/officeDocument/2006/relationships/image" Target="../media/image9.png"/><Relationship Id="rId10" Type="http://schemas.openxmlformats.org/officeDocument/2006/relationships/tags" Target="../tags/tag89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9" Type="http://schemas.openxmlformats.org/officeDocument/2006/relationships/tags" Target="../tags/tag113.xml"/><Relationship Id="rId8" Type="http://schemas.openxmlformats.org/officeDocument/2006/relationships/tags" Target="../tags/tag112.xml"/><Relationship Id="rId7" Type="http://schemas.openxmlformats.org/officeDocument/2006/relationships/tags" Target="../tags/tag11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tags" Target="../tags/tag110.xml"/><Relationship Id="rId3" Type="http://schemas.openxmlformats.org/officeDocument/2006/relationships/tags" Target="../tags/tag109.xml"/><Relationship Id="rId24" Type="http://schemas.openxmlformats.org/officeDocument/2006/relationships/tags" Target="../tags/tag126.xml"/><Relationship Id="rId23" Type="http://schemas.openxmlformats.org/officeDocument/2006/relationships/tags" Target="../tags/tag125.xml"/><Relationship Id="rId22" Type="http://schemas.openxmlformats.org/officeDocument/2006/relationships/tags" Target="../tags/tag124.xml"/><Relationship Id="rId21" Type="http://schemas.openxmlformats.org/officeDocument/2006/relationships/tags" Target="../tags/tag123.xml"/><Relationship Id="rId20" Type="http://schemas.openxmlformats.org/officeDocument/2006/relationships/tags" Target="../tags/tag122.xml"/><Relationship Id="rId2" Type="http://schemas.openxmlformats.org/officeDocument/2006/relationships/tags" Target="../tags/tag108.xml"/><Relationship Id="rId19" Type="http://schemas.openxmlformats.org/officeDocument/2006/relationships/tags" Target="../tags/tag121.xml"/><Relationship Id="rId18" Type="http://schemas.openxmlformats.org/officeDocument/2006/relationships/tags" Target="../tags/tag120.xml"/><Relationship Id="rId17" Type="http://schemas.openxmlformats.org/officeDocument/2006/relationships/tags" Target="../tags/tag119.xml"/><Relationship Id="rId16" Type="http://schemas.openxmlformats.org/officeDocument/2006/relationships/tags" Target="../tags/tag118.xml"/><Relationship Id="rId15" Type="http://schemas.microsoft.com/office/2007/relationships/hdphoto" Target="../media/image4.wdp"/><Relationship Id="rId14" Type="http://schemas.openxmlformats.org/officeDocument/2006/relationships/image" Target="../media/image3.png"/><Relationship Id="rId13" Type="http://schemas.openxmlformats.org/officeDocument/2006/relationships/tags" Target="../tags/tag117.xml"/><Relationship Id="rId12" Type="http://schemas.openxmlformats.org/officeDocument/2006/relationships/tags" Target="../tags/tag116.xml"/><Relationship Id="rId11" Type="http://schemas.openxmlformats.org/officeDocument/2006/relationships/tags" Target="../tags/tag115.xml"/><Relationship Id="rId10" Type="http://schemas.openxmlformats.org/officeDocument/2006/relationships/tags" Target="../tags/tag114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tags" Target="../tags/tag129.xml"/><Relationship Id="rId3" Type="http://schemas.openxmlformats.org/officeDocument/2006/relationships/tags" Target="../tags/tag128.xml"/><Relationship Id="rId2" Type="http://schemas.openxmlformats.org/officeDocument/2006/relationships/tags" Target="../tags/tag127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tags" Target="../tags/tag138.xml"/><Relationship Id="rId7" Type="http://schemas.openxmlformats.org/officeDocument/2006/relationships/tags" Target="../tags/tag137.xml"/><Relationship Id="rId6" Type="http://schemas.openxmlformats.org/officeDocument/2006/relationships/tags" Target="../tags/tag136.xml"/><Relationship Id="rId5" Type="http://schemas.openxmlformats.org/officeDocument/2006/relationships/tags" Target="../tags/tag135.xml"/><Relationship Id="rId4" Type="http://schemas.openxmlformats.org/officeDocument/2006/relationships/tags" Target="../tags/tag134.xml"/><Relationship Id="rId3" Type="http://schemas.openxmlformats.org/officeDocument/2006/relationships/tags" Target="../tags/tag133.xml"/><Relationship Id="rId2" Type="http://schemas.openxmlformats.org/officeDocument/2006/relationships/tags" Target="../tags/tag132.xml"/><Relationship Id="rId15" Type="http://schemas.openxmlformats.org/officeDocument/2006/relationships/tags" Target="../tags/tag143.xml"/><Relationship Id="rId14" Type="http://schemas.openxmlformats.org/officeDocument/2006/relationships/tags" Target="../tags/tag142.xml"/><Relationship Id="rId13" Type="http://schemas.openxmlformats.org/officeDocument/2006/relationships/tags" Target="../tags/tag141.xml"/><Relationship Id="rId12" Type="http://schemas.openxmlformats.org/officeDocument/2006/relationships/tags" Target="../tags/tag140.xml"/><Relationship Id="rId11" Type="http://schemas.openxmlformats.org/officeDocument/2006/relationships/tags" Target="../tags/tag139.xml"/><Relationship Id="rId10" Type="http://schemas.microsoft.com/office/2007/relationships/hdphoto" Target="../media/image6.wdp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microsoft.com/office/2007/relationships/hdphoto" Target="../media/image8.wdp"/><Relationship Id="rId8" Type="http://schemas.openxmlformats.org/officeDocument/2006/relationships/image" Target="../media/image7.png"/><Relationship Id="rId7" Type="http://schemas.openxmlformats.org/officeDocument/2006/relationships/tags" Target="../tags/tag149.xml"/><Relationship Id="rId6" Type="http://schemas.openxmlformats.org/officeDocument/2006/relationships/tags" Target="../tags/tag148.xml"/><Relationship Id="rId5" Type="http://schemas.openxmlformats.org/officeDocument/2006/relationships/tags" Target="../tags/tag147.xml"/><Relationship Id="rId4" Type="http://schemas.openxmlformats.org/officeDocument/2006/relationships/tags" Target="../tags/tag146.xml"/><Relationship Id="rId3" Type="http://schemas.openxmlformats.org/officeDocument/2006/relationships/tags" Target="../tags/tag145.xml"/><Relationship Id="rId2" Type="http://schemas.openxmlformats.org/officeDocument/2006/relationships/tags" Target="../tags/tag144.xml"/><Relationship Id="rId17" Type="http://schemas.openxmlformats.org/officeDocument/2006/relationships/tags" Target="../tags/tag157.xml"/><Relationship Id="rId16" Type="http://schemas.openxmlformats.org/officeDocument/2006/relationships/tags" Target="../tags/tag156.xml"/><Relationship Id="rId15" Type="http://schemas.openxmlformats.org/officeDocument/2006/relationships/tags" Target="../tags/tag155.xml"/><Relationship Id="rId14" Type="http://schemas.openxmlformats.org/officeDocument/2006/relationships/tags" Target="../tags/tag154.xml"/><Relationship Id="rId13" Type="http://schemas.openxmlformats.org/officeDocument/2006/relationships/tags" Target="../tags/tag153.xml"/><Relationship Id="rId12" Type="http://schemas.openxmlformats.org/officeDocument/2006/relationships/tags" Target="../tags/tag152.xml"/><Relationship Id="rId11" Type="http://schemas.openxmlformats.org/officeDocument/2006/relationships/tags" Target="../tags/tag151.xml"/><Relationship Id="rId10" Type="http://schemas.openxmlformats.org/officeDocument/2006/relationships/tags" Target="../tags/tag150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7" Type="http://schemas.openxmlformats.org/officeDocument/2006/relationships/tags" Target="../tags/tag163.xml"/><Relationship Id="rId6" Type="http://schemas.openxmlformats.org/officeDocument/2006/relationships/tags" Target="../tags/tag162.xml"/><Relationship Id="rId5" Type="http://schemas.openxmlformats.org/officeDocument/2006/relationships/tags" Target="../tags/tag161.xml"/><Relationship Id="rId4" Type="http://schemas.openxmlformats.org/officeDocument/2006/relationships/tags" Target="../tags/tag160.xml"/><Relationship Id="rId3" Type="http://schemas.openxmlformats.org/officeDocument/2006/relationships/tags" Target="../tags/tag159.xml"/><Relationship Id="rId2" Type="http://schemas.openxmlformats.org/officeDocument/2006/relationships/tags" Target="../tags/tag158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171.xml"/><Relationship Id="rId8" Type="http://schemas.openxmlformats.org/officeDocument/2006/relationships/tags" Target="../tags/tag170.xml"/><Relationship Id="rId7" Type="http://schemas.openxmlformats.org/officeDocument/2006/relationships/tags" Target="../tags/tag169.xml"/><Relationship Id="rId6" Type="http://schemas.openxmlformats.org/officeDocument/2006/relationships/tags" Target="../tags/tag168.xml"/><Relationship Id="rId5" Type="http://schemas.openxmlformats.org/officeDocument/2006/relationships/tags" Target="../tags/tag167.xml"/><Relationship Id="rId4" Type="http://schemas.openxmlformats.org/officeDocument/2006/relationships/tags" Target="../tags/tag166.xml"/><Relationship Id="rId3" Type="http://schemas.openxmlformats.org/officeDocument/2006/relationships/tags" Target="../tags/tag165.xml"/><Relationship Id="rId2" Type="http://schemas.openxmlformats.org/officeDocument/2006/relationships/tags" Target="../tags/tag164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5" Type="http://schemas.openxmlformats.org/officeDocument/2006/relationships/tags" Target="../tags/tag175.xml"/><Relationship Id="rId4" Type="http://schemas.openxmlformats.org/officeDocument/2006/relationships/tags" Target="../tags/tag174.xml"/><Relationship Id="rId3" Type="http://schemas.openxmlformats.org/officeDocument/2006/relationships/tags" Target="../tags/tag173.xml"/><Relationship Id="rId2" Type="http://schemas.openxmlformats.org/officeDocument/2006/relationships/tags" Target="../tags/tag172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" Type="http://schemas.openxmlformats.org/officeDocument/2006/relationships/tags" Target="../tags/tag176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5" Type="http://schemas.openxmlformats.org/officeDocument/2006/relationships/tags" Target="../tags/tag182.xml"/><Relationship Id="rId4" Type="http://schemas.openxmlformats.org/officeDocument/2006/relationships/tags" Target="../tags/tag181.xml"/><Relationship Id="rId3" Type="http://schemas.openxmlformats.org/officeDocument/2006/relationships/tags" Target="../tags/tag180.xml"/><Relationship Id="rId2" Type="http://schemas.openxmlformats.org/officeDocument/2006/relationships/tags" Target="../tags/tag179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6" Type="http://schemas.openxmlformats.org/officeDocument/2006/relationships/tags" Target="../tags/tag187.xml"/><Relationship Id="rId5" Type="http://schemas.openxmlformats.org/officeDocument/2006/relationships/tags" Target="../tags/tag186.xml"/><Relationship Id="rId4" Type="http://schemas.openxmlformats.org/officeDocument/2006/relationships/tags" Target="../tags/tag185.xml"/><Relationship Id="rId3" Type="http://schemas.openxmlformats.org/officeDocument/2006/relationships/tags" Target="../tags/tag184.xml"/><Relationship Id="rId2" Type="http://schemas.openxmlformats.org/officeDocument/2006/relationships/tags" Target="../tags/tag183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195.xml"/><Relationship Id="rId8" Type="http://schemas.openxmlformats.org/officeDocument/2006/relationships/tags" Target="../tags/tag194.xml"/><Relationship Id="rId7" Type="http://schemas.openxmlformats.org/officeDocument/2006/relationships/tags" Target="../tags/tag193.xml"/><Relationship Id="rId6" Type="http://schemas.openxmlformats.org/officeDocument/2006/relationships/tags" Target="../tags/tag192.xml"/><Relationship Id="rId5" Type="http://schemas.openxmlformats.org/officeDocument/2006/relationships/tags" Target="../tags/tag191.xml"/><Relationship Id="rId4" Type="http://schemas.openxmlformats.org/officeDocument/2006/relationships/tags" Target="../tags/tag190.xml"/><Relationship Id="rId3" Type="http://schemas.openxmlformats.org/officeDocument/2006/relationships/tags" Target="../tags/tag189.xml"/><Relationship Id="rId22" Type="http://schemas.openxmlformats.org/officeDocument/2006/relationships/image" Target="../media/image2.svg"/><Relationship Id="rId21" Type="http://schemas.openxmlformats.org/officeDocument/2006/relationships/image" Target="../media/image1.png"/><Relationship Id="rId20" Type="http://schemas.openxmlformats.org/officeDocument/2006/relationships/tags" Target="../tags/tag205.xml"/><Relationship Id="rId2" Type="http://schemas.openxmlformats.org/officeDocument/2006/relationships/tags" Target="../tags/tag188.xml"/><Relationship Id="rId19" Type="http://schemas.openxmlformats.org/officeDocument/2006/relationships/tags" Target="../tags/tag204.xml"/><Relationship Id="rId18" Type="http://schemas.openxmlformats.org/officeDocument/2006/relationships/tags" Target="../tags/tag203.xml"/><Relationship Id="rId17" Type="http://schemas.openxmlformats.org/officeDocument/2006/relationships/tags" Target="../tags/tag202.xml"/><Relationship Id="rId16" Type="http://schemas.openxmlformats.org/officeDocument/2006/relationships/tags" Target="../tags/tag201.xml"/><Relationship Id="rId15" Type="http://schemas.openxmlformats.org/officeDocument/2006/relationships/tags" Target="../tags/tag200.xml"/><Relationship Id="rId14" Type="http://schemas.openxmlformats.org/officeDocument/2006/relationships/tags" Target="../tags/tag199.xml"/><Relationship Id="rId13" Type="http://schemas.openxmlformats.org/officeDocument/2006/relationships/tags" Target="../tags/tag198.xml"/><Relationship Id="rId12" Type="http://schemas.openxmlformats.org/officeDocument/2006/relationships/tags" Target="../tags/tag197.xml"/><Relationship Id="rId11" Type="http://schemas.openxmlformats.org/officeDocument/2006/relationships/image" Target="../media/image9.png"/><Relationship Id="rId10" Type="http://schemas.openxmlformats.org/officeDocument/2006/relationships/tags" Target="../tags/tag196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220.xml"/><Relationship Id="rId8" Type="http://schemas.openxmlformats.org/officeDocument/2006/relationships/tags" Target="../tags/tag219.xml"/><Relationship Id="rId7" Type="http://schemas.openxmlformats.org/officeDocument/2006/relationships/tags" Target="../tags/tag218.xml"/><Relationship Id="rId6" Type="http://schemas.openxmlformats.org/officeDocument/2006/relationships/image" Target="../media/image13.png"/><Relationship Id="rId5" Type="http://schemas.openxmlformats.org/officeDocument/2006/relationships/tags" Target="../tags/tag217.xml"/><Relationship Id="rId4" Type="http://schemas.openxmlformats.org/officeDocument/2006/relationships/image" Target="../media/image12.png"/><Relationship Id="rId3" Type="http://schemas.openxmlformats.org/officeDocument/2006/relationships/tags" Target="../tags/tag216.xml"/><Relationship Id="rId20" Type="http://schemas.openxmlformats.org/officeDocument/2006/relationships/tags" Target="../tags/tag231.xml"/><Relationship Id="rId2" Type="http://schemas.openxmlformats.org/officeDocument/2006/relationships/tags" Target="../tags/tag215.xml"/><Relationship Id="rId19" Type="http://schemas.openxmlformats.org/officeDocument/2006/relationships/tags" Target="../tags/tag230.xml"/><Relationship Id="rId18" Type="http://schemas.openxmlformats.org/officeDocument/2006/relationships/tags" Target="../tags/tag229.xml"/><Relationship Id="rId17" Type="http://schemas.openxmlformats.org/officeDocument/2006/relationships/tags" Target="../tags/tag228.xml"/><Relationship Id="rId16" Type="http://schemas.openxmlformats.org/officeDocument/2006/relationships/tags" Target="../tags/tag227.xml"/><Relationship Id="rId15" Type="http://schemas.openxmlformats.org/officeDocument/2006/relationships/tags" Target="../tags/tag226.xml"/><Relationship Id="rId14" Type="http://schemas.openxmlformats.org/officeDocument/2006/relationships/tags" Target="../tags/tag225.xml"/><Relationship Id="rId13" Type="http://schemas.openxmlformats.org/officeDocument/2006/relationships/tags" Target="../tags/tag224.xml"/><Relationship Id="rId12" Type="http://schemas.openxmlformats.org/officeDocument/2006/relationships/tags" Target="../tags/tag223.xml"/><Relationship Id="rId11" Type="http://schemas.openxmlformats.org/officeDocument/2006/relationships/tags" Target="../tags/tag222.xml"/><Relationship Id="rId10" Type="http://schemas.openxmlformats.org/officeDocument/2006/relationships/tags" Target="../tags/tag221.xml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6" Type="http://schemas.openxmlformats.org/officeDocument/2006/relationships/tags" Target="../tags/tag236.xml"/><Relationship Id="rId5" Type="http://schemas.openxmlformats.org/officeDocument/2006/relationships/tags" Target="../tags/tag235.xml"/><Relationship Id="rId4" Type="http://schemas.openxmlformats.org/officeDocument/2006/relationships/tags" Target="../tags/tag234.xml"/><Relationship Id="rId3" Type="http://schemas.openxmlformats.org/officeDocument/2006/relationships/tags" Target="../tags/tag233.xml"/><Relationship Id="rId2" Type="http://schemas.openxmlformats.org/officeDocument/2006/relationships/tags" Target="../tags/tag232.xml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9" Type="http://schemas.openxmlformats.org/officeDocument/2006/relationships/tags" Target="../tags/tag242.xml"/><Relationship Id="rId8" Type="http://schemas.openxmlformats.org/officeDocument/2006/relationships/tags" Target="../tags/tag241.xml"/><Relationship Id="rId7" Type="http://schemas.openxmlformats.org/officeDocument/2006/relationships/tags" Target="../tags/tag240.xml"/><Relationship Id="rId6" Type="http://schemas.openxmlformats.org/officeDocument/2006/relationships/image" Target="../media/image14.png"/><Relationship Id="rId5" Type="http://schemas.openxmlformats.org/officeDocument/2006/relationships/tags" Target="../tags/tag239.xml"/><Relationship Id="rId4" Type="http://schemas.openxmlformats.org/officeDocument/2006/relationships/image" Target="../media/image12.png"/><Relationship Id="rId3" Type="http://schemas.openxmlformats.org/officeDocument/2006/relationships/tags" Target="../tags/tag238.xml"/><Relationship Id="rId2" Type="http://schemas.openxmlformats.org/officeDocument/2006/relationships/tags" Target="../tags/tag237.xml"/><Relationship Id="rId11" Type="http://schemas.openxmlformats.org/officeDocument/2006/relationships/tags" Target="../tags/tag244.xml"/><Relationship Id="rId10" Type="http://schemas.openxmlformats.org/officeDocument/2006/relationships/tags" Target="../tags/tag243.xml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9" Type="http://schemas.openxmlformats.org/officeDocument/2006/relationships/tags" Target="../tags/tag250.xml"/><Relationship Id="rId8" Type="http://schemas.openxmlformats.org/officeDocument/2006/relationships/tags" Target="../tags/tag249.xml"/><Relationship Id="rId7" Type="http://schemas.openxmlformats.org/officeDocument/2006/relationships/tags" Target="../tags/tag248.xml"/><Relationship Id="rId6" Type="http://schemas.openxmlformats.org/officeDocument/2006/relationships/image" Target="../media/image15.png"/><Relationship Id="rId5" Type="http://schemas.openxmlformats.org/officeDocument/2006/relationships/tags" Target="../tags/tag247.xml"/><Relationship Id="rId4" Type="http://schemas.openxmlformats.org/officeDocument/2006/relationships/image" Target="../media/image12.png"/><Relationship Id="rId3" Type="http://schemas.openxmlformats.org/officeDocument/2006/relationships/tags" Target="../tags/tag246.xml"/><Relationship Id="rId2" Type="http://schemas.openxmlformats.org/officeDocument/2006/relationships/tags" Target="../tags/tag245.xml"/><Relationship Id="rId13" Type="http://schemas.openxmlformats.org/officeDocument/2006/relationships/tags" Target="../tags/tag254.xml"/><Relationship Id="rId12" Type="http://schemas.openxmlformats.org/officeDocument/2006/relationships/tags" Target="../tags/tag253.xml"/><Relationship Id="rId11" Type="http://schemas.openxmlformats.org/officeDocument/2006/relationships/tags" Target="../tags/tag252.xml"/><Relationship Id="rId10" Type="http://schemas.openxmlformats.org/officeDocument/2006/relationships/tags" Target="../tags/tag251.xml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7" Type="http://schemas.openxmlformats.org/officeDocument/2006/relationships/tags" Target="../tags/tag260.xml"/><Relationship Id="rId6" Type="http://schemas.openxmlformats.org/officeDocument/2006/relationships/tags" Target="../tags/tag259.xml"/><Relationship Id="rId5" Type="http://schemas.openxmlformats.org/officeDocument/2006/relationships/tags" Target="../tags/tag258.xml"/><Relationship Id="rId4" Type="http://schemas.openxmlformats.org/officeDocument/2006/relationships/tags" Target="../tags/tag257.xml"/><Relationship Id="rId3" Type="http://schemas.openxmlformats.org/officeDocument/2006/relationships/tags" Target="../tags/tag256.xml"/><Relationship Id="rId2" Type="http://schemas.openxmlformats.org/officeDocument/2006/relationships/tags" Target="../tags/tag255.xml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268.xml"/><Relationship Id="rId8" Type="http://schemas.openxmlformats.org/officeDocument/2006/relationships/tags" Target="../tags/tag267.xml"/><Relationship Id="rId7" Type="http://schemas.openxmlformats.org/officeDocument/2006/relationships/tags" Target="../tags/tag266.xml"/><Relationship Id="rId6" Type="http://schemas.openxmlformats.org/officeDocument/2006/relationships/tags" Target="../tags/tag265.xml"/><Relationship Id="rId5" Type="http://schemas.openxmlformats.org/officeDocument/2006/relationships/tags" Target="../tags/tag264.xml"/><Relationship Id="rId4" Type="http://schemas.openxmlformats.org/officeDocument/2006/relationships/tags" Target="../tags/tag263.xml"/><Relationship Id="rId3" Type="http://schemas.openxmlformats.org/officeDocument/2006/relationships/tags" Target="../tags/tag262.xml"/><Relationship Id="rId2" Type="http://schemas.openxmlformats.org/officeDocument/2006/relationships/tags" Target="../tags/tag261.xml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5" Type="http://schemas.openxmlformats.org/officeDocument/2006/relationships/tags" Target="../tags/tag272.xml"/><Relationship Id="rId4" Type="http://schemas.openxmlformats.org/officeDocument/2006/relationships/tags" Target="../tags/tag271.xml"/><Relationship Id="rId3" Type="http://schemas.openxmlformats.org/officeDocument/2006/relationships/tags" Target="../tags/tag270.xml"/><Relationship Id="rId2" Type="http://schemas.openxmlformats.org/officeDocument/2006/relationships/tags" Target="../tags/tag269.xml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4" Type="http://schemas.openxmlformats.org/officeDocument/2006/relationships/tags" Target="../tags/tag275.xml"/><Relationship Id="rId3" Type="http://schemas.openxmlformats.org/officeDocument/2006/relationships/tags" Target="../tags/tag274.xml"/><Relationship Id="rId2" Type="http://schemas.openxmlformats.org/officeDocument/2006/relationships/tags" Target="../tags/tag273.xml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5" Type="http://schemas.openxmlformats.org/officeDocument/2006/relationships/tags" Target="../tags/tag279.xml"/><Relationship Id="rId4" Type="http://schemas.openxmlformats.org/officeDocument/2006/relationships/tags" Target="../tags/tag278.xml"/><Relationship Id="rId3" Type="http://schemas.openxmlformats.org/officeDocument/2006/relationships/tags" Target="../tags/tag277.xml"/><Relationship Id="rId2" Type="http://schemas.openxmlformats.org/officeDocument/2006/relationships/tags" Target="../tags/tag276.xml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6" Type="http://schemas.openxmlformats.org/officeDocument/2006/relationships/tags" Target="../tags/tag284.xml"/><Relationship Id="rId5" Type="http://schemas.openxmlformats.org/officeDocument/2006/relationships/tags" Target="../tags/tag283.xml"/><Relationship Id="rId4" Type="http://schemas.openxmlformats.org/officeDocument/2006/relationships/tags" Target="../tags/tag282.xml"/><Relationship Id="rId3" Type="http://schemas.openxmlformats.org/officeDocument/2006/relationships/tags" Target="../tags/tag281.xml"/><Relationship Id="rId2" Type="http://schemas.openxmlformats.org/officeDocument/2006/relationships/tags" Target="../tags/tag280.xml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9" Type="http://schemas.openxmlformats.org/officeDocument/2006/relationships/tags" Target="../tags/tag290.xml"/><Relationship Id="rId8" Type="http://schemas.openxmlformats.org/officeDocument/2006/relationships/tags" Target="../tags/tag289.xml"/><Relationship Id="rId7" Type="http://schemas.openxmlformats.org/officeDocument/2006/relationships/tags" Target="../tags/tag288.xml"/><Relationship Id="rId6" Type="http://schemas.openxmlformats.org/officeDocument/2006/relationships/image" Target="../media/image14.png"/><Relationship Id="rId5" Type="http://schemas.openxmlformats.org/officeDocument/2006/relationships/tags" Target="../tags/tag287.xml"/><Relationship Id="rId4" Type="http://schemas.openxmlformats.org/officeDocument/2006/relationships/image" Target="../media/image12.png"/><Relationship Id="rId3" Type="http://schemas.openxmlformats.org/officeDocument/2006/relationships/tags" Target="../tags/tag286.xml"/><Relationship Id="rId20" Type="http://schemas.openxmlformats.org/officeDocument/2006/relationships/tags" Target="../tags/tag301.xml"/><Relationship Id="rId2" Type="http://schemas.openxmlformats.org/officeDocument/2006/relationships/tags" Target="../tags/tag285.xml"/><Relationship Id="rId19" Type="http://schemas.openxmlformats.org/officeDocument/2006/relationships/tags" Target="../tags/tag300.xml"/><Relationship Id="rId18" Type="http://schemas.openxmlformats.org/officeDocument/2006/relationships/tags" Target="../tags/tag299.xml"/><Relationship Id="rId17" Type="http://schemas.openxmlformats.org/officeDocument/2006/relationships/tags" Target="../tags/tag298.xml"/><Relationship Id="rId16" Type="http://schemas.openxmlformats.org/officeDocument/2006/relationships/tags" Target="../tags/tag297.xml"/><Relationship Id="rId15" Type="http://schemas.openxmlformats.org/officeDocument/2006/relationships/tags" Target="../tags/tag296.xml"/><Relationship Id="rId14" Type="http://schemas.openxmlformats.org/officeDocument/2006/relationships/tags" Target="../tags/tag295.xml"/><Relationship Id="rId13" Type="http://schemas.openxmlformats.org/officeDocument/2006/relationships/tags" Target="../tags/tag294.xml"/><Relationship Id="rId12" Type="http://schemas.openxmlformats.org/officeDocument/2006/relationships/tags" Target="../tags/tag293.xml"/><Relationship Id="rId11" Type="http://schemas.openxmlformats.org/officeDocument/2006/relationships/tags" Target="../tags/tag292.xml"/><Relationship Id="rId10" Type="http://schemas.openxmlformats.org/officeDocument/2006/relationships/tags" Target="../tags/tag291.xml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9" Type="http://schemas.openxmlformats.org/officeDocument/2006/relationships/tags" Target="../tags/tag316.xml"/><Relationship Id="rId8" Type="http://schemas.openxmlformats.org/officeDocument/2006/relationships/tags" Target="../tags/tag315.xml"/><Relationship Id="rId7" Type="http://schemas.openxmlformats.org/officeDocument/2006/relationships/tags" Target="../tags/tag314.xml"/><Relationship Id="rId6" Type="http://schemas.openxmlformats.org/officeDocument/2006/relationships/tags" Target="../tags/tag313.xml"/><Relationship Id="rId5" Type="http://schemas.openxmlformats.org/officeDocument/2006/relationships/tags" Target="../tags/tag312.xml"/><Relationship Id="rId4" Type="http://schemas.openxmlformats.org/officeDocument/2006/relationships/image" Target="../media/image17.png"/><Relationship Id="rId3" Type="http://schemas.openxmlformats.org/officeDocument/2006/relationships/tags" Target="../tags/tag311.xml"/><Relationship Id="rId2" Type="http://schemas.openxmlformats.org/officeDocument/2006/relationships/tags" Target="../tags/tag310.xml"/><Relationship Id="rId10" Type="http://schemas.openxmlformats.org/officeDocument/2006/relationships/tags" Target="../tags/tag317.xml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6" Type="http://schemas.openxmlformats.org/officeDocument/2006/relationships/tags" Target="../tags/tag322.xml"/><Relationship Id="rId5" Type="http://schemas.openxmlformats.org/officeDocument/2006/relationships/tags" Target="../tags/tag321.xml"/><Relationship Id="rId4" Type="http://schemas.openxmlformats.org/officeDocument/2006/relationships/tags" Target="../tags/tag320.xml"/><Relationship Id="rId3" Type="http://schemas.openxmlformats.org/officeDocument/2006/relationships/tags" Target="../tags/tag319.xml"/><Relationship Id="rId2" Type="http://schemas.openxmlformats.org/officeDocument/2006/relationships/tags" Target="../tags/tag318.xml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8" Type="http://schemas.openxmlformats.org/officeDocument/2006/relationships/tags" Target="../tags/tag328.xml"/><Relationship Id="rId7" Type="http://schemas.openxmlformats.org/officeDocument/2006/relationships/tags" Target="../tags/tag327.xml"/><Relationship Id="rId6" Type="http://schemas.openxmlformats.org/officeDocument/2006/relationships/tags" Target="../tags/tag326.xml"/><Relationship Id="rId5" Type="http://schemas.openxmlformats.org/officeDocument/2006/relationships/tags" Target="../tags/tag325.xml"/><Relationship Id="rId4" Type="http://schemas.openxmlformats.org/officeDocument/2006/relationships/image" Target="../media/image18.png"/><Relationship Id="rId3" Type="http://schemas.openxmlformats.org/officeDocument/2006/relationships/tags" Target="../tags/tag324.xml"/><Relationship Id="rId2" Type="http://schemas.openxmlformats.org/officeDocument/2006/relationships/tags" Target="../tags/tag323.xml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9" Type="http://schemas.openxmlformats.org/officeDocument/2006/relationships/tags" Target="../tags/tag335.xml"/><Relationship Id="rId8" Type="http://schemas.openxmlformats.org/officeDocument/2006/relationships/tags" Target="../tags/tag334.xml"/><Relationship Id="rId7" Type="http://schemas.openxmlformats.org/officeDocument/2006/relationships/tags" Target="../tags/tag333.xml"/><Relationship Id="rId6" Type="http://schemas.openxmlformats.org/officeDocument/2006/relationships/tags" Target="../tags/tag332.xml"/><Relationship Id="rId5" Type="http://schemas.openxmlformats.org/officeDocument/2006/relationships/tags" Target="../tags/tag331.xml"/><Relationship Id="rId4" Type="http://schemas.openxmlformats.org/officeDocument/2006/relationships/image" Target="../media/image19.png"/><Relationship Id="rId3" Type="http://schemas.openxmlformats.org/officeDocument/2006/relationships/tags" Target="../tags/tag330.xml"/><Relationship Id="rId2" Type="http://schemas.openxmlformats.org/officeDocument/2006/relationships/tags" Target="../tags/tag329.xml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7" Type="http://schemas.openxmlformats.org/officeDocument/2006/relationships/tags" Target="../tags/tag341.xml"/><Relationship Id="rId6" Type="http://schemas.openxmlformats.org/officeDocument/2006/relationships/tags" Target="../tags/tag340.xml"/><Relationship Id="rId5" Type="http://schemas.openxmlformats.org/officeDocument/2006/relationships/tags" Target="../tags/tag339.xml"/><Relationship Id="rId4" Type="http://schemas.openxmlformats.org/officeDocument/2006/relationships/tags" Target="../tags/tag338.xml"/><Relationship Id="rId3" Type="http://schemas.openxmlformats.org/officeDocument/2006/relationships/tags" Target="../tags/tag337.xml"/><Relationship Id="rId2" Type="http://schemas.openxmlformats.org/officeDocument/2006/relationships/tags" Target="../tags/tag336.xml"/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9" Type="http://schemas.openxmlformats.org/officeDocument/2006/relationships/tags" Target="../tags/tag349.xml"/><Relationship Id="rId8" Type="http://schemas.openxmlformats.org/officeDocument/2006/relationships/tags" Target="../tags/tag348.xml"/><Relationship Id="rId7" Type="http://schemas.openxmlformats.org/officeDocument/2006/relationships/tags" Target="../tags/tag347.xml"/><Relationship Id="rId6" Type="http://schemas.openxmlformats.org/officeDocument/2006/relationships/tags" Target="../tags/tag346.xml"/><Relationship Id="rId5" Type="http://schemas.openxmlformats.org/officeDocument/2006/relationships/tags" Target="../tags/tag345.xml"/><Relationship Id="rId4" Type="http://schemas.openxmlformats.org/officeDocument/2006/relationships/tags" Target="../tags/tag344.xml"/><Relationship Id="rId3" Type="http://schemas.openxmlformats.org/officeDocument/2006/relationships/tags" Target="../tags/tag343.xml"/><Relationship Id="rId2" Type="http://schemas.openxmlformats.org/officeDocument/2006/relationships/tags" Target="../tags/tag342.xml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5" Type="http://schemas.openxmlformats.org/officeDocument/2006/relationships/tags" Target="../tags/tag353.xml"/><Relationship Id="rId4" Type="http://schemas.openxmlformats.org/officeDocument/2006/relationships/tags" Target="../tags/tag352.xml"/><Relationship Id="rId3" Type="http://schemas.openxmlformats.org/officeDocument/2006/relationships/tags" Target="../tags/tag351.xml"/><Relationship Id="rId2" Type="http://schemas.openxmlformats.org/officeDocument/2006/relationships/tags" Target="../tags/tag350.xml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4" Type="http://schemas.openxmlformats.org/officeDocument/2006/relationships/tags" Target="../tags/tag356.xml"/><Relationship Id="rId3" Type="http://schemas.openxmlformats.org/officeDocument/2006/relationships/tags" Target="../tags/tag355.xml"/><Relationship Id="rId2" Type="http://schemas.openxmlformats.org/officeDocument/2006/relationships/tags" Target="../tags/tag354.xml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5" Type="http://schemas.openxmlformats.org/officeDocument/2006/relationships/tags" Target="../tags/tag360.xml"/><Relationship Id="rId4" Type="http://schemas.openxmlformats.org/officeDocument/2006/relationships/tags" Target="../tags/tag359.xml"/><Relationship Id="rId3" Type="http://schemas.openxmlformats.org/officeDocument/2006/relationships/tags" Target="../tags/tag358.xml"/><Relationship Id="rId2" Type="http://schemas.openxmlformats.org/officeDocument/2006/relationships/tags" Target="../tags/tag357.xml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6" Type="http://schemas.openxmlformats.org/officeDocument/2006/relationships/tags" Target="../tags/tag365.xml"/><Relationship Id="rId5" Type="http://schemas.openxmlformats.org/officeDocument/2006/relationships/tags" Target="../tags/tag364.xml"/><Relationship Id="rId4" Type="http://schemas.openxmlformats.org/officeDocument/2006/relationships/tags" Target="../tags/tag363.xml"/><Relationship Id="rId3" Type="http://schemas.openxmlformats.org/officeDocument/2006/relationships/tags" Target="../tags/tag362.xml"/><Relationship Id="rId2" Type="http://schemas.openxmlformats.org/officeDocument/2006/relationships/tags" Target="../tags/tag361.xml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9" Type="http://schemas.openxmlformats.org/officeDocument/2006/relationships/tags" Target="../tags/tag372.xml"/><Relationship Id="rId8" Type="http://schemas.openxmlformats.org/officeDocument/2006/relationships/tags" Target="../tags/tag371.xml"/><Relationship Id="rId7" Type="http://schemas.openxmlformats.org/officeDocument/2006/relationships/tags" Target="../tags/tag370.xml"/><Relationship Id="rId6" Type="http://schemas.openxmlformats.org/officeDocument/2006/relationships/tags" Target="../tags/tag369.xml"/><Relationship Id="rId5" Type="http://schemas.openxmlformats.org/officeDocument/2006/relationships/tags" Target="../tags/tag368.xml"/><Relationship Id="rId4" Type="http://schemas.openxmlformats.org/officeDocument/2006/relationships/image" Target="../media/image20.png"/><Relationship Id="rId3" Type="http://schemas.openxmlformats.org/officeDocument/2006/relationships/tags" Target="../tags/tag367.xml"/><Relationship Id="rId2" Type="http://schemas.openxmlformats.org/officeDocument/2006/relationships/tags" Target="../tags/tag366.xml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9833720" y="0"/>
            <a:ext cx="2358279" cy="6858000"/>
          </a:xfrm>
          <a:prstGeom prst="rect">
            <a:avLst/>
          </a:prstGeom>
          <a:gradFill flip="none" rotWithShape="1">
            <a:gsLst>
              <a:gs pos="1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形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print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5954" r="49628"/>
          <a:stretch>
            <a:fillRect/>
          </a:stretch>
        </p:blipFill>
        <p:spPr>
          <a:xfrm>
            <a:off x="10477500" y="1"/>
            <a:ext cx="1714500" cy="1575118"/>
          </a:xfrm>
          <a:custGeom>
            <a:avLst/>
            <a:gdLst>
              <a:gd name="connsiteX0" fmla="*/ 0 w 1772665"/>
              <a:gd name="connsiteY0" fmla="*/ 0 h 1628554"/>
              <a:gd name="connsiteX1" fmla="*/ 1772665 w 1772665"/>
              <a:gd name="connsiteY1" fmla="*/ 0 h 1628554"/>
              <a:gd name="connsiteX2" fmla="*/ 1772665 w 1772665"/>
              <a:gd name="connsiteY2" fmla="*/ 1628554 h 1628554"/>
              <a:gd name="connsiteX3" fmla="*/ 0 w 1772665"/>
              <a:gd name="connsiteY3" fmla="*/ 1628554 h 1628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2665" h="1628554">
                <a:moveTo>
                  <a:pt x="0" y="0"/>
                </a:moveTo>
                <a:lnTo>
                  <a:pt x="1772665" y="0"/>
                </a:lnTo>
                <a:lnTo>
                  <a:pt x="1772665" y="1628554"/>
                </a:lnTo>
                <a:lnTo>
                  <a:pt x="0" y="1628554"/>
                </a:lnTo>
                <a:close/>
              </a:path>
            </a:pathLst>
          </a:custGeom>
        </p:spPr>
      </p:pic>
      <p:sp>
        <p:nvSpPr>
          <p:cNvPr id="11" name="椭圆 10"/>
          <p:cNvSpPr/>
          <p:nvPr>
            <p:custDataLst>
              <p:tags r:id="rId7"/>
            </p:custDataLst>
          </p:nvPr>
        </p:nvSpPr>
        <p:spPr>
          <a:xfrm>
            <a:off x="7753999" y="1548282"/>
            <a:ext cx="3029600" cy="3029600"/>
          </a:xfrm>
          <a:prstGeom prst="ellipse">
            <a:avLst/>
          </a:prstGeom>
          <a:solidFill>
            <a:schemeClr val="accent3"/>
          </a:solidFill>
          <a:ln w="63500"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椭圆 11"/>
          <p:cNvSpPr/>
          <p:nvPr>
            <p:custDataLst>
              <p:tags r:id="rId8"/>
            </p:custDataLst>
          </p:nvPr>
        </p:nvSpPr>
        <p:spPr>
          <a:xfrm>
            <a:off x="7037884" y="2090057"/>
            <a:ext cx="159658" cy="159658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9"/>
            </p:custDataLst>
          </p:nvPr>
        </p:nvSpPr>
        <p:spPr>
          <a:xfrm>
            <a:off x="6778256" y="3871103"/>
            <a:ext cx="584344" cy="584344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0"/>
            </p:custDataLst>
          </p:nvPr>
        </p:nvSpPr>
        <p:spPr>
          <a:xfrm>
            <a:off x="11431848" y="2960567"/>
            <a:ext cx="205031" cy="205031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任意多边形: 形状 15"/>
          <p:cNvSpPr/>
          <p:nvPr>
            <p:custDataLst>
              <p:tags r:id="rId11"/>
            </p:custDataLst>
          </p:nvPr>
        </p:nvSpPr>
        <p:spPr>
          <a:xfrm>
            <a:off x="0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7" name="任意多边形: 形状 16"/>
          <p:cNvSpPr/>
          <p:nvPr>
            <p:custDataLst>
              <p:tags r:id="rId12"/>
            </p:custDataLst>
          </p:nvPr>
        </p:nvSpPr>
        <p:spPr>
          <a:xfrm>
            <a:off x="884338" y="745518"/>
            <a:ext cx="45719" cy="189986"/>
          </a:xfrm>
          <a:custGeom>
            <a:avLst/>
            <a:gdLst>
              <a:gd name="connsiteX0" fmla="*/ 22860 w 45720"/>
              <a:gd name="connsiteY0" fmla="*/ 144270 h 189990"/>
              <a:gd name="connsiteX1" fmla="*/ 45720 w 45720"/>
              <a:gd name="connsiteY1" fmla="*/ 167130 h 189990"/>
              <a:gd name="connsiteX2" fmla="*/ 22860 w 45720"/>
              <a:gd name="connsiteY2" fmla="*/ 189990 h 189990"/>
              <a:gd name="connsiteX3" fmla="*/ 0 w 45720"/>
              <a:gd name="connsiteY3" fmla="*/ 167130 h 189990"/>
              <a:gd name="connsiteX4" fmla="*/ 22860 w 45720"/>
              <a:gd name="connsiteY4" fmla="*/ 144270 h 189990"/>
              <a:gd name="connsiteX5" fmla="*/ 22860 w 45720"/>
              <a:gd name="connsiteY5" fmla="*/ 72135 h 189990"/>
              <a:gd name="connsiteX6" fmla="*/ 45720 w 45720"/>
              <a:gd name="connsiteY6" fmla="*/ 94995 h 189990"/>
              <a:gd name="connsiteX7" fmla="*/ 22860 w 45720"/>
              <a:gd name="connsiteY7" fmla="*/ 117855 h 189990"/>
              <a:gd name="connsiteX8" fmla="*/ 0 w 45720"/>
              <a:gd name="connsiteY8" fmla="*/ 94995 h 189990"/>
              <a:gd name="connsiteX9" fmla="*/ 22860 w 45720"/>
              <a:gd name="connsiteY9" fmla="*/ 72135 h 189990"/>
              <a:gd name="connsiteX10" fmla="*/ 22860 w 45720"/>
              <a:gd name="connsiteY10" fmla="*/ 0 h 189990"/>
              <a:gd name="connsiteX11" fmla="*/ 45720 w 45720"/>
              <a:gd name="connsiteY11" fmla="*/ 22860 h 189990"/>
              <a:gd name="connsiteX12" fmla="*/ 22860 w 45720"/>
              <a:gd name="connsiteY12" fmla="*/ 45720 h 189990"/>
              <a:gd name="connsiteX13" fmla="*/ 0 w 45720"/>
              <a:gd name="connsiteY13" fmla="*/ 22860 h 189990"/>
              <a:gd name="connsiteX14" fmla="*/ 22860 w 45720"/>
              <a:gd name="connsiteY14" fmla="*/ 0 h 18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720" h="189990">
                <a:moveTo>
                  <a:pt x="22860" y="144270"/>
                </a:moveTo>
                <a:cubicBezTo>
                  <a:pt x="35485" y="144270"/>
                  <a:pt x="45720" y="154505"/>
                  <a:pt x="45720" y="167130"/>
                </a:cubicBezTo>
                <a:cubicBezTo>
                  <a:pt x="45720" y="179755"/>
                  <a:pt x="35485" y="189990"/>
                  <a:pt x="22860" y="189990"/>
                </a:cubicBezTo>
                <a:cubicBezTo>
                  <a:pt x="10235" y="189990"/>
                  <a:pt x="0" y="179755"/>
                  <a:pt x="0" y="167130"/>
                </a:cubicBezTo>
                <a:cubicBezTo>
                  <a:pt x="0" y="154505"/>
                  <a:pt x="10235" y="144270"/>
                  <a:pt x="22860" y="144270"/>
                </a:cubicBezTo>
                <a:close/>
                <a:moveTo>
                  <a:pt x="22860" y="72135"/>
                </a:moveTo>
                <a:cubicBezTo>
                  <a:pt x="35485" y="72135"/>
                  <a:pt x="45720" y="82370"/>
                  <a:pt x="45720" y="94995"/>
                </a:cubicBezTo>
                <a:cubicBezTo>
                  <a:pt x="45720" y="107620"/>
                  <a:pt x="35485" y="117855"/>
                  <a:pt x="22860" y="117855"/>
                </a:cubicBezTo>
                <a:cubicBezTo>
                  <a:pt x="10235" y="117855"/>
                  <a:pt x="0" y="107620"/>
                  <a:pt x="0" y="94995"/>
                </a:cubicBezTo>
                <a:cubicBezTo>
                  <a:pt x="0" y="82370"/>
                  <a:pt x="10235" y="72135"/>
                  <a:pt x="22860" y="72135"/>
                </a:cubicBezTo>
                <a:close/>
                <a:moveTo>
                  <a:pt x="22860" y="0"/>
                </a:moveTo>
                <a:cubicBezTo>
                  <a:pt x="35485" y="0"/>
                  <a:pt x="45720" y="10235"/>
                  <a:pt x="45720" y="22860"/>
                </a:cubicBezTo>
                <a:cubicBezTo>
                  <a:pt x="45720" y="35485"/>
                  <a:pt x="35485" y="45720"/>
                  <a:pt x="22860" y="45720"/>
                </a:cubicBezTo>
                <a:cubicBezTo>
                  <a:pt x="10235" y="45720"/>
                  <a:pt x="0" y="35485"/>
                  <a:pt x="0" y="22860"/>
                </a:cubicBezTo>
                <a:cubicBezTo>
                  <a:pt x="0" y="10235"/>
                  <a:pt x="10235" y="0"/>
                  <a:pt x="22860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13"/>
            </p:custDataLst>
          </p:nvPr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5000" contrast="3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6804790" y="732980"/>
            <a:ext cx="4691885" cy="4186952"/>
          </a:xfrm>
          <a:prstGeom prst="rect">
            <a:avLst/>
          </a:prstGeom>
        </p:spPr>
      </p:pic>
      <p:sp>
        <p:nvSpPr>
          <p:cNvPr id="21" name="矩形: 圆角 20"/>
          <p:cNvSpPr/>
          <p:nvPr>
            <p:custDataLst>
              <p:tags r:id="rId16"/>
            </p:custDataLst>
          </p:nvPr>
        </p:nvSpPr>
        <p:spPr>
          <a:xfrm>
            <a:off x="695960" y="4848492"/>
            <a:ext cx="10800715" cy="90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22" name="直接连接符 21"/>
          <p:cNvCxnSpPr/>
          <p:nvPr>
            <p:custDataLst>
              <p:tags r:id="rId17"/>
            </p:custDataLst>
          </p:nvPr>
        </p:nvCxnSpPr>
        <p:spPr>
          <a:xfrm>
            <a:off x="4850297" y="5298492"/>
            <a:ext cx="5992674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/>
            <p:custDataLst>
              <p:tags r:id="rId18"/>
            </p:custDataLst>
          </p:nvPr>
        </p:nvSpPr>
        <p:spPr>
          <a:xfrm>
            <a:off x="876699" y="1314064"/>
            <a:ext cx="5298015" cy="2224237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9"/>
            </p:custDataLst>
          </p:nvPr>
        </p:nvSpPr>
        <p:spPr>
          <a:xfrm>
            <a:off x="876699" y="3733101"/>
            <a:ext cx="5298015" cy="972000"/>
          </a:xfrm>
        </p:spPr>
        <p:txBody>
          <a:bodyPr wrap="square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23"/>
            </p:custDataLst>
          </p:nvPr>
        </p:nvSpPr>
        <p:spPr>
          <a:xfrm>
            <a:off x="1066432" y="588511"/>
            <a:ext cx="2880000" cy="50400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74713" y="5028492"/>
            <a:ext cx="2880000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矩形: 单圆角 4"/>
          <p:cNvSpPr/>
          <p:nvPr>
            <p:custDataLst>
              <p:tags r:id="rId3"/>
            </p:custDataLst>
          </p:nvPr>
        </p:nvSpPr>
        <p:spPr>
          <a:xfrm>
            <a:off x="0" y="0"/>
            <a:ext cx="1892301" cy="6858000"/>
          </a:xfrm>
          <a:prstGeom prst="round1Rect">
            <a:avLst>
              <a:gd name="adj" fmla="val 0"/>
            </a:avLst>
          </a:prstGeom>
          <a:gradFill flip="none" rotWithShape="1">
            <a:gsLst>
              <a:gs pos="7000">
                <a:schemeClr val="accent1"/>
              </a:gs>
              <a:gs pos="88000">
                <a:schemeClr val="accent1">
                  <a:lumMod val="40000"/>
                  <a:lumOff val="6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任意多边形: 形状 9"/>
          <p:cNvSpPr/>
          <p:nvPr>
            <p:custDataLst>
              <p:tags r:id="rId4"/>
            </p:custDataLst>
          </p:nvPr>
        </p:nvSpPr>
        <p:spPr>
          <a:xfrm flipH="1">
            <a:off x="11125568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5"/>
            </p:custDataLst>
          </p:nvPr>
        </p:nvSpPr>
        <p:spPr>
          <a:xfrm>
            <a:off x="759901" y="4759182"/>
            <a:ext cx="1460643" cy="146064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5" name="椭圆 14"/>
          <p:cNvSpPr/>
          <p:nvPr>
            <p:custDataLst>
              <p:tags r:id="rId6"/>
            </p:custDataLst>
          </p:nvPr>
        </p:nvSpPr>
        <p:spPr>
          <a:xfrm>
            <a:off x="246984" y="5977102"/>
            <a:ext cx="379248" cy="379248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6" name="椭圆 15"/>
          <p:cNvSpPr/>
          <p:nvPr>
            <p:custDataLst>
              <p:tags r:id="rId7"/>
            </p:custDataLst>
          </p:nvPr>
        </p:nvSpPr>
        <p:spPr>
          <a:xfrm flipH="1">
            <a:off x="2622481" y="5440967"/>
            <a:ext cx="129365" cy="129365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8"/>
            </p:custDataLst>
          </p:nvPr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4000" contrast="4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 flipH="1">
            <a:off x="322701" y="4179914"/>
            <a:ext cx="2518821" cy="26780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9133271" y="548418"/>
            <a:ext cx="1642679" cy="1081088"/>
          </a:xfrm>
        </p:spPr>
        <p:txBody>
          <a:bodyPr wrap="square" anchor="ctr" anchorCtr="0">
            <a:normAutofit/>
          </a:bodyPr>
          <a:lstStyle>
            <a:lvl1pPr algn="r"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2" name="任意多边形: 形状 21"/>
          <p:cNvSpPr/>
          <p:nvPr>
            <p:custDataLst>
              <p:tags r:id="rId15"/>
            </p:custDataLst>
          </p:nvPr>
        </p:nvSpPr>
        <p:spPr>
          <a:xfrm>
            <a:off x="11053310" y="927830"/>
            <a:ext cx="72258" cy="341314"/>
          </a:xfrm>
          <a:custGeom>
            <a:avLst/>
            <a:gdLst>
              <a:gd name="connsiteX0" fmla="*/ 36129 w 72258"/>
              <a:gd name="connsiteY0" fmla="*/ 269056 h 341314"/>
              <a:gd name="connsiteX1" fmla="*/ 72258 w 72258"/>
              <a:gd name="connsiteY1" fmla="*/ 305185 h 341314"/>
              <a:gd name="connsiteX2" fmla="*/ 36129 w 72258"/>
              <a:gd name="connsiteY2" fmla="*/ 341314 h 341314"/>
              <a:gd name="connsiteX3" fmla="*/ 0 w 72258"/>
              <a:gd name="connsiteY3" fmla="*/ 305185 h 341314"/>
              <a:gd name="connsiteX4" fmla="*/ 36129 w 72258"/>
              <a:gd name="connsiteY4" fmla="*/ 269056 h 341314"/>
              <a:gd name="connsiteX5" fmla="*/ 36129 w 72258"/>
              <a:gd name="connsiteY5" fmla="*/ 134528 h 341314"/>
              <a:gd name="connsiteX6" fmla="*/ 72258 w 72258"/>
              <a:gd name="connsiteY6" fmla="*/ 170657 h 341314"/>
              <a:gd name="connsiteX7" fmla="*/ 36129 w 72258"/>
              <a:gd name="connsiteY7" fmla="*/ 206786 h 341314"/>
              <a:gd name="connsiteX8" fmla="*/ 0 w 72258"/>
              <a:gd name="connsiteY8" fmla="*/ 170657 h 341314"/>
              <a:gd name="connsiteX9" fmla="*/ 36129 w 72258"/>
              <a:gd name="connsiteY9" fmla="*/ 134528 h 341314"/>
              <a:gd name="connsiteX10" fmla="*/ 36129 w 72258"/>
              <a:gd name="connsiteY10" fmla="*/ 0 h 341314"/>
              <a:gd name="connsiteX11" fmla="*/ 72258 w 72258"/>
              <a:gd name="connsiteY11" fmla="*/ 36129 h 341314"/>
              <a:gd name="connsiteX12" fmla="*/ 36129 w 72258"/>
              <a:gd name="connsiteY12" fmla="*/ 72258 h 341314"/>
              <a:gd name="connsiteX13" fmla="*/ 0 w 72258"/>
              <a:gd name="connsiteY13" fmla="*/ 36129 h 341314"/>
              <a:gd name="connsiteX14" fmla="*/ 36129 w 72258"/>
              <a:gd name="connsiteY14" fmla="*/ 0 h 341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2258" h="341314">
                <a:moveTo>
                  <a:pt x="36129" y="269056"/>
                </a:moveTo>
                <a:cubicBezTo>
                  <a:pt x="56082" y="269056"/>
                  <a:pt x="72258" y="285232"/>
                  <a:pt x="72258" y="305185"/>
                </a:cubicBezTo>
                <a:cubicBezTo>
                  <a:pt x="72258" y="325138"/>
                  <a:pt x="56082" y="341314"/>
                  <a:pt x="36129" y="341314"/>
                </a:cubicBezTo>
                <a:cubicBezTo>
                  <a:pt x="16176" y="341314"/>
                  <a:pt x="0" y="325138"/>
                  <a:pt x="0" y="305185"/>
                </a:cubicBezTo>
                <a:cubicBezTo>
                  <a:pt x="0" y="285232"/>
                  <a:pt x="16176" y="269056"/>
                  <a:pt x="36129" y="269056"/>
                </a:cubicBezTo>
                <a:close/>
                <a:moveTo>
                  <a:pt x="36129" y="134528"/>
                </a:moveTo>
                <a:cubicBezTo>
                  <a:pt x="56082" y="134528"/>
                  <a:pt x="72258" y="150704"/>
                  <a:pt x="72258" y="170657"/>
                </a:cubicBezTo>
                <a:cubicBezTo>
                  <a:pt x="72258" y="190610"/>
                  <a:pt x="56082" y="206786"/>
                  <a:pt x="36129" y="206786"/>
                </a:cubicBezTo>
                <a:cubicBezTo>
                  <a:pt x="16176" y="206786"/>
                  <a:pt x="0" y="190610"/>
                  <a:pt x="0" y="170657"/>
                </a:cubicBezTo>
                <a:cubicBezTo>
                  <a:pt x="0" y="150704"/>
                  <a:pt x="16176" y="134528"/>
                  <a:pt x="36129" y="134528"/>
                </a:cubicBezTo>
                <a:close/>
                <a:moveTo>
                  <a:pt x="36129" y="0"/>
                </a:moveTo>
                <a:cubicBezTo>
                  <a:pt x="56082" y="0"/>
                  <a:pt x="72258" y="16176"/>
                  <a:pt x="72258" y="36129"/>
                </a:cubicBezTo>
                <a:cubicBezTo>
                  <a:pt x="72258" y="56082"/>
                  <a:pt x="56082" y="72258"/>
                  <a:pt x="36129" y="72258"/>
                </a:cubicBezTo>
                <a:cubicBezTo>
                  <a:pt x="16176" y="72258"/>
                  <a:pt x="0" y="56082"/>
                  <a:pt x="0" y="36129"/>
                </a:cubicBezTo>
                <a:cubicBezTo>
                  <a:pt x="0" y="16176"/>
                  <a:pt x="16176" y="0"/>
                  <a:pt x="3612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9" name="任意多边形: 形状 8"/>
          <p:cNvSpPr/>
          <p:nvPr>
            <p:custDataLst>
              <p:tags r:id="rId3"/>
            </p:custDataLst>
          </p:nvPr>
        </p:nvSpPr>
        <p:spPr>
          <a:xfrm flipH="1">
            <a:off x="10450286" y="5183705"/>
            <a:ext cx="1741714" cy="1674295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10" name="矩形: 单圆角 9"/>
          <p:cNvSpPr/>
          <p:nvPr>
            <p:custDataLst>
              <p:tags r:id="rId4"/>
            </p:custDataLst>
          </p:nvPr>
        </p:nvSpPr>
        <p:spPr>
          <a:xfrm>
            <a:off x="1" y="0"/>
            <a:ext cx="1944914" cy="6858000"/>
          </a:xfrm>
          <a:prstGeom prst="round1Rect">
            <a:avLst>
              <a:gd name="adj" fmla="val 0"/>
            </a:avLst>
          </a:prstGeom>
          <a:gradFill flip="none" rotWithShape="1">
            <a:gsLst>
              <a:gs pos="7000">
                <a:schemeClr val="accent1"/>
              </a:gs>
              <a:gs pos="88000">
                <a:schemeClr val="accent1">
                  <a:lumMod val="40000"/>
                  <a:lumOff val="6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459701" y="449943"/>
            <a:ext cx="11272598" cy="5958114"/>
          </a:xfrm>
          <a:prstGeom prst="roundRect">
            <a:avLst>
              <a:gd name="adj" fmla="val 3936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椭圆 11"/>
          <p:cNvSpPr/>
          <p:nvPr>
            <p:custDataLst>
              <p:tags r:id="rId6"/>
            </p:custDataLst>
          </p:nvPr>
        </p:nvSpPr>
        <p:spPr>
          <a:xfrm flipH="1">
            <a:off x="1382142" y="1809884"/>
            <a:ext cx="3326510" cy="332651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" contrast="2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 flipH="1">
            <a:off x="1587271" y="944094"/>
            <a:ext cx="3298442" cy="5463963"/>
          </a:xfrm>
          <a:prstGeom prst="rect">
            <a:avLst/>
          </a:prstGeom>
        </p:spPr>
      </p:pic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 flipH="1">
            <a:off x="4913781" y="4430062"/>
            <a:ext cx="468887" cy="46888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00" dirty="0"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 flipH="1">
            <a:off x="940931" y="3165492"/>
            <a:ext cx="186639" cy="186639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16" name="直接连接符 15"/>
          <p:cNvCxnSpPr/>
          <p:nvPr>
            <p:custDataLst>
              <p:tags r:id="rId12"/>
            </p:custDataLst>
          </p:nvPr>
        </p:nvCxnSpPr>
        <p:spPr>
          <a:xfrm>
            <a:off x="6788150" y="5249709"/>
            <a:ext cx="3987800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03950" y="2872703"/>
            <a:ext cx="4572000" cy="2063588"/>
          </a:xfrm>
        </p:spPr>
        <p:txBody>
          <a:bodyPr wrap="square" anchor="t" anchorCtr="0">
            <a:normAutofit/>
          </a:bodyPr>
          <a:lstStyle>
            <a:lvl1pPr algn="r">
              <a:defRPr sz="5400">
                <a:solidFill>
                  <a:srgbClr val="13250B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14"/>
            </p:custDataLst>
          </p:nvPr>
        </p:nvSpPr>
        <p:spPr>
          <a:xfrm>
            <a:off x="6201550" y="1162800"/>
            <a:ext cx="4572000" cy="1643900"/>
          </a:xfrm>
        </p:spPr>
        <p:txBody>
          <a:bodyPr wrap="none" anchor="b" anchorCtr="0">
            <a:normAutofit/>
          </a:bodyPr>
          <a:lstStyle>
            <a:lvl1pPr marL="0" indent="0" algn="r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dirty="0"/>
              <a:t>节编号</a:t>
            </a:r>
            <a:endParaRPr lang="zh-CN" altLang="en-US" dirty="0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9596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9596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9596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95960" y="1301750"/>
            <a:ext cx="10799088" cy="405553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9833720" y="0"/>
            <a:ext cx="2358279" cy="6858000"/>
          </a:xfrm>
          <a:prstGeom prst="rect">
            <a:avLst/>
          </a:prstGeom>
          <a:gradFill flip="none" rotWithShape="1">
            <a:gsLst>
              <a:gs pos="1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: 形状 8"/>
          <p:cNvSpPr/>
          <p:nvPr>
            <p:custDataLst>
              <p:tags r:id="rId4"/>
            </p:custDataLst>
          </p:nvPr>
        </p:nvSpPr>
        <p:spPr>
          <a:xfrm>
            <a:off x="7340498" y="2043292"/>
            <a:ext cx="3917951" cy="3141788"/>
          </a:xfrm>
          <a:custGeom>
            <a:avLst/>
            <a:gdLst>
              <a:gd name="connsiteX0" fmla="*/ 1958975 w 3917950"/>
              <a:gd name="connsiteY0" fmla="*/ 0 h 3141787"/>
              <a:gd name="connsiteX1" fmla="*/ 3917950 w 3917950"/>
              <a:gd name="connsiteY1" fmla="*/ 1958975 h 3141787"/>
              <a:gd name="connsiteX2" fmla="*/ 3583388 w 3917950"/>
              <a:gd name="connsiteY2" fmla="*/ 3054257 h 3141787"/>
              <a:gd name="connsiteX3" fmla="*/ 3517934 w 3917950"/>
              <a:gd name="connsiteY3" fmla="*/ 3141787 h 3141787"/>
              <a:gd name="connsiteX4" fmla="*/ 400017 w 3917950"/>
              <a:gd name="connsiteY4" fmla="*/ 3141787 h 3141787"/>
              <a:gd name="connsiteX5" fmla="*/ 334563 w 3917950"/>
              <a:gd name="connsiteY5" fmla="*/ 3054257 h 3141787"/>
              <a:gd name="connsiteX6" fmla="*/ 0 w 3917950"/>
              <a:gd name="connsiteY6" fmla="*/ 1958975 h 3141787"/>
              <a:gd name="connsiteX7" fmla="*/ 1958975 w 3917950"/>
              <a:gd name="connsiteY7" fmla="*/ 0 h 314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17950" h="3141787">
                <a:moveTo>
                  <a:pt x="1958975" y="0"/>
                </a:moveTo>
                <a:cubicBezTo>
                  <a:pt x="3040887" y="0"/>
                  <a:pt x="3917950" y="877063"/>
                  <a:pt x="3917950" y="1958975"/>
                </a:cubicBezTo>
                <a:cubicBezTo>
                  <a:pt x="3917950" y="2364692"/>
                  <a:pt x="3794613" y="2741602"/>
                  <a:pt x="3583388" y="3054257"/>
                </a:cubicBezTo>
                <a:lnTo>
                  <a:pt x="3517934" y="3141787"/>
                </a:lnTo>
                <a:lnTo>
                  <a:pt x="400017" y="3141787"/>
                </a:lnTo>
                <a:lnTo>
                  <a:pt x="334563" y="3054257"/>
                </a:lnTo>
                <a:cubicBezTo>
                  <a:pt x="123337" y="2741602"/>
                  <a:pt x="0" y="2364692"/>
                  <a:pt x="0" y="1958975"/>
                </a:cubicBezTo>
                <a:cubicBezTo>
                  <a:pt x="0" y="877063"/>
                  <a:pt x="877063" y="0"/>
                  <a:pt x="1958975" y="0"/>
                </a:cubicBezTo>
                <a:close/>
              </a:path>
            </a:pathLst>
          </a:custGeom>
          <a:solidFill>
            <a:schemeClr val="accent3"/>
          </a:solidFill>
          <a:ln w="63500"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/>
          </a:p>
        </p:txBody>
      </p:sp>
      <p:sp>
        <p:nvSpPr>
          <p:cNvPr id="23" name="矩形: 圆角 22"/>
          <p:cNvSpPr/>
          <p:nvPr>
            <p:custDataLst>
              <p:tags r:id="rId5"/>
            </p:custDataLst>
          </p:nvPr>
        </p:nvSpPr>
        <p:spPr>
          <a:xfrm>
            <a:off x="695960" y="4848492"/>
            <a:ext cx="10800715" cy="90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4850297" y="5298492"/>
            <a:ext cx="5992674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7100535" y="1803327"/>
            <a:ext cx="239963" cy="23996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8"/>
            </p:custDataLst>
          </p:nvPr>
        </p:nvSpPr>
        <p:spPr>
          <a:xfrm>
            <a:off x="11336636" y="2513233"/>
            <a:ext cx="361750" cy="36175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任意多边形: 形状 15"/>
          <p:cNvSpPr/>
          <p:nvPr>
            <p:custDataLst>
              <p:tags r:id="rId9"/>
            </p:custDataLst>
          </p:nvPr>
        </p:nvSpPr>
        <p:spPr>
          <a:xfrm>
            <a:off x="0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pic>
        <p:nvPicPr>
          <p:cNvPr id="21" name="图片 2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rcRect/>
          <a:stretch>
            <a:fillRect/>
          </a:stretch>
        </p:blipFill>
        <p:spPr>
          <a:xfrm>
            <a:off x="6684339" y="1446559"/>
            <a:ext cx="4804533" cy="383247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289508"/>
            <a:ext cx="5352526" cy="21664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3"/>
            </p:custDataLst>
          </p:nvPr>
        </p:nvSpPr>
        <p:spPr>
          <a:xfrm>
            <a:off x="838200" y="3560762"/>
            <a:ext cx="5352526" cy="972000"/>
          </a:xfrm>
        </p:spPr>
        <p:txBody>
          <a:bodyPr wrap="square">
            <a:normAutofit/>
          </a:bodyPr>
          <a:lstStyle>
            <a:lvl1pPr marL="0" indent="0" algn="l">
              <a:lnSpc>
                <a:spcPct val="100000"/>
              </a:lnSpc>
              <a:buNone/>
              <a:defRPr sz="4000" b="1" cap="all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1095442" y="587375"/>
            <a:ext cx="2880000" cy="50400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8"/>
            </p:custDataLst>
          </p:nvPr>
        </p:nvSpPr>
        <p:spPr>
          <a:xfrm>
            <a:off x="874713" y="5028492"/>
            <a:ext cx="2880000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  <p:sp>
        <p:nvSpPr>
          <p:cNvPr id="22" name="任意多边形: 形状 21"/>
          <p:cNvSpPr/>
          <p:nvPr>
            <p:custDataLst>
              <p:tags r:id="rId19"/>
            </p:custDataLst>
          </p:nvPr>
        </p:nvSpPr>
        <p:spPr>
          <a:xfrm>
            <a:off x="884338" y="745518"/>
            <a:ext cx="45719" cy="189986"/>
          </a:xfrm>
          <a:custGeom>
            <a:avLst/>
            <a:gdLst>
              <a:gd name="connsiteX0" fmla="*/ 22860 w 45720"/>
              <a:gd name="connsiteY0" fmla="*/ 144270 h 189990"/>
              <a:gd name="connsiteX1" fmla="*/ 45720 w 45720"/>
              <a:gd name="connsiteY1" fmla="*/ 167130 h 189990"/>
              <a:gd name="connsiteX2" fmla="*/ 22860 w 45720"/>
              <a:gd name="connsiteY2" fmla="*/ 189990 h 189990"/>
              <a:gd name="connsiteX3" fmla="*/ 0 w 45720"/>
              <a:gd name="connsiteY3" fmla="*/ 167130 h 189990"/>
              <a:gd name="connsiteX4" fmla="*/ 22860 w 45720"/>
              <a:gd name="connsiteY4" fmla="*/ 144270 h 189990"/>
              <a:gd name="connsiteX5" fmla="*/ 22860 w 45720"/>
              <a:gd name="connsiteY5" fmla="*/ 72135 h 189990"/>
              <a:gd name="connsiteX6" fmla="*/ 45720 w 45720"/>
              <a:gd name="connsiteY6" fmla="*/ 94995 h 189990"/>
              <a:gd name="connsiteX7" fmla="*/ 22860 w 45720"/>
              <a:gd name="connsiteY7" fmla="*/ 117855 h 189990"/>
              <a:gd name="connsiteX8" fmla="*/ 0 w 45720"/>
              <a:gd name="connsiteY8" fmla="*/ 94995 h 189990"/>
              <a:gd name="connsiteX9" fmla="*/ 22860 w 45720"/>
              <a:gd name="connsiteY9" fmla="*/ 72135 h 189990"/>
              <a:gd name="connsiteX10" fmla="*/ 22860 w 45720"/>
              <a:gd name="connsiteY10" fmla="*/ 0 h 189990"/>
              <a:gd name="connsiteX11" fmla="*/ 45720 w 45720"/>
              <a:gd name="connsiteY11" fmla="*/ 22860 h 189990"/>
              <a:gd name="connsiteX12" fmla="*/ 22860 w 45720"/>
              <a:gd name="connsiteY12" fmla="*/ 45720 h 189990"/>
              <a:gd name="connsiteX13" fmla="*/ 0 w 45720"/>
              <a:gd name="connsiteY13" fmla="*/ 22860 h 189990"/>
              <a:gd name="connsiteX14" fmla="*/ 22860 w 45720"/>
              <a:gd name="connsiteY14" fmla="*/ 0 h 18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720" h="189990">
                <a:moveTo>
                  <a:pt x="22860" y="144270"/>
                </a:moveTo>
                <a:cubicBezTo>
                  <a:pt x="35485" y="144270"/>
                  <a:pt x="45720" y="154505"/>
                  <a:pt x="45720" y="167130"/>
                </a:cubicBezTo>
                <a:cubicBezTo>
                  <a:pt x="45720" y="179755"/>
                  <a:pt x="35485" y="189990"/>
                  <a:pt x="22860" y="189990"/>
                </a:cubicBezTo>
                <a:cubicBezTo>
                  <a:pt x="10235" y="189990"/>
                  <a:pt x="0" y="179755"/>
                  <a:pt x="0" y="167130"/>
                </a:cubicBezTo>
                <a:cubicBezTo>
                  <a:pt x="0" y="154505"/>
                  <a:pt x="10235" y="144270"/>
                  <a:pt x="22860" y="144270"/>
                </a:cubicBezTo>
                <a:close/>
                <a:moveTo>
                  <a:pt x="22860" y="72135"/>
                </a:moveTo>
                <a:cubicBezTo>
                  <a:pt x="35485" y="72135"/>
                  <a:pt x="45720" y="82370"/>
                  <a:pt x="45720" y="94995"/>
                </a:cubicBezTo>
                <a:cubicBezTo>
                  <a:pt x="45720" y="107620"/>
                  <a:pt x="35485" y="117855"/>
                  <a:pt x="22860" y="117855"/>
                </a:cubicBezTo>
                <a:cubicBezTo>
                  <a:pt x="10235" y="117855"/>
                  <a:pt x="0" y="107620"/>
                  <a:pt x="0" y="94995"/>
                </a:cubicBezTo>
                <a:cubicBezTo>
                  <a:pt x="0" y="82370"/>
                  <a:pt x="10235" y="72135"/>
                  <a:pt x="22860" y="72135"/>
                </a:cubicBezTo>
                <a:close/>
                <a:moveTo>
                  <a:pt x="22860" y="0"/>
                </a:moveTo>
                <a:cubicBezTo>
                  <a:pt x="35485" y="0"/>
                  <a:pt x="45720" y="10235"/>
                  <a:pt x="45720" y="22860"/>
                </a:cubicBezTo>
                <a:cubicBezTo>
                  <a:pt x="45720" y="35485"/>
                  <a:pt x="35485" y="45720"/>
                  <a:pt x="22860" y="45720"/>
                </a:cubicBezTo>
                <a:cubicBezTo>
                  <a:pt x="10235" y="45720"/>
                  <a:pt x="0" y="35485"/>
                  <a:pt x="0" y="22860"/>
                </a:cubicBezTo>
                <a:cubicBezTo>
                  <a:pt x="0" y="10235"/>
                  <a:pt x="10235" y="0"/>
                  <a:pt x="22860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14" name="图形 1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 cstate="print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t="5954" r="49628"/>
          <a:stretch>
            <a:fillRect/>
          </a:stretch>
        </p:blipFill>
        <p:spPr>
          <a:xfrm>
            <a:off x="10477500" y="1"/>
            <a:ext cx="1714500" cy="1575118"/>
          </a:xfrm>
          <a:custGeom>
            <a:avLst/>
            <a:gdLst>
              <a:gd name="connsiteX0" fmla="*/ 0 w 1772665"/>
              <a:gd name="connsiteY0" fmla="*/ 0 h 1628554"/>
              <a:gd name="connsiteX1" fmla="*/ 1772665 w 1772665"/>
              <a:gd name="connsiteY1" fmla="*/ 0 h 1628554"/>
              <a:gd name="connsiteX2" fmla="*/ 1772665 w 1772665"/>
              <a:gd name="connsiteY2" fmla="*/ 1628554 h 1628554"/>
              <a:gd name="connsiteX3" fmla="*/ 0 w 1772665"/>
              <a:gd name="connsiteY3" fmla="*/ 1628554 h 1628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2665" h="1628554">
                <a:moveTo>
                  <a:pt x="0" y="0"/>
                </a:moveTo>
                <a:lnTo>
                  <a:pt x="1772665" y="0"/>
                </a:lnTo>
                <a:lnTo>
                  <a:pt x="1772665" y="1628554"/>
                </a:lnTo>
                <a:lnTo>
                  <a:pt x="0" y="1628554"/>
                </a:lnTo>
                <a:close/>
              </a:path>
            </a:pathLst>
          </a:cu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9833720" y="0"/>
            <a:ext cx="2358279" cy="6858000"/>
          </a:xfrm>
          <a:prstGeom prst="rect">
            <a:avLst/>
          </a:prstGeom>
          <a:gradFill flip="none" rotWithShape="1">
            <a:gsLst>
              <a:gs pos="1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形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 cstate="print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5954" r="49628"/>
          <a:stretch>
            <a:fillRect/>
          </a:stretch>
        </p:blipFill>
        <p:spPr>
          <a:xfrm>
            <a:off x="10477500" y="1"/>
            <a:ext cx="1714500" cy="1575118"/>
          </a:xfrm>
          <a:custGeom>
            <a:avLst/>
            <a:gdLst>
              <a:gd name="connsiteX0" fmla="*/ 0 w 1772665"/>
              <a:gd name="connsiteY0" fmla="*/ 0 h 1628554"/>
              <a:gd name="connsiteX1" fmla="*/ 1772665 w 1772665"/>
              <a:gd name="connsiteY1" fmla="*/ 0 h 1628554"/>
              <a:gd name="connsiteX2" fmla="*/ 1772665 w 1772665"/>
              <a:gd name="connsiteY2" fmla="*/ 1628554 h 1628554"/>
              <a:gd name="connsiteX3" fmla="*/ 0 w 1772665"/>
              <a:gd name="connsiteY3" fmla="*/ 1628554 h 1628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2665" h="1628554">
                <a:moveTo>
                  <a:pt x="0" y="0"/>
                </a:moveTo>
                <a:lnTo>
                  <a:pt x="1772665" y="0"/>
                </a:lnTo>
                <a:lnTo>
                  <a:pt x="1772665" y="1628554"/>
                </a:lnTo>
                <a:lnTo>
                  <a:pt x="0" y="1628554"/>
                </a:lnTo>
                <a:close/>
              </a:path>
            </a:pathLst>
          </a:cu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7753999" y="1548282"/>
            <a:ext cx="3029600" cy="3029600"/>
          </a:xfrm>
          <a:prstGeom prst="ellipse">
            <a:avLst/>
          </a:prstGeom>
          <a:solidFill>
            <a:schemeClr val="accent3"/>
          </a:solidFill>
          <a:ln w="63500"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7037884" y="2090057"/>
            <a:ext cx="159658" cy="159658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6778256" y="3871103"/>
            <a:ext cx="584344" cy="584344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0"/>
            </p:custDataLst>
          </p:nvPr>
        </p:nvSpPr>
        <p:spPr>
          <a:xfrm>
            <a:off x="11431848" y="2960567"/>
            <a:ext cx="205031" cy="205031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任意多边形: 形状 15"/>
          <p:cNvSpPr/>
          <p:nvPr userDrawn="1">
            <p:custDataLst>
              <p:tags r:id="rId11"/>
            </p:custDataLst>
          </p:nvPr>
        </p:nvSpPr>
        <p:spPr>
          <a:xfrm>
            <a:off x="0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7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884338" y="745518"/>
            <a:ext cx="45719" cy="189986"/>
          </a:xfrm>
          <a:custGeom>
            <a:avLst/>
            <a:gdLst>
              <a:gd name="connsiteX0" fmla="*/ 22860 w 45720"/>
              <a:gd name="connsiteY0" fmla="*/ 144270 h 189990"/>
              <a:gd name="connsiteX1" fmla="*/ 45720 w 45720"/>
              <a:gd name="connsiteY1" fmla="*/ 167130 h 189990"/>
              <a:gd name="connsiteX2" fmla="*/ 22860 w 45720"/>
              <a:gd name="connsiteY2" fmla="*/ 189990 h 189990"/>
              <a:gd name="connsiteX3" fmla="*/ 0 w 45720"/>
              <a:gd name="connsiteY3" fmla="*/ 167130 h 189990"/>
              <a:gd name="connsiteX4" fmla="*/ 22860 w 45720"/>
              <a:gd name="connsiteY4" fmla="*/ 144270 h 189990"/>
              <a:gd name="connsiteX5" fmla="*/ 22860 w 45720"/>
              <a:gd name="connsiteY5" fmla="*/ 72135 h 189990"/>
              <a:gd name="connsiteX6" fmla="*/ 45720 w 45720"/>
              <a:gd name="connsiteY6" fmla="*/ 94995 h 189990"/>
              <a:gd name="connsiteX7" fmla="*/ 22860 w 45720"/>
              <a:gd name="connsiteY7" fmla="*/ 117855 h 189990"/>
              <a:gd name="connsiteX8" fmla="*/ 0 w 45720"/>
              <a:gd name="connsiteY8" fmla="*/ 94995 h 189990"/>
              <a:gd name="connsiteX9" fmla="*/ 22860 w 45720"/>
              <a:gd name="connsiteY9" fmla="*/ 72135 h 189990"/>
              <a:gd name="connsiteX10" fmla="*/ 22860 w 45720"/>
              <a:gd name="connsiteY10" fmla="*/ 0 h 189990"/>
              <a:gd name="connsiteX11" fmla="*/ 45720 w 45720"/>
              <a:gd name="connsiteY11" fmla="*/ 22860 h 189990"/>
              <a:gd name="connsiteX12" fmla="*/ 22860 w 45720"/>
              <a:gd name="connsiteY12" fmla="*/ 45720 h 189990"/>
              <a:gd name="connsiteX13" fmla="*/ 0 w 45720"/>
              <a:gd name="connsiteY13" fmla="*/ 22860 h 189990"/>
              <a:gd name="connsiteX14" fmla="*/ 22860 w 45720"/>
              <a:gd name="connsiteY14" fmla="*/ 0 h 18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720" h="189990">
                <a:moveTo>
                  <a:pt x="22860" y="144270"/>
                </a:moveTo>
                <a:cubicBezTo>
                  <a:pt x="35485" y="144270"/>
                  <a:pt x="45720" y="154505"/>
                  <a:pt x="45720" y="167130"/>
                </a:cubicBezTo>
                <a:cubicBezTo>
                  <a:pt x="45720" y="179755"/>
                  <a:pt x="35485" y="189990"/>
                  <a:pt x="22860" y="189990"/>
                </a:cubicBezTo>
                <a:cubicBezTo>
                  <a:pt x="10235" y="189990"/>
                  <a:pt x="0" y="179755"/>
                  <a:pt x="0" y="167130"/>
                </a:cubicBezTo>
                <a:cubicBezTo>
                  <a:pt x="0" y="154505"/>
                  <a:pt x="10235" y="144270"/>
                  <a:pt x="22860" y="144270"/>
                </a:cubicBezTo>
                <a:close/>
                <a:moveTo>
                  <a:pt x="22860" y="72135"/>
                </a:moveTo>
                <a:cubicBezTo>
                  <a:pt x="35485" y="72135"/>
                  <a:pt x="45720" y="82370"/>
                  <a:pt x="45720" y="94995"/>
                </a:cubicBezTo>
                <a:cubicBezTo>
                  <a:pt x="45720" y="107620"/>
                  <a:pt x="35485" y="117855"/>
                  <a:pt x="22860" y="117855"/>
                </a:cubicBezTo>
                <a:cubicBezTo>
                  <a:pt x="10235" y="117855"/>
                  <a:pt x="0" y="107620"/>
                  <a:pt x="0" y="94995"/>
                </a:cubicBezTo>
                <a:cubicBezTo>
                  <a:pt x="0" y="82370"/>
                  <a:pt x="10235" y="72135"/>
                  <a:pt x="22860" y="72135"/>
                </a:cubicBezTo>
                <a:close/>
                <a:moveTo>
                  <a:pt x="22860" y="0"/>
                </a:moveTo>
                <a:cubicBezTo>
                  <a:pt x="35485" y="0"/>
                  <a:pt x="45720" y="10235"/>
                  <a:pt x="45720" y="22860"/>
                </a:cubicBezTo>
                <a:cubicBezTo>
                  <a:pt x="45720" y="35485"/>
                  <a:pt x="35485" y="45720"/>
                  <a:pt x="22860" y="45720"/>
                </a:cubicBezTo>
                <a:cubicBezTo>
                  <a:pt x="10235" y="45720"/>
                  <a:pt x="0" y="35485"/>
                  <a:pt x="0" y="22860"/>
                </a:cubicBezTo>
                <a:cubicBezTo>
                  <a:pt x="0" y="10235"/>
                  <a:pt x="10235" y="0"/>
                  <a:pt x="22860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5000" contrast="3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6804790" y="732980"/>
            <a:ext cx="4691885" cy="4186952"/>
          </a:xfrm>
          <a:prstGeom prst="rect">
            <a:avLst/>
          </a:prstGeom>
        </p:spPr>
      </p:pic>
      <p:sp>
        <p:nvSpPr>
          <p:cNvPr id="21" name="矩形: 圆角 20"/>
          <p:cNvSpPr/>
          <p:nvPr userDrawn="1">
            <p:custDataLst>
              <p:tags r:id="rId16"/>
            </p:custDataLst>
          </p:nvPr>
        </p:nvSpPr>
        <p:spPr>
          <a:xfrm>
            <a:off x="695960" y="4848492"/>
            <a:ext cx="10800715" cy="90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22" name="直接连接符 21"/>
          <p:cNvCxnSpPr/>
          <p:nvPr userDrawn="1">
            <p:custDataLst>
              <p:tags r:id="rId17"/>
            </p:custDataLst>
          </p:nvPr>
        </p:nvCxnSpPr>
        <p:spPr>
          <a:xfrm>
            <a:off x="4850297" y="5298492"/>
            <a:ext cx="5992674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/>
            <p:custDataLst>
              <p:tags r:id="rId18"/>
            </p:custDataLst>
          </p:nvPr>
        </p:nvSpPr>
        <p:spPr>
          <a:xfrm>
            <a:off x="876699" y="1314064"/>
            <a:ext cx="5298015" cy="2224237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9"/>
            </p:custDataLst>
          </p:nvPr>
        </p:nvSpPr>
        <p:spPr>
          <a:xfrm>
            <a:off x="876699" y="3733101"/>
            <a:ext cx="5298015" cy="972000"/>
          </a:xfrm>
        </p:spPr>
        <p:txBody>
          <a:bodyPr wrap="square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23"/>
            </p:custDataLst>
          </p:nvPr>
        </p:nvSpPr>
        <p:spPr>
          <a:xfrm>
            <a:off x="1066432" y="588511"/>
            <a:ext cx="2880000" cy="50400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74713" y="5028492"/>
            <a:ext cx="2880000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矩形: 单圆角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892301" cy="6858000"/>
          </a:xfrm>
          <a:prstGeom prst="round1Rect">
            <a:avLst>
              <a:gd name="adj" fmla="val 0"/>
            </a:avLst>
          </a:prstGeom>
          <a:gradFill flip="none" rotWithShape="1">
            <a:gsLst>
              <a:gs pos="7000">
                <a:schemeClr val="accent1"/>
              </a:gs>
              <a:gs pos="88000">
                <a:schemeClr val="accent1">
                  <a:lumMod val="40000"/>
                  <a:lumOff val="6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任意多边形: 形状 9"/>
          <p:cNvSpPr/>
          <p:nvPr userDrawn="1">
            <p:custDataLst>
              <p:tags r:id="rId4"/>
            </p:custDataLst>
          </p:nvPr>
        </p:nvSpPr>
        <p:spPr>
          <a:xfrm flipH="1">
            <a:off x="11125568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14" name="椭圆 13"/>
          <p:cNvSpPr/>
          <p:nvPr userDrawn="1">
            <p:custDataLst>
              <p:tags r:id="rId5"/>
            </p:custDataLst>
          </p:nvPr>
        </p:nvSpPr>
        <p:spPr>
          <a:xfrm>
            <a:off x="759901" y="4759182"/>
            <a:ext cx="1460643" cy="146064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246984" y="5977102"/>
            <a:ext cx="379248" cy="379248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6" name="椭圆 15"/>
          <p:cNvSpPr/>
          <p:nvPr userDrawn="1">
            <p:custDataLst>
              <p:tags r:id="rId7"/>
            </p:custDataLst>
          </p:nvPr>
        </p:nvSpPr>
        <p:spPr>
          <a:xfrm flipH="1">
            <a:off x="2622481" y="5440967"/>
            <a:ext cx="129365" cy="129365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4000" contrast="4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 flipH="1">
            <a:off x="322701" y="4179914"/>
            <a:ext cx="2518821" cy="26780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11"/>
            </p:custDataLst>
          </p:nvPr>
        </p:nvSpPr>
        <p:spPr>
          <a:xfrm>
            <a:off x="9133271" y="548418"/>
            <a:ext cx="1642679" cy="1081088"/>
          </a:xfrm>
        </p:spPr>
        <p:txBody>
          <a:bodyPr wrap="square" anchor="ctr" anchorCtr="0">
            <a:normAutofit/>
          </a:bodyPr>
          <a:lstStyle>
            <a:lvl1pPr algn="r"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 userDrawn="1">
            <p:ph type="dt" sz="half" idx="10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 userDrawn="1"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 userDrawn="1">
            <p:ph type="sldNum" sz="quarter" idx="12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1053310" y="927830"/>
            <a:ext cx="72258" cy="341314"/>
          </a:xfrm>
          <a:custGeom>
            <a:avLst/>
            <a:gdLst>
              <a:gd name="connsiteX0" fmla="*/ 36129 w 72258"/>
              <a:gd name="connsiteY0" fmla="*/ 269056 h 341314"/>
              <a:gd name="connsiteX1" fmla="*/ 72258 w 72258"/>
              <a:gd name="connsiteY1" fmla="*/ 305185 h 341314"/>
              <a:gd name="connsiteX2" fmla="*/ 36129 w 72258"/>
              <a:gd name="connsiteY2" fmla="*/ 341314 h 341314"/>
              <a:gd name="connsiteX3" fmla="*/ 0 w 72258"/>
              <a:gd name="connsiteY3" fmla="*/ 305185 h 341314"/>
              <a:gd name="connsiteX4" fmla="*/ 36129 w 72258"/>
              <a:gd name="connsiteY4" fmla="*/ 269056 h 341314"/>
              <a:gd name="connsiteX5" fmla="*/ 36129 w 72258"/>
              <a:gd name="connsiteY5" fmla="*/ 134528 h 341314"/>
              <a:gd name="connsiteX6" fmla="*/ 72258 w 72258"/>
              <a:gd name="connsiteY6" fmla="*/ 170657 h 341314"/>
              <a:gd name="connsiteX7" fmla="*/ 36129 w 72258"/>
              <a:gd name="connsiteY7" fmla="*/ 206786 h 341314"/>
              <a:gd name="connsiteX8" fmla="*/ 0 w 72258"/>
              <a:gd name="connsiteY8" fmla="*/ 170657 h 341314"/>
              <a:gd name="connsiteX9" fmla="*/ 36129 w 72258"/>
              <a:gd name="connsiteY9" fmla="*/ 134528 h 341314"/>
              <a:gd name="connsiteX10" fmla="*/ 36129 w 72258"/>
              <a:gd name="connsiteY10" fmla="*/ 0 h 341314"/>
              <a:gd name="connsiteX11" fmla="*/ 72258 w 72258"/>
              <a:gd name="connsiteY11" fmla="*/ 36129 h 341314"/>
              <a:gd name="connsiteX12" fmla="*/ 36129 w 72258"/>
              <a:gd name="connsiteY12" fmla="*/ 72258 h 341314"/>
              <a:gd name="connsiteX13" fmla="*/ 0 w 72258"/>
              <a:gd name="connsiteY13" fmla="*/ 36129 h 341314"/>
              <a:gd name="connsiteX14" fmla="*/ 36129 w 72258"/>
              <a:gd name="connsiteY14" fmla="*/ 0 h 341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2258" h="341314">
                <a:moveTo>
                  <a:pt x="36129" y="269056"/>
                </a:moveTo>
                <a:cubicBezTo>
                  <a:pt x="56082" y="269056"/>
                  <a:pt x="72258" y="285232"/>
                  <a:pt x="72258" y="305185"/>
                </a:cubicBezTo>
                <a:cubicBezTo>
                  <a:pt x="72258" y="325138"/>
                  <a:pt x="56082" y="341314"/>
                  <a:pt x="36129" y="341314"/>
                </a:cubicBezTo>
                <a:cubicBezTo>
                  <a:pt x="16176" y="341314"/>
                  <a:pt x="0" y="325138"/>
                  <a:pt x="0" y="305185"/>
                </a:cubicBezTo>
                <a:cubicBezTo>
                  <a:pt x="0" y="285232"/>
                  <a:pt x="16176" y="269056"/>
                  <a:pt x="36129" y="269056"/>
                </a:cubicBezTo>
                <a:close/>
                <a:moveTo>
                  <a:pt x="36129" y="134528"/>
                </a:moveTo>
                <a:cubicBezTo>
                  <a:pt x="56082" y="134528"/>
                  <a:pt x="72258" y="150704"/>
                  <a:pt x="72258" y="170657"/>
                </a:cubicBezTo>
                <a:cubicBezTo>
                  <a:pt x="72258" y="190610"/>
                  <a:pt x="56082" y="206786"/>
                  <a:pt x="36129" y="206786"/>
                </a:cubicBezTo>
                <a:cubicBezTo>
                  <a:pt x="16176" y="206786"/>
                  <a:pt x="0" y="190610"/>
                  <a:pt x="0" y="170657"/>
                </a:cubicBezTo>
                <a:cubicBezTo>
                  <a:pt x="0" y="150704"/>
                  <a:pt x="16176" y="134528"/>
                  <a:pt x="36129" y="134528"/>
                </a:cubicBezTo>
                <a:close/>
                <a:moveTo>
                  <a:pt x="36129" y="0"/>
                </a:moveTo>
                <a:cubicBezTo>
                  <a:pt x="56082" y="0"/>
                  <a:pt x="72258" y="16176"/>
                  <a:pt x="72258" y="36129"/>
                </a:cubicBezTo>
                <a:cubicBezTo>
                  <a:pt x="72258" y="56082"/>
                  <a:pt x="56082" y="72258"/>
                  <a:pt x="36129" y="72258"/>
                </a:cubicBezTo>
                <a:cubicBezTo>
                  <a:pt x="16176" y="72258"/>
                  <a:pt x="0" y="56082"/>
                  <a:pt x="0" y="36129"/>
                </a:cubicBezTo>
                <a:cubicBezTo>
                  <a:pt x="0" y="16176"/>
                  <a:pt x="16176" y="0"/>
                  <a:pt x="3612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9" name="任意多边形: 形状 8"/>
          <p:cNvSpPr/>
          <p:nvPr userDrawn="1">
            <p:custDataLst>
              <p:tags r:id="rId3"/>
            </p:custDataLst>
          </p:nvPr>
        </p:nvSpPr>
        <p:spPr>
          <a:xfrm flipH="1">
            <a:off x="10450286" y="5183705"/>
            <a:ext cx="1741714" cy="1674295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10" name="矩形: 单圆角 9"/>
          <p:cNvSpPr/>
          <p:nvPr userDrawn="1">
            <p:custDataLst>
              <p:tags r:id="rId4"/>
            </p:custDataLst>
          </p:nvPr>
        </p:nvSpPr>
        <p:spPr>
          <a:xfrm>
            <a:off x="1" y="0"/>
            <a:ext cx="1944914" cy="6858000"/>
          </a:xfrm>
          <a:prstGeom prst="round1Rect">
            <a:avLst>
              <a:gd name="adj" fmla="val 0"/>
            </a:avLst>
          </a:prstGeom>
          <a:gradFill flip="none" rotWithShape="1">
            <a:gsLst>
              <a:gs pos="7000">
                <a:schemeClr val="accent1"/>
              </a:gs>
              <a:gs pos="88000">
                <a:schemeClr val="accent1">
                  <a:lumMod val="40000"/>
                  <a:lumOff val="60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: 圆角 10"/>
          <p:cNvSpPr/>
          <p:nvPr userDrawn="1">
            <p:custDataLst>
              <p:tags r:id="rId5"/>
            </p:custDataLst>
          </p:nvPr>
        </p:nvSpPr>
        <p:spPr>
          <a:xfrm>
            <a:off x="459701" y="449943"/>
            <a:ext cx="11272598" cy="5958114"/>
          </a:xfrm>
          <a:prstGeom prst="roundRect">
            <a:avLst>
              <a:gd name="adj" fmla="val 3936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椭圆 11"/>
          <p:cNvSpPr/>
          <p:nvPr userDrawn="1">
            <p:custDataLst>
              <p:tags r:id="rId6"/>
            </p:custDataLst>
          </p:nvPr>
        </p:nvSpPr>
        <p:spPr>
          <a:xfrm flipH="1">
            <a:off x="1382142" y="1809884"/>
            <a:ext cx="3326510" cy="332651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" contrast="2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 flipH="1">
            <a:off x="1587271" y="944094"/>
            <a:ext cx="3298442" cy="5463963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 flipH="1">
            <a:off x="4913781" y="4430062"/>
            <a:ext cx="468887" cy="46888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00" dirty="0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 flipH="1">
            <a:off x="940931" y="3165492"/>
            <a:ext cx="186639" cy="186639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16" name="直接连接符 15"/>
          <p:cNvCxnSpPr/>
          <p:nvPr userDrawn="1">
            <p:custDataLst>
              <p:tags r:id="rId12"/>
            </p:custDataLst>
          </p:nvPr>
        </p:nvCxnSpPr>
        <p:spPr>
          <a:xfrm>
            <a:off x="6788150" y="5249709"/>
            <a:ext cx="3987800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03950" y="2872703"/>
            <a:ext cx="4572000" cy="2063588"/>
          </a:xfrm>
        </p:spPr>
        <p:txBody>
          <a:bodyPr wrap="square" anchor="t" anchorCtr="0">
            <a:normAutofit/>
          </a:bodyPr>
          <a:lstStyle>
            <a:lvl1pPr algn="r">
              <a:defRPr sz="5400">
                <a:solidFill>
                  <a:srgbClr val="13250B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14"/>
            </p:custDataLst>
          </p:nvPr>
        </p:nvSpPr>
        <p:spPr>
          <a:xfrm>
            <a:off x="6201550" y="1162800"/>
            <a:ext cx="4572000" cy="1643900"/>
          </a:xfrm>
        </p:spPr>
        <p:txBody>
          <a:bodyPr wrap="none" anchor="b" anchorCtr="0">
            <a:normAutofit/>
          </a:bodyPr>
          <a:lstStyle>
            <a:lvl1pPr marL="0" indent="0" algn="r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dirty="0"/>
              <a:t>节编号</a:t>
            </a:r>
            <a:endParaRPr lang="zh-CN" altLang="en-US" dirty="0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9596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9596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9596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95960" y="1301750"/>
            <a:ext cx="10799088" cy="405553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85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9833720" y="0"/>
            <a:ext cx="2358279" cy="6858000"/>
          </a:xfrm>
          <a:prstGeom prst="rect">
            <a:avLst/>
          </a:prstGeom>
          <a:gradFill flip="none" rotWithShape="1">
            <a:gsLst>
              <a:gs pos="1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任意多边形: 形状 8"/>
          <p:cNvSpPr/>
          <p:nvPr userDrawn="1">
            <p:custDataLst>
              <p:tags r:id="rId4"/>
            </p:custDataLst>
          </p:nvPr>
        </p:nvSpPr>
        <p:spPr>
          <a:xfrm>
            <a:off x="7340498" y="2043292"/>
            <a:ext cx="3917951" cy="3141788"/>
          </a:xfrm>
          <a:custGeom>
            <a:avLst/>
            <a:gdLst>
              <a:gd name="connsiteX0" fmla="*/ 1958975 w 3917950"/>
              <a:gd name="connsiteY0" fmla="*/ 0 h 3141787"/>
              <a:gd name="connsiteX1" fmla="*/ 3917950 w 3917950"/>
              <a:gd name="connsiteY1" fmla="*/ 1958975 h 3141787"/>
              <a:gd name="connsiteX2" fmla="*/ 3583388 w 3917950"/>
              <a:gd name="connsiteY2" fmla="*/ 3054257 h 3141787"/>
              <a:gd name="connsiteX3" fmla="*/ 3517934 w 3917950"/>
              <a:gd name="connsiteY3" fmla="*/ 3141787 h 3141787"/>
              <a:gd name="connsiteX4" fmla="*/ 400017 w 3917950"/>
              <a:gd name="connsiteY4" fmla="*/ 3141787 h 3141787"/>
              <a:gd name="connsiteX5" fmla="*/ 334563 w 3917950"/>
              <a:gd name="connsiteY5" fmla="*/ 3054257 h 3141787"/>
              <a:gd name="connsiteX6" fmla="*/ 0 w 3917950"/>
              <a:gd name="connsiteY6" fmla="*/ 1958975 h 3141787"/>
              <a:gd name="connsiteX7" fmla="*/ 1958975 w 3917950"/>
              <a:gd name="connsiteY7" fmla="*/ 0 h 314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17950" h="3141787">
                <a:moveTo>
                  <a:pt x="1958975" y="0"/>
                </a:moveTo>
                <a:cubicBezTo>
                  <a:pt x="3040887" y="0"/>
                  <a:pt x="3917950" y="877063"/>
                  <a:pt x="3917950" y="1958975"/>
                </a:cubicBezTo>
                <a:cubicBezTo>
                  <a:pt x="3917950" y="2364692"/>
                  <a:pt x="3794613" y="2741602"/>
                  <a:pt x="3583388" y="3054257"/>
                </a:cubicBezTo>
                <a:lnTo>
                  <a:pt x="3517934" y="3141787"/>
                </a:lnTo>
                <a:lnTo>
                  <a:pt x="400017" y="3141787"/>
                </a:lnTo>
                <a:lnTo>
                  <a:pt x="334563" y="3054257"/>
                </a:lnTo>
                <a:cubicBezTo>
                  <a:pt x="123337" y="2741602"/>
                  <a:pt x="0" y="2364692"/>
                  <a:pt x="0" y="1958975"/>
                </a:cubicBezTo>
                <a:cubicBezTo>
                  <a:pt x="0" y="877063"/>
                  <a:pt x="877063" y="0"/>
                  <a:pt x="1958975" y="0"/>
                </a:cubicBezTo>
                <a:close/>
              </a:path>
            </a:pathLst>
          </a:custGeom>
          <a:solidFill>
            <a:schemeClr val="accent3"/>
          </a:solidFill>
          <a:ln w="63500"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/>
          </a:p>
        </p:txBody>
      </p:sp>
      <p:sp>
        <p:nvSpPr>
          <p:cNvPr id="23" name="矩形: 圆角 22"/>
          <p:cNvSpPr/>
          <p:nvPr userDrawn="1">
            <p:custDataLst>
              <p:tags r:id="rId5"/>
            </p:custDataLst>
          </p:nvPr>
        </p:nvSpPr>
        <p:spPr>
          <a:xfrm>
            <a:off x="695960" y="4848492"/>
            <a:ext cx="10800715" cy="90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2">
                  <a:lumMod val="10000"/>
                  <a:lumOff val="90000"/>
                </a:schemeClr>
              </a:gs>
              <a:gs pos="85000">
                <a:schemeClr val="bg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  <a:effectLst>
            <a:outerShdw blurRad="254000" dist="1905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25" name="直接连接符 24"/>
          <p:cNvCxnSpPr/>
          <p:nvPr userDrawn="1">
            <p:custDataLst>
              <p:tags r:id="rId6"/>
            </p:custDataLst>
          </p:nvPr>
        </p:nvCxnSpPr>
        <p:spPr>
          <a:xfrm>
            <a:off x="4850297" y="5298492"/>
            <a:ext cx="5992674" cy="0"/>
          </a:xfrm>
          <a:prstGeom prst="line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11"/>
          <p:cNvSpPr/>
          <p:nvPr userDrawn="1">
            <p:custDataLst>
              <p:tags r:id="rId7"/>
            </p:custDataLst>
          </p:nvPr>
        </p:nvSpPr>
        <p:spPr>
          <a:xfrm>
            <a:off x="7100535" y="1803327"/>
            <a:ext cx="239963" cy="23996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8"/>
            </p:custDataLst>
          </p:nvPr>
        </p:nvSpPr>
        <p:spPr>
          <a:xfrm>
            <a:off x="11336636" y="2513233"/>
            <a:ext cx="361750" cy="36175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0" y="5832848"/>
            <a:ext cx="1066432" cy="1025152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pic>
        <p:nvPicPr>
          <p:cNvPr id="21" name="图片 20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rcRect/>
          <a:stretch>
            <a:fillRect/>
          </a:stretch>
        </p:blipFill>
        <p:spPr>
          <a:xfrm>
            <a:off x="6684339" y="1446559"/>
            <a:ext cx="4804533" cy="383247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289508"/>
            <a:ext cx="5352526" cy="21664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3"/>
            </p:custDataLst>
          </p:nvPr>
        </p:nvSpPr>
        <p:spPr>
          <a:xfrm>
            <a:off x="838200" y="3560762"/>
            <a:ext cx="5352526" cy="972000"/>
          </a:xfrm>
        </p:spPr>
        <p:txBody>
          <a:bodyPr wrap="square">
            <a:normAutofit/>
          </a:bodyPr>
          <a:lstStyle>
            <a:lvl1pPr marL="0" indent="0" algn="l">
              <a:lnSpc>
                <a:spcPct val="100000"/>
              </a:lnSpc>
              <a:buNone/>
              <a:defRPr sz="4000" b="1" cap="all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1095442" y="587375"/>
            <a:ext cx="2880000" cy="50400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8"/>
            </p:custDataLst>
          </p:nvPr>
        </p:nvSpPr>
        <p:spPr>
          <a:xfrm>
            <a:off x="874713" y="5028492"/>
            <a:ext cx="2880000" cy="540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  <p:sp>
        <p:nvSpPr>
          <p:cNvPr id="22" name="任意多边形: 形状 21"/>
          <p:cNvSpPr/>
          <p:nvPr userDrawn="1">
            <p:custDataLst>
              <p:tags r:id="rId19"/>
            </p:custDataLst>
          </p:nvPr>
        </p:nvSpPr>
        <p:spPr>
          <a:xfrm>
            <a:off x="884338" y="745518"/>
            <a:ext cx="45719" cy="189986"/>
          </a:xfrm>
          <a:custGeom>
            <a:avLst/>
            <a:gdLst>
              <a:gd name="connsiteX0" fmla="*/ 22860 w 45720"/>
              <a:gd name="connsiteY0" fmla="*/ 144270 h 189990"/>
              <a:gd name="connsiteX1" fmla="*/ 45720 w 45720"/>
              <a:gd name="connsiteY1" fmla="*/ 167130 h 189990"/>
              <a:gd name="connsiteX2" fmla="*/ 22860 w 45720"/>
              <a:gd name="connsiteY2" fmla="*/ 189990 h 189990"/>
              <a:gd name="connsiteX3" fmla="*/ 0 w 45720"/>
              <a:gd name="connsiteY3" fmla="*/ 167130 h 189990"/>
              <a:gd name="connsiteX4" fmla="*/ 22860 w 45720"/>
              <a:gd name="connsiteY4" fmla="*/ 144270 h 189990"/>
              <a:gd name="connsiteX5" fmla="*/ 22860 w 45720"/>
              <a:gd name="connsiteY5" fmla="*/ 72135 h 189990"/>
              <a:gd name="connsiteX6" fmla="*/ 45720 w 45720"/>
              <a:gd name="connsiteY6" fmla="*/ 94995 h 189990"/>
              <a:gd name="connsiteX7" fmla="*/ 22860 w 45720"/>
              <a:gd name="connsiteY7" fmla="*/ 117855 h 189990"/>
              <a:gd name="connsiteX8" fmla="*/ 0 w 45720"/>
              <a:gd name="connsiteY8" fmla="*/ 94995 h 189990"/>
              <a:gd name="connsiteX9" fmla="*/ 22860 w 45720"/>
              <a:gd name="connsiteY9" fmla="*/ 72135 h 189990"/>
              <a:gd name="connsiteX10" fmla="*/ 22860 w 45720"/>
              <a:gd name="connsiteY10" fmla="*/ 0 h 189990"/>
              <a:gd name="connsiteX11" fmla="*/ 45720 w 45720"/>
              <a:gd name="connsiteY11" fmla="*/ 22860 h 189990"/>
              <a:gd name="connsiteX12" fmla="*/ 22860 w 45720"/>
              <a:gd name="connsiteY12" fmla="*/ 45720 h 189990"/>
              <a:gd name="connsiteX13" fmla="*/ 0 w 45720"/>
              <a:gd name="connsiteY13" fmla="*/ 22860 h 189990"/>
              <a:gd name="connsiteX14" fmla="*/ 22860 w 45720"/>
              <a:gd name="connsiteY14" fmla="*/ 0 h 18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720" h="189990">
                <a:moveTo>
                  <a:pt x="22860" y="144270"/>
                </a:moveTo>
                <a:cubicBezTo>
                  <a:pt x="35485" y="144270"/>
                  <a:pt x="45720" y="154505"/>
                  <a:pt x="45720" y="167130"/>
                </a:cubicBezTo>
                <a:cubicBezTo>
                  <a:pt x="45720" y="179755"/>
                  <a:pt x="35485" y="189990"/>
                  <a:pt x="22860" y="189990"/>
                </a:cubicBezTo>
                <a:cubicBezTo>
                  <a:pt x="10235" y="189990"/>
                  <a:pt x="0" y="179755"/>
                  <a:pt x="0" y="167130"/>
                </a:cubicBezTo>
                <a:cubicBezTo>
                  <a:pt x="0" y="154505"/>
                  <a:pt x="10235" y="144270"/>
                  <a:pt x="22860" y="144270"/>
                </a:cubicBezTo>
                <a:close/>
                <a:moveTo>
                  <a:pt x="22860" y="72135"/>
                </a:moveTo>
                <a:cubicBezTo>
                  <a:pt x="35485" y="72135"/>
                  <a:pt x="45720" y="82370"/>
                  <a:pt x="45720" y="94995"/>
                </a:cubicBezTo>
                <a:cubicBezTo>
                  <a:pt x="45720" y="107620"/>
                  <a:pt x="35485" y="117855"/>
                  <a:pt x="22860" y="117855"/>
                </a:cubicBezTo>
                <a:cubicBezTo>
                  <a:pt x="10235" y="117855"/>
                  <a:pt x="0" y="107620"/>
                  <a:pt x="0" y="94995"/>
                </a:cubicBezTo>
                <a:cubicBezTo>
                  <a:pt x="0" y="82370"/>
                  <a:pt x="10235" y="72135"/>
                  <a:pt x="22860" y="72135"/>
                </a:cubicBezTo>
                <a:close/>
                <a:moveTo>
                  <a:pt x="22860" y="0"/>
                </a:moveTo>
                <a:cubicBezTo>
                  <a:pt x="35485" y="0"/>
                  <a:pt x="45720" y="10235"/>
                  <a:pt x="45720" y="22860"/>
                </a:cubicBezTo>
                <a:cubicBezTo>
                  <a:pt x="45720" y="35485"/>
                  <a:pt x="35485" y="45720"/>
                  <a:pt x="22860" y="45720"/>
                </a:cubicBezTo>
                <a:cubicBezTo>
                  <a:pt x="10235" y="45720"/>
                  <a:pt x="0" y="35485"/>
                  <a:pt x="0" y="22860"/>
                </a:cubicBezTo>
                <a:cubicBezTo>
                  <a:pt x="0" y="10235"/>
                  <a:pt x="10235" y="0"/>
                  <a:pt x="22860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14" name="图形 13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21" cstate="print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t="5954" r="49628"/>
          <a:stretch>
            <a:fillRect/>
          </a:stretch>
        </p:blipFill>
        <p:spPr>
          <a:xfrm>
            <a:off x="10477500" y="1"/>
            <a:ext cx="1714500" cy="1575118"/>
          </a:xfrm>
          <a:custGeom>
            <a:avLst/>
            <a:gdLst>
              <a:gd name="connsiteX0" fmla="*/ 0 w 1772665"/>
              <a:gd name="connsiteY0" fmla="*/ 0 h 1628554"/>
              <a:gd name="connsiteX1" fmla="*/ 1772665 w 1772665"/>
              <a:gd name="connsiteY1" fmla="*/ 0 h 1628554"/>
              <a:gd name="connsiteX2" fmla="*/ 1772665 w 1772665"/>
              <a:gd name="connsiteY2" fmla="*/ 1628554 h 1628554"/>
              <a:gd name="connsiteX3" fmla="*/ 0 w 1772665"/>
              <a:gd name="connsiteY3" fmla="*/ 1628554 h 1628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2665" h="1628554">
                <a:moveTo>
                  <a:pt x="0" y="0"/>
                </a:moveTo>
                <a:lnTo>
                  <a:pt x="1772665" y="0"/>
                </a:lnTo>
                <a:lnTo>
                  <a:pt x="1772665" y="1628554"/>
                </a:lnTo>
                <a:lnTo>
                  <a:pt x="0" y="1628554"/>
                </a:lnTo>
                <a:close/>
              </a:path>
            </a:pathLst>
          </a:custGeom>
        </p:spPr>
      </p:pic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矩形 28"/>
          <p:cNvSpPr/>
          <p:nvPr userDrawn="1">
            <p:custDataLst>
              <p:tags r:id="rId2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>
            <a:gsLst>
              <a:gs pos="11000">
                <a:schemeClr val="bg2"/>
              </a:gs>
              <a:gs pos="64000">
                <a:schemeClr val="bg1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8" name="图片 7" descr="组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1636395"/>
          </a:xfrm>
          <a:prstGeom prst="rect">
            <a:avLst/>
          </a:prstGeom>
        </p:spPr>
      </p:pic>
      <p:pic>
        <p:nvPicPr>
          <p:cNvPr id="7" name="图片 6" descr="图层 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3415030"/>
            <a:ext cx="12192000" cy="344297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372610" y="3802380"/>
            <a:ext cx="3446780" cy="504190"/>
          </a:xfrm>
          <a:prstGeom prst="roundRect">
            <a:avLst/>
          </a:prstGeom>
          <a:solidFill>
            <a:schemeClr val="accent5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838200" y="1254760"/>
            <a:ext cx="10515600" cy="130048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000">
                <a:solidFill>
                  <a:schemeClr val="accent2"/>
                </a:solidFill>
              </a:defRPr>
            </a:lvl1pPr>
          </a:lstStyle>
          <a:p>
            <a:r>
              <a:rPr lang="zh-CN" altLang="en-US" dirty="0"/>
              <a:t>单击编辑母版标题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838200" y="2707005"/>
            <a:ext cx="10515600" cy="659130"/>
          </a:xfrm>
        </p:spPr>
        <p:txBody>
          <a:bodyPr wrap="square">
            <a:normAutofit/>
          </a:bodyPr>
          <a:lstStyle>
            <a:lvl1pPr marL="0" indent="0" algn="ctr">
              <a:lnSpc>
                <a:spcPct val="100000"/>
              </a:lnSpc>
              <a:buNone/>
              <a:defRPr sz="2800">
                <a:solidFill>
                  <a:schemeClr val="accent5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cxnSp>
        <p:nvCxnSpPr>
          <p:cNvPr id="31" name="直接连接符 30"/>
          <p:cNvCxnSpPr/>
          <p:nvPr userDrawn="1">
            <p:custDataLst>
              <p:tags r:id="rId13"/>
            </p:custDataLst>
          </p:nvPr>
        </p:nvCxnSpPr>
        <p:spPr>
          <a:xfrm>
            <a:off x="1736090" y="3415665"/>
            <a:ext cx="8724265" cy="0"/>
          </a:xfrm>
          <a:prstGeom prst="line">
            <a:avLst/>
          </a:prstGeom>
          <a:ln>
            <a:solidFill>
              <a:schemeClr val="accent2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联系方式占位符 9"/>
          <p:cNvSpPr>
            <a:spLocks noGrp="1"/>
          </p:cNvSpPr>
          <p:nvPr>
            <p:ph type="body" sz="quarter" idx="16" hasCustomPrompt="1"/>
            <p:custDataLst>
              <p:tags r:id="rId14"/>
            </p:custDataLst>
          </p:nvPr>
        </p:nvSpPr>
        <p:spPr>
          <a:xfrm>
            <a:off x="6426835" y="567055"/>
            <a:ext cx="2120265" cy="50419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联系方式</a:t>
            </a:r>
            <a:endParaRPr lang="zh-CN" altLang="en-US" dirty="0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3937000" y="567055"/>
            <a:ext cx="2159635" cy="50419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cxnSp>
        <p:nvCxnSpPr>
          <p:cNvPr id="25" name="直接连接符 24"/>
          <p:cNvCxnSpPr/>
          <p:nvPr userDrawn="1">
            <p:custDataLst>
              <p:tags r:id="rId16"/>
            </p:custDataLst>
          </p:nvPr>
        </p:nvCxnSpPr>
        <p:spPr>
          <a:xfrm>
            <a:off x="8877300" y="745490"/>
            <a:ext cx="606425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 userDrawn="1">
            <p:custDataLst>
              <p:tags r:id="rId17"/>
            </p:custDataLst>
          </p:nvPr>
        </p:nvCxnSpPr>
        <p:spPr>
          <a:xfrm>
            <a:off x="9087485" y="845185"/>
            <a:ext cx="396240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>
            <p:custDataLst>
              <p:tags r:id="rId18"/>
            </p:custDataLst>
          </p:nvPr>
        </p:nvCxnSpPr>
        <p:spPr>
          <a:xfrm>
            <a:off x="2454910" y="745490"/>
            <a:ext cx="606425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19"/>
            </p:custDataLst>
          </p:nvPr>
        </p:nvCxnSpPr>
        <p:spPr>
          <a:xfrm>
            <a:off x="2454910" y="845185"/>
            <a:ext cx="396240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0" name="椭圆 29"/>
          <p:cNvSpPr/>
          <p:nvPr userDrawn="1">
            <p:custDataLst>
              <p:tags r:id="rId20"/>
            </p:custDataLst>
          </p:nvPr>
        </p:nvSpPr>
        <p:spPr>
          <a:xfrm>
            <a:off x="6149975" y="758825"/>
            <a:ext cx="91440" cy="9144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>
            <a:gsLst>
              <a:gs pos="11000">
                <a:schemeClr val="bg2"/>
              </a:gs>
              <a:gs pos="100000">
                <a:schemeClr val="bg1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6" name="图片 5" descr="组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1636395"/>
          </a:xfrm>
          <a:prstGeom prst="rect">
            <a:avLst/>
          </a:prstGeom>
        </p:spPr>
      </p:pic>
      <p:pic>
        <p:nvPicPr>
          <p:cNvPr id="4" name="图片 3" descr="图层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919470"/>
            <a:ext cx="12192000" cy="9385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931160" y="509905"/>
            <a:ext cx="1695450" cy="1081405"/>
          </a:xfrm>
        </p:spPr>
        <p:txBody>
          <a:bodyPr wrap="square" anchor="b">
            <a:normAutofit/>
          </a:bodyPr>
          <a:lstStyle>
            <a:lvl1pPr>
              <a:defRPr sz="6000">
                <a:solidFill>
                  <a:schemeClr val="accent2"/>
                </a:solidFill>
              </a:defRPr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cxnSp>
        <p:nvCxnSpPr>
          <p:cNvPr id="5" name="直接连接符 4"/>
          <p:cNvCxnSpPr/>
          <p:nvPr userDrawn="1">
            <p:custDataLst>
              <p:tags r:id="rId11"/>
            </p:custDataLst>
          </p:nvPr>
        </p:nvCxnSpPr>
        <p:spPr>
          <a:xfrm>
            <a:off x="943610" y="1844675"/>
            <a:ext cx="10304145" cy="0"/>
          </a:xfrm>
          <a:prstGeom prst="line">
            <a:avLst/>
          </a:prstGeom>
          <a:ln>
            <a:solidFill>
              <a:schemeClr val="accent2">
                <a:alpha val="1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>
            <a:gsLst>
              <a:gs pos="11000">
                <a:schemeClr val="bg2"/>
              </a:gs>
              <a:gs pos="64000">
                <a:schemeClr val="bg1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11" name="图片 10" descr="组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1636395"/>
          </a:xfrm>
          <a:prstGeom prst="rect">
            <a:avLst/>
          </a:prstGeom>
        </p:spPr>
      </p:pic>
      <p:pic>
        <p:nvPicPr>
          <p:cNvPr id="9" name="图片 8" descr="图层 5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rcRect t="42030"/>
          <a:stretch>
            <a:fillRect/>
          </a:stretch>
        </p:blipFill>
        <p:spPr>
          <a:xfrm>
            <a:off x="0" y="3553460"/>
            <a:ext cx="12192000" cy="3304540"/>
          </a:xfrm>
          <a:prstGeom prst="rect">
            <a:avLst/>
          </a:prstGeom>
        </p:spPr>
      </p:pic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524000" y="1109980"/>
            <a:ext cx="9144000" cy="965200"/>
          </a:xfrm>
        </p:spPr>
        <p:txBody>
          <a:bodyPr wrap="none" anchor="b" anchorCtr="0">
            <a:normAutofit/>
          </a:bodyPr>
          <a:lstStyle>
            <a:lvl1pPr marL="0" indent="0" algn="ctr">
              <a:buNone/>
              <a:defRPr sz="36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zh-CN" altLang="en-US" dirty="0"/>
              <a:t>节编号</a:t>
            </a:r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540" y="2160905"/>
            <a:ext cx="9144000" cy="1145540"/>
          </a:xfrm>
        </p:spPr>
        <p:txBody>
          <a:bodyPr wrap="square" anchor="b">
            <a:normAutofit/>
          </a:bodyPr>
          <a:lstStyle>
            <a:lvl1pPr algn="ctr">
              <a:defRPr sz="6600">
                <a:solidFill>
                  <a:schemeClr val="accent2"/>
                </a:solidFill>
              </a:defRPr>
            </a:lvl1pPr>
          </a:lstStyle>
          <a:p>
            <a:r>
              <a:rPr lang="zh-CN" altLang="en-US" dirty="0"/>
              <a:t>编辑母版标题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1526540" y="3634105"/>
            <a:ext cx="9144000" cy="59817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800">
                <a:solidFill>
                  <a:schemeClr val="accent5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cxnSp>
        <p:nvCxnSpPr>
          <p:cNvPr id="31" name="直接连接符 30"/>
          <p:cNvCxnSpPr/>
          <p:nvPr userDrawn="1">
            <p:custDataLst>
              <p:tags r:id="rId13"/>
            </p:custDataLst>
          </p:nvPr>
        </p:nvCxnSpPr>
        <p:spPr>
          <a:xfrm>
            <a:off x="2977515" y="3474085"/>
            <a:ext cx="6236335" cy="0"/>
          </a:xfrm>
          <a:prstGeom prst="line">
            <a:avLst/>
          </a:prstGeom>
          <a:ln>
            <a:solidFill>
              <a:schemeClr val="accent2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01750"/>
            <a:ext cx="5323840" cy="4875850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01750"/>
            <a:ext cx="5323840" cy="4875850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96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17220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960" y="1301750"/>
            <a:ext cx="10799088" cy="405553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>
            <a:gsLst>
              <a:gs pos="11000">
                <a:schemeClr val="bg2"/>
              </a:gs>
              <a:gs pos="64000">
                <a:schemeClr val="bg1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11" name="图片 10" descr="组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1636395"/>
          </a:xfrm>
          <a:prstGeom prst="rect">
            <a:avLst/>
          </a:prstGeom>
        </p:spPr>
      </p:pic>
      <p:pic>
        <p:nvPicPr>
          <p:cNvPr id="7" name="图片 6" descr="图层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4522470"/>
            <a:ext cx="12192000" cy="2335530"/>
          </a:xfrm>
          <a:prstGeom prst="rect">
            <a:avLst/>
          </a:prstGeom>
        </p:spPr>
      </p:pic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838200" y="2748280"/>
            <a:ext cx="10514965" cy="602615"/>
          </a:xfrm>
        </p:spPr>
        <p:txBody>
          <a:bodyPr wrap="square">
            <a:normAutofit/>
          </a:bodyPr>
          <a:lstStyle>
            <a:lvl1pPr marL="0" indent="0" algn="ctr">
              <a:lnSpc>
                <a:spcPct val="100000"/>
              </a:lnSpc>
              <a:buNone/>
              <a:defRPr sz="3200" b="1">
                <a:solidFill>
                  <a:schemeClr val="accent5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0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3937000" y="567690"/>
            <a:ext cx="2307590" cy="50419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公司名</a:t>
            </a:r>
            <a:endParaRPr lang="zh-CN" altLang="en-US" dirty="0"/>
          </a:p>
        </p:txBody>
      </p:sp>
      <p:sp>
        <p:nvSpPr>
          <p:cNvPr id="20" name="联系方式占位符 9"/>
          <p:cNvSpPr>
            <a:spLocks noGrp="1"/>
          </p:cNvSpPr>
          <p:nvPr>
            <p:ph type="body" sz="quarter" idx="16" hasCustomPrompt="1"/>
            <p:custDataLst>
              <p:tags r:id="rId9"/>
            </p:custDataLst>
          </p:nvPr>
        </p:nvSpPr>
        <p:spPr>
          <a:xfrm>
            <a:off x="6426835" y="567690"/>
            <a:ext cx="2046605" cy="504190"/>
          </a:xfrm>
        </p:spPr>
        <p:txBody>
          <a:bodyPr wrap="square" anchor="ctr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联系方式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687932" y="3992060"/>
            <a:ext cx="2880000" cy="504000"/>
          </a:xfrm>
          <a:prstGeom prst="roundRect">
            <a:avLst/>
          </a:prstGeom>
          <a:solidFill>
            <a:schemeClr val="accent5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  <p:cxnSp>
        <p:nvCxnSpPr>
          <p:cNvPr id="25" name="直接连接符 24"/>
          <p:cNvCxnSpPr/>
          <p:nvPr userDrawn="1">
            <p:custDataLst>
              <p:tags r:id="rId11"/>
            </p:custDataLst>
          </p:nvPr>
        </p:nvCxnSpPr>
        <p:spPr>
          <a:xfrm>
            <a:off x="8877300" y="745490"/>
            <a:ext cx="606425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 userDrawn="1">
            <p:custDataLst>
              <p:tags r:id="rId12"/>
            </p:custDataLst>
          </p:nvPr>
        </p:nvCxnSpPr>
        <p:spPr>
          <a:xfrm>
            <a:off x="9087485" y="845185"/>
            <a:ext cx="396240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>
            <p:custDataLst>
              <p:tags r:id="rId13"/>
            </p:custDataLst>
          </p:nvPr>
        </p:nvCxnSpPr>
        <p:spPr>
          <a:xfrm>
            <a:off x="2454910" y="745490"/>
            <a:ext cx="606425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14"/>
            </p:custDataLst>
          </p:nvPr>
        </p:nvCxnSpPr>
        <p:spPr>
          <a:xfrm>
            <a:off x="2454910" y="845185"/>
            <a:ext cx="396240" cy="0"/>
          </a:xfrm>
          <a:prstGeom prst="line">
            <a:avLst/>
          </a:prstGeom>
          <a:ln>
            <a:solidFill>
              <a:schemeClr val="accent2">
                <a:alpha val="31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0" name="椭圆 29"/>
          <p:cNvSpPr/>
          <p:nvPr userDrawn="1">
            <p:custDataLst>
              <p:tags r:id="rId15"/>
            </p:custDataLst>
          </p:nvPr>
        </p:nvSpPr>
        <p:spPr>
          <a:xfrm>
            <a:off x="6191885" y="758825"/>
            <a:ext cx="91440" cy="9144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31" name="直接连接符 30"/>
          <p:cNvCxnSpPr/>
          <p:nvPr userDrawn="1">
            <p:custDataLst>
              <p:tags r:id="rId16"/>
            </p:custDataLst>
          </p:nvPr>
        </p:nvCxnSpPr>
        <p:spPr>
          <a:xfrm>
            <a:off x="1736090" y="3683635"/>
            <a:ext cx="8724265" cy="0"/>
          </a:xfrm>
          <a:prstGeom prst="line">
            <a:avLst/>
          </a:prstGeom>
          <a:ln>
            <a:solidFill>
              <a:schemeClr val="accent2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0"/>
            </p:custDataLst>
          </p:nvPr>
        </p:nvSpPr>
        <p:spPr>
          <a:xfrm>
            <a:off x="838200" y="1317625"/>
            <a:ext cx="10514965" cy="135636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200">
                <a:solidFill>
                  <a:schemeClr val="accent2"/>
                </a:solidFill>
              </a:defRPr>
            </a:lvl1pPr>
          </a:lstStyle>
          <a:p>
            <a:r>
              <a:rPr lang="zh-CN" altLang="en-US" dirty="0"/>
              <a:t>编辑母版标题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 userDrawn="1">
            <p:custDataLst>
              <p:tags r:id="rId2"/>
            </p:custDataLst>
          </p:nvPr>
        </p:nvSpPr>
        <p:spPr>
          <a:xfrm>
            <a:off x="-1270" y="0"/>
            <a:ext cx="12192000" cy="6858000"/>
          </a:xfrm>
          <a:prstGeom prst="rect">
            <a:avLst/>
          </a:prstGeom>
          <a:gradFill flip="none" rotWithShape="1">
            <a:gsLst>
              <a:gs pos="36000">
                <a:schemeClr val="bg1">
                  <a:alpha val="57000"/>
                </a:schemeClr>
              </a:gs>
              <a:gs pos="100000">
                <a:schemeClr val="bg2">
                  <a:alpha val="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 dirty="0">
              <a:sym typeface="+mn-ea"/>
            </a:endParaRPr>
          </a:p>
        </p:txBody>
      </p:sp>
      <p:pic>
        <p:nvPicPr>
          <p:cNvPr id="8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ctrTitle"/>
            <p:custDataLst>
              <p:tags r:id="rId5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6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24" name="文本占位符 23"/>
          <p:cNvSpPr>
            <a:spLocks noGrp="1"/>
          </p:cNvSpPr>
          <p:nvPr userDrawn="1">
            <p:ph type="body" sz="quarter" idx="17" hasCustomPrompt="1"/>
            <p:custDataLst>
              <p:tags r:id="rId7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 dirty="0"/>
              <a:t>署名占位符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9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20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-1270" y="0"/>
            <a:ext cx="12192000" cy="6858000"/>
          </a:xfrm>
          <a:prstGeom prst="rect">
            <a:avLst/>
          </a:prstGeom>
          <a:gradFill flip="none" rotWithShape="1">
            <a:gsLst>
              <a:gs pos="36000">
                <a:schemeClr val="bg1">
                  <a:alpha val="57000"/>
                </a:schemeClr>
              </a:gs>
              <a:gs pos="100000">
                <a:schemeClr val="bg2">
                  <a:alpha val="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 dirty="0">
              <a:sym typeface="+mn-ea"/>
            </a:endParaRPr>
          </a:p>
        </p:txBody>
      </p:sp>
      <p:pic>
        <p:nvPicPr>
          <p:cNvPr id="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tx2">
                    <a:lumMod val="90000"/>
                    <a:lumOff val="1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-1270" y="-635"/>
            <a:ext cx="12192000" cy="6858635"/>
          </a:xfrm>
          <a:prstGeom prst="rect">
            <a:avLst/>
          </a:prstGeom>
          <a:gradFill flip="none" rotWithShape="1">
            <a:gsLst>
              <a:gs pos="36000">
                <a:schemeClr val="bg1">
                  <a:alpha val="57000"/>
                </a:schemeClr>
              </a:gs>
              <a:gs pos="100000">
                <a:schemeClr val="bg2">
                  <a:alpha val="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 dirty="0">
              <a:sym typeface="+mn-ea"/>
            </a:endParaRPr>
          </a:p>
        </p:txBody>
      </p:sp>
      <p:pic>
        <p:nvPicPr>
          <p:cNvPr id="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zh-CN" altLang="en-US" dirty="0"/>
              <a:t>编辑母版标题样式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节编号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95960" y="1301750"/>
            <a:ext cx="5323840" cy="487585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301750"/>
            <a:ext cx="5323840" cy="487585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>
              <a:defRPr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95960" y="1301750"/>
            <a:ext cx="5323840" cy="41130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95960" y="1875099"/>
            <a:ext cx="5323840" cy="4300276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301750"/>
            <a:ext cx="5323840" cy="41130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1875099"/>
            <a:ext cx="5323840" cy="4300276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960" y="360045"/>
            <a:ext cx="10801985" cy="581787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95960" y="1301750"/>
            <a:ext cx="10799088" cy="405553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-1270" y="0"/>
            <a:ext cx="12192000" cy="6858000"/>
          </a:xfrm>
          <a:prstGeom prst="rect">
            <a:avLst/>
          </a:prstGeom>
          <a:gradFill flip="none" rotWithShape="1">
            <a:gsLst>
              <a:gs pos="36000">
                <a:schemeClr val="bg1">
                  <a:alpha val="57000"/>
                </a:schemeClr>
              </a:gs>
              <a:gs pos="100000">
                <a:schemeClr val="bg2">
                  <a:alpha val="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 dirty="0">
              <a:sym typeface="+mn-ea"/>
            </a:endParaRPr>
          </a:p>
        </p:txBody>
      </p:sp>
      <p:pic>
        <p:nvPicPr>
          <p:cNvPr id="8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署名占位符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3" Type="http://schemas.openxmlformats.org/officeDocument/2006/relationships/theme" Target="../theme/theme1.xml"/><Relationship Id="rId22" Type="http://schemas.openxmlformats.org/officeDocument/2006/relationships/tags" Target="../tags/tag107.xml"/><Relationship Id="rId21" Type="http://schemas.openxmlformats.org/officeDocument/2006/relationships/tags" Target="../tags/tag106.xml"/><Relationship Id="rId20" Type="http://schemas.openxmlformats.org/officeDocument/2006/relationships/tags" Target="../tags/tag105.xml"/><Relationship Id="rId2" Type="http://schemas.openxmlformats.org/officeDocument/2006/relationships/slideLayout" Target="../slideLayouts/slideLayout2.xml"/><Relationship Id="rId19" Type="http://schemas.openxmlformats.org/officeDocument/2006/relationships/tags" Target="../tags/tag104.xml"/><Relationship Id="rId18" Type="http://schemas.openxmlformats.org/officeDocument/2006/relationships/tags" Target="../tags/tag103.xml"/><Relationship Id="rId17" Type="http://schemas.openxmlformats.org/officeDocument/2006/relationships/tags" Target="../tags/tag102.xml"/><Relationship Id="rId16" Type="http://schemas.microsoft.com/office/2007/relationships/hdphoto" Target="../media/image11.wdp"/><Relationship Id="rId15" Type="http://schemas.openxmlformats.org/officeDocument/2006/relationships/image" Target="../media/image10.png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3" Type="http://schemas.openxmlformats.org/officeDocument/2006/relationships/theme" Target="../theme/theme2.xml"/><Relationship Id="rId22" Type="http://schemas.openxmlformats.org/officeDocument/2006/relationships/tags" Target="../tags/tag214.xml"/><Relationship Id="rId21" Type="http://schemas.openxmlformats.org/officeDocument/2006/relationships/tags" Target="../tags/tag213.xml"/><Relationship Id="rId20" Type="http://schemas.openxmlformats.org/officeDocument/2006/relationships/tags" Target="../tags/tag212.xml"/><Relationship Id="rId2" Type="http://schemas.openxmlformats.org/officeDocument/2006/relationships/slideLayout" Target="../slideLayouts/slideLayout13.xml"/><Relationship Id="rId19" Type="http://schemas.openxmlformats.org/officeDocument/2006/relationships/tags" Target="../tags/tag211.xml"/><Relationship Id="rId18" Type="http://schemas.openxmlformats.org/officeDocument/2006/relationships/tags" Target="../tags/tag210.xml"/><Relationship Id="rId17" Type="http://schemas.openxmlformats.org/officeDocument/2006/relationships/tags" Target="../tags/tag209.xml"/><Relationship Id="rId16" Type="http://schemas.microsoft.com/office/2007/relationships/hdphoto" Target="../media/image11.wdp"/><Relationship Id="rId15" Type="http://schemas.openxmlformats.org/officeDocument/2006/relationships/image" Target="../media/image10.png"/><Relationship Id="rId14" Type="http://schemas.openxmlformats.org/officeDocument/2006/relationships/tags" Target="../tags/tag208.xml"/><Relationship Id="rId13" Type="http://schemas.openxmlformats.org/officeDocument/2006/relationships/tags" Target="../tags/tag207.xml"/><Relationship Id="rId12" Type="http://schemas.openxmlformats.org/officeDocument/2006/relationships/tags" Target="../tags/tag206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5.xml"/><Relationship Id="rId21" Type="http://schemas.openxmlformats.org/officeDocument/2006/relationships/theme" Target="../theme/theme3.xml"/><Relationship Id="rId20" Type="http://schemas.openxmlformats.org/officeDocument/2006/relationships/tags" Target="../tags/tag309.xml"/><Relationship Id="rId2" Type="http://schemas.openxmlformats.org/officeDocument/2006/relationships/slideLayout" Target="../slideLayouts/slideLayout24.xml"/><Relationship Id="rId19" Type="http://schemas.openxmlformats.org/officeDocument/2006/relationships/image" Target="../media/image16.png"/><Relationship Id="rId18" Type="http://schemas.openxmlformats.org/officeDocument/2006/relationships/tags" Target="../tags/tag308.xml"/><Relationship Id="rId17" Type="http://schemas.openxmlformats.org/officeDocument/2006/relationships/tags" Target="../tags/tag307.xml"/><Relationship Id="rId16" Type="http://schemas.openxmlformats.org/officeDocument/2006/relationships/tags" Target="../tags/tag306.xml"/><Relationship Id="rId15" Type="http://schemas.openxmlformats.org/officeDocument/2006/relationships/tags" Target="../tags/tag305.xml"/><Relationship Id="rId14" Type="http://schemas.openxmlformats.org/officeDocument/2006/relationships/tags" Target="../tags/tag304.xml"/><Relationship Id="rId13" Type="http://schemas.openxmlformats.org/officeDocument/2006/relationships/tags" Target="../tags/tag303.xml"/><Relationship Id="rId12" Type="http://schemas.openxmlformats.org/officeDocument/2006/relationships/tags" Target="../tags/tag302.xml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0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9" Type="http://schemas.openxmlformats.org/officeDocument/2006/relationships/theme" Target="../theme/theme4.xml"/><Relationship Id="rId18" Type="http://schemas.openxmlformats.org/officeDocument/2006/relationships/tags" Target="../tags/tag379.xml"/><Relationship Id="rId17" Type="http://schemas.openxmlformats.org/officeDocument/2006/relationships/tags" Target="../tags/tag378.xml"/><Relationship Id="rId16" Type="http://schemas.openxmlformats.org/officeDocument/2006/relationships/tags" Target="../tags/tag377.xml"/><Relationship Id="rId15" Type="http://schemas.openxmlformats.org/officeDocument/2006/relationships/tags" Target="../tags/tag376.xml"/><Relationship Id="rId14" Type="http://schemas.openxmlformats.org/officeDocument/2006/relationships/tags" Target="../tags/tag375.xml"/><Relationship Id="rId13" Type="http://schemas.openxmlformats.org/officeDocument/2006/relationships/tags" Target="../tags/tag374.xml"/><Relationship Id="rId12" Type="http://schemas.openxmlformats.org/officeDocument/2006/relationships/tags" Target="../tags/tag373.xml"/><Relationship Id="rId11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0"/>
                </a:schemeClr>
              </a:gs>
              <a:gs pos="88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13"/>
            </p:custDataLst>
          </p:nvPr>
        </p:nvSpPr>
        <p:spPr>
          <a:xfrm flipH="1">
            <a:off x="10802917" y="5522686"/>
            <a:ext cx="1389083" cy="1335314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rightnessContrast bright="3000" contrast="3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473760" y="5813421"/>
            <a:ext cx="1553140" cy="923186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2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0"/>
                </a:schemeClr>
              </a:gs>
              <a:gs pos="88000">
                <a:schemeClr val="accent1">
                  <a:alpha val="2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 userDrawn="1">
            <p:custDataLst>
              <p:tags r:id="rId13"/>
            </p:custDataLst>
          </p:nvPr>
        </p:nvSpPr>
        <p:spPr>
          <a:xfrm flipH="1">
            <a:off x="10802917" y="5522686"/>
            <a:ext cx="1389083" cy="1335314"/>
          </a:xfrm>
          <a:custGeom>
            <a:avLst/>
            <a:gdLst>
              <a:gd name="connsiteX0" fmla="*/ 0 w 1066432"/>
              <a:gd name="connsiteY0" fmla="*/ 0 h 1025152"/>
              <a:gd name="connsiteX1" fmla="*/ 1063110 w 1066432"/>
              <a:gd name="connsiteY1" fmla="*/ 959366 h 1025152"/>
              <a:gd name="connsiteX2" fmla="*/ 1066432 w 1066432"/>
              <a:gd name="connsiteY2" fmla="*/ 1025152 h 1025152"/>
              <a:gd name="connsiteX3" fmla="*/ 529932 w 1066432"/>
              <a:gd name="connsiteY3" fmla="*/ 1025152 h 1025152"/>
              <a:gd name="connsiteX4" fmla="*/ 523460 w 1066432"/>
              <a:gd name="connsiteY4" fmla="*/ 960944 h 1025152"/>
              <a:gd name="connsiteX5" fmla="*/ 1 w 1066432"/>
              <a:gd name="connsiteY5" fmla="*/ 534313 h 1025152"/>
              <a:gd name="connsiteX6" fmla="*/ 0 w 1066432"/>
              <a:gd name="connsiteY6" fmla="*/ 534313 h 102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6432" h="1025152">
                <a:moveTo>
                  <a:pt x="0" y="0"/>
                </a:moveTo>
                <a:cubicBezTo>
                  <a:pt x="553299" y="0"/>
                  <a:pt x="1008385" y="420505"/>
                  <a:pt x="1063110" y="959366"/>
                </a:cubicBezTo>
                <a:lnTo>
                  <a:pt x="1066432" y="1025152"/>
                </a:lnTo>
                <a:lnTo>
                  <a:pt x="529932" y="1025152"/>
                </a:lnTo>
                <a:lnTo>
                  <a:pt x="523460" y="960944"/>
                </a:lnTo>
                <a:cubicBezTo>
                  <a:pt x="473637" y="717467"/>
                  <a:pt x="258207" y="534313"/>
                  <a:pt x="1" y="534313"/>
                </a:cubicBezTo>
                <a:lnTo>
                  <a:pt x="0" y="534313"/>
                </a:lnTo>
                <a:close/>
              </a:path>
            </a:pathLst>
          </a:cu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rightnessContrast bright="3000" contrast="3000"/>
                    </a14:imgEffect>
                    <a14:imgEffect>
                      <a14:saturation sat="1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473760" y="5813421"/>
            <a:ext cx="1553140" cy="923186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2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635" y="0"/>
            <a:ext cx="12191365" cy="6858000"/>
          </a:xfrm>
          <a:prstGeom prst="rect">
            <a:avLst/>
          </a:prstGeom>
          <a:gradFill>
            <a:gsLst>
              <a:gs pos="11000">
                <a:schemeClr val="bg2"/>
              </a:gs>
              <a:gs pos="64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pic>
        <p:nvPicPr>
          <p:cNvPr id="12" name="图片 11" descr="22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0" y="5653405"/>
            <a:ext cx="12192000" cy="1204595"/>
          </a:xfrm>
          <a:prstGeom prst="rect">
            <a:avLst/>
          </a:prstGeom>
        </p:spPr>
      </p:pic>
      <p:sp>
        <p:nvSpPr>
          <p:cNvPr id="9" name="KSO_TEMPLATE" hidden="1"/>
          <p:cNvSpPr/>
          <p:nvPr userDrawn="1">
            <p:custDataLst>
              <p:tags r:id="rId20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 userDrawn="1">
            <p:custDataLst>
              <p:tags r:id="rId12"/>
            </p:custDataLst>
          </p:nvPr>
        </p:nvSpPr>
        <p:spPr>
          <a:xfrm>
            <a:off x="-1270" y="-635"/>
            <a:ext cx="12192000" cy="6858635"/>
          </a:xfrm>
          <a:prstGeom prst="rect">
            <a:avLst/>
          </a:prstGeom>
          <a:gradFill flip="none" rotWithShape="1">
            <a:gsLst>
              <a:gs pos="36000">
                <a:schemeClr val="bg1">
                  <a:alpha val="57000"/>
                </a:schemeClr>
              </a:gs>
              <a:gs pos="100000">
                <a:schemeClr val="bg2">
                  <a:alpha val="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100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050" kern="1200">
          <a:solidFill>
            <a:schemeClr val="tx2">
              <a:lumMod val="90000"/>
              <a:lumOff val="10000"/>
            </a:schemeClr>
          </a:solidFill>
          <a:latin typeface="汉仪书宋二简" panose="02010600000101010101" charset="-122"/>
          <a:ea typeface="汉仪书宋二简" panose="02010600000101010101" charset="-122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4.xml"/><Relationship Id="rId3" Type="http://schemas.openxmlformats.org/officeDocument/2006/relationships/tags" Target="../tags/tag382.xml"/><Relationship Id="rId2" Type="http://schemas.openxmlformats.org/officeDocument/2006/relationships/tags" Target="../tags/tag381.xml"/><Relationship Id="rId1" Type="http://schemas.openxmlformats.org/officeDocument/2006/relationships/tags" Target="../tags/tag380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391.xml"/><Relationship Id="rId8" Type="http://schemas.openxmlformats.org/officeDocument/2006/relationships/tags" Target="../tags/tag390.xml"/><Relationship Id="rId7" Type="http://schemas.openxmlformats.org/officeDocument/2006/relationships/tags" Target="../tags/tag389.xml"/><Relationship Id="rId6" Type="http://schemas.openxmlformats.org/officeDocument/2006/relationships/tags" Target="../tags/tag388.xml"/><Relationship Id="rId5" Type="http://schemas.openxmlformats.org/officeDocument/2006/relationships/tags" Target="../tags/tag387.xml"/><Relationship Id="rId4" Type="http://schemas.openxmlformats.org/officeDocument/2006/relationships/tags" Target="../tags/tag386.xml"/><Relationship Id="rId3" Type="http://schemas.openxmlformats.org/officeDocument/2006/relationships/tags" Target="../tags/tag385.xml"/><Relationship Id="rId2" Type="http://schemas.openxmlformats.org/officeDocument/2006/relationships/tags" Target="../tags/tag384.xml"/><Relationship Id="rId11" Type="http://schemas.openxmlformats.org/officeDocument/2006/relationships/slideLayout" Target="../slideLayouts/slideLayout36.xml"/><Relationship Id="rId10" Type="http://schemas.openxmlformats.org/officeDocument/2006/relationships/tags" Target="../tags/tag392.xml"/><Relationship Id="rId1" Type="http://schemas.openxmlformats.org/officeDocument/2006/relationships/tags" Target="../tags/tag383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7.xml"/><Relationship Id="rId3" Type="http://schemas.openxmlformats.org/officeDocument/2006/relationships/tags" Target="../tags/tag395.xml"/><Relationship Id="rId2" Type="http://schemas.openxmlformats.org/officeDocument/2006/relationships/tags" Target="../tags/tag394.xml"/><Relationship Id="rId1" Type="http://schemas.openxmlformats.org/officeDocument/2006/relationships/tags" Target="../tags/tag393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397.xml"/><Relationship Id="rId2" Type="http://schemas.openxmlformats.org/officeDocument/2006/relationships/image" Target="../media/image21.jpeg"/><Relationship Id="rId1" Type="http://schemas.openxmlformats.org/officeDocument/2006/relationships/tags" Target="../tags/tag396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8.xml"/><Relationship Id="rId3" Type="http://schemas.openxmlformats.org/officeDocument/2006/relationships/tags" Target="../tags/tag399.xml"/><Relationship Id="rId2" Type="http://schemas.openxmlformats.org/officeDocument/2006/relationships/image" Target="../media/image22.jpeg"/><Relationship Id="rId1" Type="http://schemas.openxmlformats.org/officeDocument/2006/relationships/tags" Target="../tags/tag398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7.xml"/><Relationship Id="rId3" Type="http://schemas.openxmlformats.org/officeDocument/2006/relationships/tags" Target="../tags/tag402.xml"/><Relationship Id="rId2" Type="http://schemas.openxmlformats.org/officeDocument/2006/relationships/tags" Target="../tags/tag401.xml"/><Relationship Id="rId1" Type="http://schemas.openxmlformats.org/officeDocument/2006/relationships/tags" Target="../tags/tag400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29.xml"/><Relationship Id="rId5" Type="http://schemas.openxmlformats.org/officeDocument/2006/relationships/tags" Target="../tags/tag404.xml"/><Relationship Id="rId4" Type="http://schemas.openxmlformats.org/officeDocument/2006/relationships/image" Target="../media/image23.png"/><Relationship Id="rId3" Type="http://schemas.openxmlformats.org/officeDocument/2006/relationships/tags" Target="../tags/tag403.xml"/><Relationship Id="rId2" Type="http://schemas.microsoft.com/office/2007/relationships/media" Target="file:///E:\&#26700;&#38754;\&#29616;&#22312;&#21162;&#21147;,&#36824;&#26469;&#21450;&#21527;\_&#12304;&#21169;&#24535;&#12305;&#36825;&#20010;&#35270;&#39057;&#33021;&#24443;&#24213;&#25913;&#21464;&#20320;&#38754;&#23545;&#22833;&#36133;&#30340;&#24577;&#24230;_&#21716;&#21737;&#21716;&#21737;_bilibili.mp4" TargetMode="External"/><Relationship Id="rId1" Type="http://schemas.openxmlformats.org/officeDocument/2006/relationships/video" Target="file:///E:\&#26700;&#38754;\&#29616;&#22312;&#21162;&#21147;,&#36824;&#26469;&#21450;&#21527;\_&#12304;&#21169;&#24535;&#12305;&#36825;&#20010;&#35270;&#39057;&#33021;&#24443;&#24213;&#25913;&#21464;&#20320;&#38754;&#23545;&#22833;&#36133;&#30340;&#24577;&#24230;_&#21716;&#21737;&#21716;&#21737;_bilibili.mp4" TargetMode="External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9.xml"/><Relationship Id="rId4" Type="http://schemas.openxmlformats.org/officeDocument/2006/relationships/tags" Target="../tags/tag405.xml"/><Relationship Id="rId3" Type="http://schemas.openxmlformats.org/officeDocument/2006/relationships/image" Target="../media/image24.png"/><Relationship Id="rId2" Type="http://schemas.microsoft.com/office/2007/relationships/media" Target="../media/media1.mp3"/><Relationship Id="rId1" Type="http://schemas.openxmlformats.org/officeDocument/2006/relationships/audio" Target="../media/media1.mp3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29.xml"/><Relationship Id="rId5" Type="http://schemas.openxmlformats.org/officeDocument/2006/relationships/tags" Target="../tags/tag407.xml"/><Relationship Id="rId4" Type="http://schemas.openxmlformats.org/officeDocument/2006/relationships/image" Target="../media/image25.png"/><Relationship Id="rId3" Type="http://schemas.openxmlformats.org/officeDocument/2006/relationships/tags" Target="../tags/tag406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7.xml"/><Relationship Id="rId3" Type="http://schemas.openxmlformats.org/officeDocument/2006/relationships/tags" Target="../tags/tag410.xml"/><Relationship Id="rId2" Type="http://schemas.openxmlformats.org/officeDocument/2006/relationships/tags" Target="../tags/tag409.xml"/><Relationship Id="rId1" Type="http://schemas.openxmlformats.org/officeDocument/2006/relationships/tags" Target="../tags/tag408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8.xml"/><Relationship Id="rId5" Type="http://schemas.openxmlformats.org/officeDocument/2006/relationships/tags" Target="../tags/tag411.xml"/><Relationship Id="rId4" Type="http://schemas.openxmlformats.org/officeDocument/2006/relationships/image" Target="../media/image24.png"/><Relationship Id="rId3" Type="http://schemas.microsoft.com/office/2007/relationships/media" Target="../media/media3.mp3"/><Relationship Id="rId2" Type="http://schemas.openxmlformats.org/officeDocument/2006/relationships/audio" Target="../media/media3.mp3"/><Relationship Id="rId1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7.xml"/><Relationship Id="rId3" Type="http://schemas.openxmlformats.org/officeDocument/2006/relationships/tags" Target="../tags/tag414.xml"/><Relationship Id="rId2" Type="http://schemas.openxmlformats.org/officeDocument/2006/relationships/tags" Target="../tags/tag413.xml"/><Relationship Id="rId1" Type="http://schemas.openxmlformats.org/officeDocument/2006/relationships/tags" Target="../tags/tag4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tags" Target="../tags/tag415.xml"/><Relationship Id="rId1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8.xml"/><Relationship Id="rId2" Type="http://schemas.openxmlformats.org/officeDocument/2006/relationships/tags" Target="../tags/tag416.xml"/><Relationship Id="rId1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29.xml"/><Relationship Id="rId5" Type="http://schemas.openxmlformats.org/officeDocument/2006/relationships/tags" Target="../tags/tag418.xml"/><Relationship Id="rId4" Type="http://schemas.openxmlformats.org/officeDocument/2006/relationships/image" Target="../media/image29.png"/><Relationship Id="rId3" Type="http://schemas.openxmlformats.org/officeDocument/2006/relationships/tags" Target="../tags/tag417.xml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1"/>
            </p:custDataLst>
          </p:nvPr>
        </p:nvSpPr>
        <p:spPr>
          <a:xfrm>
            <a:off x="799465" y="3872865"/>
            <a:ext cx="6066155" cy="504190"/>
          </a:xfrm>
        </p:spPr>
        <p:txBody>
          <a:bodyPr>
            <a:noAutofit/>
          </a:bodyPr>
          <a:lstStyle/>
          <a:p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罗溪中学</a:t>
            </a:r>
            <a:r>
              <a:rPr lang="en-US" alt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九</a:t>
            </a:r>
            <a:r>
              <a:rPr lang="en-US" alt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3</a:t>
            </a:r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班</a:t>
            </a:r>
            <a:r>
              <a:rPr lang="en-US" alt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抗压主题班会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+mn-ea"/>
            </a:endParaRPr>
          </a:p>
        </p:txBody>
      </p:sp>
      <p:sp>
        <p:nvSpPr>
          <p:cNvPr id="6" name="标题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906544" y="815589"/>
            <a:ext cx="5298015" cy="2224237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  <a:scene3d>
              <a:camera prst="orthographicFront"/>
              <a:lightRig rig="threePt" dir="t"/>
            </a:scene3d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</a:pPr>
            <a:r>
              <a:rPr lang="zh-CN" altLang="en-US" sz="7200" b="0">
                <a:ln w="15875"/>
                <a:gradFill>
                  <a:gsLst>
                    <a:gs pos="0">
                      <a:schemeClr val="accent1">
                        <a:lumOff val="-19984"/>
                        <a:satOff val="20000"/>
                      </a:schemeClr>
                    </a:gs>
                    <a:gs pos="100000">
                      <a:schemeClr val="accent1">
                        <a:lumOff val="15000"/>
                        <a:satOff val="-14984"/>
                      </a:schemeClr>
                    </a:gs>
                  </a:gsLst>
                  <a:lin ang="0" scaled="0"/>
                </a:gradFill>
                <a:effectLst/>
                <a:latin typeface="汉仪力量黑简" panose="00020600040101010101" charset="-122"/>
                <a:ea typeface="汉仪力量黑简" panose="00020600040101010101" charset="-122"/>
                <a:cs typeface="汉仪力量黑简" panose="00020600040101010101" charset="-122"/>
              </a:rPr>
              <a:t>现在努力，</a:t>
            </a:r>
            <a:br>
              <a:rPr lang="zh-CN" altLang="en-US" sz="7200" b="0">
                <a:ln w="15875"/>
                <a:gradFill>
                  <a:gsLst>
                    <a:gs pos="0">
                      <a:schemeClr val="accent1">
                        <a:lumOff val="-19984"/>
                        <a:satOff val="20000"/>
                      </a:schemeClr>
                    </a:gs>
                    <a:gs pos="100000">
                      <a:schemeClr val="accent1">
                        <a:lumOff val="15000"/>
                        <a:satOff val="-14984"/>
                      </a:schemeClr>
                    </a:gs>
                  </a:gsLst>
                  <a:lin ang="0" scaled="0"/>
                </a:gradFill>
                <a:effectLst/>
                <a:latin typeface="汉仪力量黑简" panose="00020600040101010101" charset="-122"/>
                <a:ea typeface="汉仪力量黑简" panose="00020600040101010101" charset="-122"/>
                <a:cs typeface="汉仪力量黑简" panose="00020600040101010101" charset="-122"/>
              </a:rPr>
            </a:br>
            <a:r>
              <a:rPr lang="zh-CN" altLang="en-US" sz="7200" b="0">
                <a:ln w="15875"/>
                <a:gradFill>
                  <a:gsLst>
                    <a:gs pos="0">
                      <a:schemeClr val="accent1">
                        <a:lumOff val="-19984"/>
                        <a:satOff val="20000"/>
                      </a:schemeClr>
                    </a:gs>
                    <a:gs pos="100000">
                      <a:schemeClr val="accent1">
                        <a:lumOff val="15000"/>
                        <a:satOff val="-14984"/>
                      </a:schemeClr>
                    </a:gs>
                  </a:gsLst>
                  <a:lin ang="0" scaled="0"/>
                </a:gradFill>
                <a:effectLst/>
                <a:latin typeface="汉仪力量黑简" panose="00020600040101010101" charset="-122"/>
                <a:ea typeface="汉仪力量黑简" panose="00020600040101010101" charset="-122"/>
                <a:cs typeface="汉仪力量黑简" panose="00020600040101010101" charset="-122"/>
              </a:rPr>
              <a:t>还来得及吗？</a:t>
            </a:r>
            <a:endParaRPr lang="zh-CN" altLang="en-US" sz="7200" b="0">
              <a:ln w="15875"/>
              <a:gradFill>
                <a:gsLst>
                  <a:gs pos="0">
                    <a:schemeClr val="accent1">
                      <a:lumOff val="-19984"/>
                      <a:satOff val="20000"/>
                    </a:schemeClr>
                  </a:gs>
                  <a:gs pos="100000">
                    <a:schemeClr val="accent1">
                      <a:lumOff val="15000"/>
                      <a:satOff val="-14984"/>
                    </a:schemeClr>
                  </a:gs>
                </a:gsLst>
                <a:lin ang="0" scaled="0"/>
              </a:gradFill>
              <a:effectLst/>
              <a:latin typeface="汉仪力量黑简" panose="00020600040101010101" charset="-122"/>
              <a:ea typeface="汉仪力量黑简" panose="00020600040101010101" charset="-122"/>
              <a:cs typeface="汉仪力量黑简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79365" y="232410"/>
            <a:ext cx="6159500" cy="1081405"/>
          </a:xfrm>
        </p:spPr>
        <p:txBody>
          <a:bodyPr/>
          <a:lstStyle/>
          <a:p>
            <a:pPr algn="l"/>
            <a:r>
              <a:rPr lang="zh-CN" altLang="en-US" sz="4000"/>
              <a:t>目录</a:t>
            </a:r>
            <a:endParaRPr lang="zh-CN" altLang="en-US" sz="4000"/>
          </a:p>
        </p:txBody>
      </p:sp>
      <p:sp>
        <p:nvSpPr>
          <p:cNvPr id="2" name="序号"/>
          <p:cNvSpPr txBox="1"/>
          <p:nvPr>
            <p:custDataLst>
              <p:tags r:id="rId2"/>
            </p:custDataLst>
          </p:nvPr>
        </p:nvSpPr>
        <p:spPr>
          <a:xfrm>
            <a:off x="4978400" y="1202826"/>
            <a:ext cx="893378" cy="893378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algn="ctr">
              <a:lnSpc>
                <a:spcPct val="100000"/>
              </a:lnSpc>
              <a:defRPr sz="2800" b="1">
                <a:solidFill>
                  <a:srgbClr val="FFFFFF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en-US" dirty="0">
                <a:sym typeface="+mn-ea"/>
              </a:rPr>
              <a:t>01</a:t>
            </a:r>
            <a:endParaRPr lang="en-US" dirty="0">
              <a:sym typeface="+mn-ea"/>
            </a:endParaRPr>
          </a:p>
        </p:txBody>
      </p:sp>
      <p:sp>
        <p:nvSpPr>
          <p:cNvPr id="3" name="项标题"/>
          <p:cNvSpPr txBox="1"/>
          <p:nvPr>
            <p:custDataLst>
              <p:tags r:id="rId3"/>
            </p:custDataLst>
          </p:nvPr>
        </p:nvSpPr>
        <p:spPr>
          <a:xfrm>
            <a:off x="5126900" y="2238721"/>
            <a:ext cx="3129082" cy="44872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>
              <a:lnSpc>
                <a:spcPct val="100000"/>
              </a:lnSpc>
              <a:defRPr sz="2000" b="1" spc="300">
                <a:solidFill>
                  <a:schemeClr val="tx2">
                    <a:lumMod val="90000"/>
                    <a:lumOff val="1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3600" dirty="0"/>
              <a:t>你在害怕什么</a:t>
            </a:r>
            <a:endParaRPr lang="zh-CN" altLang="en-US" sz="3600" dirty="0"/>
          </a:p>
        </p:txBody>
      </p:sp>
      <p:sp>
        <p:nvSpPr>
          <p:cNvPr id="5" name="序号"/>
          <p:cNvSpPr txBox="1"/>
          <p:nvPr>
            <p:custDataLst>
              <p:tags r:id="rId4"/>
            </p:custDataLst>
          </p:nvPr>
        </p:nvSpPr>
        <p:spPr>
          <a:xfrm>
            <a:off x="8744689" y="1202826"/>
            <a:ext cx="893378" cy="893378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algn="ctr">
              <a:lnSpc>
                <a:spcPct val="100000"/>
              </a:lnSpc>
              <a:defRPr sz="2800" b="1">
                <a:solidFill>
                  <a:srgbClr val="FFFFFF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en-US">
                <a:sym typeface="+mn-ea"/>
              </a:rPr>
              <a:t>02</a:t>
            </a:r>
            <a:endParaRPr lang="en-US"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5"/>
            </p:custDataLst>
          </p:nvPr>
        </p:nvSpPr>
        <p:spPr>
          <a:xfrm>
            <a:off x="8900160" y="2238375"/>
            <a:ext cx="3346450" cy="86995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>
              <a:lnSpc>
                <a:spcPct val="100000"/>
              </a:lnSpc>
              <a:defRPr sz="2000" b="1" spc="300">
                <a:solidFill>
                  <a:schemeClr val="tx2">
                    <a:lumMod val="90000"/>
                    <a:lumOff val="1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3200" dirty="0"/>
              <a:t>努力却害怕失败</a:t>
            </a:r>
            <a:endParaRPr lang="zh-CN" altLang="en-US" sz="3200" dirty="0"/>
          </a:p>
        </p:txBody>
      </p:sp>
      <p:sp>
        <p:nvSpPr>
          <p:cNvPr id="9" name="序号"/>
          <p:cNvSpPr txBox="1"/>
          <p:nvPr>
            <p:custDataLst>
              <p:tags r:id="rId6"/>
            </p:custDataLst>
          </p:nvPr>
        </p:nvSpPr>
        <p:spPr>
          <a:xfrm>
            <a:off x="4978400" y="3140273"/>
            <a:ext cx="893378" cy="893378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algn="ctr">
              <a:lnSpc>
                <a:spcPct val="100000"/>
              </a:lnSpc>
              <a:defRPr sz="2800" b="1">
                <a:solidFill>
                  <a:srgbClr val="FFFFFF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en-US">
                <a:sym typeface="+mn-ea"/>
              </a:rPr>
              <a:t>03</a:t>
            </a:r>
            <a:endParaRPr lang="en-US">
              <a:sym typeface="+mn-ea"/>
            </a:endParaRPr>
          </a:p>
        </p:txBody>
      </p:sp>
      <p:sp>
        <p:nvSpPr>
          <p:cNvPr id="16" name="项标题"/>
          <p:cNvSpPr txBox="1"/>
          <p:nvPr>
            <p:custDataLst>
              <p:tags r:id="rId7"/>
            </p:custDataLst>
          </p:nvPr>
        </p:nvSpPr>
        <p:spPr>
          <a:xfrm>
            <a:off x="5126355" y="4176395"/>
            <a:ext cx="3664585" cy="869315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>
              <a:lnSpc>
                <a:spcPct val="100000"/>
              </a:lnSpc>
              <a:defRPr sz="2000" b="1" spc="300">
                <a:solidFill>
                  <a:schemeClr val="tx2">
                    <a:lumMod val="90000"/>
                    <a:lumOff val="1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3200" dirty="0"/>
              <a:t>如何合理处理压力</a:t>
            </a:r>
            <a:endParaRPr lang="zh-CN" altLang="en-US" sz="3200" dirty="0"/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8791044" y="3107888"/>
            <a:ext cx="893378" cy="893378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algn="ctr">
              <a:lnSpc>
                <a:spcPct val="100000"/>
              </a:lnSpc>
              <a:defRPr sz="2800" b="1">
                <a:solidFill>
                  <a:srgbClr val="FFFFFF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en-US">
                <a:sym typeface="+mn-ea"/>
              </a:rPr>
              <a:t>04</a:t>
            </a:r>
            <a:endParaRPr lang="en-US"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900160" y="4176395"/>
            <a:ext cx="2897505" cy="86995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>
              <a:lnSpc>
                <a:spcPct val="100000"/>
              </a:lnSpc>
              <a:defRPr sz="2000" b="1" spc="300">
                <a:solidFill>
                  <a:schemeClr val="tx2">
                    <a:lumMod val="90000"/>
                    <a:lumOff val="1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3200" dirty="0"/>
              <a:t>让努力看得见</a:t>
            </a:r>
            <a:endParaRPr lang="zh-CN" altLang="en-US" sz="3200" dirty="0"/>
          </a:p>
        </p:txBody>
      </p:sp>
    </p:spTree>
    <p:custDataLst>
      <p:tags r:id="rId10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446395" y="1385570"/>
            <a:ext cx="4749165" cy="1151890"/>
          </a:xfrm>
        </p:spPr>
        <p:txBody>
          <a:bodyPr/>
          <a:lstStyle/>
          <a:p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你在害怕什么？</a:t>
            </a:r>
            <a:endParaRPr lang="zh-CN" altLang="en-US" sz="4800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sz="48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cs typeface="Comic Sans MS" panose="030F0702030302020204" charset="0"/>
              </a:rPr>
              <a:t>Part 1</a:t>
            </a:r>
            <a:endParaRPr lang="en-US" altLang="zh-CN" sz="4800" b="1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/>
        </p:nvSpPr>
        <p:spPr>
          <a:xfrm>
            <a:off x="3971290" y="3925570"/>
            <a:ext cx="4104640" cy="216979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ln>
                  <a:noFill/>
                  <a:prstDash val="sysDot"/>
                </a:ln>
                <a:solidFill>
                  <a:srgbClr val="212121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ea"/>
              </a:rPr>
              <a:t>当对未来无助的时候，</a:t>
            </a:r>
            <a:endParaRPr lang="zh-CN" altLang="en-US" sz="3200">
              <a:ln>
                <a:noFill/>
                <a:prstDash val="sysDot"/>
              </a:ln>
              <a:solidFill>
                <a:srgbClr val="212121"/>
              </a:solidFill>
              <a:latin typeface="楷体" panose="02010609060101010101" charset="-122"/>
              <a:ea typeface="楷体" panose="02010609060101010101" charset="-122"/>
              <a:cs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>
                <a:ln>
                  <a:noFill/>
                  <a:prstDash val="sysDot"/>
                </a:ln>
                <a:solidFill>
                  <a:srgbClr val="212121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ea"/>
              </a:rPr>
              <a:t>总会患得患失，</a:t>
            </a:r>
            <a:endParaRPr lang="zh-CN" altLang="en-US" sz="3200">
              <a:ln>
                <a:noFill/>
                <a:prstDash val="sysDot"/>
              </a:ln>
              <a:solidFill>
                <a:srgbClr val="212121"/>
              </a:solidFill>
              <a:latin typeface="楷体" panose="02010609060101010101" charset="-122"/>
              <a:ea typeface="楷体" panose="02010609060101010101" charset="-122"/>
              <a:cs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>
                <a:ln>
                  <a:noFill/>
                  <a:prstDash val="sysDot"/>
                </a:ln>
                <a:solidFill>
                  <a:srgbClr val="212121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ea"/>
              </a:rPr>
              <a:t>产生焦急然后忧虑</a:t>
            </a:r>
            <a:endParaRPr lang="zh-CN" altLang="en-US" sz="3200">
              <a:ln>
                <a:noFill/>
                <a:prstDash val="sysDot"/>
              </a:ln>
              <a:solidFill>
                <a:srgbClr val="212121"/>
              </a:solidFill>
              <a:latin typeface="楷体" panose="02010609060101010101" charset="-122"/>
              <a:ea typeface="楷体" panose="02010609060101010101" charset="-122"/>
              <a:cs typeface="+mn-ea"/>
              <a:sym typeface="+mn-ea"/>
            </a:endParaRPr>
          </a:p>
        </p:txBody>
      </p:sp>
      <p:sp>
        <p:nvSpPr>
          <p:cNvPr id="88" name="同侧圆角矩形 87"/>
          <p:cNvSpPr/>
          <p:nvPr>
            <p:custDataLst>
              <p:tags r:id="rId1"/>
            </p:custDataLst>
          </p:nvPr>
        </p:nvSpPr>
        <p:spPr>
          <a:xfrm>
            <a:off x="655722" y="3646016"/>
            <a:ext cx="520155" cy="2583135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971290" y="0"/>
            <a:ext cx="8220710" cy="36468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你有没有过这种感觉，当你在做一件重要的事或即将发生一个重大事件时，会睡不着觉（失眠）？你会在脑海里预设很多可能的情境，去想象这些事情糟糕的一面？</a:t>
            </a:r>
            <a:endParaRPr lang="zh-CN" altLang="en-US" sz="3200"/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200" b="1"/>
              <a:t>Q</a:t>
            </a:r>
            <a:r>
              <a:rPr lang="zh-CN" altLang="en-US" sz="3200" b="1">
                <a:ea typeface="宋体" panose="02010600030101010101" pitchFamily="2" charset="-122"/>
              </a:rPr>
              <a:t>：你能分享一下，在什么情况下你会有这种感觉？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985" y="0"/>
            <a:ext cx="1869440" cy="661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r>
              <a:rPr lang="zh-CN" altLang="en-US" sz="20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校园心事</a:t>
            </a:r>
            <a:r>
              <a:rPr lang="zh-CN" altLang="en-US" sz="20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①</a:t>
            </a:r>
            <a:endParaRPr lang="zh-CN" altLang="en-US" sz="20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7" name="矩形 6" descr="7b0a2020202022776f7264617274223a2022220a7d0a"/>
          <p:cNvSpPr/>
          <p:nvPr/>
        </p:nvSpPr>
        <p:spPr>
          <a:xfrm>
            <a:off x="9137333" y="3919855"/>
            <a:ext cx="2011680" cy="2309495"/>
          </a:xfrm>
          <a:prstGeom prst="rect">
            <a:avLst/>
          </a:prstGeom>
          <a:noFill/>
        </p:spPr>
        <p:txBody>
          <a:bodyPr wrap="none" lIns="90170" tIns="46990" rIns="90170" bIns="46990" rtlCol="0" anchor="t">
            <a:spAutoFit/>
            <a:scene3d>
              <a:camera prst="orthographicFront">
                <a:rot lat="0" lon="600000" rev="0"/>
              </a:camera>
              <a:lightRig rig="flat" dir="t"/>
            </a:scene3d>
            <a:sp3d extrusionH="508000" contourW="12700" prstMaterial="matte">
              <a:extrusionClr>
                <a:srgbClr val="0584A7"/>
              </a:extrusionClr>
              <a:contourClr>
                <a:srgbClr val="184B66"/>
              </a:contourClr>
            </a:sp3d>
          </a:bodyPr>
          <a:p>
            <a:pPr algn="ctr"/>
            <a:r>
              <a:rPr lang="zh-CN" altLang="en-US" sz="7200" b="1">
                <a:ln w="31750" cmpd="sng">
                  <a:solidFill>
                    <a:srgbClr val="0584A7"/>
                  </a:solidFill>
                </a:ln>
                <a:gradFill>
                  <a:gsLst>
                    <a:gs pos="0">
                      <a:srgbClr val="6EEFF1"/>
                    </a:gs>
                    <a:gs pos="100000">
                      <a:srgbClr val="6C8CF3">
                        <a:lumMod val="91000"/>
                        <a:lumOff val="9000"/>
                      </a:srgbClr>
                    </a:gs>
                  </a:gsLst>
                  <a:lin ang="16200000" scaled="1"/>
                </a:gradFill>
                <a:effectLst>
                  <a:reflection blurRad="63500" stA="42000" endA="900" endPos="58000" dist="63500" dir="5400000" sy="-100000" algn="bl" rotWithShape="0"/>
                </a:effectLst>
                <a:latin typeface="汉仪元隆黑-105简" panose="00020600040101010101" charset="-122"/>
                <a:ea typeface="汉仪元隆黑-105简" panose="00020600040101010101" charset="-122"/>
              </a:rPr>
              <a:t>焦虑</a:t>
            </a:r>
            <a:endParaRPr lang="zh-CN" altLang="en-US" sz="7200" b="1">
              <a:ln w="31750" cmpd="sng">
                <a:solidFill>
                  <a:srgbClr val="0584A7"/>
                </a:solidFill>
              </a:ln>
              <a:gradFill>
                <a:gsLst>
                  <a:gs pos="0">
                    <a:srgbClr val="6EEFF1"/>
                  </a:gs>
                  <a:gs pos="100000">
                    <a:srgbClr val="6C8CF3">
                      <a:lumMod val="91000"/>
                      <a:lumOff val="9000"/>
                    </a:srgbClr>
                  </a:gs>
                </a:gsLst>
                <a:lin ang="16200000" scaled="1"/>
              </a:gradFill>
              <a:effectLst>
                <a:reflection blurRad="63500" stA="42000" endA="900" endPos="58000" dist="63500" dir="5400000" sy="-100000" algn="bl" rotWithShape="0"/>
              </a:effectLst>
              <a:latin typeface="汉仪元隆黑-105简" panose="00020600040101010101" charset="-122"/>
              <a:ea typeface="汉仪元隆黑-105简" panose="00020600040101010101" charset="-122"/>
            </a:endParaRPr>
          </a:p>
          <a:p>
            <a:pPr algn="ctr"/>
            <a:r>
              <a:rPr lang="zh-CN" altLang="en-US" sz="7200" b="1">
                <a:ln w="31750" cmpd="sng">
                  <a:solidFill>
                    <a:srgbClr val="0584A7"/>
                  </a:solidFill>
                </a:ln>
                <a:gradFill>
                  <a:gsLst>
                    <a:gs pos="0">
                      <a:srgbClr val="6EEFF1"/>
                    </a:gs>
                    <a:gs pos="100000">
                      <a:srgbClr val="6C8CF3">
                        <a:lumMod val="91000"/>
                        <a:lumOff val="9000"/>
                      </a:srgbClr>
                    </a:gs>
                  </a:gsLst>
                  <a:lin ang="16200000" scaled="1"/>
                </a:gradFill>
                <a:effectLst>
                  <a:reflection blurRad="63500" stA="42000" endA="900" endPos="58000" dist="63500" dir="5400000" sy="-100000" algn="bl" rotWithShape="0"/>
                </a:effectLst>
                <a:latin typeface="汉仪元隆黑-105简" panose="00020600040101010101" charset="-122"/>
                <a:ea typeface="汉仪元隆黑-105简" panose="00020600040101010101" charset="-122"/>
              </a:rPr>
              <a:t>恐惧</a:t>
            </a:r>
            <a:endParaRPr lang="zh-CN" altLang="en-US" sz="7200" b="1">
              <a:ln w="31750" cmpd="sng">
                <a:solidFill>
                  <a:srgbClr val="0584A7"/>
                </a:solidFill>
              </a:ln>
              <a:gradFill>
                <a:gsLst>
                  <a:gs pos="0">
                    <a:srgbClr val="6EEFF1"/>
                  </a:gs>
                  <a:gs pos="100000">
                    <a:srgbClr val="6C8CF3">
                      <a:lumMod val="91000"/>
                      <a:lumOff val="9000"/>
                    </a:srgbClr>
                  </a:gs>
                </a:gsLst>
                <a:lin ang="16200000" scaled="1"/>
              </a:gradFill>
              <a:effectLst>
                <a:reflection blurRad="63500" stA="42000" endA="900" endPos="58000" dist="63500" dir="5400000" sy="-100000" algn="bl" rotWithShape="0"/>
              </a:effectLst>
              <a:latin typeface="汉仪元隆黑-105简" panose="00020600040101010101" charset="-122"/>
              <a:ea typeface="汉仪元隆黑-105简" panose="00020600040101010101" charset="-122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98425" y="2038985"/>
            <a:ext cx="3872865" cy="466344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圆角矩形 4"/>
          <p:cNvSpPr/>
          <p:nvPr/>
        </p:nvSpPr>
        <p:spPr>
          <a:xfrm>
            <a:off x="146050" y="1828800"/>
            <a:ext cx="6838315" cy="4829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1"/>
            </p:custDataLst>
          </p:nvPr>
        </p:nvSpPr>
        <p:spPr>
          <a:xfrm>
            <a:off x="331470" y="1829435"/>
            <a:ext cx="6433820" cy="475107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indent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3200" kern="0" spc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亲爱的同学们，焦虑恐惧是成长的阵痛，预示着你要蜕变啦。害怕登台发言，就多在角落练几遍；害怕考试失利，错题本就是秘密武器。</a:t>
            </a:r>
            <a:endParaRPr lang="zh-CN" altLang="en-US" sz="3200" kern="0" spc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3200" kern="0" spc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每次直面挑战，都是在拓展舒适圈</a:t>
            </a:r>
            <a:r>
              <a:rPr lang="en-US" altLang="zh-CN" sz="3200" kern="0" spc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3200" kern="0" spc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，要知道，那些曾让你慌神的，最终都会变成脚下的基石，助你站得</a:t>
            </a:r>
            <a:r>
              <a:rPr lang="zh-CN" altLang="en-US" sz="3200" kern="0" spc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更高。</a:t>
            </a:r>
            <a:endParaRPr lang="zh-CN" altLang="en-US" sz="3200" kern="0" spc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6685" y="293370"/>
            <a:ext cx="11097895" cy="1272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algn="ctr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+mn-ea"/>
              </a:rPr>
              <a:t>不要害怕害怕，害怕是一种自然反应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 algn="ctr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+mn-ea"/>
              </a:rPr>
              <a:t>害怕是一种对未知、难以掌握的事产生的一种自然反应</a:t>
            </a:r>
            <a:endParaRPr lang="zh-CN" altLang="en-US" sz="3200" kern="100" dirty="0">
              <a:effectLst/>
              <a:latin typeface="楷体" panose="02010609060101010101" charset="-122"/>
              <a:ea typeface="楷体" panose="02010609060101010101" charset="-122"/>
              <a:cs typeface="江城圆体 400W" panose="020B0500000000000000" pitchFamily="34" charset="-122"/>
              <a:sym typeface="+mn-ea"/>
            </a:endParaRPr>
          </a:p>
        </p:txBody>
      </p:sp>
      <p:pic>
        <p:nvPicPr>
          <p:cNvPr id="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95490" y="1933575"/>
            <a:ext cx="4981575" cy="472503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446395" y="1179830"/>
            <a:ext cx="4749165" cy="1380490"/>
          </a:xfrm>
        </p:spPr>
        <p:txBody>
          <a:bodyPr>
            <a:normAutofit/>
          </a:bodyPr>
          <a:lstStyle/>
          <a:p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努力却害怕</a:t>
            </a:r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失败</a:t>
            </a:r>
            <a:endParaRPr lang="zh-CN" altLang="en-US" sz="4800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sz="48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cs typeface="Comic Sans MS" panose="030F0702030302020204" charset="0"/>
              </a:rPr>
              <a:t>Part 2</a:t>
            </a:r>
            <a:endParaRPr lang="en-US" altLang="zh-CN" sz="4800" b="1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271145" y="1148080"/>
            <a:ext cx="11643360" cy="55683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98930" y="0"/>
            <a:ext cx="10679430" cy="1245235"/>
          </a:xfrm>
          <a:prstGeom prst="rect">
            <a:avLst/>
          </a:prstGeom>
          <a:noFill/>
        </p:spPr>
        <p:txBody>
          <a:bodyPr wrap="square" rtlCol="0"/>
          <a:p>
            <a:pPr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800" b="1">
                <a:solidFill>
                  <a:schemeClr val="tx2"/>
                </a:solidFill>
                <a:ea typeface="宋体" panose="02010600030101010101" pitchFamily="2" charset="-122"/>
              </a:rPr>
              <a:t>Q</a:t>
            </a:r>
            <a:r>
              <a:rPr lang="zh-CN" altLang="en-US" sz="2800" b="1">
                <a:solidFill>
                  <a:schemeClr val="tx2"/>
                </a:solidFill>
                <a:ea typeface="宋体" panose="02010600030101010101" pitchFamily="2" charset="-122"/>
              </a:rPr>
              <a:t>：在努力的过程中，总会害怕失败。因为害怕最终没有好的结果，而纠结是否要努力。越努力越担心？我们该如何处理这样的情绪？</a:t>
            </a:r>
            <a:endParaRPr lang="zh-CN" altLang="en-US" sz="2800" b="1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2202180" y="5462905"/>
            <a:ext cx="8580120" cy="1254125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indent="0" algn="ctr" fontAlgn="auto">
              <a:lnSpc>
                <a:spcPct val="100000"/>
              </a:lnSpc>
            </a:pPr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我不害怕失败，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 algn="ctr" fontAlgn="auto">
              <a:lnSpc>
                <a:spcPct val="100000"/>
              </a:lnSpc>
            </a:pPr>
            <a:r>
              <a:rPr lang="zh-CN" altLang="en-US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我只害怕为了避免失败而没有去尝试的悔恨。</a:t>
            </a:r>
            <a:endParaRPr lang="zh-CN" altLang="en-US" sz="32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6985" y="0"/>
            <a:ext cx="1699895" cy="661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r>
              <a:rPr lang="zh-CN" altLang="en-US" sz="20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校园心事②</a:t>
            </a:r>
            <a:endParaRPr lang="zh-CN" altLang="en-US" sz="20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pic>
        <p:nvPicPr>
          <p:cNvPr id="12" name="_【励志】这个视频能彻底改变你面对失败的态度_哔哩哔哩_bilibili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30250" y="1148080"/>
            <a:ext cx="10792460" cy="431546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280920" y="340995"/>
            <a:ext cx="7437755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同学们：</a:t>
            </a:r>
            <a:endParaRPr lang="zh-CN" altLang="en-US" sz="3600" kern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害怕、</a:t>
            </a: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焦虑不过是我们脑海中的</a:t>
            </a:r>
            <a:r>
              <a:rPr lang="en-US" altLang="zh-CN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小怪兽</a:t>
            </a:r>
            <a:r>
              <a:rPr lang="en-US" altLang="zh-CN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，看似张牙舞爪，实则一戳就破。每次考试、每个挑战，都是打怪升级，专注当下这一题、这一步，积累小胜</a:t>
            </a:r>
            <a:r>
              <a:rPr lang="zh-CN" altLang="en-US" sz="36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利，慢慢你就会发现，那些害怕早就没影啦，自信的力量可远超想象！</a:t>
            </a:r>
            <a:endParaRPr lang="zh-CN" altLang="en-US" sz="3600" b="1" kern="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4" name="钢琴独奏2" descr="E:/工作/课件背景/1.png1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rcRect l="5000" r="5000"/>
          <a:stretch>
            <a:fillRect/>
          </a:stretch>
        </p:blipFill>
        <p:spPr>
          <a:xfrm>
            <a:off x="10732135" y="340995"/>
            <a:ext cx="734695" cy="6223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48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440690" y="142875"/>
            <a:ext cx="747395" cy="64217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140000"/>
              </a:lnSpc>
            </a:pPr>
            <a:r>
              <a:rPr lang="zh-CN" altLang="en-US" sz="4000" b="1" kern="10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琥珀" panose="02010800040101010101" charset="-122"/>
                <a:ea typeface="华文琥珀" panose="02010800040101010101" charset="-122"/>
                <a:cs typeface="江城圆体 400W" panose="020B0500000000000000" pitchFamily="34" charset="-122"/>
              </a:rPr>
              <a:t>保持心中一团火</a:t>
            </a:r>
            <a:endParaRPr lang="zh-CN" altLang="en-US" sz="4000" b="1" kern="100" dirty="0">
              <a:ln w="12700">
                <a:solidFill>
                  <a:schemeClr val="accent5"/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琥珀" panose="02010800040101010101" charset="-122"/>
              <a:ea typeface="华文琥珀" panose="02010800040101010101" charset="-122"/>
              <a:cs typeface="江城圆体 400W" panose="020B0500000000000000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443990" y="142875"/>
            <a:ext cx="10392410" cy="64217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3" name="失败不可怕，可怕的是心气败了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21485" y="321310"/>
            <a:ext cx="9866630" cy="599503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9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446395" y="1385570"/>
            <a:ext cx="4749165" cy="1151890"/>
          </a:xfrm>
        </p:spPr>
        <p:txBody>
          <a:bodyPr>
            <a:normAutofit fontScale="90000"/>
          </a:bodyPr>
          <a:lstStyle/>
          <a:p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如何合理处理</a:t>
            </a:r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压力？</a:t>
            </a:r>
            <a:endParaRPr lang="zh-CN" altLang="en-US" sz="4800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sz="48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cs typeface="Comic Sans MS" panose="030F0702030302020204" charset="0"/>
              </a:rPr>
              <a:t>Part 3</a:t>
            </a:r>
            <a:endParaRPr lang="en-US" altLang="zh-CN" sz="4800" b="1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9" name="圆角矩形 8"/>
          <p:cNvSpPr/>
          <p:nvPr/>
        </p:nvSpPr>
        <p:spPr>
          <a:xfrm>
            <a:off x="2385060" y="1826260"/>
            <a:ext cx="9180195" cy="289306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315085" y="685165"/>
            <a:ext cx="1065085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algn="ctr" fontAlgn="auto">
              <a:lnSpc>
                <a:spcPct val="150000"/>
              </a:lnSpc>
            </a:pPr>
            <a:r>
              <a:rPr lang="zh-CN" altLang="en-US" sz="2800" b="1">
                <a:ea typeface="宋体" panose="02010600030101010101" pitchFamily="2" charset="-122"/>
                <a:sym typeface="+mn-ea"/>
              </a:rPr>
              <a:t>Q：你现在困扰的事情是什么？尝试</a:t>
            </a:r>
            <a:r>
              <a:rPr lang="zh-CN" altLang="en-US" sz="2800" b="1">
                <a:ea typeface="宋体" panose="02010600030101010101" pitchFamily="2" charset="-122"/>
                <a:sym typeface="+mn-ea"/>
              </a:rPr>
              <a:t>把烦恼写在气球上。</a:t>
            </a:r>
            <a:endParaRPr lang="zh-CN" altLang="en-US" sz="2800" b="1"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7" name="https://photo-static-api.fotomore.com/creative/vcg/400/version23/VCG41165069242.jpg" descr="卡通气球"/>
          <p:cNvPicPr>
            <a:picLocks noChangeAspect="1"/>
          </p:cNvPicPr>
          <p:nvPr/>
        </p:nvPicPr>
        <p:blipFill>
          <a:blip r:embed="rId1"/>
          <a:srcRect r="57068"/>
          <a:stretch>
            <a:fillRect/>
          </a:stretch>
        </p:blipFill>
        <p:spPr>
          <a:xfrm>
            <a:off x="0" y="2563495"/>
            <a:ext cx="2617470" cy="42945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2385060" y="1826260"/>
            <a:ext cx="8812530" cy="2768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algn="ctr" fontAlgn="auto">
              <a:lnSpc>
                <a:spcPct val="150000"/>
              </a:lnSpc>
            </a:pPr>
            <a:r>
              <a:rPr lang="zh-CN" altLang="en-US" sz="3200" b="1" dirty="0">
                <a:solidFill>
                  <a:schemeClr val="accent1"/>
                </a:solidFill>
                <a:sym typeface="+mn-ea"/>
              </a:rPr>
              <a:t>击鼓传球：</a:t>
            </a:r>
            <a:endParaRPr lang="zh-CN" altLang="en-US" sz="3200" b="1" dirty="0">
              <a:solidFill>
                <a:schemeClr val="accent1"/>
              </a:solidFill>
              <a:sym typeface="+mn-ea"/>
            </a:endParaRPr>
          </a:p>
          <a:p>
            <a:pPr indent="0" algn="ctr" fontAlgn="auto">
              <a:lnSpc>
                <a:spcPct val="150000"/>
              </a:lnSpc>
            </a:pPr>
            <a:r>
              <a:rPr lang="zh-CN" altLang="en-US" sz="2800" b="1">
                <a:ea typeface="宋体" panose="02010600030101010101" pitchFamily="2" charset="-122"/>
                <a:sym typeface="+mn-ea"/>
              </a:rPr>
              <a:t>跟随音乐，传递手中的球，音乐暂停后，停止交换。请确保每次不拿到重复的气球。每次拿到新的气球，请你花一分钟时间，帮助气球的主人解答</a:t>
            </a:r>
            <a:r>
              <a:rPr lang="zh-CN" altLang="en-US" sz="2800" b="1">
                <a:ea typeface="宋体" panose="02010600030101010101" pitchFamily="2" charset="-122"/>
                <a:sym typeface="+mn-ea"/>
              </a:rPr>
              <a:t>疑惑！</a:t>
            </a:r>
            <a:endParaRPr lang="zh-CN" altLang="en-US" sz="2800" b="1"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" name="云形标注 9"/>
          <p:cNvSpPr/>
          <p:nvPr/>
        </p:nvSpPr>
        <p:spPr>
          <a:xfrm>
            <a:off x="2589530" y="4811395"/>
            <a:ext cx="7078980" cy="1394460"/>
          </a:xfrm>
          <a:prstGeom prst="cloudCallout">
            <a:avLst>
              <a:gd name="adj1" fmla="val -35997"/>
              <a:gd name="adj2" fmla="val 8367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r>
              <a:rPr lang="zh-CN" altLang="en-US" sz="2800" b="1">
                <a:solidFill>
                  <a:schemeClr val="bg1"/>
                </a:solidFill>
                <a:latin typeface="方正公文小标宋" panose="02000500000000000000" charset="-122"/>
                <a:ea typeface="方正公文小标宋" panose="02000500000000000000" charset="-122"/>
              </a:rPr>
              <a:t>如何释放这些压力？（分享）</a:t>
            </a:r>
            <a:endParaRPr lang="zh-CN" altLang="en-US" sz="2800" b="1">
              <a:solidFill>
                <a:schemeClr val="bg1"/>
              </a:solidFill>
              <a:latin typeface="方正公文小标宋" panose="02000500000000000000" charset="-122"/>
              <a:ea typeface="方正公文小标宋" panose="02000500000000000000" charset="-122"/>
            </a:endParaRPr>
          </a:p>
        </p:txBody>
      </p:sp>
      <p:pic>
        <p:nvPicPr>
          <p:cNvPr id="19" name="猪突猛进mp.3" descr="E:/工作/课件背景/1.png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rcRect l="4992" r="4992"/>
          <a:stretch>
            <a:fillRect/>
          </a:stretch>
        </p:blipFill>
        <p:spPr>
          <a:xfrm>
            <a:off x="917575" y="640080"/>
            <a:ext cx="782320" cy="78232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audio>
              <p:cMediaNode vol="80000" showWhenStopped="1">
                <p:cTn id="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446395" y="1385570"/>
            <a:ext cx="4749165" cy="1151890"/>
          </a:xfrm>
        </p:spPr>
        <p:txBody>
          <a:bodyPr>
            <a:normAutofit/>
          </a:bodyPr>
          <a:lstStyle/>
          <a:p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让努力</a:t>
            </a:r>
            <a:r>
              <a:rPr lang="zh-CN" altLang="en-US" sz="4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看得见</a:t>
            </a:r>
            <a:endParaRPr lang="zh-CN" altLang="en-US" sz="4800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sz="48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cs typeface="Comic Sans MS" panose="030F0702030302020204" charset="0"/>
              </a:rPr>
              <a:t>Part 4</a:t>
            </a:r>
            <a:endParaRPr lang="en-US" altLang="zh-CN" sz="4800" b="1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圆角矩形 3"/>
          <p:cNvSpPr/>
          <p:nvPr/>
        </p:nvSpPr>
        <p:spPr>
          <a:xfrm>
            <a:off x="143510" y="896620"/>
            <a:ext cx="3795395" cy="53689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0485" y="1054100"/>
            <a:ext cx="3924935" cy="49396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2"/>
                </a:solidFill>
                <a:ea typeface="宋体" panose="02010600030101010101" pitchFamily="2" charset="-122"/>
                <a:sym typeface="+mn-ea"/>
              </a:rPr>
              <a:t>无所谓失败与否</a:t>
            </a:r>
            <a:endParaRPr lang="zh-CN" altLang="en-US" sz="3200" b="1" spc="0">
              <a:solidFill>
                <a:schemeClr val="tx2"/>
              </a:solidFill>
              <a:ea typeface="宋体" panose="02010600030101010101" pitchFamily="2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2"/>
                </a:solidFill>
                <a:ea typeface="宋体" panose="02010600030101010101" pitchFamily="2" charset="-122"/>
                <a:sym typeface="+mn-ea"/>
              </a:rPr>
              <a:t>努力绝不会白费</a:t>
            </a:r>
            <a:endParaRPr lang="zh-CN" altLang="en-US" sz="3200" b="1" spc="0">
              <a:solidFill>
                <a:schemeClr val="tx2"/>
              </a:solidFill>
              <a:ea typeface="宋体" panose="02010600030101010101" pitchFamily="2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2"/>
                </a:solidFill>
                <a:ea typeface="宋体" panose="02010600030101010101" pitchFamily="2" charset="-122"/>
                <a:sym typeface="+mn-ea"/>
              </a:rPr>
              <a:t>也许它不会在这件事上</a:t>
            </a:r>
            <a:endParaRPr lang="zh-CN" altLang="en-US" sz="3200" b="1">
              <a:solidFill>
                <a:schemeClr val="tx2"/>
              </a:solidFill>
              <a:ea typeface="宋体" panose="02010600030101010101" pitchFamily="2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2"/>
                </a:solidFill>
                <a:ea typeface="宋体" panose="02010600030101010101" pitchFamily="2" charset="-122"/>
                <a:sym typeface="+mn-ea"/>
              </a:rPr>
              <a:t>及时彰显效果</a:t>
            </a:r>
            <a:endParaRPr lang="zh-CN" altLang="en-US" sz="3200" b="1" spc="0">
              <a:solidFill>
                <a:schemeClr val="tx2"/>
              </a:solidFill>
              <a:ea typeface="宋体" panose="02010600030101010101" pitchFamily="2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2"/>
                </a:solidFill>
                <a:ea typeface="宋体" panose="02010600030101010101" pitchFamily="2" charset="-122"/>
                <a:sym typeface="+mn-ea"/>
              </a:rPr>
              <a:t>但有朝一日一定会！</a:t>
            </a:r>
            <a:endParaRPr lang="zh-CN" altLang="en-US" sz="3200" b="1">
              <a:solidFill>
                <a:schemeClr val="tx2"/>
              </a:solidFill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20827" t="15510" r="20840" b="22690"/>
          <a:stretch>
            <a:fillRect/>
          </a:stretch>
        </p:blipFill>
        <p:spPr>
          <a:xfrm>
            <a:off x="4009390" y="895985"/>
            <a:ext cx="3432175" cy="524383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69850" y="101600"/>
            <a:ext cx="4446270" cy="661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r>
              <a:rPr lang="zh-CN" altLang="en-US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活动一：收集努力的证据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7512685" y="762635"/>
            <a:ext cx="4554220" cy="589470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592695" y="896620"/>
            <a:ext cx="4474210" cy="53695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0" algn="ctr" fontAlgn="auto">
              <a:lnSpc>
                <a:spcPct val="150000"/>
              </a:lnSpc>
            </a:pP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sym typeface="+mn-ea"/>
              </a:rPr>
              <a:t>即日起，大家可以将用完的笔芯放在你选中的收集袋中，笔芯数量的积累，是你每一日努力的证据！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algn="ctr" fontAlgn="auto">
              <a:lnSpc>
                <a:spcPct val="150000"/>
              </a:lnSpc>
            </a:pPr>
            <a:endParaRPr lang="zh-CN" altLang="en-US" sz="3200" b="1">
              <a:ea typeface="宋体" panose="02010600030101010101" pitchFamily="2" charset="-122"/>
              <a:sym typeface="+mn-ea"/>
            </a:endParaRPr>
          </a:p>
          <a:p>
            <a:pPr indent="0" algn="ctr" fontAlgn="auto">
              <a:lnSpc>
                <a:spcPct val="150000"/>
              </a:lnSpc>
            </a:pPr>
            <a:r>
              <a:rPr lang="zh-CN" altLang="en-US" sz="3200" b="1" i="1">
                <a:ea typeface="宋体" panose="02010600030101010101" pitchFamily="2" charset="-122"/>
                <a:sym typeface="+mn-ea"/>
              </a:rPr>
              <a:t>集齐</a:t>
            </a:r>
            <a:r>
              <a:rPr lang="en-US" altLang="zh-CN" sz="3200" b="1" i="1">
                <a:ea typeface="宋体" panose="02010600030101010101" pitchFamily="2" charset="-122"/>
                <a:sym typeface="+mn-ea"/>
              </a:rPr>
              <a:t>25</a:t>
            </a:r>
            <a:r>
              <a:rPr lang="zh-CN" altLang="en-US" sz="3200" b="1" i="1">
                <a:ea typeface="宋体" panose="02010600030101010101" pitchFamily="2" charset="-122"/>
                <a:sym typeface="+mn-ea"/>
              </a:rPr>
              <a:t>根将有神秘大礼！</a:t>
            </a:r>
            <a:endParaRPr lang="zh-CN" altLang="en-US" sz="3200" b="1" i="1"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7026275" y="477520"/>
            <a:ext cx="5019675" cy="59283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-78105" y="1031240"/>
            <a:ext cx="7209155" cy="12446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lnSpc>
                <a:spcPct val="130000"/>
              </a:lnSpc>
              <a:buClrTx/>
              <a:buSzTx/>
              <a:buNone/>
            </a:pPr>
            <a:r>
              <a:rPr lang="zh-CN" altLang="en-US" sz="3200" b="1">
                <a:ea typeface="宋体" panose="02010600030101010101" pitchFamily="2" charset="-122"/>
                <a:sym typeface="+mn-ea"/>
              </a:rPr>
              <a:t>在过程中，对自己严格要求，非常狠心，</a:t>
            </a:r>
            <a:endParaRPr lang="zh-CN" altLang="en-US" sz="3200" b="1" spc="0">
              <a:ea typeface="宋体" panose="02010600030101010101" pitchFamily="2" charset="-122"/>
              <a:sym typeface="+mn-ea"/>
            </a:endParaRPr>
          </a:p>
          <a:p>
            <a:pPr algn="l">
              <a:lnSpc>
                <a:spcPct val="130000"/>
              </a:lnSpc>
              <a:buClrTx/>
              <a:buSzTx/>
              <a:buNone/>
            </a:pPr>
            <a:r>
              <a:rPr lang="zh-CN" altLang="en-US" sz="3200" b="1">
                <a:ea typeface="宋体" panose="02010600030101010101" pitchFamily="2" charset="-122"/>
                <a:sym typeface="+mn-ea"/>
              </a:rPr>
              <a:t>肯定过程，不要苛责结果。</a:t>
            </a:r>
            <a:endParaRPr lang="zh-CN" altLang="en-US" sz="3200" b="1"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43510" y="172720"/>
            <a:ext cx="3108325" cy="661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r>
              <a:rPr lang="zh-CN" altLang="en-US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活动二：学会坚持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4630" t="1980" b="3219"/>
          <a:stretch>
            <a:fillRect/>
          </a:stretch>
        </p:blipFill>
        <p:spPr>
          <a:xfrm>
            <a:off x="7299325" y="477520"/>
            <a:ext cx="4472940" cy="5928360"/>
          </a:xfrm>
          <a:prstGeom prst="rect">
            <a:avLst/>
          </a:prstGeom>
        </p:spPr>
      </p:pic>
      <p:sp>
        <p:nvSpPr>
          <p:cNvPr id="9" name="圆角矩形 8"/>
          <p:cNvSpPr/>
          <p:nvPr/>
        </p:nvSpPr>
        <p:spPr>
          <a:xfrm>
            <a:off x="-635" y="2473325"/>
            <a:ext cx="6953250" cy="412686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4295" y="2275840"/>
            <a:ext cx="6951980" cy="4752975"/>
          </a:xfrm>
          <a:prstGeom prst="rect">
            <a:avLst/>
          </a:prstGeom>
          <a:noFill/>
        </p:spPr>
        <p:txBody>
          <a:bodyPr wrap="square" rtlCol="0"/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1.坚持提问打卡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（自律打卡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器）</a:t>
            </a:r>
            <a:endParaRPr lang="zh-CN" altLang="en-US" sz="32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2.坚持做计划（除了学校任务外，你应该学会正确分配自己的时间，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规划好写在神器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一段时间后，让努力具象化，你会更有动力！！！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08545" y="665480"/>
            <a:ext cx="4254500" cy="90297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rmAutofit/>
          </a:bodyPr>
          <a:p>
            <a:pPr>
              <a:lnSpc>
                <a:spcPct val="140000"/>
              </a:lnSpc>
            </a:pPr>
            <a:endParaRPr lang="zh-CN" altLang="en-US" sz="2400" kern="100" dirty="0">
              <a:effectLst/>
              <a:latin typeface="+mn-ea"/>
              <a:cs typeface="江城圆体 400W" panose="020B0500000000000000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587615" y="5753100"/>
            <a:ext cx="4254500" cy="51371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normAutofit fontScale="90000" lnSpcReduction="20000"/>
          </a:bodyPr>
          <a:p>
            <a:pPr>
              <a:lnSpc>
                <a:spcPct val="140000"/>
              </a:lnSpc>
            </a:pPr>
            <a:endParaRPr lang="zh-CN" altLang="en-US" sz="2400" kern="100" dirty="0">
              <a:effectLst/>
              <a:latin typeface="+mn-ea"/>
              <a:cs typeface="江城圆体 400W" panose="020B0500000000000000" pitchFamily="34" charset="-122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/>
      <p:bldP spid="9" grpId="0" bldLvl="0" animBg="1"/>
      <p:bldP spid="5" grpId="0"/>
      <p:bldP spid="6" grpId="0" bldLvl="0" animBg="1"/>
      <p:bldP spid="7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92250" y="133985"/>
            <a:ext cx="9053195" cy="728980"/>
          </a:xfrm>
        </p:spPr>
        <p:txBody>
          <a:bodyPr>
            <a:noAutofit/>
          </a:bodyPr>
          <a:p>
            <a:r>
              <a:rPr lang="zh-CN" altLang="en-US" sz="4400" b="0">
                <a:ln w="15875"/>
                <a:gradFill>
                  <a:gsLst>
                    <a:gs pos="0">
                      <a:schemeClr val="accent1">
                        <a:lumOff val="-19983"/>
                        <a:satOff val="20000"/>
                      </a:schemeClr>
                    </a:gs>
                    <a:gs pos="100000">
                      <a:schemeClr val="accent1">
                        <a:lumOff val="15000"/>
                        <a:satOff val="-14983"/>
                      </a:schemeClr>
                    </a:gs>
                  </a:gsLst>
                  <a:lin ang="0" scaled="0"/>
                </a:gradFill>
                <a:effectLst/>
                <a:latin typeface="汉仪力量黑简" panose="00020600040101010101" charset="-122"/>
                <a:ea typeface="汉仪力量黑简" panose="00020600040101010101" charset="-122"/>
                <a:cs typeface="汉仪力量黑简" panose="00020600040101010101" charset="-122"/>
                <a:sym typeface="+mn-ea"/>
              </a:rPr>
              <a:t>只要不放弃，人生都是进行时</a:t>
            </a:r>
            <a:endParaRPr lang="zh-CN" altLang="en-US" sz="4400" b="0">
              <a:ln w="15875"/>
              <a:gradFill>
                <a:gsLst>
                  <a:gs pos="0">
                    <a:schemeClr val="accent1">
                      <a:lumOff val="-19983"/>
                      <a:satOff val="20000"/>
                    </a:schemeClr>
                  </a:gs>
                  <a:gs pos="100000">
                    <a:schemeClr val="accent1">
                      <a:lumOff val="15000"/>
                      <a:satOff val="-14983"/>
                    </a:schemeClr>
                  </a:gs>
                </a:gsLst>
                <a:lin ang="0" scaled="0"/>
              </a:gradFill>
              <a:effectLst/>
              <a:latin typeface="汉仪力量黑简" panose="00020600040101010101" charset="-122"/>
              <a:ea typeface="汉仪力量黑简" panose="00020600040101010101" charset="-122"/>
              <a:cs typeface="汉仪力量黑简" panose="00020600040101010101" charset="-122"/>
              <a:sym typeface="+mn-ea"/>
            </a:endParaRPr>
          </a:p>
        </p:txBody>
      </p:sp>
      <p:pic>
        <p:nvPicPr>
          <p:cNvPr id="4" name="_励志短片《不负此生》：你，要怎样度过这一生？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635" y="862965"/>
            <a:ext cx="12192000" cy="59956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.xml><?xml version="1.0" encoding="utf-8"?>
<p:tagLst xmlns:p="http://schemas.openxmlformats.org/presentationml/2006/main">
  <p:tag name="KSO_WM_UNIT_TYPE" val="i"/>
  <p:tag name="KSO_WM_UNIT_INDEX" val="10"/>
  <p:tag name="KSO_WM_BEAUTIFY_FLAG" val="#wm#"/>
  <p:tag name="KSO_WM_TAG_VERSION" val="3.0"/>
  <p:tag name="KSO_WM_UNIT_ID" val="_1*i*1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.xml><?xml version="1.0" encoding="utf-8"?>
<p:tagLst xmlns:p="http://schemas.openxmlformats.org/presentationml/2006/main">
  <p:tag name="KSO_WM_UNIT_TYPE" val="i"/>
  <p:tag name="KSO_WM_UNIT_INDEX" val="11"/>
  <p:tag name="KSO_WM_BEAUTIFY_FLAG" val="#wm#"/>
  <p:tag name="KSO_WM_TAG_VERSION" val="3.0"/>
  <p:tag name="KSO_WM_UNIT_ID" val="_1*i*1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.xml><?xml version="1.0" encoding="utf-8"?>
<p:tagLst xmlns:p="http://schemas.openxmlformats.org/presentationml/2006/main">
  <p:tag name="KSO_WM_UNIT_TYPE" val="i"/>
  <p:tag name="KSO_WM_UNIT_INDEX" val="12"/>
  <p:tag name="KSO_WM_BEAUTIFY_FLAG" val="#wm#"/>
  <p:tag name="KSO_WM_TAG_VERSION" val="3.0"/>
  <p:tag name="KSO_WM_UNIT_ID" val="_1*i*1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2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4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5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6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.xml><?xml version="1.0" encoding="utf-8"?>
<p:tagLst xmlns:p="http://schemas.openxmlformats.org/presentationml/2006/main">
  <p:tag name="KSO_WM_UNIT_TYPE" val="f"/>
  <p:tag name="KSO_WM_UNIT_SUBTYPE" val="g"/>
  <p:tag name="KSO_WM_UNIT_INDEX" val="2"/>
  <p:tag name="KSO_WM_BEAUTIFY_FLAG" val="#wm#"/>
  <p:tag name="KSO_WM_TAG_VERSION" val="3.0"/>
  <p:tag name="KSO_WM_UNIT_PRESET_TEXT" val="公司名"/>
  <p:tag name="KSO_WM_UNIT_ID" val="_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1"/>
</p:tagLst>
</file>

<file path=ppt/tags/tag19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0"/>
</p:tagLst>
</file>

<file path=ppt/tags/tag20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2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21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2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40"/>
</p:tagLst>
</file>

<file path=ppt/tags/tag22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3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4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5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3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3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3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3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3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3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1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3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标题"/>
  <p:tag name="KSO_WM_UNIT_ID" val="_3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1"/>
  <p:tag name="KSO_WM_UNIT_VALUE" val="2"/>
</p:tagLst>
</file>

<file path=ppt/tags/tag33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34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35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36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3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7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4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8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4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9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4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0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4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1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4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2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4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3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4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4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4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5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4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6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4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4"/>
</p:tagLst>
</file>

<file path=ppt/tags/tag47.xml><?xml version="1.0" encoding="utf-8"?>
<p:tagLst xmlns:p="http://schemas.openxmlformats.org/presentationml/2006/main">
  <p:tag name="KSO_WM_UNIT_TYPE" val="e"/>
  <p:tag name="KSO_WM_UNIT_INDEX" val="1"/>
  <p:tag name="KSO_WM_BEAUTIFY_FLAG" val="#wm#"/>
  <p:tag name="KSO_WM_TAG_VERSION" val="3.0"/>
  <p:tag name="KSO_WM_UNIT_PRESET_TEXT" val="节编号"/>
  <p:tag name="KSO_WM_UNIT_ID" val="_4*e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6"/>
</p:tagLst>
</file>

<file path=ppt/tags/tag48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49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50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51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5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52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3.xml><?xml version="1.0" encoding="utf-8"?>
<p:tagLst xmlns:p="http://schemas.openxmlformats.org/presentationml/2006/main">
  <p:tag name="KSO_WM_UNIT_TYPE" val="f"/>
  <p:tag name="KSO_WM_UNIT_SUBTYPE" val="a"/>
  <p:tag name="KSO_WM_UNIT_INDEX" val="2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4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55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56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57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6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58.xml><?xml version="1.0" encoding="utf-8"?>
<p:tagLst xmlns:p="http://schemas.openxmlformats.org/presentationml/2006/main">
  <p:tag name="KSO_WM_UNIT_TYPE" val="h_a"/>
  <p:tag name="KSO_WM_UNIT_INDEX" val="1_1"/>
  <p:tag name="KSO_WM_BEAUTIFY_FLAG" val="#wm#"/>
  <p:tag name="KSO_WM_TAG_VERSION" val="3.0"/>
  <p:tag name="KSO_WM_UNIT_PRESET_TEXT" val="单击此处编辑母版文本样式"/>
  <p:tag name="KSO_WM_UNIT_ID" val="_6*h_a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59.xml><?xml version="1.0" encoding="utf-8"?>
<p:tagLst xmlns:p="http://schemas.openxmlformats.org/presentationml/2006/main">
  <p:tag name="KSO_WM_UNIT_TYPE" val="h_f"/>
  <p:tag name="KSO_WM_UNIT_SUBTYPE" val="a"/>
  <p:tag name="KSO_WM_UNIT_INDEX" val="1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60.xml><?xml version="1.0" encoding="utf-8"?>
<p:tagLst xmlns:p="http://schemas.openxmlformats.org/presentationml/2006/main">
  <p:tag name="KSO_WM_UNIT_TYPE" val="h_a"/>
  <p:tag name="KSO_WM_UNIT_INDEX" val="2_1"/>
  <p:tag name="KSO_WM_BEAUTIFY_FLAG" val="#wm#"/>
  <p:tag name="KSO_WM_TAG_VERSION" val="3.0"/>
  <p:tag name="KSO_WM_UNIT_PRESET_TEXT" val="单击此处编辑母版文本样式"/>
  <p:tag name="KSO_WM_UNIT_ID" val="_6*h_a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61.xml><?xml version="1.0" encoding="utf-8"?>
<p:tagLst xmlns:p="http://schemas.openxmlformats.org/presentationml/2006/main">
  <p:tag name="KSO_WM_UNIT_TYPE" val="h_f"/>
  <p:tag name="KSO_WM_UNIT_SUBTYPE" val="a"/>
  <p:tag name="KSO_WM_UNIT_INDEX" val="2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62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3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4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5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66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7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8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69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0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1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2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9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3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4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5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6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77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0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41"/>
</p:tagLst>
</file>

<file path=ppt/tags/tag78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79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80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81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2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3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4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5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6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7.xml><?xml version="1.0" encoding="utf-8"?>
<p:tagLst xmlns:p="http://schemas.openxmlformats.org/presentationml/2006/main">
  <p:tag name="KSO_WM_UNIT_TYPE" val="i"/>
  <p:tag name="KSO_WM_UNIT_INDEX" val="11"/>
  <p:tag name="KSO_WM_BEAUTIFY_FLAG" val="#wm#"/>
  <p:tag name="KSO_WM_TAG_VERSION" val="3.0"/>
  <p:tag name="KSO_WM_UNIT_ID" val="_11*i*1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8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9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0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6"/>
</p:tagLst>
</file>

<file path=ppt/tags/tag91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1"/>
</p:tagLst>
</file>

<file path=ppt/tags/tag92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93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94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95.xml><?xml version="1.0" encoding="utf-8"?>
<p:tagLst xmlns:p="http://schemas.openxmlformats.org/presentationml/2006/main">
  <p:tag name="KSO_WM_UNIT_TYPE" val="f"/>
  <p:tag name="KSO_WM_UNIT_SUBTYPE" val="g"/>
  <p:tag name="KSO_WM_UNIT_INDEX" val="2"/>
  <p:tag name="KSO_WM_BEAUTIFY_FLAG" val="#wm#"/>
  <p:tag name="KSO_WM_TAG_VERSION" val="3.0"/>
  <p:tag name="KSO_WM_UNIT_PRESET_TEXT" val="公司名"/>
  <p:tag name="KSO_WM_UNIT_ID" val="_1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1"/>
</p:tagLst>
</file>

<file path=ppt/tags/tag96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0"/>
</p:tagLst>
</file>

<file path=ppt/tags/tag97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8.xml><?xml version="1.0" encoding="utf-8"?>
<p:tagLst xmlns:p="http://schemas.openxmlformats.org/presentationml/2006/main">
  <p:tag name="KSO_WM_UNIT_TYPE" val="i"/>
  <p:tag name="KSO_WM_UNIT_INDEX" val="10"/>
  <p:tag name="KSO_WM_BEAUTIFY_FLAG" val="#wm#"/>
  <p:tag name="KSO_WM_TAG_VERSION" val="3.0"/>
  <p:tag name="KSO_WM_UNIT_ID" val="_11*i*1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9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0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0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0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1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0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1.0"/>
  <p:tag name="KSO_WM_UNIT_PRESET_TEXT" val="单击此处编辑母版标题样式"/>
  <p:tag name="KSO_WM_UNIT_ID" val="_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30"/>
  <p:tag name="KSO_WM_TEMPLATE_CATEGORY" val="custom"/>
  <p:tag name="KSO_WM_TEMPLATE_INDEX" val="20235981"/>
</p:tagLst>
</file>

<file path=ppt/tags/tag103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1.0"/>
  <p:tag name="KSO_WM_UNIT_PRESET_TEXT" val="单击此处编辑母版文本样式&#10;第二级&#10;第三级&#10;第四级&#10;第五级"/>
  <p:tag name="KSO_WM_UNIT_ID" val="_0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50"/>
  <p:tag name="KSO_WM_TEMPLATE_CATEGORY" val="custom"/>
  <p:tag name="KSO_WM_TEMPLATE_INDEX" val="20235981"/>
</p:tagLst>
</file>

<file path=ppt/tags/tag104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05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06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07.xml><?xml version="1.0" encoding="utf-8"?>
<p:tagLst xmlns:p="http://schemas.openxmlformats.org/presentationml/2006/main">
  <p:tag name="KSO_WM_TEMPLATE_THUMBS_INDEX" val="1、9"/>
  <p:tag name="KSO_WM_TEMPLATE_SUBCATEGORY" val="29"/>
  <p:tag name="KSO_WM_TEMPLATE_COLOR_TYPE" val="0"/>
  <p:tag name="KSO_WM_TAG_VERSION" val="3.0"/>
  <p:tag name="KSO_WM_BEAUTIFY_FLAG" val="#wm#"/>
  <p:tag name="KSO_WM_TEMPLATE_INDEX" val="20235981"/>
  <p:tag name="KSO_WM_TEMPLATE_CATEGORY" val="custom"/>
  <p:tag name="KSO_WM_TEMPLATE_MASTER_TYPE" val="0"/>
</p:tagLst>
</file>

<file path=ppt/tags/tag108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9.xml><?xml version="1.0" encoding="utf-8"?>
<p:tagLst xmlns:p="http://schemas.openxmlformats.org/presentationml/2006/main">
  <p:tag name="KSO_WM_UNIT_TYPE" val="i"/>
  <p:tag name="KSO_WM_UNIT_INDEX" val="10"/>
  <p:tag name="KSO_WM_BEAUTIFY_FLAG" val="#wm#"/>
  <p:tag name="KSO_WM_TAG_VERSION" val="3.0"/>
  <p:tag name="KSO_WM_UNIT_ID" val="_1*i*1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0.xml><?xml version="1.0" encoding="utf-8"?>
<p:tagLst xmlns:p="http://schemas.openxmlformats.org/presentationml/2006/main">
  <p:tag name="KSO_WM_UNIT_TYPE" val="i"/>
  <p:tag name="KSO_WM_UNIT_INDEX" val="11"/>
  <p:tag name="KSO_WM_BEAUTIFY_FLAG" val="#wm#"/>
  <p:tag name="KSO_WM_TAG_VERSION" val="3.0"/>
  <p:tag name="KSO_WM_UNIT_ID" val="_1*i*1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1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2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3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4.xml><?xml version="1.0" encoding="utf-8"?>
<p:tagLst xmlns:p="http://schemas.openxmlformats.org/presentationml/2006/main">
  <p:tag name="KSO_WM_UNIT_TYPE" val="i"/>
  <p:tag name="KSO_WM_UNIT_INDEX" val="12"/>
  <p:tag name="KSO_WM_BEAUTIFY_FLAG" val="#wm#"/>
  <p:tag name="KSO_WM_TAG_VERSION" val="3.0"/>
  <p:tag name="KSO_WM_UNIT_ID" val="_1*i*1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5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6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7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8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9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20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21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22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23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24.xml><?xml version="1.0" encoding="utf-8"?>
<p:tagLst xmlns:p="http://schemas.openxmlformats.org/presentationml/2006/main">
  <p:tag name="KSO_WM_UNIT_ID" val="_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25.xml><?xml version="1.0" encoding="utf-8"?>
<p:tagLst xmlns:p="http://schemas.openxmlformats.org/presentationml/2006/main">
  <p:tag name="KSO_WM_UNIT_TYPE" val="f"/>
  <p:tag name="KSO_WM_UNIT_SUBTYPE" val="g"/>
  <p:tag name="KSO_WM_UNIT_INDEX" val="2"/>
  <p:tag name="KSO_WM_BEAUTIFY_FLAG" val="#wm#"/>
  <p:tag name="KSO_WM_TAG_VERSION" val="3.0"/>
  <p:tag name="KSO_WM_UNIT_PRESET_TEXT" val="公司名"/>
  <p:tag name="KSO_WM_UNIT_ID" val="_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1"/>
</p:tagLst>
</file>

<file path=ppt/tags/tag126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0"/>
</p:tagLst>
</file>

<file path=ppt/tags/tag127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2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128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2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40"/>
</p:tagLst>
</file>

<file path=ppt/tags/tag129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30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31.xml><?xml version="1.0" encoding="utf-8"?>
<p:tagLst xmlns:p="http://schemas.openxmlformats.org/presentationml/2006/main">
  <p:tag name="KSO_WM_UNIT_ID" val="_2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32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3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3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3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4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3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5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3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6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3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7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3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8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3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9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标题"/>
  <p:tag name="KSO_WM_UNIT_ID" val="_3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1"/>
  <p:tag name="KSO_WM_UNIT_VALUE" val="2"/>
</p:tagLst>
</file>

<file path=ppt/tags/tag140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41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42.xml><?xml version="1.0" encoding="utf-8"?>
<p:tagLst xmlns:p="http://schemas.openxmlformats.org/presentationml/2006/main">
  <p:tag name="KSO_WM_UNIT_ID" val="_3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43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3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4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4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5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4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6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4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7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4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8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4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9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4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0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4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1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4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2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4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4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4"/>
</p:tagLst>
</file>

<file path=ppt/tags/tag154.xml><?xml version="1.0" encoding="utf-8"?>
<p:tagLst xmlns:p="http://schemas.openxmlformats.org/presentationml/2006/main">
  <p:tag name="KSO_WM_UNIT_TYPE" val="e"/>
  <p:tag name="KSO_WM_UNIT_INDEX" val="1"/>
  <p:tag name="KSO_WM_BEAUTIFY_FLAG" val="#wm#"/>
  <p:tag name="KSO_WM_TAG_VERSION" val="3.0"/>
  <p:tag name="KSO_WM_UNIT_PRESET_TEXT" val="节编号"/>
  <p:tag name="KSO_WM_UNIT_ID" val="_4*e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6"/>
</p:tagLst>
</file>

<file path=ppt/tags/tag155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56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57.xml><?xml version="1.0" encoding="utf-8"?>
<p:tagLst xmlns:p="http://schemas.openxmlformats.org/presentationml/2006/main">
  <p:tag name="KSO_WM_UNIT_ID" val="_4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58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5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59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60.xml><?xml version="1.0" encoding="utf-8"?>
<p:tagLst xmlns:p="http://schemas.openxmlformats.org/presentationml/2006/main">
  <p:tag name="KSO_WM_UNIT_TYPE" val="f"/>
  <p:tag name="KSO_WM_UNIT_SUBTYPE" val="a"/>
  <p:tag name="KSO_WM_UNIT_INDEX" val="2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61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62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63.xml><?xml version="1.0" encoding="utf-8"?>
<p:tagLst xmlns:p="http://schemas.openxmlformats.org/presentationml/2006/main">
  <p:tag name="KSO_WM_UNIT_ID" val="_5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64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6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65.xml><?xml version="1.0" encoding="utf-8"?>
<p:tagLst xmlns:p="http://schemas.openxmlformats.org/presentationml/2006/main">
  <p:tag name="KSO_WM_UNIT_TYPE" val="h_a"/>
  <p:tag name="KSO_WM_UNIT_INDEX" val="1_1"/>
  <p:tag name="KSO_WM_BEAUTIFY_FLAG" val="#wm#"/>
  <p:tag name="KSO_WM_TAG_VERSION" val="3.0"/>
  <p:tag name="KSO_WM_UNIT_PRESET_TEXT" val="单击此处编辑母版文本样式"/>
  <p:tag name="KSO_WM_UNIT_ID" val="_6*h_a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166.xml><?xml version="1.0" encoding="utf-8"?>
<p:tagLst xmlns:p="http://schemas.openxmlformats.org/presentationml/2006/main">
  <p:tag name="KSO_WM_UNIT_TYPE" val="h_f"/>
  <p:tag name="KSO_WM_UNIT_SUBTYPE" val="a"/>
  <p:tag name="KSO_WM_UNIT_INDEX" val="1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167.xml><?xml version="1.0" encoding="utf-8"?>
<p:tagLst xmlns:p="http://schemas.openxmlformats.org/presentationml/2006/main">
  <p:tag name="KSO_WM_UNIT_TYPE" val="h_a"/>
  <p:tag name="KSO_WM_UNIT_INDEX" val="2_1"/>
  <p:tag name="KSO_WM_BEAUTIFY_FLAG" val="#wm#"/>
  <p:tag name="KSO_WM_TAG_VERSION" val="3.0"/>
  <p:tag name="KSO_WM_UNIT_PRESET_TEXT" val="单击此处编辑母版文本样式"/>
  <p:tag name="KSO_WM_UNIT_ID" val="_6*h_a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168.xml><?xml version="1.0" encoding="utf-8"?>
<p:tagLst xmlns:p="http://schemas.openxmlformats.org/presentationml/2006/main">
  <p:tag name="KSO_WM_UNIT_TYPE" val="h_f"/>
  <p:tag name="KSO_WM_UNIT_SUBTYPE" val="a"/>
  <p:tag name="KSO_WM_UNIT_INDEX" val="2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169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0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1.xml><?xml version="1.0" encoding="utf-8"?>
<p:tagLst xmlns:p="http://schemas.openxmlformats.org/presentationml/2006/main">
  <p:tag name="KSO_WM_UNIT_ID" val="_6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73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4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5.xml><?xml version="1.0" encoding="utf-8"?>
<p:tagLst xmlns:p="http://schemas.openxmlformats.org/presentationml/2006/main">
  <p:tag name="KSO_WM_UNIT_ID" val="_7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6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7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8.xml><?xml version="1.0" encoding="utf-8"?>
<p:tagLst xmlns:p="http://schemas.openxmlformats.org/presentationml/2006/main">
  <p:tag name="KSO_WM_UNIT_ID" val="_8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79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9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80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1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2.xml><?xml version="1.0" encoding="utf-8"?>
<p:tagLst xmlns:p="http://schemas.openxmlformats.org/presentationml/2006/main">
  <p:tag name="KSO_WM_UNIT_ID" val="_9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84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0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41"/>
</p:tagLst>
</file>

<file path=ppt/tags/tag185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6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7.xml><?xml version="1.0" encoding="utf-8"?>
<p:tagLst xmlns:p="http://schemas.openxmlformats.org/presentationml/2006/main">
  <p:tag name="KSO_WM_UNIT_ID" val="_1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188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89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0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1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2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3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4.xml><?xml version="1.0" encoding="utf-8"?>
<p:tagLst xmlns:p="http://schemas.openxmlformats.org/presentationml/2006/main">
  <p:tag name="KSO_WM_UNIT_TYPE" val="i"/>
  <p:tag name="KSO_WM_UNIT_INDEX" val="11"/>
  <p:tag name="KSO_WM_BEAUTIFY_FLAG" val="#wm#"/>
  <p:tag name="KSO_WM_TAG_VERSION" val="3.0"/>
  <p:tag name="KSO_WM_UNIT_ID" val="_11*i*1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5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6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7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6"/>
</p:tagLst>
</file>

<file path=ppt/tags/tag198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1"/>
</p:tagLst>
</file>

<file path=ppt/tags/tag199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00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01.xml><?xml version="1.0" encoding="utf-8"?>
<p:tagLst xmlns:p="http://schemas.openxmlformats.org/presentationml/2006/main">
  <p:tag name="KSO_WM_UNIT_ID" val="_11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02.xml><?xml version="1.0" encoding="utf-8"?>
<p:tagLst xmlns:p="http://schemas.openxmlformats.org/presentationml/2006/main">
  <p:tag name="KSO_WM_UNIT_TYPE" val="f"/>
  <p:tag name="KSO_WM_UNIT_SUBTYPE" val="g"/>
  <p:tag name="KSO_WM_UNIT_INDEX" val="2"/>
  <p:tag name="KSO_WM_BEAUTIFY_FLAG" val="#wm#"/>
  <p:tag name="KSO_WM_TAG_VERSION" val="3.0"/>
  <p:tag name="KSO_WM_UNIT_PRESET_TEXT" val="公司名"/>
  <p:tag name="KSO_WM_UNIT_ID" val="_1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1"/>
</p:tagLst>
</file>

<file path=ppt/tags/tag203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0"/>
</p:tagLst>
</file>

<file path=ppt/tags/tag204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5.xml><?xml version="1.0" encoding="utf-8"?>
<p:tagLst xmlns:p="http://schemas.openxmlformats.org/presentationml/2006/main">
  <p:tag name="KSO_WM_UNIT_TYPE" val="i"/>
  <p:tag name="KSO_WM_UNIT_INDEX" val="10"/>
  <p:tag name="KSO_WM_BEAUTIFY_FLAG" val="#wm#"/>
  <p:tag name="KSO_WM_TAG_VERSION" val="3.0"/>
  <p:tag name="KSO_WM_UNIT_ID" val="_11*i*1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6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0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7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0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8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0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9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1.0"/>
  <p:tag name="KSO_WM_UNIT_PRESET_TEXT" val="单击此处编辑母版标题样式"/>
  <p:tag name="KSO_WM_UNIT_ID" val="_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30"/>
  <p:tag name="KSO_WM_TEMPLATE_CATEGORY" val="custom"/>
  <p:tag name="KSO_WM_TEMPLATE_INDEX" val="20235981"/>
</p:tagLst>
</file>

<file path=ppt/tags/tag210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1.0"/>
  <p:tag name="KSO_WM_UNIT_PRESET_TEXT" val="单击此处编辑母版文本样式&#10;第二级&#10;第三级&#10;第四级&#10;第五级"/>
  <p:tag name="KSO_WM_UNIT_ID" val="_0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350"/>
  <p:tag name="KSO_WM_TEMPLATE_CATEGORY" val="custom"/>
  <p:tag name="KSO_WM_TEMPLATE_INDEX" val="20235981"/>
</p:tagLst>
</file>

<file path=ppt/tags/tag211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12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13.xml><?xml version="1.0" encoding="utf-8"?>
<p:tagLst xmlns:p="http://schemas.openxmlformats.org/presentationml/2006/main">
  <p:tag name="KSO_WM_UNIT_ID" val="_0**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3.0"/>
  <p:tag name="KSO_WM_BEAUTIFY_FLAG" val="#wm#"/>
</p:tagLst>
</file>

<file path=ppt/tags/tag214.xml><?xml version="1.0" encoding="utf-8"?>
<p:tagLst xmlns:p="http://schemas.openxmlformats.org/presentationml/2006/main">
  <p:tag name="KSO_WM_TEMPLATE_THUMBS_INDEX" val="1、9"/>
  <p:tag name="KSO_WM_TEMPLATE_SUBCATEGORY" val="29"/>
  <p:tag name="KSO_WM_TEMPLATE_COLOR_TYPE" val="0"/>
  <p:tag name="KSO_WM_TAG_VERSION" val="3.0"/>
  <p:tag name="KSO_WM_BEAUTIFY_FLAG" val="#wm#"/>
  <p:tag name="KSO_WM_TEMPLATE_INDEX" val="20235981"/>
  <p:tag name="KSO_WM_TEMPLATE_CATEGORY" val="custom"/>
  <p:tag name="KSO_WM_TEMPLATE_MASTER_TYPE" val="0"/>
</p:tagLst>
</file>

<file path=ppt/tags/tag215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6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7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8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9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0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1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编辑母版标题"/>
  <p:tag name="KSO_WM_UNIT_ID" val="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23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24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5.xml><?xml version="1.0" encoding="utf-8"?>
<p:tagLst xmlns:p="http://schemas.openxmlformats.org/presentationml/2006/main">
  <p:tag name="KSO_WM_UNIT_TYPE" val="f"/>
  <p:tag name="KSO_WM_UNIT_SUBTYPE" val="d"/>
  <p:tag name="KSO_WM_UNIT_INDEX" val="2"/>
  <p:tag name="KSO_WM_BEAUTIFY_FLAG" val="#wm#"/>
  <p:tag name="KSO_WM_TAG_VERSION" val="3.0"/>
  <p:tag name="KSO_WM_UNIT_PRESET_TEXT" val="联系方式"/>
  <p:tag name="KSO_WM_UNIT_ID" val="_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6.xml><?xml version="1.0" encoding="utf-8"?>
<p:tagLst xmlns:p="http://schemas.openxmlformats.org/presentationml/2006/main">
  <p:tag name="KSO_WM_UNIT_TYPE" val="f"/>
  <p:tag name="KSO_WM_UNIT_SUBTYPE" val="g"/>
  <p:tag name="KSO_WM_UNIT_INDEX" val="3"/>
  <p:tag name="KSO_WM_BEAUTIFY_FLAG" val="#wm#"/>
  <p:tag name="KSO_WM_TAG_VERSION" val="3.0"/>
  <p:tag name="KSO_WM_UNIT_PRESET_TEXT" val="公司名"/>
  <p:tag name="KSO_WM_UNIT_ID" val="_1*f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7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8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9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0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1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2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2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3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4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5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6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2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37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3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8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3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9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3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0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标题"/>
  <p:tag name="KSO_WM_UNIT_ID" val="_3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1"/>
  <p:tag name="KSO_WM_UNIT_VALUE" val="2"/>
</p:tagLst>
</file>

<file path=ppt/tags/tag241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2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3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4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3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5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4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6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4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7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4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8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9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0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1.xml><?xml version="1.0" encoding="utf-8"?>
<p:tagLst xmlns:p="http://schemas.openxmlformats.org/presentationml/2006/main">
  <p:tag name="KSO_WM_UNIT_TYPE" val="e"/>
  <p:tag name="KSO_WM_UNIT_INDEX" val="1"/>
  <p:tag name="KSO_WM_BEAUTIFY_FLAG" val="#wm#"/>
  <p:tag name="KSO_WM_TAG_VERSION" val="3.0"/>
  <p:tag name="KSO_WM_UNIT_PRESET_TEXT" val="节编号"/>
  <p:tag name="KSO_WM_UNIT_ID" val="_4*e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编辑母版标题"/>
  <p:tag name="KSO_WM_UNIT_ID" val="_4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53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4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54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4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5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6.xml><?xml version="1.0" encoding="utf-8"?>
<p:tagLst xmlns:p="http://schemas.openxmlformats.org/presentationml/2006/main">
  <p:tag name="KSO_WM_UNIT_TYPE" val="f"/>
  <p:tag name="KSO_WM_UNIT_SUBTYPE" val="a"/>
  <p:tag name="KSO_WM_UNIT_INDEX" val="2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7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8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9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0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5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61.xml><?xml version="1.0" encoding="utf-8"?>
<p:tagLst xmlns:p="http://schemas.openxmlformats.org/presentationml/2006/main">
  <p:tag name="KSO_WM_UNIT_TYPE" val="h_a"/>
  <p:tag name="KSO_WM_UNIT_INDEX" val="1_1"/>
  <p:tag name="KSO_WM_BEAUTIFY_FLAG" val="#wm#"/>
  <p:tag name="KSO_WM_TAG_VERSION" val="3.0"/>
  <p:tag name="KSO_WM_UNIT_PRESET_TEXT" val="单击此处编辑母版标题样式"/>
  <p:tag name="KSO_WM_UNIT_ID" val="_6*h_a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262.xml><?xml version="1.0" encoding="utf-8"?>
<p:tagLst xmlns:p="http://schemas.openxmlformats.org/presentationml/2006/main">
  <p:tag name="KSO_WM_UNIT_TYPE" val="h_f"/>
  <p:tag name="KSO_WM_UNIT_SUBTYPE" val="a"/>
  <p:tag name="KSO_WM_UNIT_INDEX" val="1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263.xml><?xml version="1.0" encoding="utf-8"?>
<p:tagLst xmlns:p="http://schemas.openxmlformats.org/presentationml/2006/main">
  <p:tag name="KSO_WM_UNIT_TYPE" val="h_a"/>
  <p:tag name="KSO_WM_UNIT_INDEX" val="2_1"/>
  <p:tag name="KSO_WM_BEAUTIFY_FLAG" val="#wm#"/>
  <p:tag name="KSO_WM_TAG_VERSION" val="3.0"/>
  <p:tag name="KSO_WM_UNIT_PRESET_TEXT" val="单击此处编辑母版标题样式"/>
  <p:tag name="KSO_WM_UNIT_ID" val="_6*h_a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264.xml><?xml version="1.0" encoding="utf-8"?>
<p:tagLst xmlns:p="http://schemas.openxmlformats.org/presentationml/2006/main">
  <p:tag name="KSO_WM_UNIT_TYPE" val="h_f"/>
  <p:tag name="KSO_WM_UNIT_SUBTYPE" val="a"/>
  <p:tag name="KSO_WM_UNIT_INDEX" val="2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265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6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7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8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6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69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0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1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73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4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5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6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9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7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8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9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0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0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81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2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3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4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85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6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7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8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289.xml><?xml version="1.0" encoding="utf-8"?>
<p:tagLst xmlns:p="http://schemas.openxmlformats.org/presentationml/2006/main">
  <p:tag name="KSO_WM_UNIT_TYPE" val="f"/>
  <p:tag name="KSO_WM_UNIT_SUBTYPE" val="g"/>
  <p:tag name="KSO_WM_UNIT_INDEX" val="3"/>
  <p:tag name="KSO_WM_BEAUTIFY_FLAG" val="#wm#"/>
  <p:tag name="KSO_WM_TAG_VERSION" val="3.0"/>
  <p:tag name="KSO_WM_UNIT_PRESET_TEXT" val="公司名"/>
  <p:tag name="KSO_WM_UNIT_ID" val="_11*f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0.xml><?xml version="1.0" encoding="utf-8"?>
<p:tagLst xmlns:p="http://schemas.openxmlformats.org/presentationml/2006/main">
  <p:tag name="KSO_WM_UNIT_TYPE" val="f"/>
  <p:tag name="KSO_WM_UNIT_SUBTYPE" val="d"/>
  <p:tag name="KSO_WM_UNIT_INDEX" val="2"/>
  <p:tag name="KSO_WM_BEAUTIFY_FLAG" val="#wm#"/>
  <p:tag name="KSO_WM_TAG_VERSION" val="3.0"/>
  <p:tag name="KSO_WM_UNIT_PRESET_TEXT" val="联系方式"/>
  <p:tag name="KSO_WM_UNIT_ID" val="_1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1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2.xml><?xml version="1.0" encoding="utf-8"?>
<p:tagLst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11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3.xml><?xml version="1.0" encoding="utf-8"?>
<p:tagLst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11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4.xml><?xml version="1.0" encoding="utf-8"?>
<p:tagLst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5.xml><?xml version="1.0" encoding="utf-8"?>
<p:tagLst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11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6.xml><?xml version="1.0" encoding="utf-8"?>
<p:tagLst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11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7.xml><?xml version="1.0" encoding="utf-8"?>
<p:tagLst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8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9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0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1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编辑母版标题"/>
  <p:tag name="KSO_WM_UNIT_ID" val="_1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2"/>
</p:tagLst>
</file>

<file path=ppt/tags/tag302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0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1.0"/>
  <p:tag name="KSO_WM_UNIT_PRESET_TEXT" val="单击此处编辑母版标题样式"/>
  <p:tag name="KSO_WM_UNIT_ID" val="_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TEMPLATE_CATEGORY" val="custom"/>
  <p:tag name="KSO_WM_TEMPLATE_INDEX" val="20236038"/>
</p:tagLst>
</file>

<file path=ppt/tags/tag304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1.0"/>
  <p:tag name="KSO_WM_UNIT_PRESET_TEXT" val="单击此处编辑母版文本样式&#10;第二级&#10;第三级&#10;第四级&#10;第五级"/>
  <p:tag name="KSO_WM_UNIT_ID" val="_0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CATEGORY" val="custom"/>
  <p:tag name="KSO_WM_TEMPLATE_INDEX" val="20236038"/>
</p:tagLst>
</file>

<file path=ppt/tags/tag305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6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7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8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0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9.xml><?xml version="1.0" encoding="utf-8"?>
<p:tagLst xmlns:p="http://schemas.openxmlformats.org/presentationml/2006/main">
  <p:tag name="KSO_WM_TEMPLATE_THUMBS_INDEX" val="1、9"/>
  <p:tag name="KSO_WM_TEMPLATE_SUBCATEGORY" val="29"/>
  <p:tag name="KSO_WM_TEMPLATE_COLOR_TYPE" val="0"/>
  <p:tag name="KSO_WM_TAG_VERSION" val="3.0"/>
  <p:tag name="KSO_WM_BEAUTIFY_FLAG" val="#wm#"/>
  <p:tag name="KSO_WM_TEMPLATE_INDEX" val="20236038"/>
  <p:tag name="KSO_WM_TEMPLATE_CATEGORY" val="custom"/>
  <p:tag name="KSO_WM_TEMPLATE_MASTER_TYPE" val="0"/>
</p:tagLst>
</file>

<file path=ppt/tags/tag3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3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3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3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80"/>
  <p:tag name="KSO_WM_UNIT_TYPE" val="b"/>
  <p:tag name="KSO_WM_UNIT_INDEX" val="1"/>
</p:tagLst>
</file>

<file path=ppt/tags/tag3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f*4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4"/>
</p:tagLst>
</file>

<file path=ppt/tags/tag3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TYPE" val="f"/>
  <p:tag name="KSO_WM_UNIT_INDEX" val="1"/>
</p:tagLst>
</file>

<file path=ppt/tags/tag3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3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3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3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3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3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a*1"/>
  <p:tag name="KSO_WM_UNIT_LAYERLEVEL" val="1"/>
  <p:tag name="KSO_WM_TAG_VERSION" val="3.0"/>
  <p:tag name="KSO_WM_BEAUTIFY_FLAG" val="#wm#"/>
  <p:tag name="KSO_WM_UNIT_ISCONTENTSTITLE" val="1"/>
  <p:tag name="KSO_WM_UNIT_ISNUMDGMTITLE" val="0"/>
  <p:tag name="KSO_WM_UNIT_PRESET_TEXT" val="标题"/>
  <p:tag name="KSO_WM_UNIT_NOCLEAR" val="0"/>
  <p:tag name="KSO_WM_UNIT_VALUE" val="3"/>
  <p:tag name="KSO_WM_UNIT_TYPE" val="a"/>
  <p:tag name="KSO_WM_UNIT_INDEX" val="1"/>
</p:tagLst>
</file>

<file path=ppt/tags/tag3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3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3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14"/>
  <p:tag name="KSO_WM_UNIT_TYPE" val="a"/>
  <p:tag name="KSO_WM_UNIT_INDEX" val="1"/>
</p:tagLst>
</file>

<file path=ppt/tags/tag3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3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3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335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_4*e*1"/>
  <p:tag name="KSO_WM_UNIT_LAYERLEVEL" val="1"/>
  <p:tag name="KSO_WM_TAG_VERSION" val="3.0"/>
  <p:tag name="KSO_WM_BEAUTIFY_FLAG" val="#wm#"/>
  <p:tag name="KSO_WM_UNIT_PRESET_TEXT" val="节编号"/>
  <p:tag name="KSO_WM_UNIT_NOCLEAR" val="0"/>
  <p:tag name="KSO_WM_UNIT_VALUE" val="13"/>
  <p:tag name="KSO_WM_UNIT_TYPE" val="e"/>
  <p:tag name="KSO_WM_UNIT_INDEX" val="1"/>
</p:tagLst>
</file>

<file path=ppt/tags/tag3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1"/>
  <p:tag name="KSO_WM_UNIT_VALUE" val="360"/>
</p:tagLst>
</file>

<file path=ppt/tags/tag3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2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2"/>
  <p:tag name="KSO_WM_UNIT_VALUE" val="360"/>
</p:tagLst>
</file>

<file path=ppt/tags/tag3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1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1_1"/>
  <p:tag name="KSO_WM_UNIT_ISCONTENTSTITLE" val="0"/>
  <p:tag name="KSO_WM_UNIT_ISNUMDGMTITLE" val="0"/>
  <p:tag name="KSO_WM_UNIT_VALUE" val="19"/>
</p:tagLst>
</file>

<file path=ppt/tags/tag3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1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1_1"/>
</p:tagLst>
</file>

<file path=ppt/tags/tag3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2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2_1"/>
  <p:tag name="KSO_WM_UNIT_ISCONTENTSTITLE" val="0"/>
  <p:tag name="KSO_WM_UNIT_ISNUMDGMTITLE" val="0"/>
  <p:tag name="KSO_WM_UNIT_VALUE" val="19"/>
</p:tagLst>
</file>

<file path=ppt/tags/tag3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2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2_1"/>
</p:tagLst>
</file>

<file path=ppt/tags/tag3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3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3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3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3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3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3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96"/>
  <p:tag name="KSO_WM_UNIT_TYPE" val="f"/>
  <p:tag name="KSO_WM_UNIT_INDEX" val="1"/>
</p:tagLst>
</file>

<file path=ppt/tags/tag3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3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3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3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40"/>
  <p:tag name="KSO_WM_UNIT_TYPE" val="b"/>
  <p:tag name="KSO_WM_UNIT_INDEX" val="1"/>
</p:tagLst>
</file>

<file path=ppt/tags/tag3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3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3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3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3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3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3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f*5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5"/>
</p:tagLst>
</file>

<file path=ppt/tags/tag3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3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3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3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3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a*1"/>
  <p:tag name="KSO_WM_UNIT_LAYERLEVEL" val="1"/>
  <p:tag name="KSO_WM_TAG_VERSION" val="1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58"/>
  <p:tag name="KSO_WM_UNIT_TYPE" val="a"/>
  <p:tag name="KSO_WM_UNIT_INDEX" val="1"/>
  <p:tag name="KSO_WM_TEMPLATE_CATEGORY" val="custom"/>
  <p:tag name="KSO_WM_TEMPLATE_INDEX" val="20231209"/>
</p:tagLst>
</file>

<file path=ppt/tags/tag3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f*1"/>
  <p:tag name="KSO_WM_UNIT_LAYERLEVEL" val="1"/>
  <p:tag name="KSO_WM_TAG_VERSION" val="1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765"/>
  <p:tag name="KSO_WM_UNIT_TYPE" val="f"/>
  <p:tag name="KSO_WM_UNIT_INDEX" val="1"/>
  <p:tag name="KSO_WM_TEMPLATE_CATEGORY" val="custom"/>
  <p:tag name="KSO_WM_TEMPLATE_INDEX" val="20231209"/>
</p:tagLst>
</file>

<file path=ppt/tags/tag3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3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3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379.xml><?xml version="1.0" encoding="utf-8"?>
<p:tagLst xmlns:p="http://schemas.openxmlformats.org/presentationml/2006/main">
  <p:tag name="KSO_WM_TEMPLATE_SUBCATEGORY" val="29"/>
  <p:tag name="KSO_WM_TEMPLATE_MASTER_TYPE" val="0"/>
  <p:tag name="KSO_WM_TEMPLATE_COLOR_TYPE" val="0"/>
  <p:tag name="KSO_WM_TAG_VERSION" val="3.0"/>
  <p:tag name="KSO_WM_BEAUTIFY_FLAG" val="#wm#"/>
  <p:tag name="KSO_WM_TEMPLATE_CATEGORY" val="custom"/>
  <p:tag name="KSO_WM_TEMPLATE_INDEX" val="20231209"/>
  <p:tag name="KSO_WM_TEMPLATE_THUMBS_INDEX" val="1、9"/>
</p:tagLst>
</file>

<file path=ppt/tags/tag380.xml><?xml version="1.0" encoding="utf-8"?>
<p:tagLst xmlns:p="http://schemas.openxmlformats.org/presentationml/2006/main">
  <p:tag name="KSO_WM_UNIT_SUBTYPE" val="b"/>
  <p:tag name="KSO_WM_UNIT_NOCLEAR" val="0"/>
  <p:tag name="KSO_WM_UNIT_VALUE" val="8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4"/>
  <p:tag name="KSO_WM_UNIT_ID" val="custom20231209_1*f*4"/>
  <p:tag name="KSO_WM_TEMPLATE_CATEGORY" val="custom"/>
  <p:tag name="KSO_WM_TEMPLATE_INDEX" val="20231209"/>
  <p:tag name="KSO_WM_UNIT_LAYERLEVEL" val="1"/>
  <p:tag name="KSO_WM_TAG_VERSION" val="3.0"/>
  <p:tag name="KSO_WM_BEAUTIFY_FLAG" val="#wm#"/>
</p:tagLst>
</file>

<file path=ppt/tags/tag381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TEMPLATE_INDEX" val="20235981"/>
  <p:tag name="KSO_WM_TEMPLATE_CATEGORY" val="custom"/>
  <p:tag name="KSO_WM_UNIT_ID" val="custom20235981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PRESET_TEXT" val="单击此处&#10;添加文档标题"/>
  <p:tag name="KSO_WM_UNIT_TEXT_TYPE" val="1"/>
</p:tagLst>
</file>

<file path=ppt/tags/tag382.xml><?xml version="1.0" encoding="utf-8"?>
<p:tagLst xmlns:p="http://schemas.openxmlformats.org/presentationml/2006/main">
  <p:tag name="KSO_WM_SLIDE_ID" val="custom20231209_1"/>
  <p:tag name="KSO_WM_TEMPLATE_SUBCATEGORY" val="29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1209"/>
  <p:tag name="KSO_WM_SLIDE_LAYOUT" val="a_b_f"/>
  <p:tag name="KSO_WM_SLIDE_LAYOUT_CNT" val="1_1_1"/>
  <p:tag name="KSO_WM_SLIDE_TYPE" val="title"/>
  <p:tag name="KSO_WM_SLIDE_SUBTYPE" val="pureTxt"/>
  <p:tag name="KSO_WM_TEMPLATE_THUMBS_INDEX" val="1、9"/>
</p:tagLst>
</file>

<file path=ppt/tags/tag3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1209_4*a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ISCONTENTSTITLE" val="1"/>
  <p:tag name="KSO_WM_UNIT_ISNUMDGMTITLE" val="0"/>
  <p:tag name="KSO_WM_UNIT_NOCLEAR" val="0"/>
  <p:tag name="KSO_WM_UNIT_VALUE" val="3"/>
  <p:tag name="KSO_WM_UNIT_TYPE" val="a"/>
  <p:tag name="KSO_WM_UNIT_INDEX" val="1"/>
  <p:tag name="KSO_WM_DIAGRAM_GROUP_CODE" val="l1-1"/>
  <p:tag name="KSO_WM_UNIT_TEXT_FILL_FORE_SCHEMECOLOR_INDEX" val="15"/>
  <p:tag name="KSO_WM_UNIT_TEXT_FILL_TYPE" val="1"/>
  <p:tag name="KSO_WM_UNIT_USESOURCEFORMAT_APPLY" val="1"/>
</p:tagLst>
</file>

<file path=ppt/tags/tag3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1_1"/>
  <p:tag name="KSO_WM_UNIT_ID" val="custom20231209_4*l_h_i*1_1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" val="5"/>
  <p:tag name="KSO_WM_UNIT_FILL_TYPE" val="1"/>
  <p:tag name="KSO_WM_UNIT_USESOURCEFORMAT_APPLY" val="1"/>
</p:tagLst>
</file>

<file path=ppt/tags/tag3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custom20231209_4*l_h_a*1_1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0000000149011612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目录项标题"/>
  <p:tag name="KSO_WM_UNIT_TEXT_TYPE" val="1"/>
  <p:tag name="KSO_WM_UNIT_TEXT_FILL_FORE_SCHEMECOLOR_INDEX" val="15"/>
  <p:tag name="KSO_WM_UNIT_TEXT_FILL_TYPE" val="1"/>
  <p:tag name="KSO_WM_UNIT_USESOURCEFORMAT_APPLY" val="1"/>
</p:tagLst>
</file>

<file path=ppt/tags/tag3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2_1"/>
  <p:tag name="KSO_WM_UNIT_ID" val="custom20231209_4*l_h_i*1_2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" val="5"/>
  <p:tag name="KSO_WM_UNIT_FILL_TYPE" val="1"/>
  <p:tag name="KSO_WM_UNIT_USESOURCEFORMAT_APPLY" val="1"/>
</p:tagLst>
</file>

<file path=ppt/tags/tag38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custom20231209_4*l_h_a*1_2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0000000149011612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目录项标题"/>
  <p:tag name="KSO_WM_UNIT_TEXT_TYPE" val="1"/>
  <p:tag name="KSO_WM_UNIT_TEXT_FILL_FORE_SCHEMECOLOR_INDEX" val="15"/>
  <p:tag name="KSO_WM_UNIT_TEXT_FILL_TYPE" val="1"/>
  <p:tag name="KSO_WM_UNIT_USESOURCEFORMAT_APPLY" val="1"/>
</p:tagLst>
</file>

<file path=ppt/tags/tag3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3_1"/>
  <p:tag name="KSO_WM_UNIT_ID" val="custom20231209_4*l_h_i*1_3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" val="5"/>
  <p:tag name="KSO_WM_UNIT_FILL_TYPE" val="1"/>
  <p:tag name="KSO_WM_UNIT_USESOURCEFORMAT_APPLY" val="1"/>
</p:tagLst>
</file>

<file path=ppt/tags/tag3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custom20231209_4*l_h_a*1_3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0000000149011612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目录项标题"/>
  <p:tag name="KSO_WM_UNIT_TEXT_TYPE" val="1"/>
  <p:tag name="KSO_WM_UNIT_TEXT_FILL_FORE_SCHEMECOLOR_INDEX" val="15"/>
  <p:tag name="KSO_WM_UNIT_TEXT_FILL_TYPE" val="1"/>
  <p:tag name="KSO_WM_UNIT_USESOURCEFORMAT_APPLY" val="1"/>
</p:tagLst>
</file>

<file path=ppt/tags/tag3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4_1"/>
  <p:tag name="KSO_WM_UNIT_ID" val="custom20231209_4*l_h_i*1_4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" val="5"/>
  <p:tag name="KSO_WM_UNIT_FILL_TYPE" val="1"/>
  <p:tag name="KSO_WM_UNIT_USESOURCEFORMAT_APPLY" val="1"/>
</p:tagLst>
</file>

<file path=ppt/tags/tag3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custom20231209_4*l_h_a*1_4_1"/>
  <p:tag name="KSO_WM_TEMPLATE_CATEGORY" val="custom"/>
  <p:tag name="KSO_WM_TEMPLATE_INDEX" val="20231209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305.3500061035157,&quot;left&quot;:392,&quot;top&quot;:93.3500363183209,&quot;width&quot;:588.30330499350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0000000149011612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目录项标题"/>
  <p:tag name="KSO_WM_UNIT_TEXT_TYPE" val="1"/>
  <p:tag name="KSO_WM_UNIT_TEXT_FILL_FORE_SCHEMECOLOR_INDEX" val="15"/>
  <p:tag name="KSO_WM_UNIT_TEXT_FILL_TYPE" val="1"/>
  <p:tag name="KSO_WM_UNIT_USESOURCEFORMAT_APPLY" val="1"/>
</p:tagLst>
</file>

<file path=ppt/tags/tag392.xml><?xml version="1.0" encoding="utf-8"?>
<p:tagLst xmlns:p="http://schemas.openxmlformats.org/presentationml/2006/main">
  <p:tag name="KSO_WM_SLIDE_ID" val="custom20231209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3.0"/>
  <p:tag name="KSO_WM_BEAUTIFY_FLAG" val="#wm#"/>
  <p:tag name="KSO_WM_TEMPLATE_CATEGORY" val="custom"/>
  <p:tag name="KSO_WM_TEMPLATE_INDEX" val="20231209"/>
  <p:tag name="KSO_WM_SLIDE_LAYOUT" val="a_l"/>
  <p:tag name="KSO_WM_SLIDE_LAYOUT_CNT" val="1_1"/>
  <p:tag name="KSO_WM_SLIDE_TYPE" val="contents"/>
  <p:tag name="KSO_WM_SLIDE_SUBTYPE" val="diag"/>
  <p:tag name="KSO_WM_DIAGRAM_GROUP_CODE" val="l1-1"/>
  <p:tag name="KSO_WM_SLIDE_DIAGTYPE" val="l"/>
</p:tagLst>
</file>

<file path=ppt/tags/tag3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1209_7*a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14"/>
  <p:tag name="KSO_WM_UNIT_TYPE" val="a"/>
  <p:tag name="KSO_WM_UNIT_INDEX" val="1"/>
  <p:tag name="KSO_WM_UNIT_PRESET_TEXT" val="添加章节标题"/>
  <p:tag name="KSO_WM_UNIT_TEXT_TYPE" val="1"/>
</p:tagLst>
</file>

<file path=ppt/tags/tag394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custom20231209_7*e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NOCLEAR" val="0"/>
  <p:tag name="KSO_WM_UNIT_VALUE" val="13"/>
  <p:tag name="KSO_WM_UNIT_TYPE" val="e"/>
  <p:tag name="KSO_WM_UNIT_INDEX" val="1"/>
</p:tagLst>
</file>

<file path=ppt/tags/tag395.xml><?xml version="1.0" encoding="utf-8"?>
<p:tagLst xmlns:p="http://schemas.openxmlformats.org/presentationml/2006/main">
  <p:tag name="KSO_WM_SLIDE_ID" val="custom20231209_7"/>
  <p:tag name="KSO_WM_TEMPLATE_SUBCATEGORY" val="29"/>
  <p:tag name="KSO_WM_TEMPLATE_MASTER_TYPE" val="0"/>
  <p:tag name="KSO_WM_TEMPLATE_COLOR_TYPE" val="0"/>
  <p:tag name="KSO_WM_SLIDE_ITEM_CNT" val="0"/>
  <p:tag name="KSO_WM_SLIDE_INDEX" val="7"/>
  <p:tag name="KSO_WM_TAG_VERSION" val="3.0"/>
  <p:tag name="KSO_WM_BEAUTIFY_FLAG" val="#wm#"/>
  <p:tag name="KSO_WM_TEMPLATE_CATEGORY" val="custom"/>
  <p:tag name="KSO_WM_TEMPLATE_INDEX" val="20231209"/>
  <p:tag name="KSO_WM_SLIDE_TYPE" val="sectionTitle"/>
  <p:tag name="KSO_WM_SLIDE_SUBTYPE" val="pureTxt"/>
  <p:tag name="KSO_WM_SLIDE_LAYOUT" val="a_e"/>
  <p:tag name="KSO_WM_SLIDE_LAYOUT_CNT" val="1_1"/>
</p:tagLst>
</file>

<file path=ppt/tags/tag39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2"/>
  <p:tag name="KSO_WM_UNIT_ID" val="custom20231729_1*i*2"/>
  <p:tag name="KSO_WM_TEMPLATE_CATEGORY" val="custom"/>
  <p:tag name="KSO_WM_TEMPLATE_INDEX" val="20231729"/>
  <p:tag name="KSO_WM_UNIT_LAYERLEVEL" val="1"/>
  <p:tag name="KSO_WM_TAG_VERSION" val="3.0"/>
</p:tagLst>
</file>

<file path=ppt/tags/tag397.xml><?xml version="1.0" encoding="utf-8"?>
<p:tagLst xmlns:p="http://schemas.openxmlformats.org/presentationml/2006/main">
  <p:tag name="KSO_WM_SLIDE_ID" val="custom20231729_1"/>
  <p:tag name="KSO_WM_TEMPLATE_SUBCATEGORY" val="0"/>
  <p:tag name="KSO_WM_TEMPLATE_MASTER_TYPE" val="0"/>
  <p:tag name="KSO_WM_TEMPLATE_COLOR_TYPE" val="0"/>
  <p:tag name="KSO_WM_SLIDE_ITEM_CNT" val="3"/>
  <p:tag name="KSO_WM_SLIDE_INDEX" val="1"/>
  <p:tag name="KSO_WM_TAG_VERSION" val="3.0"/>
  <p:tag name="KSO_WM_BEAUTIFY_FLAG" val="#wm#"/>
  <p:tag name="KSO_WM_TEMPLATE_CATEGORY" val="custom"/>
  <p:tag name="KSO_WM_TEMPLATE_INDEX" val="20231729"/>
  <p:tag name="KSO_WM_SLIDE_TYPE" val="text"/>
  <p:tag name="KSO_WM_SLIDE_SUBTYPE" val="picTxt"/>
  <p:tag name="KSO_WM_SLIDE_SIZE" val="481.25*286.089"/>
  <p:tag name="KSO_WM_SLIDE_POSITION" val="364.673*197.045"/>
  <p:tag name="KSO_WM_SLIDE_LAYOUT" val="a_d_l"/>
  <p:tag name="KSO_WM_SLIDE_LAYOUT_CNT" val="1_1_1"/>
  <p:tag name="KSO_WM_SPECIAL_SOURCE" val="bdnull"/>
  <p:tag name="KSO_WM_DIAGRAM_GROUP_CODE" val="l1-1"/>
  <p:tag name="KSO_WM_SLIDE_DIAGTYPE" val="l"/>
  <p:tag name="KSO_WM_SLIDE_THEME_ID" val="3327578"/>
  <p:tag name="KSO_WM_SLIDE_THEME_NAME" val="绿色洋甘菊教育教学小清新主题"/>
</p:tagLst>
</file>

<file path=ppt/tags/tag398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VALUE" val="12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4762_1*l_h_f*1_1_1"/>
  <p:tag name="KSO_WM_TEMPLATE_CATEGORY" val="diagram"/>
  <p:tag name="KSO_WM_TEMPLATE_INDEX" val="20234762"/>
  <p:tag name="KSO_WM_UNIT_LAYERLEVEL" val="1_1_1"/>
  <p:tag name="KSO_WM_TAG_VERSION" val="3.0"/>
  <p:tag name="KSO_WM_UNIT_TEXT_FILL_FORE_SCHEMECOLOR_INDEX" val="1"/>
  <p:tag name="KSO_WM_UNIT_TEXT_FILL_TYPE" val="1"/>
  <p:tag name="KSO_WM_DIAGRAM_MAX_ITEMCNT" val="3"/>
  <p:tag name="KSO_WM_DIAGRAM_MIN_ITEMCNT" val="3"/>
  <p:tag name="KSO_WM_DIAGRAM_VIRTUALLY_FRAME" val="{&quot;height&quot;:382.1,&quot;left&quot;:91.7,&quot;top&quot;:44.05,&quot;width&quot;:357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添加文本具体内容，简明扼要地阐述您的观点。根据需要可酌情增减文字内容以便观者准确地理解您传达的思想。单击此处添加文本具体内容，简明扼要地阐述您的观点。"/>
</p:tagLst>
</file>

<file path=ppt/tags/tag399.xml><?xml version="1.0" encoding="utf-8"?>
<p:tagLst xmlns:p="http://schemas.openxmlformats.org/presentationml/2006/main">
  <p:tag name="KSO_WM_BEAUTIFY_FLAG" val="#wm#"/>
  <p:tag name="KSO_WM_TEMPLATE_CATEGORY" val="custom"/>
  <p:tag name="KSO_WM_TEMPLATE_INDEX" val="20231729"/>
</p:tagLst>
</file>

<file path=ppt/tags/tag4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1209_7*a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14"/>
  <p:tag name="KSO_WM_UNIT_TYPE" val="a"/>
  <p:tag name="KSO_WM_UNIT_INDEX" val="1"/>
  <p:tag name="KSO_WM_UNIT_PRESET_TEXT" val="添加章节标题"/>
  <p:tag name="KSO_WM_UNIT_TEXT_TYPE" val="1"/>
</p:tagLst>
</file>

<file path=ppt/tags/tag401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custom20231209_7*e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NOCLEAR" val="0"/>
  <p:tag name="KSO_WM_UNIT_VALUE" val="13"/>
  <p:tag name="KSO_WM_UNIT_TYPE" val="e"/>
  <p:tag name="KSO_WM_UNIT_INDEX" val="1"/>
</p:tagLst>
</file>

<file path=ppt/tags/tag402.xml><?xml version="1.0" encoding="utf-8"?>
<p:tagLst xmlns:p="http://schemas.openxmlformats.org/presentationml/2006/main">
  <p:tag name="KSO_WM_SLIDE_ID" val="custom20231209_7"/>
  <p:tag name="KSO_WM_TEMPLATE_SUBCATEGORY" val="29"/>
  <p:tag name="KSO_WM_TEMPLATE_MASTER_TYPE" val="0"/>
  <p:tag name="KSO_WM_TEMPLATE_COLOR_TYPE" val="0"/>
  <p:tag name="KSO_WM_SLIDE_ITEM_CNT" val="0"/>
  <p:tag name="KSO_WM_SLIDE_INDEX" val="7"/>
  <p:tag name="KSO_WM_TAG_VERSION" val="3.0"/>
  <p:tag name="KSO_WM_BEAUTIFY_FLAG" val="#wm#"/>
  <p:tag name="KSO_WM_TEMPLATE_CATEGORY" val="custom"/>
  <p:tag name="KSO_WM_TEMPLATE_INDEX" val="20231209"/>
  <p:tag name="KSO_WM_SLIDE_TYPE" val="sectionTitle"/>
  <p:tag name="KSO_WM_SLIDE_SUBTYPE" val="pureTxt"/>
  <p:tag name="KSO_WM_SLIDE_LAYOUT" val="a_e"/>
  <p:tag name="KSO_WM_SLIDE_LAYOUT_CNT" val="1_1"/>
</p:tagLst>
</file>

<file path=ppt/tags/tag403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404.xml><?xml version="1.0" encoding="utf-8"?>
<p:tagLst xmlns:p="http://schemas.openxmlformats.org/presentationml/2006/main">
  <p:tag name="KSO_WM_SLIDE_ID" val="diagram20234407_1"/>
  <p:tag name="KSO_WM_TEMPLATE_SUBCATEGORY" val="0"/>
  <p:tag name="KSO_WM_TEMPLATE_MASTER_TYPE" val="0"/>
  <p:tag name="KSO_WM_TEMPLATE_COLOR_TYPE" val="0"/>
  <p:tag name="KSO_WM_SLIDE_ITEM_CNT" val="4"/>
  <p:tag name="KSO_WM_SLIDE_INDEX" val="1"/>
  <p:tag name="KSO_WM_TAG_VERSION" val="3.0"/>
  <p:tag name="KSO_WM_BEAUTIFY_FLAG" val="#wm#"/>
  <p:tag name="KSO_WM_TEMPLATE_CATEGORY" val="diagram"/>
  <p:tag name="KSO_WM_TEMPLATE_INDEX" val="20234407"/>
  <p:tag name="KSO_WM_SLIDE_TYPE" val="text"/>
  <p:tag name="KSO_WM_SLIDE_SUBTYPE" val="diag"/>
  <p:tag name="KSO_WM_SLIDE_SIZE" val="850.659*320.572"/>
  <p:tag name="KSO_WM_SLIDE_POSITION" val="55.0139*142.428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405.xml><?xml version="1.0" encoding="utf-8"?>
<p:tagLst xmlns:p="http://schemas.openxmlformats.org/presentationml/2006/main">
  <p:tag name="KSO_WM_SLIDE_ID" val="diagram20234407_1"/>
  <p:tag name="KSO_WM_TEMPLATE_SUBCATEGORY" val="0"/>
  <p:tag name="KSO_WM_TEMPLATE_MASTER_TYPE" val="0"/>
  <p:tag name="KSO_WM_TEMPLATE_COLOR_TYPE" val="0"/>
  <p:tag name="KSO_WM_SLIDE_ITEM_CNT" val="4"/>
  <p:tag name="KSO_WM_SLIDE_INDEX" val="1"/>
  <p:tag name="KSO_WM_TAG_VERSION" val="3.0"/>
  <p:tag name="KSO_WM_BEAUTIFY_FLAG" val="#wm#"/>
  <p:tag name="KSO_WM_TEMPLATE_CATEGORY" val="diagram"/>
  <p:tag name="KSO_WM_TEMPLATE_INDEX" val="20234407"/>
  <p:tag name="KSO_WM_SLIDE_TYPE" val="text"/>
  <p:tag name="KSO_WM_SLIDE_SUBTYPE" val="diag"/>
  <p:tag name="KSO_WM_SLIDE_SIZE" val="850.659*320.572"/>
  <p:tag name="KSO_WM_SLIDE_POSITION" val="55.0139*142.428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406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407.xml><?xml version="1.0" encoding="utf-8"?>
<p:tagLst xmlns:p="http://schemas.openxmlformats.org/presentationml/2006/main">
  <p:tag name="KSO_WM_SLIDE_ID" val="diagram20234407_1"/>
  <p:tag name="KSO_WM_TEMPLATE_SUBCATEGORY" val="0"/>
  <p:tag name="KSO_WM_TEMPLATE_MASTER_TYPE" val="0"/>
  <p:tag name="KSO_WM_TEMPLATE_COLOR_TYPE" val="0"/>
  <p:tag name="KSO_WM_SLIDE_ITEM_CNT" val="4"/>
  <p:tag name="KSO_WM_SLIDE_INDEX" val="1"/>
  <p:tag name="KSO_WM_TAG_VERSION" val="3.0"/>
  <p:tag name="KSO_WM_BEAUTIFY_FLAG" val="#wm#"/>
  <p:tag name="KSO_WM_TEMPLATE_CATEGORY" val="diagram"/>
  <p:tag name="KSO_WM_TEMPLATE_INDEX" val="20234407"/>
  <p:tag name="KSO_WM_SLIDE_TYPE" val="text"/>
  <p:tag name="KSO_WM_SLIDE_SUBTYPE" val="diag"/>
  <p:tag name="KSO_WM_SLIDE_SIZE" val="850.659*320.572"/>
  <p:tag name="KSO_WM_SLIDE_POSITION" val="55.0139*142.428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4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1209_7*a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14"/>
  <p:tag name="KSO_WM_UNIT_TYPE" val="a"/>
  <p:tag name="KSO_WM_UNIT_INDEX" val="1"/>
  <p:tag name="KSO_WM_UNIT_PRESET_TEXT" val="添加章节标题"/>
  <p:tag name="KSO_WM_UNIT_TEXT_TYPE" val="1"/>
</p:tagLst>
</file>

<file path=ppt/tags/tag409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custom20231209_7*e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NOCLEAR" val="0"/>
  <p:tag name="KSO_WM_UNIT_VALUE" val="13"/>
  <p:tag name="KSO_WM_UNIT_TYPE" val="e"/>
  <p:tag name="KSO_WM_UNIT_INDEX" val="1"/>
</p:tagLst>
</file>

<file path=ppt/tags/tag410.xml><?xml version="1.0" encoding="utf-8"?>
<p:tagLst xmlns:p="http://schemas.openxmlformats.org/presentationml/2006/main">
  <p:tag name="KSO_WM_SLIDE_ID" val="custom20231209_7"/>
  <p:tag name="KSO_WM_TEMPLATE_SUBCATEGORY" val="29"/>
  <p:tag name="KSO_WM_TEMPLATE_MASTER_TYPE" val="0"/>
  <p:tag name="KSO_WM_TEMPLATE_COLOR_TYPE" val="0"/>
  <p:tag name="KSO_WM_SLIDE_ITEM_CNT" val="0"/>
  <p:tag name="KSO_WM_SLIDE_INDEX" val="7"/>
  <p:tag name="KSO_WM_TAG_VERSION" val="3.0"/>
  <p:tag name="KSO_WM_BEAUTIFY_FLAG" val="#wm#"/>
  <p:tag name="KSO_WM_TEMPLATE_CATEGORY" val="custom"/>
  <p:tag name="KSO_WM_TEMPLATE_INDEX" val="20231209"/>
  <p:tag name="KSO_WM_SLIDE_TYPE" val="sectionTitle"/>
  <p:tag name="KSO_WM_SLIDE_SUBTYPE" val="pureTxt"/>
  <p:tag name="KSO_WM_SLIDE_LAYOUT" val="a_e"/>
  <p:tag name="KSO_WM_SLIDE_LAYOUT_CNT" val="1_1"/>
</p:tagLst>
</file>

<file path=ppt/tags/tag411.xml><?xml version="1.0" encoding="utf-8"?>
<p:tagLst xmlns:p="http://schemas.openxmlformats.org/presentationml/2006/main">
  <p:tag name="KSO_WM_BEAUTIFY_FLAG" val="#wm#"/>
  <p:tag name="KSO_WM_TEMPLATE_CATEGORY" val="custom"/>
  <p:tag name="KSO_WM_TEMPLATE_INDEX" val="20231729"/>
</p:tagLst>
</file>

<file path=ppt/tags/tag4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1209_7*a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14"/>
  <p:tag name="KSO_WM_UNIT_TYPE" val="a"/>
  <p:tag name="KSO_WM_UNIT_INDEX" val="1"/>
  <p:tag name="KSO_WM_UNIT_PRESET_TEXT" val="添加章节标题"/>
  <p:tag name="KSO_WM_UNIT_TEXT_TYPE" val="1"/>
</p:tagLst>
</file>

<file path=ppt/tags/tag413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custom20231209_7*e*1"/>
  <p:tag name="KSO_WM_TEMPLATE_CATEGORY" val="custom"/>
  <p:tag name="KSO_WM_TEMPLATE_INDEX" val="20231209"/>
  <p:tag name="KSO_WM_UNIT_LAYERLEVEL" val="1"/>
  <p:tag name="KSO_WM_TAG_VERSION" val="3.0"/>
  <p:tag name="KSO_WM_BEAUTIFY_FLAG" val="#wm#"/>
  <p:tag name="KSO_WM_UNIT_NOCLEAR" val="0"/>
  <p:tag name="KSO_WM_UNIT_VALUE" val="13"/>
  <p:tag name="KSO_WM_UNIT_TYPE" val="e"/>
  <p:tag name="KSO_WM_UNIT_INDEX" val="1"/>
</p:tagLst>
</file>

<file path=ppt/tags/tag414.xml><?xml version="1.0" encoding="utf-8"?>
<p:tagLst xmlns:p="http://schemas.openxmlformats.org/presentationml/2006/main">
  <p:tag name="KSO_WM_SLIDE_ID" val="custom20231209_7"/>
  <p:tag name="KSO_WM_TEMPLATE_SUBCATEGORY" val="29"/>
  <p:tag name="KSO_WM_TEMPLATE_MASTER_TYPE" val="0"/>
  <p:tag name="KSO_WM_TEMPLATE_COLOR_TYPE" val="0"/>
  <p:tag name="KSO_WM_SLIDE_ITEM_CNT" val="0"/>
  <p:tag name="KSO_WM_SLIDE_INDEX" val="7"/>
  <p:tag name="KSO_WM_TAG_VERSION" val="3.0"/>
  <p:tag name="KSO_WM_BEAUTIFY_FLAG" val="#wm#"/>
  <p:tag name="KSO_WM_TEMPLATE_CATEGORY" val="custom"/>
  <p:tag name="KSO_WM_TEMPLATE_INDEX" val="20231209"/>
  <p:tag name="KSO_WM_SLIDE_TYPE" val="sectionTitle"/>
  <p:tag name="KSO_WM_SLIDE_SUBTYPE" val="pureTxt"/>
  <p:tag name="KSO_WM_SLIDE_LAYOUT" val="a_e"/>
  <p:tag name="KSO_WM_SLIDE_LAYOUT_CNT" val="1_1"/>
</p:tagLst>
</file>

<file path=ppt/tags/tag415.xml><?xml version="1.0" encoding="utf-8"?>
<p:tagLst xmlns:p="http://schemas.openxmlformats.org/presentationml/2006/main">
  <p:tag name="KSO_WM_BEAUTIFY_FLAG" val="#wm#"/>
  <p:tag name="KSO_WM_TEMPLATE_CATEGORY" val="custom"/>
  <p:tag name="KSO_WM_TEMPLATE_INDEX" val="20235981"/>
</p:tagLst>
</file>

<file path=ppt/tags/tag416.xml><?xml version="1.0" encoding="utf-8"?>
<p:tagLst xmlns:p="http://schemas.openxmlformats.org/presentationml/2006/main">
  <p:tag name="KSO_WM_BEAUTIFY_FLAG" val="#wm#"/>
  <p:tag name="KSO_WM_TEMPLATE_CATEGORY" val="custom"/>
  <p:tag name="KSO_WM_TEMPLATE_INDEX" val="20235981"/>
</p:tagLst>
</file>

<file path=ppt/tags/tag417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418.xml><?xml version="1.0" encoding="utf-8"?>
<p:tagLst xmlns:p="http://schemas.openxmlformats.org/presentationml/2006/main">
  <p:tag name="KSO_WM_SLIDE_ID" val="diagram20234407_1"/>
  <p:tag name="KSO_WM_TEMPLATE_SUBCATEGORY" val="0"/>
  <p:tag name="KSO_WM_TEMPLATE_MASTER_TYPE" val="0"/>
  <p:tag name="KSO_WM_TEMPLATE_COLOR_TYPE" val="0"/>
  <p:tag name="KSO_WM_SLIDE_ITEM_CNT" val="4"/>
  <p:tag name="KSO_WM_SLIDE_INDEX" val="1"/>
  <p:tag name="KSO_WM_TAG_VERSION" val="3.0"/>
  <p:tag name="KSO_WM_BEAUTIFY_FLAG" val="#wm#"/>
  <p:tag name="KSO_WM_TEMPLATE_CATEGORY" val="diagram"/>
  <p:tag name="KSO_WM_TEMPLATE_INDEX" val="20234407"/>
  <p:tag name="KSO_WM_SLIDE_TYPE" val="text"/>
  <p:tag name="KSO_WM_SLIDE_SUBTYPE" val="diag"/>
  <p:tag name="KSO_WM_SLIDE_SIZE" val="850.659*320.572"/>
  <p:tag name="KSO_WM_SLIDE_POSITION" val="55.0139*142.428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419.xml><?xml version="1.0" encoding="utf-8"?>
<p:tagLst xmlns:p="http://schemas.openxmlformats.org/presentationml/2006/main">
  <p:tag name="commondata" val="eyJoZGlkIjoiYTg0OTI3YTExM2U5ZDYwM2QwZDc4ZmM0NGQwZmFlMGUifQ=="/>
  <p:tag name="resource_record_key" val="{&quot;13&quot;:[19965465],&quot;65&quot;:[20235981]}"/>
</p:tagLst>
</file>

<file path=ppt/theme/theme1.xml><?xml version="1.0" encoding="utf-8"?>
<a:theme xmlns:a="http://schemas.openxmlformats.org/drawingml/2006/main" name="2_Office 主题​​">
  <a:themeElements>
    <a:clrScheme name="0328-1">
      <a:dk1>
        <a:srgbClr val="333333"/>
      </a:dk1>
      <a:lt1>
        <a:sysClr val="window" lastClr="FFFFFF"/>
      </a:lt1>
      <a:dk2>
        <a:srgbClr val="13250B"/>
      </a:dk2>
      <a:lt2>
        <a:srgbClr val="EDF8E8"/>
      </a:lt2>
      <a:accent1>
        <a:srgbClr val="73C634"/>
      </a:accent1>
      <a:accent2>
        <a:srgbClr val="408428"/>
      </a:accent2>
      <a:accent3>
        <a:srgbClr val="FFDB25"/>
      </a:accent3>
      <a:accent4>
        <a:srgbClr val="F87D18"/>
      </a:accent4>
      <a:accent5>
        <a:srgbClr val="E9A245"/>
      </a:accent5>
      <a:accent6>
        <a:srgbClr val="7A4417"/>
      </a:accent6>
      <a:hlink>
        <a:srgbClr val="0026E5"/>
      </a:hlink>
      <a:folHlink>
        <a:srgbClr val="7E1FAD"/>
      </a:folHlink>
    </a:clrScheme>
    <a:fontScheme name="02-微软雅黑唯一标准">
      <a:majorFont>
        <a:latin typeface="微软雅黑"/>
        <a:ea typeface="微软雅黑"/>
        <a:cs typeface=""/>
      </a:majorFont>
      <a:minorFont>
        <a:latin typeface="微软雅黑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>
            <a:lumMod val="20000"/>
            <a:lumOff val="80000"/>
          </a:schemeClr>
        </a:solidFill>
        <a:ln>
          <a:noFill/>
        </a:ln>
      </a:spPr>
      <a:bodyPr wrap="square" rtlCol="0" anchor="ctr">
        <a:noAutofit/>
      </a:bodyPr>
      <a:lstStyle>
        <a:defPPr algn="ctr">
          <a:defRPr lang="zh-CN" altLang="en-US"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normAutofit/>
      </a:bodyPr>
      <a:lstStyle>
        <a:defPPr>
          <a:lnSpc>
            <a:spcPct val="140000"/>
          </a:lnSpc>
          <a:defRPr lang="zh-CN" altLang="en-US" sz="2400" kern="100" dirty="0">
            <a:effectLst/>
            <a:latin typeface="+mn-ea"/>
            <a:cs typeface="江城圆体 400W" panose="020B0500000000000000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">
      <a:dk1>
        <a:srgbClr val="333333"/>
      </a:dk1>
      <a:lt1>
        <a:srgbClr val="FFFFFF"/>
      </a:lt1>
      <a:dk2>
        <a:srgbClr val="13250B"/>
      </a:dk2>
      <a:lt2>
        <a:srgbClr val="EDF8E8"/>
      </a:lt2>
      <a:accent1>
        <a:srgbClr val="73C634"/>
      </a:accent1>
      <a:accent2>
        <a:srgbClr val="408428"/>
      </a:accent2>
      <a:accent3>
        <a:srgbClr val="FFDB25"/>
      </a:accent3>
      <a:accent4>
        <a:srgbClr val="F87D18"/>
      </a:accent4>
      <a:accent5>
        <a:srgbClr val="E9A245"/>
      </a:accent5>
      <a:accent6>
        <a:srgbClr val="7A4417"/>
      </a:accent6>
      <a:hlink>
        <a:srgbClr val="0026E5"/>
      </a:hlink>
      <a:folHlink>
        <a:srgbClr val="7E1FAD"/>
      </a:folHlink>
    </a:clrScheme>
    <a:fontScheme name="02-微软雅黑唯一标准">
      <a:majorFont>
        <a:latin typeface="微软雅黑"/>
        <a:ea typeface=""/>
        <a:cs typeface=""/>
      </a:majorFont>
      <a:minorFont>
        <a:latin typeface="微软雅黑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>
            <a:lumMod val="20000"/>
            <a:lumOff val="80000"/>
          </a:schemeClr>
        </a:solidFill>
        <a:ln>
          <a:noFill/>
        </a:ln>
      </a:spPr>
      <a:bodyPr wrap="square" rtlCol="0" anchor="ctr">
        <a:noAutofit/>
      </a:bodyPr>
      <a:lstStyle>
        <a:defPPr algn="ctr">
          <a:defRPr lang="zh-CN" altLang="en-US"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normAutofit/>
      </a:bodyPr>
      <a:lstStyle>
        <a:defPPr>
          <a:lnSpc>
            <a:spcPct val="140000"/>
          </a:lnSpc>
          <a:defRPr lang="zh-CN" altLang="en-US" sz="2400" kern="100" dirty="0">
            <a:effectLst/>
            <a:latin typeface="+mn-ea"/>
            <a:cs typeface="江城圆体 400W" panose="020B0500000000000000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主题​​">
  <a:themeElements>
    <a:clrScheme name="自定义 259">
      <a:dk1>
        <a:srgbClr val="000000"/>
      </a:dk1>
      <a:lt1>
        <a:srgbClr val="FFFFFF"/>
      </a:lt1>
      <a:dk2>
        <a:srgbClr val="3F3F3F"/>
      </a:dk2>
      <a:lt2>
        <a:srgbClr val="E3F2D9"/>
      </a:lt2>
      <a:accent1>
        <a:srgbClr val="00B050"/>
      </a:accent1>
      <a:accent2>
        <a:srgbClr val="75BD42"/>
      </a:accent2>
      <a:accent3>
        <a:srgbClr val="7AC6FF"/>
      </a:accent3>
      <a:accent4>
        <a:srgbClr val="EE822F"/>
      </a:accent4>
      <a:accent5>
        <a:srgbClr val="0B7F19"/>
      </a:accent5>
      <a:accent6>
        <a:srgbClr val="FFC000"/>
      </a:accent6>
      <a:hlink>
        <a:srgbClr val="7AC6FF"/>
      </a:hlink>
      <a:folHlink>
        <a:srgbClr val="75BD42"/>
      </a:folHlink>
    </a:clrScheme>
    <a:fontScheme name="自定义 86">
      <a:majorFont>
        <a:latin typeface="微软雅黑"/>
        <a:ea typeface="微软雅黑"/>
        <a:cs typeface=""/>
      </a:majorFont>
      <a:minorFont>
        <a:latin typeface="微软雅黑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Office 主题​​">
  <a:themeElements>
    <a:clrScheme name="自定义 17">
      <a:dk1>
        <a:srgbClr val="000000"/>
      </a:dk1>
      <a:lt1>
        <a:srgbClr val="FFFFFF"/>
      </a:lt1>
      <a:dk2>
        <a:srgbClr val="00480C"/>
      </a:dk2>
      <a:lt2>
        <a:srgbClr val="DAFF7C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"/>
      </a:majorFont>
      <a:minorFont>
        <a:latin typeface="汉仪书宋二简"/>
        <a:ea typeface="汉仪书宋二简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939</Words>
  <Application>WPS 演示</Application>
  <PresentationFormat>宽屏</PresentationFormat>
  <Paragraphs>98</Paragraphs>
  <Slides>15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4</vt:i4>
      </vt:variant>
      <vt:variant>
        <vt:lpstr>幻灯片标题</vt:lpstr>
      </vt:variant>
      <vt:variant>
        <vt:i4>15</vt:i4>
      </vt:variant>
    </vt:vector>
  </HeadingPairs>
  <TitlesOfParts>
    <vt:vector size="37" baseType="lpstr">
      <vt:lpstr>Arial</vt:lpstr>
      <vt:lpstr>宋体</vt:lpstr>
      <vt:lpstr>Wingdings</vt:lpstr>
      <vt:lpstr>江城圆体 400W</vt:lpstr>
      <vt:lpstr>汉仪书宋二简</vt:lpstr>
      <vt:lpstr>汉仪力量黑简</vt:lpstr>
      <vt:lpstr>华文新魏</vt:lpstr>
      <vt:lpstr>Comic Sans MS</vt:lpstr>
      <vt:lpstr>楷体</vt:lpstr>
      <vt:lpstr>华文楷体</vt:lpstr>
      <vt:lpstr>标准粗黑</vt:lpstr>
      <vt:lpstr>黑体</vt:lpstr>
      <vt:lpstr>汉仪元隆黑-105简</vt:lpstr>
      <vt:lpstr>华文琥珀</vt:lpstr>
      <vt:lpstr>方正公文小标宋</vt:lpstr>
      <vt:lpstr>微软雅黑</vt:lpstr>
      <vt:lpstr>Arial Unicode MS</vt:lpstr>
      <vt:lpstr>Calibri</vt:lpstr>
      <vt:lpstr>2_Office 主题​​</vt:lpstr>
      <vt:lpstr>1_Office 主题​​</vt:lpstr>
      <vt:lpstr>3_Office 主题​​</vt:lpstr>
      <vt:lpstr>4_Office 主题​​</vt:lpstr>
      <vt:lpstr>PowerPoint 演示文稿</vt:lpstr>
      <vt:lpstr>目录</vt:lpstr>
      <vt:lpstr>你在害怕什么？</vt:lpstr>
      <vt:lpstr>PowerPoint 演示文稿</vt:lpstr>
      <vt:lpstr>PowerPoint 演示文稿</vt:lpstr>
      <vt:lpstr>努力却害怕失败</vt:lpstr>
      <vt:lpstr>PowerPoint 演示文稿</vt:lpstr>
      <vt:lpstr>PowerPoint 演示文稿</vt:lpstr>
      <vt:lpstr>PowerPoint 演示文稿</vt:lpstr>
      <vt:lpstr>如何合理处理压力？</vt:lpstr>
      <vt:lpstr>PowerPoint 演示文稿</vt:lpstr>
      <vt:lpstr>让努力看得见</vt:lpstr>
      <vt:lpstr>PowerPoint 演示文稿</vt:lpstr>
      <vt:lpstr>PowerPoint 演示文稿</vt:lpstr>
      <vt:lpstr>只要不放弃，人生都是进行时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叶菁菁</dc:creator>
  <cp:lastModifiedBy>` Esther</cp:lastModifiedBy>
  <cp:revision>51</cp:revision>
  <dcterms:created xsi:type="dcterms:W3CDTF">2023-08-09T12:44:00Z</dcterms:created>
  <dcterms:modified xsi:type="dcterms:W3CDTF">2024-11-26T15:30:18Z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3B0086CAF875411CACBDA13AB9801EF4_13</vt:lpwstr>
  </property>
  <property fmtid="{D5CDD505-2E9C-101B-9397-08002B2CF9AE}" pid="3" name="KSOProductBuildVer">
    <vt:lpwstr>2052-12.1.0.18912</vt:lpwstr>
  </property>
</Properties>
</file>