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5" r:id="rId3"/>
    <p:sldId id="669" r:id="rId5"/>
    <p:sldId id="680" r:id="rId6"/>
    <p:sldId id="670" r:id="rId7"/>
    <p:sldId id="671" r:id="rId8"/>
    <p:sldId id="673" r:id="rId9"/>
    <p:sldId id="674" r:id="rId10"/>
    <p:sldId id="697" r:id="rId11"/>
    <p:sldId id="581" r:id="rId12"/>
    <p:sldId id="691" r:id="rId13"/>
    <p:sldId id="690" r:id="rId14"/>
    <p:sldId id="681" r:id="rId15"/>
    <p:sldId id="677" r:id="rId16"/>
    <p:sldId id="676" r:id="rId17"/>
    <p:sldId id="678" r:id="rId18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06A"/>
    <a:srgbClr val="B1CC71"/>
    <a:srgbClr val="7D9D72"/>
    <a:srgbClr val="5B7E82"/>
    <a:srgbClr val="C2D2B5"/>
    <a:srgbClr val="51B5AC"/>
    <a:srgbClr val="BBD5F3"/>
    <a:srgbClr val="125E42"/>
    <a:srgbClr val="8E6D48"/>
    <a:srgbClr val="B99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6200" autoAdjust="0"/>
  </p:normalViewPr>
  <p:slideViewPr>
    <p:cSldViewPr snapToGrid="0" showGuides="1">
      <p:cViewPr varScale="1">
        <p:scale>
          <a:sx n="59" d="100"/>
          <a:sy n="59" d="100"/>
        </p:scale>
        <p:origin x="-78" y="-1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7193-9FBC-44F5-8C5F-961DF10BD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F74C-E9DB-4564-9B9D-DAC26B3E8A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79144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C5BF3-2AE4-48BF-9C21-15C726714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12C8B-F767-4DCF-8CE6-E5739DBC5A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7247445">
            <a:off x="243840" y="4162425"/>
            <a:ext cx="2322195" cy="26009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89955" y="727710"/>
            <a:ext cx="7974965" cy="209296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6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这片叶子</a:t>
            </a:r>
            <a:endParaRPr lang="zh-CN" altLang="en-US" sz="6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6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是爱心形状的</a:t>
            </a:r>
            <a:endParaRPr lang="zh-CN" altLang="en-US" sz="8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400">
                <a:solidFill>
                  <a:schemeClr val="tx1"/>
                </a:solidFill>
              </a:rPr>
              <a:t> ——</a:t>
            </a:r>
            <a:r>
              <a:rPr lang="zh-CN" altLang="en-US" sz="4400">
                <a:solidFill>
                  <a:schemeClr val="tx1"/>
                </a:solidFill>
              </a:rPr>
              <a:t>我的育人故事</a:t>
            </a:r>
            <a:endParaRPr lang="zh-CN" altLang="en-US" sz="4400">
              <a:solidFill>
                <a:schemeClr val="tx1"/>
              </a:solidFill>
            </a:endParaRPr>
          </a:p>
        </p:txBody>
      </p:sp>
      <p:pic>
        <p:nvPicPr>
          <p:cNvPr id="4" name="Todo De T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75" y="5276850"/>
            <a:ext cx="619125" cy="619125"/>
          </a:xfrm>
          <a:prstGeom prst="rect">
            <a:avLst/>
          </a:prstGeom>
        </p:spPr>
      </p:pic>
      <p:pic>
        <p:nvPicPr>
          <p:cNvPr id="3" name="图片 2" descr="爱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13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13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404485" y="465963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主讲人：黄胜男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4" name="图片 3" descr="IMG_20241018_155937"/>
          <p:cNvPicPr>
            <a:picLocks noChangeAspect="1"/>
          </p:cNvPicPr>
          <p:nvPr/>
        </p:nvPicPr>
        <p:blipFill>
          <a:blip r:embed="rId1"/>
          <a:srcRect l="17486" t="5324" r="8583" b="6685"/>
          <a:stretch>
            <a:fillRect/>
          </a:stretch>
        </p:blipFill>
        <p:spPr>
          <a:xfrm>
            <a:off x="183515" y="242570"/>
            <a:ext cx="6653530" cy="6203950"/>
          </a:xfrm>
          <a:prstGeom prst="rect">
            <a:avLst/>
          </a:prstGeom>
        </p:spPr>
      </p:pic>
      <p:pic>
        <p:nvPicPr>
          <p:cNvPr id="5" name="图片 4" descr="IMG_20241018_161904"/>
          <p:cNvPicPr>
            <a:picLocks noChangeAspect="1"/>
          </p:cNvPicPr>
          <p:nvPr/>
        </p:nvPicPr>
        <p:blipFill>
          <a:blip r:embed="rId2"/>
          <a:srcRect t="14731"/>
          <a:stretch>
            <a:fillRect/>
          </a:stretch>
        </p:blipFill>
        <p:spPr>
          <a:xfrm>
            <a:off x="6943725" y="241935"/>
            <a:ext cx="5143500" cy="6203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404485" y="465963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主讲人：黄胜男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2" name="图片 1" descr="树叶祝福卡"/>
          <p:cNvPicPr>
            <a:picLocks noChangeAspect="1"/>
          </p:cNvPicPr>
          <p:nvPr/>
        </p:nvPicPr>
        <p:blipFill>
          <a:blip r:embed="rId1"/>
          <a:srcRect t="4204" b="3324"/>
          <a:stretch>
            <a:fillRect/>
          </a:stretch>
        </p:blipFill>
        <p:spPr>
          <a:xfrm>
            <a:off x="237490" y="31750"/>
            <a:ext cx="5542280" cy="6598285"/>
          </a:xfrm>
          <a:prstGeom prst="rect">
            <a:avLst/>
          </a:prstGeom>
        </p:spPr>
      </p:pic>
      <p:pic>
        <p:nvPicPr>
          <p:cNvPr id="4" name="图片 3" descr="送给老师"/>
          <p:cNvPicPr>
            <a:picLocks noChangeAspect="1"/>
          </p:cNvPicPr>
          <p:nvPr/>
        </p:nvPicPr>
        <p:blipFill>
          <a:blip r:embed="rId2"/>
          <a:srcRect t="1665" r="7372" b="13852"/>
          <a:stretch>
            <a:fillRect/>
          </a:stretch>
        </p:blipFill>
        <p:spPr>
          <a:xfrm>
            <a:off x="5855970" y="100330"/>
            <a:ext cx="6027420" cy="673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86920" y="60659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68771" y="-437801"/>
            <a:ext cx="4194170" cy="4255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884822">
            <a:off x="-1387115" y="3073522"/>
            <a:ext cx="5564561" cy="47493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208613" y="4254758"/>
            <a:ext cx="1594480" cy="48319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04485" y="465963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主讲人：黄胜男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3709670" y="1521460"/>
            <a:ext cx="10386695" cy="3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美好</a:t>
            </a: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结局：</a:t>
            </a:r>
            <a:endParaRPr lang="zh-CN" altLang="en-US" sz="5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写信感谢，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微笑面对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86920" y="60659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68771" y="-437801"/>
            <a:ext cx="4194170" cy="4255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884822">
            <a:off x="-1387115" y="3073522"/>
            <a:ext cx="5564561" cy="47493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208613" y="4254758"/>
            <a:ext cx="1594480" cy="48319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04485" y="465963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主讲人：黄胜男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3407410" y="1859915"/>
            <a:ext cx="10386695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sym typeface="+mn-lt"/>
              </a:rPr>
              <a:t>辛勤耕耘时是快乐的，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sym typeface="+mn-lt"/>
              </a:rPr>
              <a:t>期待达成时是幸福的。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015105"/>
            <a:ext cx="12192000" cy="2842895"/>
          </a:xfrm>
          <a:prstGeom prst="rect">
            <a:avLst/>
          </a:prstGeom>
        </p:spPr>
      </p:pic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1899285" y="981075"/>
            <a:ext cx="11004550" cy="313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叶的事业也许永远不会惊天动地，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但正是这渺小的叶，成就了花的绚丽，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果的辉煌，我愿做叶的事业。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583234" y="3154485"/>
            <a:ext cx="1594480" cy="48319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1126648" y="-2028110"/>
            <a:ext cx="1523236" cy="461605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86920" y="606592"/>
            <a:ext cx="10618237" cy="5644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          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68771" y="-437801"/>
            <a:ext cx="4194170" cy="4255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884822">
            <a:off x="-1387115" y="3073522"/>
            <a:ext cx="5564561" cy="47493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208613" y="4254758"/>
            <a:ext cx="1594480" cy="48319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-187854" y="-1261408"/>
            <a:ext cx="1523236" cy="46160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04485" y="465963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主讲人：黄胜男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3860800" y="2072005"/>
            <a:ext cx="10386695" cy="161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谢谢聆听！</a:t>
            </a:r>
            <a:endParaRPr lang="zh-CN" altLang="en-US" sz="6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pic>
        <p:nvPicPr>
          <p:cNvPr id="2" name="图片 1" descr="秋天的事情"/>
          <p:cNvPicPr>
            <a:picLocks noChangeAspect="1"/>
          </p:cNvPicPr>
          <p:nvPr/>
        </p:nvPicPr>
        <p:blipFill>
          <a:blip r:embed="rId2"/>
          <a:srcRect t="1970" r="6165" b="2269"/>
          <a:stretch>
            <a:fillRect/>
          </a:stretch>
        </p:blipFill>
        <p:spPr>
          <a:xfrm>
            <a:off x="-124460" y="0"/>
            <a:ext cx="6221730" cy="6858635"/>
          </a:xfrm>
          <a:prstGeom prst="rect">
            <a:avLst/>
          </a:prstGeom>
        </p:spPr>
      </p:pic>
      <p:pic>
        <p:nvPicPr>
          <p:cNvPr id="3" name="图片 2" descr="秋天的事情1"/>
          <p:cNvPicPr>
            <a:picLocks noChangeAspect="1"/>
          </p:cNvPicPr>
          <p:nvPr/>
        </p:nvPicPr>
        <p:blipFill>
          <a:blip r:embed="rId3"/>
          <a:srcRect l="3237" t="1970" r="4920" b="9"/>
          <a:stretch>
            <a:fillRect/>
          </a:stretch>
        </p:blipFill>
        <p:spPr>
          <a:xfrm>
            <a:off x="6096635" y="0"/>
            <a:ext cx="60947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2863850" y="1739265"/>
            <a:ext cx="10824210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中途接班，面对挑战</a:t>
            </a:r>
            <a:endParaRPr lang="zh-CN" altLang="en-US" sz="5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502660"/>
            <a:ext cx="12192000" cy="3355340"/>
          </a:xfrm>
          <a:prstGeom prst="rect">
            <a:avLst/>
          </a:prstGeom>
        </p:spPr>
      </p:pic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1234440" y="1391920"/>
            <a:ext cx="10386695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怀疑早恋，电话家长，孩子愤怒</a:t>
            </a:r>
            <a:endParaRPr lang="zh-CN" altLang="en-US" sz="5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728720"/>
            <a:ext cx="12192000" cy="3129280"/>
          </a:xfrm>
          <a:prstGeom prst="rect">
            <a:avLst/>
          </a:prstGeom>
        </p:spPr>
      </p:pic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3980180" y="1784985"/>
            <a:ext cx="10386695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匿名</a:t>
            </a: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信事件</a:t>
            </a:r>
            <a:endParaRPr lang="zh-CN" altLang="en-US" sz="5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482465"/>
            <a:ext cx="12192000" cy="2375535"/>
          </a:xfrm>
          <a:prstGeom prst="rect">
            <a:avLst/>
          </a:prstGeom>
        </p:spPr>
      </p:pic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2908935" y="200660"/>
            <a:ext cx="1038669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分析原因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1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、没有建立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良好的感情基础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2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没有考虑孩子的心理需要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3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、没有了解孩子的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家庭情况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5310505"/>
            <a:ext cx="12192000" cy="15474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7475" y="169545"/>
            <a:ext cx="12074525" cy="9047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这片叶子是爱心形状的</a:t>
            </a:r>
            <a:r>
              <a:rPr lang="en-US" altLang="zh-CN" sz="2400">
                <a:sym typeface="+mn-ea"/>
              </a:rPr>
              <a:t> ——</a:t>
            </a:r>
            <a:r>
              <a:rPr lang="zh-CN" altLang="en-US" sz="2400">
                <a:sym typeface="+mn-ea"/>
              </a:rPr>
              <a:t>我的育人故事</a:t>
            </a:r>
            <a:endParaRPr lang="zh-CN" altLang="en-US" sz="24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ym typeface="+mn-ea"/>
              </a:rPr>
              <a:t>和孩子们相处的时光，发生着许多故事，这些故事，犹如一颗颗璀璨的星星，闪耀在我们的夜空。我们都期望学生是尽善尽美的，却常常会遇到并不美丽的学生，他们就像带刺的玫瑰，会用尖刻的语言，不友好的举动，对着周围的老师和同学。</a:t>
            </a:r>
            <a:endParaRPr lang="zh-CN" altLang="en-US" sz="24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事件回放：中途接班，面对挑战。怀疑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钱同学早恋，电话家长，孩子愤怒，写了匿名信给老师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分析原因：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、没有建立良好的感情基础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、没有考虑孩子的心理需要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、没有了解孩子的家庭情况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理性育人：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、随笔沟通，表扬鼓励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、同伴互助，缓解情绪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、搭建舞台，融入班级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、接触自然，疗愈身心。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  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美好结局：写信感谢，微笑面对。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lt"/>
              </a:rPr>
              <a:t>辛勤耕耘时是快乐的，期待达成时是幸福的。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秋天的天空，干净清爽，秋天要带着孩子们做的事情有很多。我会带着同学们去校园寻找漂亮的叶子，回去做成书签或卡片，送给老师同学，或者送给自己。我们边散步，边找叶子，边聊天。我们从自然得到一些治愈的力量：希望，平静，自在，坚韧……然后有所领悟，生活其实是那么美好！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我送给孩子很多漂亮的叶子，给钱同学的是很特别的爱心形状，有大小两片叶子组成，我想她一定能明白那片爱心叶子，寄托了老师慢慢的关爱、期待和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祝福！</a:t>
            </a: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5310505"/>
            <a:ext cx="12192000" cy="1547495"/>
          </a:xfrm>
          <a:prstGeom prst="rect">
            <a:avLst/>
          </a:prstGeom>
        </p:spPr>
      </p:pic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2954655" y="90170"/>
            <a:ext cx="1038669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理性</a:t>
            </a:r>
            <a:r>
              <a:rPr lang="zh-CN" altLang="en-US" sz="5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育人：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1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、随笔沟通，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表扬鼓励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2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、同伴互助，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缓解情绪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3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、搭建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舞台，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融入班级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  <a:p>
            <a:pPr eaLnBrk="1" fontAlgn="auto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4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lt"/>
              </a:rPr>
              <a:t>、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sym typeface="+mn-lt"/>
              </a:rPr>
              <a:t>接触自然，疗愈身心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404485" y="465963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主讲人：黄胜男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7" name="图片 6" descr="桂花爱心"/>
          <p:cNvPicPr>
            <a:picLocks noChangeAspect="1"/>
          </p:cNvPicPr>
          <p:nvPr/>
        </p:nvPicPr>
        <p:blipFill>
          <a:blip r:embed="rId1"/>
          <a:srcRect t="18759" b="10713"/>
          <a:stretch>
            <a:fillRect/>
          </a:stretch>
        </p:blipFill>
        <p:spPr>
          <a:xfrm>
            <a:off x="208915" y="254000"/>
            <a:ext cx="5817870" cy="6391275"/>
          </a:xfrm>
          <a:prstGeom prst="rect">
            <a:avLst/>
          </a:prstGeom>
        </p:spPr>
      </p:pic>
      <p:pic>
        <p:nvPicPr>
          <p:cNvPr id="3" name="图片 2" descr="小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30" y="254000"/>
            <a:ext cx="5849620" cy="6391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文艺汇报清新总结PPT"/>
  <p:tag name="ISPRING_FIRST_PUBLISH" val="1"/>
  <p:tag name="commondata" val="eyJoZGlkIjoiYTgyOWRiZjU3MTVmN2U3Y2RiMzkyM2JhNDU0NTdmNGIifQ=="/>
</p:tagLst>
</file>

<file path=ppt/theme/theme1.xml><?xml version="1.0" encoding="utf-8"?>
<a:theme xmlns:a="http://schemas.openxmlformats.org/drawingml/2006/main" name="第一PPT，www.1ppt.co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yyv2kzi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805</Words>
  <Application>WPS 演示</Application>
  <PresentationFormat>自定义</PresentationFormat>
  <Paragraphs>67</Paragraphs>
  <Slides>15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楷体</vt:lpstr>
      <vt:lpstr>Calibri</vt:lpstr>
      <vt:lpstr>微软雅黑</vt:lpstr>
      <vt:lpstr>Arial Unicode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清新水彩手绘</dc:title>
  <dc:creator>第一PPT</dc:creator>
  <cp:keywords>www.1ppt.com</cp:keywords>
  <dc:description>www.1ppt.com</dc:description>
  <cp:lastModifiedBy>琴声悠扬</cp:lastModifiedBy>
  <cp:revision>161</cp:revision>
  <dcterms:created xsi:type="dcterms:W3CDTF">2016-09-11T10:28:00Z</dcterms:created>
  <dcterms:modified xsi:type="dcterms:W3CDTF">2024-10-31T08:53:53Z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3DF3587F7841400FB280A820D27DFB65</vt:lpwstr>
  </property>
</Properties>
</file>