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6"/>
  </p:notesMasterIdLst>
  <p:sldIdLst>
    <p:sldId id="258" r:id="rId4"/>
    <p:sldId id="273" r:id="rId5"/>
    <p:sldId id="282" r:id="rId7"/>
    <p:sldId id="279" r:id="rId8"/>
    <p:sldId id="283" r:id="rId9"/>
    <p:sldId id="284" r:id="rId10"/>
    <p:sldId id="285" r:id="rId11"/>
    <p:sldId id="280" r:id="rId12"/>
    <p:sldId id="286" r:id="rId13"/>
    <p:sldId id="287" r:id="rId14"/>
    <p:sldId id="288" r:id="rId15"/>
    <p:sldId id="281" r:id="rId16"/>
    <p:sldId id="274" r:id="rId17"/>
    <p:sldId id="275" r:id="rId18"/>
    <p:sldId id="269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6"/>
      </p:cViewPr>
      <p:guideLst>
        <p:guide orient="horz" pos="2234"/>
        <p:guide pos="38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1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image" Target="../media/image1.jpeg"/><Relationship Id="rId24" Type="http://schemas.openxmlformats.org/officeDocument/2006/relationships/tags" Target="../tags/tag207.xml"/><Relationship Id="rId23" Type="http://schemas.openxmlformats.org/officeDocument/2006/relationships/tags" Target="../tags/tag206.xml"/><Relationship Id="rId22" Type="http://schemas.openxmlformats.org/officeDocument/2006/relationships/tags" Target="../tags/tag205.xml"/><Relationship Id="rId21" Type="http://schemas.openxmlformats.org/officeDocument/2006/relationships/tags" Target="../tags/tag204.xml"/><Relationship Id="rId20" Type="http://schemas.openxmlformats.org/officeDocument/2006/relationships/tags" Target="../tags/tag203.xml"/><Relationship Id="rId2" Type="http://schemas.openxmlformats.org/officeDocument/2006/relationships/tags" Target="../tags/tag186.xml"/><Relationship Id="rId19" Type="http://schemas.openxmlformats.org/officeDocument/2006/relationships/tags" Target="../tags/tag202.xml"/><Relationship Id="rId18" Type="http://schemas.openxmlformats.org/officeDocument/2006/relationships/tags" Target="../tags/tag201.xml"/><Relationship Id="rId17" Type="http://schemas.openxmlformats.org/officeDocument/2006/relationships/tags" Target="../tags/tag200.xml"/><Relationship Id="rId16" Type="http://schemas.openxmlformats.org/officeDocument/2006/relationships/tags" Target="../tags/tag199.xml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image" Target="../media/image2.png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image" Target="../media/image2.png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5" Type="http://schemas.openxmlformats.org/officeDocument/2006/relationships/tags" Target="../tags/tag295.xml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15" Type="http://schemas.openxmlformats.org/officeDocument/2006/relationships/tags" Target="../tags/tag321.xml"/><Relationship Id="rId14" Type="http://schemas.openxmlformats.org/officeDocument/2006/relationships/tags" Target="../tags/tag320.xml"/><Relationship Id="rId13" Type="http://schemas.openxmlformats.org/officeDocument/2006/relationships/tags" Target="../tags/tag319.xml"/><Relationship Id="rId12" Type="http://schemas.openxmlformats.org/officeDocument/2006/relationships/tags" Target="../tags/tag318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8" Type="http://schemas.openxmlformats.org/officeDocument/2006/relationships/tags" Target="../tags/tag350.xml"/><Relationship Id="rId17" Type="http://schemas.openxmlformats.org/officeDocument/2006/relationships/tags" Target="../tags/tag349.xml"/><Relationship Id="rId16" Type="http://schemas.openxmlformats.org/officeDocument/2006/relationships/tags" Target="../tags/tag348.xml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5" Type="http://schemas.openxmlformats.org/officeDocument/2006/relationships/tags" Target="../tags/tag364.xml"/><Relationship Id="rId14" Type="http://schemas.openxmlformats.org/officeDocument/2006/relationships/tags" Target="../tags/tag363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lenovo\Desktop\演示文稿1.png演示文稿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29209" y="-16510"/>
            <a:ext cx="12249785" cy="689102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-29845" y="-15875"/>
            <a:ext cx="12250420" cy="689038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 rot="5400000" flipH="1" flipV="1">
            <a:off x="1003700" y="152033"/>
            <a:ext cx="141879" cy="142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 rot="5400000" flipH="1" flipV="1">
            <a:off x="748539" y="404895"/>
            <a:ext cx="141879" cy="142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/>
          <p:cNvSpPr/>
          <p:nvPr>
            <p:custDataLst>
              <p:tags r:id="rId7"/>
            </p:custDataLst>
          </p:nvPr>
        </p:nvSpPr>
        <p:spPr>
          <a:xfrm rot="5400000" flipH="1" flipV="1">
            <a:off x="428368" y="152033"/>
            <a:ext cx="141879" cy="142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 rot="5400000" flipH="1" flipV="1">
            <a:off x="140703" y="152033"/>
            <a:ext cx="141879" cy="1422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椭圆 19"/>
          <p:cNvSpPr/>
          <p:nvPr>
            <p:custDataLst>
              <p:tags r:id="rId9"/>
            </p:custDataLst>
          </p:nvPr>
        </p:nvSpPr>
        <p:spPr>
          <a:xfrm rot="5400000" flipH="1" flipV="1">
            <a:off x="140703" y="404895"/>
            <a:ext cx="141879" cy="142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 rot="5400000" flipH="1" flipV="1">
            <a:off x="444620" y="404895"/>
            <a:ext cx="141879" cy="1422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椭圆 25"/>
          <p:cNvSpPr/>
          <p:nvPr>
            <p:custDataLst>
              <p:tags r:id="rId11"/>
            </p:custDataLst>
          </p:nvPr>
        </p:nvSpPr>
        <p:spPr>
          <a:xfrm flipH="1">
            <a:off x="141279" y="6624764"/>
            <a:ext cx="141427" cy="142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椭圆 26"/>
          <p:cNvSpPr/>
          <p:nvPr>
            <p:custDataLst>
              <p:tags r:id="rId12"/>
            </p:custDataLst>
          </p:nvPr>
        </p:nvSpPr>
        <p:spPr>
          <a:xfrm flipH="1">
            <a:off x="141279" y="6337385"/>
            <a:ext cx="141427" cy="1420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椭圆 27"/>
          <p:cNvSpPr/>
          <p:nvPr>
            <p:custDataLst>
              <p:tags r:id="rId13"/>
            </p:custDataLst>
          </p:nvPr>
        </p:nvSpPr>
        <p:spPr>
          <a:xfrm flipH="1">
            <a:off x="141279" y="6050005"/>
            <a:ext cx="141427" cy="142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椭圆 28"/>
          <p:cNvSpPr/>
          <p:nvPr>
            <p:custDataLst>
              <p:tags r:id="rId14"/>
            </p:custDataLst>
          </p:nvPr>
        </p:nvSpPr>
        <p:spPr>
          <a:xfrm flipH="1">
            <a:off x="141279" y="5762625"/>
            <a:ext cx="141427" cy="1420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>
            <p:custDataLst>
              <p:tags r:id="rId15"/>
            </p:custDataLst>
          </p:nvPr>
        </p:nvSpPr>
        <p:spPr>
          <a:xfrm flipH="1">
            <a:off x="393800" y="6627603"/>
            <a:ext cx="141505" cy="1421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>
            <p:custDataLst>
              <p:tags r:id="rId16"/>
            </p:custDataLst>
          </p:nvPr>
        </p:nvSpPr>
        <p:spPr>
          <a:xfrm flipH="1">
            <a:off x="393800" y="6052981"/>
            <a:ext cx="141505" cy="1421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>
            <p:custDataLst>
              <p:tags r:id="rId17"/>
            </p:custDataLst>
          </p:nvPr>
        </p:nvGrpSpPr>
        <p:grpSpPr>
          <a:xfrm flipV="1">
            <a:off x="6550660" y="-15875"/>
            <a:ext cx="5670551" cy="6898640"/>
            <a:chOff x="8477" y="-38"/>
            <a:chExt cx="10806" cy="10864"/>
          </a:xfrm>
        </p:grpSpPr>
        <p:sp>
          <p:nvSpPr>
            <p:cNvPr id="10" name="任意多边形 54"/>
            <p:cNvSpPr/>
            <p:nvPr>
              <p:custDataLst>
                <p:tags r:id="rId18"/>
              </p:custDataLst>
            </p:nvPr>
          </p:nvSpPr>
          <p:spPr>
            <a:xfrm>
              <a:off x="8477" y="-38"/>
              <a:ext cx="10806" cy="108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21" h="10859">
                  <a:moveTo>
                    <a:pt x="0" y="0"/>
                  </a:moveTo>
                  <a:lnTo>
                    <a:pt x="13021" y="0"/>
                  </a:lnTo>
                  <a:lnTo>
                    <a:pt x="13021" y="10859"/>
                  </a:lnTo>
                  <a:lnTo>
                    <a:pt x="12751" y="10859"/>
                  </a:lnTo>
                  <a:lnTo>
                    <a:pt x="12749" y="10848"/>
                  </a:lnTo>
                  <a:cubicBezTo>
                    <a:pt x="11638" y="5358"/>
                    <a:pt x="6518" y="1020"/>
                    <a:pt x="13" y="42"/>
                  </a:cubicBez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979F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 51"/>
            <p:cNvSpPr/>
            <p:nvPr>
              <p:custDataLst>
                <p:tags r:id="rId19"/>
              </p:custDataLst>
            </p:nvPr>
          </p:nvSpPr>
          <p:spPr>
            <a:xfrm>
              <a:off x="11571" y="-22"/>
              <a:ext cx="7712" cy="1084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39" h="10843">
                  <a:moveTo>
                    <a:pt x="0" y="0"/>
                  </a:moveTo>
                  <a:lnTo>
                    <a:pt x="9039" y="0"/>
                  </a:lnTo>
                  <a:lnTo>
                    <a:pt x="9039" y="10843"/>
                  </a:lnTo>
                  <a:lnTo>
                    <a:pt x="9006" y="10843"/>
                  </a:lnTo>
                  <a:lnTo>
                    <a:pt x="9006" y="10797"/>
                  </a:lnTo>
                  <a:cubicBezTo>
                    <a:pt x="9006" y="5419"/>
                    <a:pt x="5124" y="948"/>
                    <a:pt x="9" y="35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3"/>
            </p:custDataLst>
          </p:nvPr>
        </p:nvSpPr>
        <p:spPr>
          <a:xfrm>
            <a:off x="6894195" y="1851660"/>
            <a:ext cx="4902835" cy="2026920"/>
          </a:xfrm>
        </p:spPr>
        <p:txBody>
          <a:bodyPr lIns="91440" tIns="46800" rIns="91440" bIns="0" anchor="b" anchorCtr="0">
            <a:normAutofit/>
          </a:bodyPr>
          <a:lstStyle>
            <a:lvl1pPr algn="l">
              <a:defRPr sz="4050" b="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4"/>
            </p:custDataLst>
          </p:nvPr>
        </p:nvSpPr>
        <p:spPr>
          <a:xfrm>
            <a:off x="6894195" y="3980180"/>
            <a:ext cx="4902835" cy="616585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 flipH="1">
            <a:off x="8255" y="-25400"/>
            <a:ext cx="11964671" cy="6898005"/>
            <a:chOff x="8477" y="-38"/>
            <a:chExt cx="10806" cy="10864"/>
          </a:xfrm>
        </p:grpSpPr>
        <p:sp>
          <p:nvSpPr>
            <p:cNvPr id="8" name="任意多边形 54"/>
            <p:cNvSpPr/>
            <p:nvPr>
              <p:custDataLst>
                <p:tags r:id="rId3"/>
              </p:custDataLst>
            </p:nvPr>
          </p:nvSpPr>
          <p:spPr>
            <a:xfrm>
              <a:off x="8477" y="-38"/>
              <a:ext cx="10806" cy="108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21" h="10859">
                  <a:moveTo>
                    <a:pt x="0" y="0"/>
                  </a:moveTo>
                  <a:lnTo>
                    <a:pt x="13021" y="0"/>
                  </a:lnTo>
                  <a:lnTo>
                    <a:pt x="13021" y="10859"/>
                  </a:lnTo>
                  <a:lnTo>
                    <a:pt x="12751" y="10859"/>
                  </a:lnTo>
                  <a:lnTo>
                    <a:pt x="12749" y="10848"/>
                  </a:lnTo>
                  <a:cubicBezTo>
                    <a:pt x="11638" y="5358"/>
                    <a:pt x="6518" y="1020"/>
                    <a:pt x="13" y="42"/>
                  </a:cubicBez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9" name="任意多边形 51"/>
            <p:cNvSpPr/>
            <p:nvPr>
              <p:custDataLst>
                <p:tags r:id="rId4"/>
              </p:custDataLst>
            </p:nvPr>
          </p:nvSpPr>
          <p:spPr>
            <a:xfrm>
              <a:off x="11571" y="-22"/>
              <a:ext cx="7712" cy="1084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39" h="10843">
                  <a:moveTo>
                    <a:pt x="0" y="0"/>
                  </a:moveTo>
                  <a:lnTo>
                    <a:pt x="9039" y="0"/>
                  </a:lnTo>
                  <a:lnTo>
                    <a:pt x="9039" y="10843"/>
                  </a:lnTo>
                  <a:lnTo>
                    <a:pt x="9006" y="10843"/>
                  </a:lnTo>
                  <a:lnTo>
                    <a:pt x="9006" y="10797"/>
                  </a:lnTo>
                  <a:cubicBezTo>
                    <a:pt x="9006" y="5419"/>
                    <a:pt x="5124" y="948"/>
                    <a:pt x="9" y="35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7" name="组合 16"/>
          <p:cNvGrpSpPr/>
          <p:nvPr>
            <p:custDataLst>
              <p:tags r:id="rId5"/>
            </p:custDataLst>
          </p:nvPr>
        </p:nvGrpSpPr>
        <p:grpSpPr>
          <a:xfrm>
            <a:off x="6210935" y="2930525"/>
            <a:ext cx="141296" cy="1004263"/>
            <a:chOff x="6210935" y="2930525"/>
            <a:chExt cx="141296" cy="1004263"/>
          </a:xfrm>
        </p:grpSpPr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6210935" y="3792728"/>
              <a:ext cx="141296" cy="1420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6210935" y="3505327"/>
              <a:ext cx="141296" cy="1420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6210935" y="3217926"/>
              <a:ext cx="141296" cy="1420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6210935" y="2930525"/>
              <a:ext cx="141296" cy="1420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 21"/>
          <p:cNvSpPr/>
          <p:nvPr>
            <p:custDataLst>
              <p:tags r:id="rId13"/>
            </p:custDataLst>
          </p:nvPr>
        </p:nvSpPr>
        <p:spPr>
          <a:xfrm flipH="1" flipV="1">
            <a:off x="8255" y="-15240"/>
            <a:ext cx="11964671" cy="6887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21" h="10859">
                <a:moveTo>
                  <a:pt x="0" y="0"/>
                </a:moveTo>
                <a:lnTo>
                  <a:pt x="13021" y="0"/>
                </a:lnTo>
                <a:lnTo>
                  <a:pt x="13021" y="10859"/>
                </a:lnTo>
                <a:lnTo>
                  <a:pt x="12751" y="10859"/>
                </a:lnTo>
                <a:lnTo>
                  <a:pt x="12749" y="10848"/>
                </a:lnTo>
                <a:cubicBezTo>
                  <a:pt x="11638" y="5358"/>
                  <a:pt x="6518" y="1020"/>
                  <a:pt x="13" y="42"/>
                </a:cubicBezTo>
                <a:lnTo>
                  <a:pt x="0" y="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6717913" y="2676939"/>
            <a:ext cx="4592687" cy="143123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95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 rot="5400000">
            <a:off x="-25400" y="6208395"/>
            <a:ext cx="749935" cy="140970"/>
            <a:chOff x="308" y="10338"/>
            <a:chExt cx="1181" cy="222"/>
          </a:xfrm>
        </p:grpSpPr>
        <p:sp>
          <p:nvSpPr>
            <p:cNvPr id="36" name="椭圆 35"/>
            <p:cNvSpPr/>
            <p:nvPr userDrawn="1">
              <p:custDataLst>
                <p:tags r:id="rId3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 userDrawn="1">
              <p:custDataLst>
                <p:tags r:id="rId4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0" name="椭圆 39"/>
            <p:cNvSpPr/>
            <p:nvPr userDrawn="1">
              <p:custDataLst>
                <p:tags r:id="rId5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531" y="29404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 rot="0">
            <a:off x="11529695" y="186690"/>
            <a:ext cx="551815" cy="603250"/>
            <a:chOff x="18157" y="294"/>
            <a:chExt cx="973" cy="1063"/>
          </a:xfrm>
        </p:grpSpPr>
        <p:sp>
          <p:nvSpPr>
            <p:cNvPr id="22" name="椭圆 21"/>
            <p:cNvSpPr/>
            <p:nvPr userDrawn="1">
              <p:custDataLst>
                <p:tags r:id="rId4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 userDrawn="1">
              <p:custDataLst>
                <p:tags r:id="rId5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 userDrawn="1">
              <p:custDataLst>
                <p:tags r:id="rId6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7"/>
            </p:custDataLst>
          </p:nvPr>
        </p:nvGrpSpPr>
        <p:grpSpPr>
          <a:xfrm rot="16200000" flipH="1">
            <a:off x="101600" y="6173470"/>
            <a:ext cx="551815" cy="603250"/>
            <a:chOff x="18157" y="294"/>
            <a:chExt cx="973" cy="1063"/>
          </a:xfrm>
        </p:grpSpPr>
        <p:sp>
          <p:nvSpPr>
            <p:cNvPr id="28" name="椭圆 27"/>
            <p:cNvSpPr/>
            <p:nvPr userDrawn="1">
              <p:custDataLst>
                <p:tags r:id="rId8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椭圆 28"/>
            <p:cNvSpPr/>
            <p:nvPr userDrawn="1">
              <p:custDataLst>
                <p:tags r:id="rId9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 userDrawn="1">
              <p:custDataLst>
                <p:tags r:id="rId10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381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 rot="16200000">
            <a:off x="10160" y="6081395"/>
            <a:ext cx="749935" cy="394335"/>
            <a:chOff x="17822" y="10000"/>
            <a:chExt cx="1181" cy="621"/>
          </a:xfrm>
        </p:grpSpPr>
        <p:sp>
          <p:nvSpPr>
            <p:cNvPr id="10" name="椭圆 9"/>
            <p:cNvSpPr/>
            <p:nvPr userDrawn="1">
              <p:custDataLst>
                <p:tags r:id="rId8"/>
              </p:custDataLst>
            </p:nvPr>
          </p:nvSpPr>
          <p:spPr>
            <a:xfrm rot="5400000" flipV="1">
              <a:off x="17823" y="10398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9"/>
              </p:custDataLst>
            </p:nvPr>
          </p:nvSpPr>
          <p:spPr>
            <a:xfrm rot="5400000" flipV="1">
              <a:off x="18327" y="9999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10"/>
              </p:custDataLst>
            </p:nvPr>
          </p:nvSpPr>
          <p:spPr>
            <a:xfrm rot="5400000" flipV="1">
              <a:off x="18780" y="9999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11"/>
              </p:custDataLst>
            </p:nvPr>
          </p:nvSpPr>
          <p:spPr>
            <a:xfrm rot="5400000" flipV="1">
              <a:off x="18301" y="10398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>
            <a:normAutofit/>
          </a:bodyPr>
          <a:lstStyle>
            <a:lvl1pPr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5080" y="-2794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 rot="5400000">
            <a:off x="-83185" y="493395"/>
            <a:ext cx="749935" cy="140970"/>
            <a:chOff x="308" y="10338"/>
            <a:chExt cx="1181" cy="222"/>
          </a:xfrm>
        </p:grpSpPr>
        <p:sp>
          <p:nvSpPr>
            <p:cNvPr id="36" name="椭圆 35"/>
            <p:cNvSpPr/>
            <p:nvPr userDrawn="1">
              <p:custDataLst>
                <p:tags r:id="rId4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 userDrawn="1">
              <p:custDataLst>
                <p:tags r:id="rId5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0" name="椭圆 39"/>
            <p:cNvSpPr/>
            <p:nvPr userDrawn="1">
              <p:custDataLst>
                <p:tags r:id="rId6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 rot="5400000">
            <a:off x="11517631" y="493395"/>
            <a:ext cx="749935" cy="140970"/>
            <a:chOff x="308" y="10338"/>
            <a:chExt cx="1181" cy="222"/>
          </a:xfrm>
        </p:grpSpPr>
        <p:sp>
          <p:nvSpPr>
            <p:cNvPr id="16" name="椭圆 15"/>
            <p:cNvSpPr/>
            <p:nvPr userDrawn="1">
              <p:custDataLst>
                <p:tags r:id="rId8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 userDrawn="1">
              <p:custDataLst>
                <p:tags r:id="rId9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 userDrawn="1">
              <p:custDataLst>
                <p:tags r:id="rId10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2"/>
            </p:custDataLst>
          </p:nvPr>
        </p:nvGrpSpPr>
        <p:grpSpPr>
          <a:xfrm>
            <a:off x="11529695" y="186690"/>
            <a:ext cx="551815" cy="603250"/>
            <a:chOff x="18157" y="294"/>
            <a:chExt cx="973" cy="1063"/>
          </a:xfrm>
        </p:grpSpPr>
        <p:sp>
          <p:nvSpPr>
            <p:cNvPr id="22" name="椭圆 21"/>
            <p:cNvSpPr/>
            <p:nvPr userDrawn="1">
              <p:custDataLst>
                <p:tags r:id="rId3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 userDrawn="1">
              <p:custDataLst>
                <p:tags r:id="rId4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 userDrawn="1">
              <p:custDataLst>
                <p:tags r:id="rId5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-9525" y="502856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 rot="16200000" flipH="1">
            <a:off x="157480" y="6145530"/>
            <a:ext cx="551815" cy="603250"/>
            <a:chOff x="18157" y="294"/>
            <a:chExt cx="973" cy="1063"/>
          </a:xfrm>
        </p:grpSpPr>
        <p:sp>
          <p:nvSpPr>
            <p:cNvPr id="28" name="椭圆 27"/>
            <p:cNvSpPr/>
            <p:nvPr userDrawn="1">
              <p:custDataLst>
                <p:tags r:id="rId3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椭圆 28"/>
            <p:cNvSpPr/>
            <p:nvPr userDrawn="1">
              <p:custDataLst>
                <p:tags r:id="rId4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 userDrawn="1">
              <p:custDataLst>
                <p:tags r:id="rId5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 rot="0" flipH="1">
            <a:off x="11435715" y="6104890"/>
            <a:ext cx="551815" cy="603250"/>
            <a:chOff x="18157" y="294"/>
            <a:chExt cx="973" cy="1063"/>
          </a:xfrm>
        </p:grpSpPr>
        <p:sp>
          <p:nvSpPr>
            <p:cNvPr id="17" name="椭圆 16"/>
            <p:cNvSpPr/>
            <p:nvPr userDrawn="1">
              <p:custDataLst>
                <p:tags r:id="rId7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 userDrawn="1">
              <p:custDataLst>
                <p:tags r:id="rId8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 userDrawn="1">
              <p:custDataLst>
                <p:tags r:id="rId9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 rot="10800000">
            <a:off x="154940" y="357505"/>
            <a:ext cx="1438275" cy="270510"/>
            <a:chOff x="308" y="10338"/>
            <a:chExt cx="1181" cy="222"/>
          </a:xfrm>
        </p:grpSpPr>
        <p:sp>
          <p:nvSpPr>
            <p:cNvPr id="8" name="椭圆 7"/>
            <p:cNvSpPr/>
            <p:nvPr userDrawn="1">
              <p:custDataLst>
                <p:tags r:id="rId3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5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4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5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5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 flipH="1">
            <a:off x="10454640" y="6236335"/>
            <a:ext cx="1438275" cy="270510"/>
            <a:chOff x="308" y="10338"/>
            <a:chExt cx="1181" cy="222"/>
          </a:xfrm>
        </p:grpSpPr>
        <p:sp>
          <p:nvSpPr>
            <p:cNvPr id="19" name="椭圆 18"/>
            <p:cNvSpPr/>
            <p:nvPr userDrawn="1">
              <p:custDataLst>
                <p:tags r:id="rId7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5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 userDrawn="1">
              <p:custDataLst>
                <p:tags r:id="rId8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5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 userDrawn="1">
              <p:custDataLst>
                <p:tags r:id="rId9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5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0" y="977639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lenovo\Desktop\演示文稿1.png演示文稿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29209" y="844868"/>
            <a:ext cx="12249785" cy="516826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-29845" y="845344"/>
            <a:ext cx="12250420" cy="516778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 rot="5400000" flipH="1" flipV="1">
            <a:off x="1003700" y="971275"/>
            <a:ext cx="141879" cy="1066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 rot="5400000" flipH="1" flipV="1">
            <a:off x="748539" y="1160921"/>
            <a:ext cx="141879" cy="1066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/>
          <p:cNvSpPr/>
          <p:nvPr>
            <p:custDataLst>
              <p:tags r:id="rId7"/>
            </p:custDataLst>
          </p:nvPr>
        </p:nvSpPr>
        <p:spPr>
          <a:xfrm rot="5400000" flipH="1" flipV="1">
            <a:off x="428368" y="971275"/>
            <a:ext cx="141879" cy="1066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 rot="5400000" flipH="1" flipV="1">
            <a:off x="140703" y="971275"/>
            <a:ext cx="141879" cy="1066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椭圆 19"/>
          <p:cNvSpPr/>
          <p:nvPr>
            <p:custDataLst>
              <p:tags r:id="rId9"/>
            </p:custDataLst>
          </p:nvPr>
        </p:nvSpPr>
        <p:spPr>
          <a:xfrm rot="5400000" flipH="1" flipV="1">
            <a:off x="140703" y="1160921"/>
            <a:ext cx="141879" cy="1066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 rot="5400000" flipH="1" flipV="1">
            <a:off x="444620" y="1160921"/>
            <a:ext cx="141879" cy="1066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椭圆 25"/>
          <p:cNvSpPr/>
          <p:nvPr>
            <p:custDataLst>
              <p:tags r:id="rId11"/>
            </p:custDataLst>
          </p:nvPr>
        </p:nvSpPr>
        <p:spPr>
          <a:xfrm flipH="1">
            <a:off x="141279" y="5825823"/>
            <a:ext cx="141427" cy="1065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椭圆 26"/>
          <p:cNvSpPr/>
          <p:nvPr>
            <p:custDataLst>
              <p:tags r:id="rId12"/>
            </p:custDataLst>
          </p:nvPr>
        </p:nvSpPr>
        <p:spPr>
          <a:xfrm flipH="1">
            <a:off x="141279" y="5610289"/>
            <a:ext cx="141427" cy="106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椭圆 27"/>
          <p:cNvSpPr/>
          <p:nvPr>
            <p:custDataLst>
              <p:tags r:id="rId13"/>
            </p:custDataLst>
          </p:nvPr>
        </p:nvSpPr>
        <p:spPr>
          <a:xfrm flipH="1">
            <a:off x="141279" y="5394754"/>
            <a:ext cx="141427" cy="1065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椭圆 28"/>
          <p:cNvSpPr/>
          <p:nvPr>
            <p:custDataLst>
              <p:tags r:id="rId14"/>
            </p:custDataLst>
          </p:nvPr>
        </p:nvSpPr>
        <p:spPr>
          <a:xfrm flipH="1">
            <a:off x="141279" y="5179219"/>
            <a:ext cx="141427" cy="106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>
            <p:custDataLst>
              <p:tags r:id="rId15"/>
            </p:custDataLst>
          </p:nvPr>
        </p:nvSpPr>
        <p:spPr>
          <a:xfrm flipH="1">
            <a:off x="393800" y="5827952"/>
            <a:ext cx="141505" cy="1065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>
            <p:custDataLst>
              <p:tags r:id="rId16"/>
            </p:custDataLst>
          </p:nvPr>
        </p:nvSpPr>
        <p:spPr>
          <a:xfrm flipH="1">
            <a:off x="393800" y="5396986"/>
            <a:ext cx="141505" cy="1065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>
            <p:custDataLst>
              <p:tags r:id="rId17"/>
            </p:custDataLst>
          </p:nvPr>
        </p:nvGrpSpPr>
        <p:grpSpPr>
          <a:xfrm flipV="1">
            <a:off x="6550660" y="845344"/>
            <a:ext cx="5670551" cy="5173980"/>
            <a:chOff x="8477" y="-38"/>
            <a:chExt cx="10806" cy="10864"/>
          </a:xfrm>
        </p:grpSpPr>
        <p:sp>
          <p:nvSpPr>
            <p:cNvPr id="10" name="任意多边形 54"/>
            <p:cNvSpPr/>
            <p:nvPr>
              <p:custDataLst>
                <p:tags r:id="rId18"/>
              </p:custDataLst>
            </p:nvPr>
          </p:nvSpPr>
          <p:spPr>
            <a:xfrm>
              <a:off x="8477" y="-38"/>
              <a:ext cx="10806" cy="108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21" h="10859">
                  <a:moveTo>
                    <a:pt x="0" y="0"/>
                  </a:moveTo>
                  <a:lnTo>
                    <a:pt x="13021" y="0"/>
                  </a:lnTo>
                  <a:lnTo>
                    <a:pt x="13021" y="10859"/>
                  </a:lnTo>
                  <a:lnTo>
                    <a:pt x="12751" y="10859"/>
                  </a:lnTo>
                  <a:lnTo>
                    <a:pt x="12749" y="10848"/>
                  </a:lnTo>
                  <a:cubicBezTo>
                    <a:pt x="11638" y="5358"/>
                    <a:pt x="6518" y="1020"/>
                    <a:pt x="13" y="42"/>
                  </a:cubicBez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979F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 51"/>
            <p:cNvSpPr/>
            <p:nvPr>
              <p:custDataLst>
                <p:tags r:id="rId19"/>
              </p:custDataLst>
            </p:nvPr>
          </p:nvSpPr>
          <p:spPr>
            <a:xfrm>
              <a:off x="11571" y="-22"/>
              <a:ext cx="7712" cy="1084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39" h="10843">
                  <a:moveTo>
                    <a:pt x="0" y="0"/>
                  </a:moveTo>
                  <a:lnTo>
                    <a:pt x="9039" y="0"/>
                  </a:lnTo>
                  <a:lnTo>
                    <a:pt x="9039" y="10843"/>
                  </a:lnTo>
                  <a:lnTo>
                    <a:pt x="9006" y="10843"/>
                  </a:lnTo>
                  <a:lnTo>
                    <a:pt x="9006" y="10797"/>
                  </a:lnTo>
                  <a:cubicBezTo>
                    <a:pt x="9006" y="5419"/>
                    <a:pt x="5124" y="948"/>
                    <a:pt x="9" y="35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3"/>
            </p:custDataLst>
          </p:nvPr>
        </p:nvSpPr>
        <p:spPr>
          <a:xfrm>
            <a:off x="6894195" y="2245995"/>
            <a:ext cx="4902835" cy="1520190"/>
          </a:xfrm>
        </p:spPr>
        <p:txBody>
          <a:bodyPr lIns="91440" tIns="46800" rIns="91440" bIns="0" anchor="b" anchorCtr="0">
            <a:normAutofit/>
          </a:bodyPr>
          <a:lstStyle>
            <a:lvl1pPr algn="l">
              <a:defRPr sz="5400" b="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4"/>
            </p:custDataLst>
          </p:nvPr>
        </p:nvSpPr>
        <p:spPr>
          <a:xfrm>
            <a:off x="6894195" y="3842385"/>
            <a:ext cx="4902835" cy="462439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1571631"/>
            <a:ext cx="10852237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4095115" y="845344"/>
            <a:ext cx="8126095" cy="5173980"/>
            <a:chOff x="8477" y="-38"/>
            <a:chExt cx="10806" cy="10864"/>
          </a:xfrm>
        </p:grpSpPr>
        <p:sp>
          <p:nvSpPr>
            <p:cNvPr id="13" name="任意多边形 74"/>
            <p:cNvSpPr/>
            <p:nvPr>
              <p:custDataLst>
                <p:tags r:id="rId3"/>
              </p:custDataLst>
            </p:nvPr>
          </p:nvSpPr>
          <p:spPr>
            <a:xfrm>
              <a:off x="8477" y="-38"/>
              <a:ext cx="10806" cy="108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21" h="10859">
                  <a:moveTo>
                    <a:pt x="0" y="0"/>
                  </a:moveTo>
                  <a:lnTo>
                    <a:pt x="13021" y="0"/>
                  </a:lnTo>
                  <a:lnTo>
                    <a:pt x="13021" y="10859"/>
                  </a:lnTo>
                  <a:lnTo>
                    <a:pt x="12751" y="10859"/>
                  </a:lnTo>
                  <a:lnTo>
                    <a:pt x="12749" y="10848"/>
                  </a:lnTo>
                  <a:cubicBezTo>
                    <a:pt x="11638" y="5358"/>
                    <a:pt x="6518" y="1020"/>
                    <a:pt x="13" y="42"/>
                  </a:cubicBez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任意多边形 75"/>
            <p:cNvSpPr/>
            <p:nvPr>
              <p:custDataLst>
                <p:tags r:id="rId4"/>
              </p:custDataLst>
            </p:nvPr>
          </p:nvSpPr>
          <p:spPr>
            <a:xfrm>
              <a:off x="11571" y="-22"/>
              <a:ext cx="7712" cy="1084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39" h="10843">
                  <a:moveTo>
                    <a:pt x="0" y="0"/>
                  </a:moveTo>
                  <a:lnTo>
                    <a:pt x="9039" y="0"/>
                  </a:lnTo>
                  <a:lnTo>
                    <a:pt x="9039" y="10843"/>
                  </a:lnTo>
                  <a:lnTo>
                    <a:pt x="9006" y="10843"/>
                  </a:lnTo>
                  <a:lnTo>
                    <a:pt x="9006" y="10797"/>
                  </a:lnTo>
                  <a:cubicBezTo>
                    <a:pt x="9006" y="5419"/>
                    <a:pt x="5124" y="948"/>
                    <a:pt x="9" y="35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 descr="花花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720331" y="2943225"/>
            <a:ext cx="4446905" cy="3089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493133" y="3618821"/>
            <a:ext cx="5017771" cy="899160"/>
          </a:xfrm>
        </p:spPr>
        <p:txBody>
          <a:bodyPr lIns="91440" tIns="45720" rIns="91440" bIns="0" anchor="t" anchorCtr="0">
            <a:noAutofit/>
          </a:bodyPr>
          <a:lstStyle>
            <a:lvl1pPr>
              <a:defRPr sz="6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157163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571631"/>
            <a:ext cx="5283243" cy="4041680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1571631"/>
            <a:ext cx="5283243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912144"/>
            <a:ext cx="52832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1571631"/>
            <a:ext cx="5283243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912144"/>
            <a:ext cx="5283243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4095115" y="845344"/>
            <a:ext cx="8126095" cy="5173980"/>
            <a:chOff x="8477" y="-38"/>
            <a:chExt cx="10806" cy="10864"/>
          </a:xfrm>
        </p:grpSpPr>
        <p:sp>
          <p:nvSpPr>
            <p:cNvPr id="7" name="任意多边形 74"/>
            <p:cNvSpPr/>
            <p:nvPr>
              <p:custDataLst>
                <p:tags r:id="rId3"/>
              </p:custDataLst>
            </p:nvPr>
          </p:nvSpPr>
          <p:spPr>
            <a:xfrm>
              <a:off x="8477" y="-38"/>
              <a:ext cx="10806" cy="108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21" h="10859">
                  <a:moveTo>
                    <a:pt x="0" y="0"/>
                  </a:moveTo>
                  <a:lnTo>
                    <a:pt x="13021" y="0"/>
                  </a:lnTo>
                  <a:lnTo>
                    <a:pt x="13021" y="10859"/>
                  </a:lnTo>
                  <a:lnTo>
                    <a:pt x="12751" y="10859"/>
                  </a:lnTo>
                  <a:lnTo>
                    <a:pt x="12749" y="10848"/>
                  </a:lnTo>
                  <a:cubicBezTo>
                    <a:pt x="11638" y="5358"/>
                    <a:pt x="6518" y="1020"/>
                    <a:pt x="13" y="42"/>
                  </a:cubicBez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任意多边形 75"/>
            <p:cNvSpPr/>
            <p:nvPr>
              <p:custDataLst>
                <p:tags r:id="rId4"/>
              </p:custDataLst>
            </p:nvPr>
          </p:nvSpPr>
          <p:spPr>
            <a:xfrm>
              <a:off x="11571" y="-22"/>
              <a:ext cx="7712" cy="1084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39" h="10843">
                  <a:moveTo>
                    <a:pt x="0" y="0"/>
                  </a:moveTo>
                  <a:lnTo>
                    <a:pt x="9039" y="0"/>
                  </a:lnTo>
                  <a:lnTo>
                    <a:pt x="9039" y="10843"/>
                  </a:lnTo>
                  <a:lnTo>
                    <a:pt x="9006" y="10843"/>
                  </a:lnTo>
                  <a:lnTo>
                    <a:pt x="9006" y="10797"/>
                  </a:lnTo>
                  <a:cubicBezTo>
                    <a:pt x="9006" y="5419"/>
                    <a:pt x="5124" y="948"/>
                    <a:pt x="9" y="35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9" name="图片 8" descr="花花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720331" y="2943225"/>
            <a:ext cx="4446905" cy="3089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157163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1571631"/>
            <a:ext cx="5283243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1571631"/>
            <a:ext cx="950984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1571625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1571631"/>
            <a:ext cx="10852237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 flipH="1">
            <a:off x="8255" y="838200"/>
            <a:ext cx="11964671" cy="5173504"/>
            <a:chOff x="8477" y="-38"/>
            <a:chExt cx="10806" cy="10864"/>
          </a:xfrm>
        </p:grpSpPr>
        <p:sp>
          <p:nvSpPr>
            <p:cNvPr id="8" name="任意多边形 54"/>
            <p:cNvSpPr/>
            <p:nvPr>
              <p:custDataLst>
                <p:tags r:id="rId3"/>
              </p:custDataLst>
            </p:nvPr>
          </p:nvSpPr>
          <p:spPr>
            <a:xfrm>
              <a:off x="8477" y="-38"/>
              <a:ext cx="10806" cy="108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21" h="10859">
                  <a:moveTo>
                    <a:pt x="0" y="0"/>
                  </a:moveTo>
                  <a:lnTo>
                    <a:pt x="13021" y="0"/>
                  </a:lnTo>
                  <a:lnTo>
                    <a:pt x="13021" y="10859"/>
                  </a:lnTo>
                  <a:lnTo>
                    <a:pt x="12751" y="10859"/>
                  </a:lnTo>
                  <a:lnTo>
                    <a:pt x="12749" y="10848"/>
                  </a:lnTo>
                  <a:cubicBezTo>
                    <a:pt x="11638" y="5358"/>
                    <a:pt x="6518" y="1020"/>
                    <a:pt x="13" y="42"/>
                  </a:cubicBez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9" name="任意多边形 51"/>
            <p:cNvSpPr/>
            <p:nvPr>
              <p:custDataLst>
                <p:tags r:id="rId4"/>
              </p:custDataLst>
            </p:nvPr>
          </p:nvSpPr>
          <p:spPr>
            <a:xfrm>
              <a:off x="11571" y="-22"/>
              <a:ext cx="7712" cy="1084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39" h="10843">
                  <a:moveTo>
                    <a:pt x="0" y="0"/>
                  </a:moveTo>
                  <a:lnTo>
                    <a:pt x="9039" y="0"/>
                  </a:lnTo>
                  <a:lnTo>
                    <a:pt x="9039" y="10843"/>
                  </a:lnTo>
                  <a:lnTo>
                    <a:pt x="9006" y="10843"/>
                  </a:lnTo>
                  <a:lnTo>
                    <a:pt x="9006" y="10797"/>
                  </a:lnTo>
                  <a:cubicBezTo>
                    <a:pt x="9006" y="5419"/>
                    <a:pt x="5124" y="948"/>
                    <a:pt x="9" y="35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7" name="组合 16"/>
          <p:cNvGrpSpPr/>
          <p:nvPr userDrawn="1">
            <p:custDataLst>
              <p:tags r:id="rId5"/>
            </p:custDataLst>
          </p:nvPr>
        </p:nvGrpSpPr>
        <p:grpSpPr>
          <a:xfrm>
            <a:off x="6210935" y="3055144"/>
            <a:ext cx="141296" cy="753197"/>
            <a:chOff x="6210935" y="2930525"/>
            <a:chExt cx="141296" cy="1004263"/>
          </a:xfrm>
        </p:grpSpPr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6210935" y="3792728"/>
              <a:ext cx="141296" cy="1420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6210935" y="3505327"/>
              <a:ext cx="141296" cy="1420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6210935" y="3217926"/>
              <a:ext cx="141296" cy="1420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6210935" y="2930525"/>
              <a:ext cx="141296" cy="1420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 21"/>
          <p:cNvSpPr/>
          <p:nvPr userDrawn="1">
            <p:custDataLst>
              <p:tags r:id="rId13"/>
            </p:custDataLst>
          </p:nvPr>
        </p:nvSpPr>
        <p:spPr>
          <a:xfrm flipH="1" flipV="1">
            <a:off x="8255" y="845820"/>
            <a:ext cx="11964671" cy="51658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21" h="10859">
                <a:moveTo>
                  <a:pt x="0" y="0"/>
                </a:moveTo>
                <a:lnTo>
                  <a:pt x="13021" y="0"/>
                </a:lnTo>
                <a:lnTo>
                  <a:pt x="13021" y="10859"/>
                </a:lnTo>
                <a:lnTo>
                  <a:pt x="12751" y="10859"/>
                </a:lnTo>
                <a:lnTo>
                  <a:pt x="12749" y="10848"/>
                </a:lnTo>
                <a:cubicBezTo>
                  <a:pt x="11638" y="5358"/>
                  <a:pt x="6518" y="1020"/>
                  <a:pt x="13" y="42"/>
                </a:cubicBezTo>
                <a:lnTo>
                  <a:pt x="0" y="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4"/>
            </p:custDataLst>
          </p:nvPr>
        </p:nvSpPr>
        <p:spPr>
          <a:xfrm>
            <a:off x="6717913" y="2864954"/>
            <a:ext cx="4592687" cy="10734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4095115" y="-15875"/>
            <a:ext cx="8126095" cy="6898640"/>
            <a:chOff x="8477" y="-38"/>
            <a:chExt cx="10806" cy="10864"/>
          </a:xfrm>
        </p:grpSpPr>
        <p:sp>
          <p:nvSpPr>
            <p:cNvPr id="13" name="任意多边形 74"/>
            <p:cNvSpPr/>
            <p:nvPr>
              <p:custDataLst>
                <p:tags r:id="rId3"/>
              </p:custDataLst>
            </p:nvPr>
          </p:nvSpPr>
          <p:spPr>
            <a:xfrm>
              <a:off x="8477" y="-38"/>
              <a:ext cx="10806" cy="108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21" h="10859">
                  <a:moveTo>
                    <a:pt x="0" y="0"/>
                  </a:moveTo>
                  <a:lnTo>
                    <a:pt x="13021" y="0"/>
                  </a:lnTo>
                  <a:lnTo>
                    <a:pt x="13021" y="10859"/>
                  </a:lnTo>
                  <a:lnTo>
                    <a:pt x="12751" y="10859"/>
                  </a:lnTo>
                  <a:lnTo>
                    <a:pt x="12749" y="10848"/>
                  </a:lnTo>
                  <a:cubicBezTo>
                    <a:pt x="11638" y="5358"/>
                    <a:pt x="6518" y="1020"/>
                    <a:pt x="13" y="42"/>
                  </a:cubicBez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任意多边形 75"/>
            <p:cNvSpPr/>
            <p:nvPr>
              <p:custDataLst>
                <p:tags r:id="rId4"/>
              </p:custDataLst>
            </p:nvPr>
          </p:nvSpPr>
          <p:spPr>
            <a:xfrm>
              <a:off x="11571" y="-22"/>
              <a:ext cx="7712" cy="1084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39" h="10843">
                  <a:moveTo>
                    <a:pt x="0" y="0"/>
                  </a:moveTo>
                  <a:lnTo>
                    <a:pt x="9039" y="0"/>
                  </a:lnTo>
                  <a:lnTo>
                    <a:pt x="9039" y="10843"/>
                  </a:lnTo>
                  <a:lnTo>
                    <a:pt x="9006" y="10843"/>
                  </a:lnTo>
                  <a:lnTo>
                    <a:pt x="9006" y="10797"/>
                  </a:lnTo>
                  <a:cubicBezTo>
                    <a:pt x="9006" y="5419"/>
                    <a:pt x="5124" y="948"/>
                    <a:pt x="9" y="35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 descr="花花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720331" y="2781300"/>
            <a:ext cx="4446905" cy="4119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493133" y="3682095"/>
            <a:ext cx="5017771" cy="1198880"/>
          </a:xfrm>
        </p:spPr>
        <p:txBody>
          <a:bodyPr lIns="91440" tIns="45720" rIns="91440" bIns="0" anchor="t" anchorCtr="0">
            <a:noAutofit/>
          </a:bodyPr>
          <a:lstStyle>
            <a:lvl1pPr>
              <a:defRPr sz="495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 rot="5400000">
            <a:off x="-25400" y="5513546"/>
            <a:ext cx="749935" cy="105728"/>
            <a:chOff x="308" y="10338"/>
            <a:chExt cx="1181" cy="222"/>
          </a:xfrm>
        </p:grpSpPr>
        <p:sp>
          <p:nvSpPr>
            <p:cNvPr id="36" name="椭圆 35"/>
            <p:cNvSpPr/>
            <p:nvPr userDrawn="1">
              <p:custDataLst>
                <p:tags r:id="rId3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 userDrawn="1">
              <p:custDataLst>
                <p:tags r:id="rId4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0" name="椭圆 39"/>
            <p:cNvSpPr/>
            <p:nvPr userDrawn="1">
              <p:custDataLst>
                <p:tags r:id="rId5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1531" y="1077780"/>
            <a:ext cx="11606400" cy="468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 userDrawn="1">
            <p:custDataLst>
              <p:tags r:id="rId3"/>
            </p:custDataLst>
          </p:nvPr>
        </p:nvGrpSpPr>
        <p:grpSpPr>
          <a:xfrm rot="0">
            <a:off x="11529695" y="997268"/>
            <a:ext cx="551815" cy="452438"/>
            <a:chOff x="18157" y="294"/>
            <a:chExt cx="973" cy="1063"/>
          </a:xfrm>
        </p:grpSpPr>
        <p:sp>
          <p:nvSpPr>
            <p:cNvPr id="22" name="椭圆 21"/>
            <p:cNvSpPr/>
            <p:nvPr userDrawn="1">
              <p:custDataLst>
                <p:tags r:id="rId4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 userDrawn="1">
              <p:custDataLst>
                <p:tags r:id="rId5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 userDrawn="1">
              <p:custDataLst>
                <p:tags r:id="rId6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 userDrawn="1">
            <p:custDataLst>
              <p:tags r:id="rId7"/>
            </p:custDataLst>
          </p:nvPr>
        </p:nvGrpSpPr>
        <p:grpSpPr>
          <a:xfrm rot="16200000" flipH="1">
            <a:off x="101600" y="5487353"/>
            <a:ext cx="551815" cy="452438"/>
            <a:chOff x="18157" y="294"/>
            <a:chExt cx="973" cy="1063"/>
          </a:xfrm>
        </p:grpSpPr>
        <p:sp>
          <p:nvSpPr>
            <p:cNvPr id="28" name="椭圆 27"/>
            <p:cNvSpPr/>
            <p:nvPr userDrawn="1">
              <p:custDataLst>
                <p:tags r:id="rId8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椭圆 28"/>
            <p:cNvSpPr/>
            <p:nvPr userDrawn="1">
              <p:custDataLst>
                <p:tags r:id="rId9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 userDrawn="1">
              <p:custDataLst>
                <p:tags r:id="rId10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1281113" y="2479950"/>
            <a:ext cx="962660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1281600" y="1794150"/>
            <a:ext cx="9626400" cy="5427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854393"/>
            <a:ext cx="4823460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1434704"/>
            <a:ext cx="648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5" name="组合 14"/>
          <p:cNvGrpSpPr/>
          <p:nvPr userDrawn="1">
            <p:custDataLst>
              <p:tags r:id="rId7"/>
            </p:custDataLst>
          </p:nvPr>
        </p:nvGrpSpPr>
        <p:grpSpPr>
          <a:xfrm rot="16200000">
            <a:off x="10160" y="5418296"/>
            <a:ext cx="749935" cy="295751"/>
            <a:chOff x="17822" y="10000"/>
            <a:chExt cx="1181" cy="621"/>
          </a:xfrm>
        </p:grpSpPr>
        <p:sp>
          <p:nvSpPr>
            <p:cNvPr id="10" name="椭圆 9"/>
            <p:cNvSpPr/>
            <p:nvPr userDrawn="1">
              <p:custDataLst>
                <p:tags r:id="rId8"/>
              </p:custDataLst>
            </p:nvPr>
          </p:nvSpPr>
          <p:spPr>
            <a:xfrm rot="5400000" flipV="1">
              <a:off x="17823" y="10398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9"/>
              </p:custDataLst>
            </p:nvPr>
          </p:nvSpPr>
          <p:spPr>
            <a:xfrm rot="5400000" flipV="1">
              <a:off x="18327" y="9999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10"/>
              </p:custDataLst>
            </p:nvPr>
          </p:nvSpPr>
          <p:spPr>
            <a:xfrm rot="5400000" flipV="1">
              <a:off x="18780" y="9999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11"/>
              </p:custDataLst>
            </p:nvPr>
          </p:nvSpPr>
          <p:spPr>
            <a:xfrm rot="5400000" flipV="1">
              <a:off x="18301" y="10398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83200" y="1435050"/>
            <a:ext cx="3960000" cy="661500"/>
          </a:xfrm>
        </p:spPr>
        <p:txBody>
          <a:bodyPr wrap="square" anchor="ctr">
            <a:normAutofit/>
          </a:bodyPr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2180250"/>
            <a:ext cx="39564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5080" y="836295"/>
            <a:ext cx="12192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 rot="5400000">
            <a:off x="-83185" y="1227296"/>
            <a:ext cx="749935" cy="105728"/>
            <a:chOff x="308" y="10338"/>
            <a:chExt cx="1181" cy="222"/>
          </a:xfrm>
        </p:grpSpPr>
        <p:sp>
          <p:nvSpPr>
            <p:cNvPr id="36" name="椭圆 35"/>
            <p:cNvSpPr/>
            <p:nvPr userDrawn="1">
              <p:custDataLst>
                <p:tags r:id="rId4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 userDrawn="1">
              <p:custDataLst>
                <p:tags r:id="rId5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0" name="椭圆 39"/>
            <p:cNvSpPr/>
            <p:nvPr userDrawn="1">
              <p:custDataLst>
                <p:tags r:id="rId6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rot="5400000">
            <a:off x="11517631" y="1227296"/>
            <a:ext cx="749935" cy="105728"/>
            <a:chOff x="308" y="10338"/>
            <a:chExt cx="1181" cy="222"/>
          </a:xfrm>
        </p:grpSpPr>
        <p:sp>
          <p:nvSpPr>
            <p:cNvPr id="16" name="椭圆 15"/>
            <p:cNvSpPr/>
            <p:nvPr userDrawn="1">
              <p:custDataLst>
                <p:tags r:id="rId8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 userDrawn="1">
              <p:custDataLst>
                <p:tags r:id="rId9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 userDrawn="1">
              <p:custDataLst>
                <p:tags r:id="rId10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963250"/>
            <a:ext cx="109656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12000" y="1443150"/>
            <a:ext cx="10976400" cy="4698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612000" y="2101950"/>
            <a:ext cx="10975975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11529695" y="997268"/>
            <a:ext cx="551815" cy="452438"/>
            <a:chOff x="18157" y="294"/>
            <a:chExt cx="973" cy="1063"/>
          </a:xfrm>
        </p:grpSpPr>
        <p:sp>
          <p:nvSpPr>
            <p:cNvPr id="22" name="椭圆 21"/>
            <p:cNvSpPr/>
            <p:nvPr userDrawn="1">
              <p:custDataLst>
                <p:tags r:id="rId3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 userDrawn="1">
              <p:custDataLst>
                <p:tags r:id="rId4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 userDrawn="1">
              <p:custDataLst>
                <p:tags r:id="rId5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-9525" y="4628675"/>
            <a:ext cx="12192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1359450"/>
            <a:ext cx="10976400" cy="4239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2118150"/>
            <a:ext cx="10990800" cy="2408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4742550"/>
            <a:ext cx="110016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>
            <p:custDataLst>
              <p:tags r:id="rId2"/>
            </p:custDataLst>
          </p:nvPr>
        </p:nvGrpSpPr>
        <p:grpSpPr>
          <a:xfrm rot="16200000" flipH="1">
            <a:off x="157480" y="5466398"/>
            <a:ext cx="551815" cy="452438"/>
            <a:chOff x="18157" y="294"/>
            <a:chExt cx="973" cy="1063"/>
          </a:xfrm>
        </p:grpSpPr>
        <p:sp>
          <p:nvSpPr>
            <p:cNvPr id="28" name="椭圆 27"/>
            <p:cNvSpPr/>
            <p:nvPr userDrawn="1">
              <p:custDataLst>
                <p:tags r:id="rId3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椭圆 28"/>
            <p:cNvSpPr/>
            <p:nvPr userDrawn="1">
              <p:custDataLst>
                <p:tags r:id="rId4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 userDrawn="1">
              <p:custDataLst>
                <p:tags r:id="rId5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6"/>
            </p:custDataLst>
          </p:nvPr>
        </p:nvGrpSpPr>
        <p:grpSpPr>
          <a:xfrm rot="0" flipH="1">
            <a:off x="11435715" y="5435918"/>
            <a:ext cx="551815" cy="452438"/>
            <a:chOff x="18157" y="294"/>
            <a:chExt cx="973" cy="1063"/>
          </a:xfrm>
        </p:grpSpPr>
        <p:sp>
          <p:nvSpPr>
            <p:cNvPr id="17" name="椭圆 16"/>
            <p:cNvSpPr/>
            <p:nvPr userDrawn="1">
              <p:custDataLst>
                <p:tags r:id="rId7"/>
              </p:custDataLst>
            </p:nvPr>
          </p:nvSpPr>
          <p:spPr>
            <a:xfrm rot="12420000">
              <a:off x="18808" y="294"/>
              <a:ext cx="323" cy="3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 userDrawn="1">
              <p:custDataLst>
                <p:tags r:id="rId8"/>
              </p:custDataLst>
            </p:nvPr>
          </p:nvSpPr>
          <p:spPr>
            <a:xfrm rot="12420000">
              <a:off x="18157" y="1131"/>
              <a:ext cx="225" cy="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 userDrawn="1">
              <p:custDataLst>
                <p:tags r:id="rId9"/>
              </p:custDataLst>
            </p:nvPr>
          </p:nvSpPr>
          <p:spPr>
            <a:xfrm rot="12420000">
              <a:off x="18472" y="722"/>
              <a:ext cx="282" cy="2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0" y="858203"/>
            <a:ext cx="12192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1035450"/>
            <a:ext cx="110376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2104650"/>
            <a:ext cx="53424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2104650"/>
            <a:ext cx="53676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469850"/>
            <a:ext cx="53424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467150"/>
            <a:ext cx="53676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 rot="10800000">
            <a:off x="154940" y="1125379"/>
            <a:ext cx="1438275" cy="202883"/>
            <a:chOff x="308" y="10338"/>
            <a:chExt cx="1181" cy="222"/>
          </a:xfrm>
        </p:grpSpPr>
        <p:sp>
          <p:nvSpPr>
            <p:cNvPr id="8" name="椭圆 7"/>
            <p:cNvSpPr/>
            <p:nvPr userDrawn="1">
              <p:custDataLst>
                <p:tags r:id="rId3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0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4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0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0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6"/>
            </p:custDataLst>
          </p:nvPr>
        </p:nvGrpSpPr>
        <p:grpSpPr>
          <a:xfrm flipH="1">
            <a:off x="10454640" y="5534501"/>
            <a:ext cx="1438275" cy="202883"/>
            <a:chOff x="308" y="10338"/>
            <a:chExt cx="1181" cy="222"/>
          </a:xfrm>
        </p:grpSpPr>
        <p:sp>
          <p:nvSpPr>
            <p:cNvPr id="19" name="椭圆 18"/>
            <p:cNvSpPr/>
            <p:nvPr userDrawn="1">
              <p:custDataLst>
                <p:tags r:id="rId7"/>
              </p:custDataLst>
            </p:nvPr>
          </p:nvSpPr>
          <p:spPr>
            <a:xfrm rot="5400000" flipH="1" flipV="1">
              <a:off x="1266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0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 userDrawn="1">
              <p:custDataLst>
                <p:tags r:id="rId8"/>
              </p:custDataLst>
            </p:nvPr>
          </p:nvSpPr>
          <p:spPr>
            <a:xfrm rot="5400000" flipH="1" flipV="1">
              <a:off x="309" y="10337"/>
              <a:ext cx="223" cy="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0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 userDrawn="1">
              <p:custDataLst>
                <p:tags r:id="rId9"/>
              </p:custDataLst>
            </p:nvPr>
          </p:nvSpPr>
          <p:spPr>
            <a:xfrm rot="5400000" flipH="1" flipV="1">
              <a:off x="787" y="10337"/>
              <a:ext cx="223" cy="2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0000" lnSpcReduction="20000"/>
            </a:bodyPr>
            <a:lstStyle/>
            <a:p>
              <a:pPr algn="ctr"/>
              <a:endParaRPr lang="zh-CN" altLang="en-US"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0" y="1590479"/>
            <a:ext cx="12192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522800" y="1861650"/>
            <a:ext cx="9144000" cy="17901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1522413" y="3754350"/>
            <a:ext cx="9144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>
            <a:noAutofit/>
          </a:bodyPr>
          <a:lstStyle>
            <a:lvl1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095115" y="-15875"/>
            <a:ext cx="8126095" cy="6898640"/>
            <a:chOff x="8477" y="-38"/>
            <a:chExt cx="10806" cy="10864"/>
          </a:xfrm>
        </p:grpSpPr>
        <p:sp>
          <p:nvSpPr>
            <p:cNvPr id="7" name="任意多边形 74"/>
            <p:cNvSpPr/>
            <p:nvPr>
              <p:custDataLst>
                <p:tags r:id="rId3"/>
              </p:custDataLst>
            </p:nvPr>
          </p:nvSpPr>
          <p:spPr>
            <a:xfrm>
              <a:off x="8477" y="-38"/>
              <a:ext cx="10806" cy="1086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21" h="10859">
                  <a:moveTo>
                    <a:pt x="0" y="0"/>
                  </a:moveTo>
                  <a:lnTo>
                    <a:pt x="13021" y="0"/>
                  </a:lnTo>
                  <a:lnTo>
                    <a:pt x="13021" y="10859"/>
                  </a:lnTo>
                  <a:lnTo>
                    <a:pt x="12751" y="10859"/>
                  </a:lnTo>
                  <a:lnTo>
                    <a:pt x="12749" y="10848"/>
                  </a:lnTo>
                  <a:cubicBezTo>
                    <a:pt x="11638" y="5358"/>
                    <a:pt x="6518" y="1020"/>
                    <a:pt x="13" y="42"/>
                  </a:cubicBez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任意多边形 75"/>
            <p:cNvSpPr/>
            <p:nvPr>
              <p:custDataLst>
                <p:tags r:id="rId4"/>
              </p:custDataLst>
            </p:nvPr>
          </p:nvSpPr>
          <p:spPr>
            <a:xfrm>
              <a:off x="11571" y="-22"/>
              <a:ext cx="7712" cy="1084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39" h="10843">
                  <a:moveTo>
                    <a:pt x="0" y="0"/>
                  </a:moveTo>
                  <a:lnTo>
                    <a:pt x="9039" y="0"/>
                  </a:lnTo>
                  <a:lnTo>
                    <a:pt x="9039" y="10843"/>
                  </a:lnTo>
                  <a:lnTo>
                    <a:pt x="9006" y="10843"/>
                  </a:lnTo>
                  <a:lnTo>
                    <a:pt x="9006" y="10797"/>
                  </a:lnTo>
                  <a:cubicBezTo>
                    <a:pt x="9006" y="5419"/>
                    <a:pt x="5124" y="948"/>
                    <a:pt x="9" y="35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9" name="图片 8" descr="花花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720331" y="2781300"/>
            <a:ext cx="4446905" cy="4119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8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370.xml"/><Relationship Id="rId23" Type="http://schemas.openxmlformats.org/officeDocument/2006/relationships/tags" Target="../tags/tag369.xml"/><Relationship Id="rId22" Type="http://schemas.openxmlformats.org/officeDocument/2006/relationships/tags" Target="../tags/tag368.xml"/><Relationship Id="rId21" Type="http://schemas.openxmlformats.org/officeDocument/2006/relationships/tags" Target="../tags/tag367.xml"/><Relationship Id="rId20" Type="http://schemas.openxmlformats.org/officeDocument/2006/relationships/tags" Target="../tags/tag366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365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3" y="1571631"/>
            <a:ext cx="10852237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398.xml"/><Relationship Id="rId4" Type="http://schemas.openxmlformats.org/officeDocument/2006/relationships/image" Target="../media/image6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5.xml"/><Relationship Id="rId6" Type="http://schemas.openxmlformats.org/officeDocument/2006/relationships/tags" Target="../tags/tag40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400.xml"/><Relationship Id="rId1" Type="http://schemas.openxmlformats.org/officeDocument/2006/relationships/tags" Target="../tags/tag39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10.xml"/><Relationship Id="rId3" Type="http://schemas.openxmlformats.org/officeDocument/2006/relationships/image" Target="../media/image11.png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12.xml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94.xml"/><Relationship Id="rId6" Type="http://schemas.openxmlformats.org/officeDocument/2006/relationships/image" Target="../media/image6.png"/><Relationship Id="rId5" Type="http://schemas.openxmlformats.org/officeDocument/2006/relationships/tags" Target="../tags/tag393.xml"/><Relationship Id="rId4" Type="http://schemas.openxmlformats.org/officeDocument/2006/relationships/image" Target="../media/image5.png"/><Relationship Id="rId3" Type="http://schemas.openxmlformats.org/officeDocument/2006/relationships/tags" Target="../tags/tag392.xml"/><Relationship Id="rId2" Type="http://schemas.openxmlformats.org/officeDocument/2006/relationships/image" Target="../media/image4.png"/><Relationship Id="rId1" Type="http://schemas.openxmlformats.org/officeDocument/2006/relationships/tags" Target="../tags/tag3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src=http___5b0988e595225.cdn.sohucs.com_q_70,c_zoom,w_640_images_20180830_a1c1c7fc162c456dada8c1a3c3bdec2d.jpeg&amp;refer=http___5b0988e595225.cdn.sohuc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78030" cy="6840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880100" y="5085080"/>
            <a:ext cx="4559935" cy="475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5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八（</a:t>
            </a:r>
            <a:r>
              <a:rPr lang="en-US" sz="25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5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）班抗逆力系列主题班会</a:t>
            </a:r>
            <a:endParaRPr lang="zh-CN" altLang="en-US" sz="2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3955" y="1628775"/>
            <a:ext cx="9513570" cy="13220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sz="8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悦纳自我，快乐成长</a:t>
            </a:r>
            <a:endParaRPr lang="zh-CN" altLang="en-US" sz="8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>
            <p:custDataLst>
              <p:tags r:id="rId1"/>
            </p:custDataLst>
          </p:nvPr>
        </p:nvSpPr>
        <p:spPr>
          <a:xfrm>
            <a:off x="629285" y="986155"/>
            <a:ext cx="9535795" cy="52336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1964年10月15日出生于杭州，中考考了两次。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1982年，他经历了第一次高考落榜。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1983年再次参加高考再次落榜。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1984年第三次高考，勉强被杭州师范学院以专科生录取。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1988年。去了杭州电子工学院任英文及国际贸易讲师。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1992年成立海博翻译社。第一个月全部收入700元房租2000元。为了生存下去，背着大麻袋到义乌广州去进货。海博翻译社开始卖鲜花卖礼品。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1994年海博翻译社营收持平，1995年开始赚钱。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altLang="zh-CN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1999</a:t>
            </a: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年创办阿里巴巴。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2014年坐拥二百十八亿美元净资产，成为中国新首富。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2020年位列《</a:t>
            </a:r>
            <a:r>
              <a:rPr altLang="zh-CN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福布斯全球富豪榜》第</a:t>
            </a:r>
            <a:r>
              <a:rPr altLang="zh-CN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26</a:t>
            </a:r>
            <a:r>
              <a:rPr lang="zh-CN" altLang="en-US" sz="20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名。</a:t>
            </a:r>
            <a:endParaRPr lang="zh-CN" altLang="en-US" sz="20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2"/>
            </p:custDataLst>
          </p:nvPr>
        </p:nvSpPr>
        <p:spPr>
          <a:xfrm>
            <a:off x="3596005" y="120015"/>
            <a:ext cx="3942715" cy="7835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2700" b="1" spc="30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马云的人生轨迹</a:t>
            </a:r>
            <a:endParaRPr lang="zh-CN" altLang="en-US" sz="2700" b="1" spc="30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3241" r="3241"/>
          <a:stretch>
            <a:fillRect/>
          </a:stretch>
        </p:blipFill>
        <p:spPr>
          <a:xfrm>
            <a:off x="9552940" y="116840"/>
            <a:ext cx="2563495" cy="2392045"/>
          </a:xfrm>
          <a:prstGeom prst="round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623570" y="3285490"/>
            <a:ext cx="10950575" cy="27736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刘伟10岁时因触电意外失去双臂，12岁时开始学习游泳，并加入了北京市残疾人游泳队 。刘伟14岁时在“全国残疾人游泳锦标赛”上获得了两金一银的成绩 。刘伟16岁时学习用脚打字，每分钟</a:t>
            </a:r>
            <a:r>
              <a:rPr altLang="zh-CN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251</a:t>
            </a:r>
            <a:r>
              <a:rPr lang="zh-CN" altLang="en-US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个字符，打破吉尼斯世界纪录。</a:t>
            </a:r>
            <a:endParaRPr lang="zh-CN" altLang="en-US" sz="2400" b="1" spc="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2005年，获得“全国残疾人游泳锦标赛”百米蛙泳项目的冠军 。2006年，蝉联“全国残疾人游泳锦标赛”百米蛙泳项目的冠军；同年，开始学习用双脚弹钢琴，仅用一年即可弹奏出相当于手弹钢琴专业7级水平的钢琴曲《梦中的婚礼》。</a:t>
            </a:r>
            <a:r>
              <a:rPr altLang="zh-CN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2010</a:t>
            </a:r>
            <a:r>
              <a:rPr lang="zh-CN" altLang="en-US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年获《中国达人秀》第一季冠军。</a:t>
            </a:r>
            <a:r>
              <a:rPr lang="zh-CN" altLang="en-US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获</a:t>
            </a:r>
            <a:r>
              <a:rPr altLang="zh-CN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2011</a:t>
            </a:r>
            <a:r>
              <a:rPr lang="zh-CN" altLang="en-US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altLang="zh-CN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感动中国十大人物</a:t>
            </a:r>
            <a:r>
              <a:rPr altLang="zh-CN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spc="5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b="1" spc="5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5375910" y="188595"/>
            <a:ext cx="872490" cy="5162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kern="1200" cap="none" spc="150" normalizeH="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刘伟</a:t>
            </a:r>
            <a:endParaRPr kumimoji="0" lang="zh-CN" altLang="en-US" sz="3000" b="1" i="0" u="none" strike="noStrike" kern="1200" cap="none" spc="150" normalizeH="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30" y="621030"/>
            <a:ext cx="4319270" cy="256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5" y="621030"/>
            <a:ext cx="4144645" cy="2534920"/>
          </a:xfrm>
          <a:prstGeom prst="rect">
            <a:avLst/>
          </a:prstGeom>
        </p:spPr>
      </p:pic>
      <p:pic>
        <p:nvPicPr>
          <p:cNvPr id="9" name="图片 8" descr="20210420_161326_240" hidden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905000"/>
            <a:ext cx="4572000" cy="3048000"/>
          </a:xfrm>
          <a:prstGeom prst="rect">
            <a:avLst/>
          </a:prstGeom>
        </p:spPr>
      </p:pic>
    </p:spTree>
    <p:controls/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7895" y="2348865"/>
            <a:ext cx="7730490" cy="899160"/>
          </a:xfrm>
        </p:spPr>
        <p:txBody>
          <a:bodyPr/>
          <a:lstStyle/>
          <a:p>
            <a:r>
              <a:rPr lang="zh-CN" altLang="en-US" sz="4400" b="1"/>
              <a:t>回归自我，彰显行动的决心</a:t>
            </a:r>
            <a:endParaRPr lang="zh-CN" altLang="en-US" sz="4400" b="1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19380" y="116205"/>
            <a:ext cx="3763010" cy="80645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4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第 四 篇 章</a:t>
            </a:r>
            <a:endParaRPr lang="zh-CN" altLang="en-US" sz="4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191770" y="186690"/>
            <a:ext cx="5939790" cy="5162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3200" b="1" i="0" u="none" strike="noStrike" kern="1200" cap="none" spc="150" normalizeH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3200" b="1" i="0" u="none" strike="noStrike" kern="1200" cap="none" spc="150" normalizeH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活动一   畅想优点，我好棒！</a:t>
            </a:r>
            <a:endParaRPr kumimoji="0" lang="zh-CN" altLang="en-US" sz="3200" b="1" i="0" u="none" strike="noStrike" kern="1200" cap="none" spc="150" normalizeH="0" noProof="0">
              <a:ln w="3175">
                <a:noFill/>
                <a:prstDash val="dash"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849755" y="1816100"/>
          <a:ext cx="8482965" cy="363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2965"/>
              </a:tblGrid>
              <a:tr h="605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我 的 优 点  单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7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我是</a:t>
                      </a:r>
                      <a:r>
                        <a:rPr lang="en-US" sz="28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                         </a:t>
                      </a: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28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                      </a:t>
                      </a:r>
                      <a:endParaRPr lang="en-US" altLang="en-US" sz="2800" b="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我会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7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我能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我有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57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       优点发现人:</a:t>
                      </a:r>
                      <a:r>
                        <a:rPr lang="en-US" sz="28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</a:t>
                      </a: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/>
          <p:nvPr>
            <p:custDataLst>
              <p:tags r:id="rId1"/>
            </p:custDataLst>
          </p:nvPr>
        </p:nvSpPr>
        <p:spPr>
          <a:xfrm>
            <a:off x="2415540" y="1594485"/>
            <a:ext cx="7056120" cy="18091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altLang="zh-CN" sz="28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想一想：</a:t>
            </a:r>
            <a:endParaRPr lang="zh-CN" altLang="en-US" sz="28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800" b="1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自己不满意的地方，可否通过努力去改变？怎么改变？</a:t>
            </a:r>
            <a:endParaRPr lang="zh-CN" altLang="en-US" sz="2800" b="1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2"/>
            </p:custDataLst>
          </p:nvPr>
        </p:nvSpPr>
        <p:spPr>
          <a:xfrm>
            <a:off x="263525" y="188595"/>
            <a:ext cx="6195695" cy="1064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3200" b="1" spc="30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活动二  改善缺点，我能行！</a:t>
            </a:r>
            <a:endParaRPr lang="zh-CN" altLang="en-US" sz="3200" b="1" spc="30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95" y="4653280"/>
            <a:ext cx="1513840" cy="2117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23795" y="3441700"/>
            <a:ext cx="73431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2.</a:t>
            </a:r>
            <a:r>
              <a:rPr lang="zh-CN" altLang="en-US" sz="2800" b="1"/>
              <a:t>小组征求建议：</a:t>
            </a:r>
            <a:endParaRPr lang="zh-CN" altLang="en-US" sz="2800" b="1"/>
          </a:p>
          <a:p>
            <a:r>
              <a:rPr lang="zh-CN" altLang="en-US" sz="2800" b="1"/>
              <a:t>对于</a:t>
            </a:r>
            <a:r>
              <a:rPr lang="zh-CN" altLang="en-US" sz="2800" b="1" u="sng"/>
              <a:t>                                                    </a:t>
            </a:r>
            <a:r>
              <a:rPr lang="zh-CN" altLang="en-US" sz="2800" b="1"/>
              <a:t> 问题，</a:t>
            </a:r>
            <a:endParaRPr lang="zh-CN" altLang="en-US" sz="2800" b="1"/>
          </a:p>
          <a:p>
            <a:r>
              <a:rPr lang="zh-CN" altLang="en-US" sz="2800" b="1"/>
              <a:t>我认为你可以</a:t>
            </a:r>
            <a:r>
              <a:rPr lang="zh-CN" altLang="en-US" sz="2800" b="1" u="sng"/>
              <a:t>                                        </a:t>
            </a:r>
            <a:r>
              <a:rPr lang="zh-CN" altLang="en-US" sz="2800" b="1"/>
              <a:t> 。</a:t>
            </a:r>
            <a:endParaRPr lang="zh-CN" altLang="en-US" sz="2800" b="1"/>
          </a:p>
        </p:txBody>
      </p:sp>
    </p:spTree>
    <p:custDataLst>
      <p:tags r:id="rId4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285" y="868680"/>
            <a:ext cx="8139430" cy="683260"/>
          </a:xfrm>
        </p:spPr>
        <p:txBody>
          <a:bodyPr/>
          <a:p>
            <a:r>
              <a:rPr sz="3200">
                <a:solidFill>
                  <a:srgbClr val="C00000"/>
                </a:solidFill>
                <a:sym typeface="+mn-ea"/>
              </a:rPr>
              <a:t>用一句话来展现自己的观点：</a:t>
            </a:r>
            <a:br>
              <a:rPr lang="zh-CN" altLang="en-US" sz="3200">
                <a:solidFill>
                  <a:srgbClr val="C00000"/>
                </a:solidFill>
              </a:rPr>
            </a:b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6412" y="1842778"/>
            <a:ext cx="8139178" cy="5388907"/>
          </a:xfrm>
        </p:spPr>
        <p:txBody>
          <a:bodyPr/>
          <a:p>
            <a:pPr marL="0" indent="0">
              <a:buNone/>
            </a:pPr>
            <a:r>
              <a:rPr lang="zh-CN" altLang="en-US" sz="3200"/>
              <a:t>虽</a:t>
            </a:r>
            <a:r>
              <a:rPr lang="zh-CN" altLang="en-US" sz="3200"/>
              <a:t>然我</a:t>
            </a:r>
            <a:r>
              <a:rPr lang="en-US" altLang="zh-CN" sz="3200"/>
              <a:t>_________________________________,</a:t>
            </a:r>
            <a:r>
              <a:rPr lang="zh-CN" altLang="en-US" sz="3200"/>
              <a:t>但是我会通过</a:t>
            </a:r>
            <a:r>
              <a:rPr lang="en-US" altLang="zh-CN" sz="3200">
                <a:sym typeface="+mn-ea"/>
              </a:rPr>
              <a:t>__________________________</a:t>
            </a:r>
            <a:r>
              <a:rPr lang="zh-CN" altLang="en-US" sz="3200"/>
              <a:t>去不断完善自我。就算努力过后，没有见到彩虹，我也一定悦纳自己，快乐成长！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5942965" cy="721360"/>
          </a:xfrm>
        </p:spPr>
        <p:txBody>
          <a:bodyPr/>
          <a:p>
            <a:r>
              <a:rPr sz="3200">
                <a:solidFill>
                  <a:srgbClr val="C00000"/>
                </a:solidFill>
              </a:rPr>
              <a:t>活动三  合唱歌曲，共勉励！</a:t>
            </a:r>
            <a:endParaRPr sz="3200">
              <a:solidFill>
                <a:srgbClr val="C00000"/>
              </a:solidFill>
            </a:endParaRPr>
          </a:p>
        </p:txBody>
      </p:sp>
      <p:pic>
        <p:nvPicPr>
          <p:cNvPr id="4" name="图片 3" descr="20210420_161326_240" hidden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1905000"/>
            <a:ext cx="4572000" cy="3048000"/>
          </a:xfrm>
          <a:prstGeom prst="rect">
            <a:avLst/>
          </a:prstGeom>
        </p:spPr>
      </p:pic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0" y="3564255"/>
            <a:ext cx="2679065" cy="29806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4585" y="1452245"/>
            <a:ext cx="661860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......</a:t>
            </a:r>
            <a:endParaRPr lang="en-US" altLang="zh-CN" sz="2800"/>
          </a:p>
          <a:p>
            <a:r>
              <a:rPr lang="zh-CN" altLang="en-US" sz="2800"/>
              <a:t>夜空中最亮的星 能否听清</a:t>
            </a:r>
            <a:endParaRPr lang="zh-CN" altLang="en-US" sz="2800"/>
          </a:p>
          <a:p>
            <a:r>
              <a:rPr lang="zh-CN" altLang="en-US" sz="2800"/>
              <a:t>那仰望的人 心底的孤独和叹息</a:t>
            </a:r>
            <a:endParaRPr lang="zh-CN" altLang="en-US" sz="2800"/>
          </a:p>
          <a:p>
            <a:r>
              <a:rPr lang="zh-CN" altLang="en-US" sz="2800"/>
              <a:t>夜空中最亮的星 能否记起</a:t>
            </a:r>
            <a:endParaRPr lang="zh-CN" altLang="en-US" sz="2800"/>
          </a:p>
          <a:p>
            <a:r>
              <a:rPr lang="zh-CN" altLang="en-US" sz="2800"/>
              <a:t>曾与我同行 消失在风里的身影</a:t>
            </a:r>
            <a:endParaRPr lang="zh-CN" altLang="en-US" sz="2800"/>
          </a:p>
          <a:p>
            <a:r>
              <a:rPr lang="zh-CN" altLang="en-US" sz="2800"/>
              <a:t>我祈祷拥有一颗透明的心灵</a:t>
            </a:r>
            <a:endParaRPr lang="zh-CN" altLang="en-US" sz="2800"/>
          </a:p>
          <a:p>
            <a:r>
              <a:rPr lang="zh-CN" altLang="en-US" sz="2800"/>
              <a:t>和会流泪的眼睛</a:t>
            </a:r>
            <a:endParaRPr lang="zh-CN" altLang="en-US" sz="2800"/>
          </a:p>
          <a:p>
            <a:r>
              <a:rPr lang="zh-CN" altLang="en-US" sz="2800"/>
              <a:t>给我再去相信的勇气</a:t>
            </a:r>
            <a:endParaRPr lang="zh-CN" altLang="en-US" sz="2800"/>
          </a:p>
          <a:p>
            <a:r>
              <a:rPr lang="zh-CN" altLang="en-US" sz="2800"/>
              <a:t>越过谎言去拥抱你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......</a:t>
            </a:r>
            <a:endParaRPr lang="en-US" altLang="zh-CN" sz="2800"/>
          </a:p>
          <a:p>
            <a:endParaRPr lang="zh-CN" altLang="en-US" sz="2800"/>
          </a:p>
        </p:txBody>
      </p:sp>
      <p:pic>
        <p:nvPicPr>
          <p:cNvPr id="9" name="图片 8" descr="刘伟_240" hidden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215" y="5157470"/>
            <a:ext cx="1346200" cy="897255"/>
          </a:xfrm>
          <a:prstGeom prst="rect">
            <a:avLst/>
          </a:prstGeom>
        </p:spPr>
      </p:pic>
    </p:spTree>
    <p:controls/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83410" y="2979420"/>
            <a:ext cx="7520305" cy="899160"/>
          </a:xfrm>
        </p:spPr>
        <p:txBody>
          <a:bodyPr/>
          <a:lstStyle/>
          <a:p>
            <a:r>
              <a:rPr lang="zh-CN" altLang="en-US" sz="4400" b="1"/>
              <a:t>信笺导入</a:t>
            </a:r>
            <a:r>
              <a:rPr lang="zh-CN" altLang="en-US" sz="4400" b="1">
                <a:sym typeface="+mn-ea"/>
              </a:rPr>
              <a:t>，</a:t>
            </a:r>
            <a:r>
              <a:rPr lang="zh-CN" altLang="en-US" sz="4400" b="1"/>
              <a:t>发现自我的迷茫</a:t>
            </a:r>
            <a:endParaRPr lang="zh-CN" altLang="en-US" sz="4400" b="1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674620" y="1364615"/>
            <a:ext cx="4447540" cy="103505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4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第 一 篇 章</a:t>
            </a:r>
            <a:endParaRPr lang="zh-CN" altLang="en-US" sz="4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9578340" y="45085"/>
            <a:ext cx="2655570" cy="1974215"/>
            <a:chOff x="3279776" y="1328738"/>
            <a:chExt cx="5621337" cy="4178300"/>
          </a:xfrm>
        </p:grpSpPr>
        <p:sp>
          <p:nvSpPr>
            <p:cNvPr id="7" name="îSļîḋê"/>
            <p:cNvSpPr/>
            <p:nvPr/>
          </p:nvSpPr>
          <p:spPr bwMode="auto">
            <a:xfrm>
              <a:off x="4987926" y="49958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" name="í$ḻïḍe"/>
            <p:cNvSpPr/>
            <p:nvPr/>
          </p:nvSpPr>
          <p:spPr bwMode="auto">
            <a:xfrm>
              <a:off x="4987926" y="49958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" name="ïslîďe"/>
            <p:cNvSpPr/>
            <p:nvPr/>
          </p:nvSpPr>
          <p:spPr bwMode="auto">
            <a:xfrm>
              <a:off x="3389313" y="1460500"/>
              <a:ext cx="5511800" cy="4046538"/>
            </a:xfrm>
            <a:custGeom>
              <a:avLst/>
              <a:gdLst>
                <a:gd name="T0" fmla="*/ 503 w 507"/>
                <a:gd name="T1" fmla="*/ 157 h 372"/>
                <a:gd name="T2" fmla="*/ 503 w 507"/>
                <a:gd name="T3" fmla="*/ 156 h 372"/>
                <a:gd name="T4" fmla="*/ 493 w 507"/>
                <a:gd name="T5" fmla="*/ 150 h 372"/>
                <a:gd name="T6" fmla="*/ 315 w 507"/>
                <a:gd name="T7" fmla="*/ 115 h 372"/>
                <a:gd name="T8" fmla="*/ 310 w 507"/>
                <a:gd name="T9" fmla="*/ 107 h 372"/>
                <a:gd name="T10" fmla="*/ 307 w 507"/>
                <a:gd name="T11" fmla="*/ 106 h 372"/>
                <a:gd name="T12" fmla="*/ 161 w 507"/>
                <a:gd name="T13" fmla="*/ 1 h 372"/>
                <a:gd name="T14" fmla="*/ 155 w 507"/>
                <a:gd name="T15" fmla="*/ 1 h 372"/>
                <a:gd name="T16" fmla="*/ 8 w 507"/>
                <a:gd name="T17" fmla="*/ 106 h 372"/>
                <a:gd name="T18" fmla="*/ 6 w 507"/>
                <a:gd name="T19" fmla="*/ 107 h 372"/>
                <a:gd name="T20" fmla="*/ 0 w 507"/>
                <a:gd name="T21" fmla="*/ 120 h 372"/>
                <a:gd name="T22" fmla="*/ 0 w 507"/>
                <a:gd name="T23" fmla="*/ 120 h 372"/>
                <a:gd name="T24" fmla="*/ 0 w 507"/>
                <a:gd name="T25" fmla="*/ 312 h 372"/>
                <a:gd name="T26" fmla="*/ 0 w 507"/>
                <a:gd name="T27" fmla="*/ 312 h 372"/>
                <a:gd name="T28" fmla="*/ 6 w 507"/>
                <a:gd name="T29" fmla="*/ 324 h 372"/>
                <a:gd name="T30" fmla="*/ 17 w 507"/>
                <a:gd name="T31" fmla="*/ 329 h 372"/>
                <a:gd name="T32" fmla="*/ 230 w 507"/>
                <a:gd name="T33" fmla="*/ 329 h 372"/>
                <a:gd name="T34" fmla="*/ 271 w 507"/>
                <a:gd name="T35" fmla="*/ 337 h 372"/>
                <a:gd name="T36" fmla="*/ 271 w 507"/>
                <a:gd name="T37" fmla="*/ 337 h 372"/>
                <a:gd name="T38" fmla="*/ 449 w 507"/>
                <a:gd name="T39" fmla="*/ 372 h 372"/>
                <a:gd name="T40" fmla="*/ 461 w 507"/>
                <a:gd name="T41" fmla="*/ 370 h 372"/>
                <a:gd name="T42" fmla="*/ 469 w 507"/>
                <a:gd name="T43" fmla="*/ 358 h 372"/>
                <a:gd name="T44" fmla="*/ 506 w 507"/>
                <a:gd name="T45" fmla="*/ 170 h 372"/>
                <a:gd name="T46" fmla="*/ 503 w 507"/>
                <a:gd name="T47" fmla="*/ 1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7" h="372">
                  <a:moveTo>
                    <a:pt x="503" y="157"/>
                  </a:moveTo>
                  <a:cubicBezTo>
                    <a:pt x="503" y="156"/>
                    <a:pt x="503" y="156"/>
                    <a:pt x="503" y="156"/>
                  </a:cubicBezTo>
                  <a:cubicBezTo>
                    <a:pt x="501" y="153"/>
                    <a:pt x="497" y="151"/>
                    <a:pt x="493" y="150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4" y="112"/>
                    <a:pt x="313" y="109"/>
                    <a:pt x="310" y="107"/>
                  </a:cubicBezTo>
                  <a:cubicBezTo>
                    <a:pt x="309" y="107"/>
                    <a:pt x="308" y="106"/>
                    <a:pt x="307" y="106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9" y="0"/>
                    <a:pt x="157" y="0"/>
                    <a:pt x="155" y="1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7" y="106"/>
                    <a:pt x="6" y="107"/>
                    <a:pt x="6" y="107"/>
                  </a:cubicBezTo>
                  <a:cubicBezTo>
                    <a:pt x="2" y="110"/>
                    <a:pt x="0" y="11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7"/>
                    <a:pt x="2" y="321"/>
                    <a:pt x="6" y="324"/>
                  </a:cubicBezTo>
                  <a:cubicBezTo>
                    <a:pt x="9" y="327"/>
                    <a:pt x="12" y="329"/>
                    <a:pt x="17" y="329"/>
                  </a:cubicBezTo>
                  <a:cubicBezTo>
                    <a:pt x="230" y="329"/>
                    <a:pt x="230" y="329"/>
                    <a:pt x="230" y="329"/>
                  </a:cubicBezTo>
                  <a:cubicBezTo>
                    <a:pt x="271" y="337"/>
                    <a:pt x="271" y="337"/>
                    <a:pt x="271" y="337"/>
                  </a:cubicBezTo>
                  <a:cubicBezTo>
                    <a:pt x="271" y="337"/>
                    <a:pt x="271" y="337"/>
                    <a:pt x="271" y="337"/>
                  </a:cubicBezTo>
                  <a:cubicBezTo>
                    <a:pt x="449" y="372"/>
                    <a:pt x="449" y="372"/>
                    <a:pt x="449" y="372"/>
                  </a:cubicBezTo>
                  <a:cubicBezTo>
                    <a:pt x="453" y="372"/>
                    <a:pt x="457" y="371"/>
                    <a:pt x="461" y="370"/>
                  </a:cubicBezTo>
                  <a:cubicBezTo>
                    <a:pt x="465" y="367"/>
                    <a:pt x="468" y="363"/>
                    <a:pt x="469" y="358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7" y="165"/>
                    <a:pt x="505" y="160"/>
                    <a:pt x="503" y="15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" name="íslíḍé"/>
            <p:cNvSpPr/>
            <p:nvPr/>
          </p:nvSpPr>
          <p:spPr bwMode="auto">
            <a:xfrm>
              <a:off x="4997451" y="2395538"/>
              <a:ext cx="1892300" cy="2317750"/>
            </a:xfrm>
            <a:custGeom>
              <a:avLst/>
              <a:gdLst>
                <a:gd name="T0" fmla="*/ 46 w 174"/>
                <a:gd name="T1" fmla="*/ 0 h 213"/>
                <a:gd name="T2" fmla="*/ 38 w 174"/>
                <a:gd name="T3" fmla="*/ 11 h 213"/>
                <a:gd name="T4" fmla="*/ 1 w 174"/>
                <a:gd name="T5" fmla="*/ 199 h 213"/>
                <a:gd name="T6" fmla="*/ 4 w 174"/>
                <a:gd name="T7" fmla="*/ 213 h 213"/>
                <a:gd name="T8" fmla="*/ 174 w 174"/>
                <a:gd name="T9" fmla="*/ 136 h 213"/>
                <a:gd name="T10" fmla="*/ 46 w 174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13">
                  <a:moveTo>
                    <a:pt x="46" y="0"/>
                  </a:moveTo>
                  <a:cubicBezTo>
                    <a:pt x="42" y="2"/>
                    <a:pt x="39" y="6"/>
                    <a:pt x="38" y="11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0" y="204"/>
                    <a:pt x="1" y="209"/>
                    <a:pt x="4" y="213"/>
                  </a:cubicBezTo>
                  <a:cubicBezTo>
                    <a:pt x="174" y="136"/>
                    <a:pt x="174" y="136"/>
                    <a:pt x="174" y="136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" name="ïṥļïďe"/>
            <p:cNvSpPr/>
            <p:nvPr/>
          </p:nvSpPr>
          <p:spPr bwMode="auto">
            <a:xfrm>
              <a:off x="5041901" y="3875088"/>
              <a:ext cx="3251200" cy="1501775"/>
            </a:xfrm>
            <a:custGeom>
              <a:avLst/>
              <a:gdLst>
                <a:gd name="T0" fmla="*/ 0 w 299"/>
                <a:gd name="T1" fmla="*/ 77 h 138"/>
                <a:gd name="T2" fmla="*/ 10 w 299"/>
                <a:gd name="T3" fmla="*/ 83 h 138"/>
                <a:gd name="T4" fmla="*/ 287 w 299"/>
                <a:gd name="T5" fmla="*/ 138 h 138"/>
                <a:gd name="T6" fmla="*/ 299 w 299"/>
                <a:gd name="T7" fmla="*/ 135 h 138"/>
                <a:gd name="T8" fmla="*/ 170 w 299"/>
                <a:gd name="T9" fmla="*/ 0 h 138"/>
                <a:gd name="T10" fmla="*/ 0 w 299"/>
                <a:gd name="T11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38">
                  <a:moveTo>
                    <a:pt x="0" y="77"/>
                  </a:moveTo>
                  <a:cubicBezTo>
                    <a:pt x="2" y="80"/>
                    <a:pt x="6" y="82"/>
                    <a:pt x="10" y="83"/>
                  </a:cubicBezTo>
                  <a:cubicBezTo>
                    <a:pt x="287" y="138"/>
                    <a:pt x="287" y="138"/>
                    <a:pt x="287" y="138"/>
                  </a:cubicBezTo>
                  <a:cubicBezTo>
                    <a:pt x="291" y="138"/>
                    <a:pt x="295" y="137"/>
                    <a:pt x="299" y="135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" name="íṧlîḋe"/>
            <p:cNvSpPr/>
            <p:nvPr/>
          </p:nvSpPr>
          <p:spPr bwMode="auto">
            <a:xfrm>
              <a:off x="5487988" y="2362200"/>
              <a:ext cx="3260725" cy="1512888"/>
            </a:xfrm>
            <a:custGeom>
              <a:avLst/>
              <a:gdLst>
                <a:gd name="T0" fmla="*/ 300 w 300"/>
                <a:gd name="T1" fmla="*/ 61 h 139"/>
                <a:gd name="T2" fmla="*/ 290 w 300"/>
                <a:gd name="T3" fmla="*/ 55 h 139"/>
                <a:gd name="T4" fmla="*/ 12 w 300"/>
                <a:gd name="T5" fmla="*/ 0 h 139"/>
                <a:gd name="T6" fmla="*/ 0 w 300"/>
                <a:gd name="T7" fmla="*/ 2 h 139"/>
                <a:gd name="T8" fmla="*/ 129 w 300"/>
                <a:gd name="T9" fmla="*/ 139 h 139"/>
                <a:gd name="T10" fmla="*/ 300 w 300"/>
                <a:gd name="T11" fmla="*/ 6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139">
                  <a:moveTo>
                    <a:pt x="300" y="61"/>
                  </a:moveTo>
                  <a:cubicBezTo>
                    <a:pt x="298" y="58"/>
                    <a:pt x="294" y="56"/>
                    <a:pt x="290" y="5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1"/>
                    <a:pt x="0" y="2"/>
                  </a:cubicBezTo>
                  <a:cubicBezTo>
                    <a:pt x="129" y="139"/>
                    <a:pt x="129" y="139"/>
                    <a:pt x="129" y="139"/>
                  </a:cubicBezTo>
                  <a:lnTo>
                    <a:pt x="300" y="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" name="isḷíḍê"/>
            <p:cNvSpPr/>
            <p:nvPr/>
          </p:nvSpPr>
          <p:spPr bwMode="auto">
            <a:xfrm>
              <a:off x="6889751" y="3036888"/>
              <a:ext cx="1903413" cy="2308225"/>
            </a:xfrm>
            <a:custGeom>
              <a:avLst/>
              <a:gdLst>
                <a:gd name="T0" fmla="*/ 171 w 175"/>
                <a:gd name="T1" fmla="*/ 0 h 212"/>
                <a:gd name="T2" fmla="*/ 0 w 175"/>
                <a:gd name="T3" fmla="*/ 77 h 212"/>
                <a:gd name="T4" fmla="*/ 129 w 175"/>
                <a:gd name="T5" fmla="*/ 212 h 212"/>
                <a:gd name="T6" fmla="*/ 137 w 175"/>
                <a:gd name="T7" fmla="*/ 201 h 212"/>
                <a:gd name="T8" fmla="*/ 174 w 175"/>
                <a:gd name="T9" fmla="*/ 13 h 212"/>
                <a:gd name="T10" fmla="*/ 171 w 175"/>
                <a:gd name="T1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12">
                  <a:moveTo>
                    <a:pt x="171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29" y="212"/>
                    <a:pt x="129" y="212"/>
                    <a:pt x="129" y="212"/>
                  </a:cubicBezTo>
                  <a:cubicBezTo>
                    <a:pt x="133" y="210"/>
                    <a:pt x="136" y="206"/>
                    <a:pt x="137" y="20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5" y="8"/>
                    <a:pt x="173" y="3"/>
                    <a:pt x="171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" name="i$lîḍê"/>
            <p:cNvSpPr/>
            <p:nvPr/>
          </p:nvSpPr>
          <p:spPr bwMode="auto">
            <a:xfrm>
              <a:off x="4997451" y="2362200"/>
              <a:ext cx="1860550" cy="2644775"/>
            </a:xfrm>
            <a:custGeom>
              <a:avLst/>
              <a:gdLst>
                <a:gd name="T0" fmla="*/ 165 w 171"/>
                <a:gd name="T1" fmla="*/ 239 h 243"/>
                <a:gd name="T2" fmla="*/ 171 w 171"/>
                <a:gd name="T3" fmla="*/ 225 h 243"/>
                <a:gd name="T4" fmla="*/ 171 w 171"/>
                <a:gd name="T5" fmla="*/ 36 h 243"/>
                <a:gd name="T6" fmla="*/ 166 w 171"/>
                <a:gd name="T7" fmla="*/ 22 h 243"/>
                <a:gd name="T8" fmla="*/ 57 w 171"/>
                <a:gd name="T9" fmla="*/ 0 h 243"/>
                <a:gd name="T10" fmla="*/ 45 w 171"/>
                <a:gd name="T11" fmla="*/ 2 h 243"/>
                <a:gd name="T12" fmla="*/ 45 w 171"/>
                <a:gd name="T13" fmla="*/ 2 h 243"/>
                <a:gd name="T14" fmla="*/ 45 w 171"/>
                <a:gd name="T15" fmla="*/ 2 h 243"/>
                <a:gd name="T16" fmla="*/ 45 w 171"/>
                <a:gd name="T17" fmla="*/ 2 h 243"/>
                <a:gd name="T18" fmla="*/ 45 w 171"/>
                <a:gd name="T19" fmla="*/ 2 h 243"/>
                <a:gd name="T20" fmla="*/ 38 w 171"/>
                <a:gd name="T21" fmla="*/ 14 h 243"/>
                <a:gd name="T22" fmla="*/ 1 w 171"/>
                <a:gd name="T23" fmla="*/ 202 h 243"/>
                <a:gd name="T24" fmla="*/ 4 w 171"/>
                <a:gd name="T25" fmla="*/ 216 h 243"/>
                <a:gd name="T26" fmla="*/ 14 w 171"/>
                <a:gd name="T27" fmla="*/ 222 h 243"/>
                <a:gd name="T28" fmla="*/ 116 w 171"/>
                <a:gd name="T29" fmla="*/ 243 h 243"/>
                <a:gd name="T30" fmla="*/ 153 w 171"/>
                <a:gd name="T31" fmla="*/ 243 h 243"/>
                <a:gd name="T32" fmla="*/ 165 w 171"/>
                <a:gd name="T33" fmla="*/ 2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43">
                  <a:moveTo>
                    <a:pt x="165" y="239"/>
                  </a:moveTo>
                  <a:cubicBezTo>
                    <a:pt x="169" y="236"/>
                    <a:pt x="171" y="230"/>
                    <a:pt x="171" y="22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1"/>
                    <a:pt x="168" y="25"/>
                    <a:pt x="166" y="2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0"/>
                    <a:pt x="49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1" y="5"/>
                    <a:pt x="39" y="9"/>
                    <a:pt x="38" y="14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7"/>
                    <a:pt x="1" y="212"/>
                    <a:pt x="4" y="216"/>
                  </a:cubicBezTo>
                  <a:cubicBezTo>
                    <a:pt x="6" y="219"/>
                    <a:pt x="10" y="221"/>
                    <a:pt x="14" y="222"/>
                  </a:cubicBezTo>
                  <a:cubicBezTo>
                    <a:pt x="116" y="243"/>
                    <a:pt x="116" y="243"/>
                    <a:pt x="116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8" y="243"/>
                    <a:pt x="162" y="242"/>
                    <a:pt x="165" y="239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" name="íS1iďê"/>
            <p:cNvSpPr/>
            <p:nvPr/>
          </p:nvSpPr>
          <p:spPr bwMode="auto">
            <a:xfrm>
              <a:off x="3279776" y="1328738"/>
              <a:ext cx="3436938" cy="3570288"/>
            </a:xfrm>
            <a:custGeom>
              <a:avLst/>
              <a:gdLst>
                <a:gd name="T0" fmla="*/ 310 w 316"/>
                <a:gd name="T1" fmla="*/ 107 h 328"/>
                <a:gd name="T2" fmla="*/ 307 w 316"/>
                <a:gd name="T3" fmla="*/ 106 h 328"/>
                <a:gd name="T4" fmla="*/ 161 w 316"/>
                <a:gd name="T5" fmla="*/ 1 h 328"/>
                <a:gd name="T6" fmla="*/ 155 w 316"/>
                <a:gd name="T7" fmla="*/ 1 h 328"/>
                <a:gd name="T8" fmla="*/ 8 w 316"/>
                <a:gd name="T9" fmla="*/ 106 h 328"/>
                <a:gd name="T10" fmla="*/ 6 w 316"/>
                <a:gd name="T11" fmla="*/ 107 h 328"/>
                <a:gd name="T12" fmla="*/ 0 w 316"/>
                <a:gd name="T13" fmla="*/ 120 h 328"/>
                <a:gd name="T14" fmla="*/ 0 w 316"/>
                <a:gd name="T15" fmla="*/ 312 h 328"/>
                <a:gd name="T16" fmla="*/ 6 w 316"/>
                <a:gd name="T17" fmla="*/ 324 h 328"/>
                <a:gd name="T18" fmla="*/ 17 w 316"/>
                <a:gd name="T19" fmla="*/ 328 h 328"/>
                <a:gd name="T20" fmla="*/ 299 w 316"/>
                <a:gd name="T21" fmla="*/ 328 h 328"/>
                <a:gd name="T22" fmla="*/ 310 w 316"/>
                <a:gd name="T23" fmla="*/ 324 h 328"/>
                <a:gd name="T24" fmla="*/ 316 w 316"/>
                <a:gd name="T25" fmla="*/ 312 h 328"/>
                <a:gd name="T26" fmla="*/ 316 w 316"/>
                <a:gd name="T27" fmla="*/ 120 h 328"/>
                <a:gd name="T28" fmla="*/ 310 w 316"/>
                <a:gd name="T29" fmla="*/ 1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328">
                  <a:moveTo>
                    <a:pt x="310" y="107"/>
                  </a:moveTo>
                  <a:cubicBezTo>
                    <a:pt x="309" y="107"/>
                    <a:pt x="308" y="106"/>
                    <a:pt x="307" y="106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9" y="0"/>
                    <a:pt x="157" y="0"/>
                    <a:pt x="155" y="1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7" y="106"/>
                    <a:pt x="6" y="107"/>
                    <a:pt x="6" y="107"/>
                  </a:cubicBezTo>
                  <a:cubicBezTo>
                    <a:pt x="2" y="110"/>
                    <a:pt x="0" y="115"/>
                    <a:pt x="0" y="12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7"/>
                    <a:pt x="2" y="321"/>
                    <a:pt x="6" y="324"/>
                  </a:cubicBezTo>
                  <a:cubicBezTo>
                    <a:pt x="9" y="327"/>
                    <a:pt x="12" y="328"/>
                    <a:pt x="17" y="328"/>
                  </a:cubicBezTo>
                  <a:cubicBezTo>
                    <a:pt x="299" y="328"/>
                    <a:pt x="299" y="328"/>
                    <a:pt x="299" y="328"/>
                  </a:cubicBezTo>
                  <a:cubicBezTo>
                    <a:pt x="303" y="328"/>
                    <a:pt x="307" y="327"/>
                    <a:pt x="310" y="324"/>
                  </a:cubicBezTo>
                  <a:cubicBezTo>
                    <a:pt x="314" y="321"/>
                    <a:pt x="316" y="317"/>
                    <a:pt x="316" y="312"/>
                  </a:cubicBezTo>
                  <a:cubicBezTo>
                    <a:pt x="316" y="120"/>
                    <a:pt x="316" y="120"/>
                    <a:pt x="316" y="120"/>
                  </a:cubicBezTo>
                  <a:cubicBezTo>
                    <a:pt x="316" y="115"/>
                    <a:pt x="314" y="110"/>
                    <a:pt x="310" y="107"/>
                  </a:cubicBezTo>
                  <a:close/>
                </a:path>
              </a:pathLst>
            </a:custGeom>
            <a:solidFill>
              <a:srgbClr val="F57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" name="î$ḷïďé"/>
            <p:cNvSpPr/>
            <p:nvPr/>
          </p:nvSpPr>
          <p:spPr bwMode="auto">
            <a:xfrm>
              <a:off x="3844926" y="2200275"/>
              <a:ext cx="2295525" cy="2295525"/>
            </a:xfrm>
            <a:custGeom>
              <a:avLst/>
              <a:gdLst>
                <a:gd name="T0" fmla="*/ 199 w 211"/>
                <a:gd name="T1" fmla="*/ 204 h 211"/>
                <a:gd name="T2" fmla="*/ 18 w 211"/>
                <a:gd name="T3" fmla="*/ 211 h 211"/>
                <a:gd name="T4" fmla="*/ 6 w 211"/>
                <a:gd name="T5" fmla="*/ 200 h 211"/>
                <a:gd name="T6" fmla="*/ 0 w 211"/>
                <a:gd name="T7" fmla="*/ 18 h 211"/>
                <a:gd name="T8" fmla="*/ 11 w 211"/>
                <a:gd name="T9" fmla="*/ 6 h 211"/>
                <a:gd name="T10" fmla="*/ 193 w 211"/>
                <a:gd name="T11" fmla="*/ 0 h 211"/>
                <a:gd name="T12" fmla="*/ 204 w 211"/>
                <a:gd name="T13" fmla="*/ 11 h 211"/>
                <a:gd name="T14" fmla="*/ 210 w 211"/>
                <a:gd name="T15" fmla="*/ 193 h 211"/>
                <a:gd name="T16" fmla="*/ 199 w 211"/>
                <a:gd name="T17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1">
                  <a:moveTo>
                    <a:pt x="199" y="204"/>
                  </a:moveTo>
                  <a:cubicBezTo>
                    <a:pt x="18" y="211"/>
                    <a:pt x="18" y="211"/>
                    <a:pt x="18" y="211"/>
                  </a:cubicBezTo>
                  <a:cubicBezTo>
                    <a:pt x="11" y="211"/>
                    <a:pt x="6" y="206"/>
                    <a:pt x="6" y="20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1"/>
                    <a:pt x="4" y="6"/>
                    <a:pt x="11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9" y="0"/>
                    <a:pt x="204" y="5"/>
                    <a:pt x="204" y="11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1" y="199"/>
                    <a:pt x="206" y="204"/>
                    <a:pt x="199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" name="íṩlïḑé"/>
            <p:cNvSpPr/>
            <p:nvPr/>
          </p:nvSpPr>
          <p:spPr bwMode="auto">
            <a:xfrm flipV="1">
              <a:off x="3986213" y="2438400"/>
              <a:ext cx="1892300" cy="55563"/>
            </a:xfrm>
            <a:prstGeom prst="line">
              <a:avLst/>
            </a:prstGeom>
            <a:noFill/>
            <a:ln w="87313" cap="rnd">
              <a:solidFill>
                <a:srgbClr val="BFBFB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" name="ï$ḻiḍé"/>
            <p:cNvSpPr/>
            <p:nvPr/>
          </p:nvSpPr>
          <p:spPr bwMode="auto">
            <a:xfrm flipV="1">
              <a:off x="3986213" y="2700338"/>
              <a:ext cx="1892300" cy="53975"/>
            </a:xfrm>
            <a:prstGeom prst="line">
              <a:avLst/>
            </a:prstGeom>
            <a:noFill/>
            <a:ln w="87313" cap="rnd">
              <a:solidFill>
                <a:srgbClr val="BFBFB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" name="íSḷîde"/>
            <p:cNvSpPr/>
            <p:nvPr/>
          </p:nvSpPr>
          <p:spPr bwMode="auto">
            <a:xfrm flipV="1">
              <a:off x="3986213" y="2960688"/>
              <a:ext cx="1892300" cy="55563"/>
            </a:xfrm>
            <a:prstGeom prst="line">
              <a:avLst/>
            </a:prstGeom>
            <a:noFill/>
            <a:ln w="87313" cap="rnd">
              <a:solidFill>
                <a:srgbClr val="BFBFB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" name="ís1îḑê"/>
            <p:cNvSpPr/>
            <p:nvPr/>
          </p:nvSpPr>
          <p:spPr bwMode="auto">
            <a:xfrm flipV="1">
              <a:off x="3976688" y="3222625"/>
              <a:ext cx="1901825" cy="53975"/>
            </a:xfrm>
            <a:prstGeom prst="line">
              <a:avLst/>
            </a:prstGeom>
            <a:noFill/>
            <a:ln w="87313" cap="rnd">
              <a:solidFill>
                <a:srgbClr val="BFBFB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" name="isḻíde"/>
            <p:cNvSpPr/>
            <p:nvPr/>
          </p:nvSpPr>
          <p:spPr bwMode="auto">
            <a:xfrm flipV="1">
              <a:off x="3976688" y="3494088"/>
              <a:ext cx="1901825" cy="55563"/>
            </a:xfrm>
            <a:prstGeom prst="line">
              <a:avLst/>
            </a:prstGeom>
            <a:noFill/>
            <a:ln w="87313" cap="rnd">
              <a:solidFill>
                <a:srgbClr val="BFBFB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" name="íśliďê"/>
            <p:cNvSpPr/>
            <p:nvPr/>
          </p:nvSpPr>
          <p:spPr bwMode="auto">
            <a:xfrm>
              <a:off x="3279776" y="2506663"/>
              <a:ext cx="1717675" cy="2360613"/>
            </a:xfrm>
            <a:custGeom>
              <a:avLst/>
              <a:gdLst>
                <a:gd name="T0" fmla="*/ 6 w 158"/>
                <a:gd name="T1" fmla="*/ 0 h 217"/>
                <a:gd name="T2" fmla="*/ 0 w 158"/>
                <a:gd name="T3" fmla="*/ 13 h 217"/>
                <a:gd name="T4" fmla="*/ 0 w 158"/>
                <a:gd name="T5" fmla="*/ 205 h 217"/>
                <a:gd name="T6" fmla="*/ 6 w 158"/>
                <a:gd name="T7" fmla="*/ 217 h 217"/>
                <a:gd name="T8" fmla="*/ 158 w 158"/>
                <a:gd name="T9" fmla="*/ 109 h 217"/>
                <a:gd name="T10" fmla="*/ 6 w 158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17">
                  <a:moveTo>
                    <a:pt x="6" y="0"/>
                  </a:moveTo>
                  <a:cubicBezTo>
                    <a:pt x="2" y="3"/>
                    <a:pt x="0" y="8"/>
                    <a:pt x="0" y="1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0"/>
                    <a:pt x="2" y="214"/>
                    <a:pt x="6" y="217"/>
                  </a:cubicBezTo>
                  <a:cubicBezTo>
                    <a:pt x="158" y="109"/>
                    <a:pt x="158" y="109"/>
                    <a:pt x="158" y="109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" name="îṩļîďe"/>
            <p:cNvSpPr/>
            <p:nvPr/>
          </p:nvSpPr>
          <p:spPr bwMode="auto">
            <a:xfrm>
              <a:off x="3344863" y="3679825"/>
              <a:ext cx="3305175" cy="1219200"/>
            </a:xfrm>
            <a:custGeom>
              <a:avLst/>
              <a:gdLst>
                <a:gd name="T0" fmla="*/ 0 w 304"/>
                <a:gd name="T1" fmla="*/ 108 h 112"/>
                <a:gd name="T2" fmla="*/ 11 w 304"/>
                <a:gd name="T3" fmla="*/ 112 h 112"/>
                <a:gd name="T4" fmla="*/ 293 w 304"/>
                <a:gd name="T5" fmla="*/ 112 h 112"/>
                <a:gd name="T6" fmla="*/ 304 w 304"/>
                <a:gd name="T7" fmla="*/ 108 h 112"/>
                <a:gd name="T8" fmla="*/ 152 w 304"/>
                <a:gd name="T9" fmla="*/ 0 h 112"/>
                <a:gd name="T10" fmla="*/ 0 w 304"/>
                <a:gd name="T11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12">
                  <a:moveTo>
                    <a:pt x="0" y="108"/>
                  </a:moveTo>
                  <a:cubicBezTo>
                    <a:pt x="3" y="111"/>
                    <a:pt x="6" y="112"/>
                    <a:pt x="11" y="112"/>
                  </a:cubicBezTo>
                  <a:cubicBezTo>
                    <a:pt x="293" y="112"/>
                    <a:pt x="293" y="112"/>
                    <a:pt x="293" y="112"/>
                  </a:cubicBezTo>
                  <a:cubicBezTo>
                    <a:pt x="297" y="112"/>
                    <a:pt x="301" y="111"/>
                    <a:pt x="304" y="108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" name="isļíďê"/>
            <p:cNvSpPr/>
            <p:nvPr/>
          </p:nvSpPr>
          <p:spPr bwMode="auto">
            <a:xfrm>
              <a:off x="4997451" y="2501583"/>
              <a:ext cx="1719263" cy="2360613"/>
            </a:xfrm>
            <a:custGeom>
              <a:avLst/>
              <a:gdLst>
                <a:gd name="T0" fmla="*/ 152 w 158"/>
                <a:gd name="T1" fmla="*/ 0 h 217"/>
                <a:gd name="T2" fmla="*/ 0 w 158"/>
                <a:gd name="T3" fmla="*/ 109 h 217"/>
                <a:gd name="T4" fmla="*/ 152 w 158"/>
                <a:gd name="T5" fmla="*/ 217 h 217"/>
                <a:gd name="T6" fmla="*/ 158 w 158"/>
                <a:gd name="T7" fmla="*/ 205 h 217"/>
                <a:gd name="T8" fmla="*/ 158 w 158"/>
                <a:gd name="T9" fmla="*/ 13 h 217"/>
                <a:gd name="T10" fmla="*/ 152 w 158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17">
                  <a:moveTo>
                    <a:pt x="152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52" y="217"/>
                    <a:pt x="152" y="217"/>
                    <a:pt x="152" y="217"/>
                  </a:cubicBezTo>
                  <a:cubicBezTo>
                    <a:pt x="156" y="214"/>
                    <a:pt x="158" y="210"/>
                    <a:pt x="158" y="205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8"/>
                    <a:pt x="156" y="3"/>
                    <a:pt x="152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</p:grpSp>
      <p:sp>
        <p:nvSpPr>
          <p:cNvPr id="3" name="Title 6"/>
          <p:cNvSpPr txBox="1"/>
          <p:nvPr>
            <p:custDataLst>
              <p:tags r:id="rId1"/>
            </p:custDataLst>
          </p:nvPr>
        </p:nvSpPr>
        <p:spPr>
          <a:xfrm>
            <a:off x="475615" y="1137920"/>
            <a:ext cx="11489055" cy="50419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400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亲爱的老班，您好！</a:t>
            </a:r>
            <a:endParaRPr lang="zh-CN" altLang="en-US" sz="2400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400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犹豫再三还是决定给您写这封信。最近我的天空一片阴霾，我觉得我周围的空气很压抑，我有点透不过气来。难道真的有所谓的青春期综合征吗？</a:t>
            </a:r>
            <a:endParaRPr lang="zh-CN" altLang="en-US" sz="2400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400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我有点讨厌自己，为什么别人的身体像拔节的竹笋而我却还是这么矮小？我很怕上体育课，因为一到跑步环节我就尴尬万分，我觉得我喝水都会长胖，跑步就成了我的噩梦。</a:t>
            </a:r>
            <a:endParaRPr lang="zh-CN" altLang="en-US" sz="2400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400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还不止如此，我恨爸爸妈妈没有把我生成一个聪明伶俐的孩子。我的记忆力很不好，别人一会会背的内容我花几倍时间却还没有效果。我不想说话，不想与他人交流，我也没有什么朋友。我心里像压了一块石头，上课老走神。老师讲的内容我听不进去</a:t>
            </a:r>
            <a:r>
              <a:rPr altLang="zh-CN" sz="2400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......</a:t>
            </a:r>
            <a:endParaRPr lang="zh-CN" altLang="en-US" sz="2400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lang="zh-CN" altLang="en-US" sz="2400" spc="50" noProof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亲爱的老班，我该怎么办？迷茫！</a:t>
            </a:r>
            <a:endParaRPr lang="zh-CN" altLang="en-US" sz="2400" spc="50" noProof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2"/>
            </p:custDataLst>
          </p:nvPr>
        </p:nvSpPr>
        <p:spPr>
          <a:xfrm>
            <a:off x="191770" y="116840"/>
            <a:ext cx="2124710" cy="1064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3200" b="1" spc="300">
                <a:ln w="3175">
                  <a:noFill/>
                  <a:prstDash val="dash"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共读信笺</a:t>
            </a:r>
            <a:endParaRPr lang="zh-CN" altLang="en-US" sz="3200" b="1" spc="300">
              <a:ln w="3175">
                <a:noFill/>
                <a:prstDash val="dash"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9640" y="2583815"/>
            <a:ext cx="7469505" cy="899160"/>
          </a:xfrm>
        </p:spPr>
        <p:txBody>
          <a:bodyPr/>
          <a:lstStyle/>
          <a:p>
            <a:r>
              <a:rPr lang="zh-CN" altLang="en-US" sz="4400" b="1"/>
              <a:t>参与调查</a:t>
            </a:r>
            <a:r>
              <a:rPr lang="zh-CN" altLang="en-US" sz="4400" b="1">
                <a:sym typeface="+mn-ea"/>
              </a:rPr>
              <a:t>，</a:t>
            </a:r>
            <a:r>
              <a:rPr lang="zh-CN" altLang="en-US" sz="4400" b="1"/>
              <a:t>清晰自我的形象</a:t>
            </a:r>
            <a:endParaRPr lang="zh-CN" altLang="en-US" sz="4400" b="1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63525" y="116205"/>
            <a:ext cx="3763010" cy="85471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4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第 二 篇 章</a:t>
            </a:r>
            <a:endParaRPr lang="zh-CN" altLang="en-US" sz="4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3935730" y="260985"/>
            <a:ext cx="4650740" cy="1064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3600" b="1" spc="30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自我满意度调查表</a:t>
            </a:r>
            <a:endParaRPr lang="zh-CN" altLang="en-US" sz="3600" b="1" spc="30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657225" y="1503045"/>
          <a:ext cx="11135360" cy="4442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9015"/>
                <a:gridCol w="1635760"/>
                <a:gridCol w="1567180"/>
                <a:gridCol w="1619885"/>
                <a:gridCol w="1493520"/>
              </a:tblGrid>
              <a:tr h="33401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满意度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很满意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较满意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一般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不满意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当我看到自己的容貌时，我感到</a:t>
                      </a:r>
                      <a:r>
                        <a:rPr lang="en-US" sz="200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    </a:t>
                      </a:r>
                      <a:r>
                        <a:rPr 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sz="200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   </a:t>
                      </a:r>
                      <a:r>
                        <a:rPr 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200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            </a:t>
                      </a:r>
                      <a:r>
                        <a:rPr 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</a:t>
                      </a:r>
                      <a:endParaRPr lang="en-US" altLang="en-US" sz="2000" b="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当我看到自己的身高时，我感到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当我想到自己的性格时，我感到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对自己调节情绪的能力，我感到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对自己的人际交往能力，我感到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对自己的</a:t>
                      </a:r>
                      <a:r>
                        <a:rPr 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，我感到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对自己的</a:t>
                      </a:r>
                      <a:r>
                        <a:rPr 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，我感到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对自己的</a:t>
                      </a:r>
                      <a:r>
                        <a:rPr 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，我感到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我一共得到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  ）个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  ）个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  ）个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  ）个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 gridSpan="5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我最满意的是 </a:t>
                      </a:r>
                      <a:r>
                        <a:rPr 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        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，最不满意的是</a:t>
                      </a:r>
                      <a:r>
                        <a:rPr lang="en-US" sz="200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                            </a:t>
                      </a:r>
                      <a:r>
                        <a:rPr 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 gridSpan="5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我对自己的总体评价：</a:t>
                      </a:r>
                      <a:r>
                        <a:rPr lang="en-US" sz="200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_________________________________</a:t>
                      </a:r>
                      <a:r>
                        <a:rPr 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r>
                        <a:rPr 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sz="200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                     </a:t>
                      </a:r>
                      <a:r>
                        <a:rPr lang="en-US" sz="20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                        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1770" y="116205"/>
            <a:ext cx="14478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活 动 一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335915" y="188595"/>
            <a:ext cx="4745355" cy="1064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4000" b="1" spc="30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组内讨论、分享</a:t>
            </a:r>
            <a:endParaRPr lang="zh-CN" altLang="en-US" sz="4000" b="1" spc="30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3" name="组合 2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9725025" y="4347845"/>
            <a:ext cx="2383790" cy="2170430"/>
            <a:chOff x="3532188" y="1089025"/>
            <a:chExt cx="5133975" cy="4673600"/>
          </a:xfrm>
        </p:grpSpPr>
        <p:sp>
          <p:nvSpPr>
            <p:cNvPr id="224" name="îśliḋé"/>
            <p:cNvSpPr/>
            <p:nvPr/>
          </p:nvSpPr>
          <p:spPr bwMode="auto">
            <a:xfrm>
              <a:off x="5289551" y="2984500"/>
              <a:ext cx="1320800" cy="2701925"/>
            </a:xfrm>
            <a:custGeom>
              <a:avLst/>
              <a:gdLst>
                <a:gd name="T0" fmla="*/ 201 w 209"/>
                <a:gd name="T1" fmla="*/ 428 h 428"/>
                <a:gd name="T2" fmla="*/ 209 w 209"/>
                <a:gd name="T3" fmla="*/ 428 h 428"/>
                <a:gd name="T4" fmla="*/ 197 w 209"/>
                <a:gd name="T5" fmla="*/ 249 h 428"/>
                <a:gd name="T6" fmla="*/ 183 w 209"/>
                <a:gd name="T7" fmla="*/ 256 h 428"/>
                <a:gd name="T8" fmla="*/ 140 w 209"/>
                <a:gd name="T9" fmla="*/ 216 h 428"/>
                <a:gd name="T10" fmla="*/ 140 w 209"/>
                <a:gd name="T11" fmla="*/ 34 h 428"/>
                <a:gd name="T12" fmla="*/ 107 w 209"/>
                <a:gd name="T13" fmla="*/ 13 h 428"/>
                <a:gd name="T14" fmla="*/ 37 w 209"/>
                <a:gd name="T15" fmla="*/ 13 h 428"/>
                <a:gd name="T16" fmla="*/ 4 w 209"/>
                <a:gd name="T17" fmla="*/ 84 h 428"/>
                <a:gd name="T18" fmla="*/ 23 w 209"/>
                <a:gd name="T19" fmla="*/ 259 h 428"/>
                <a:gd name="T20" fmla="*/ 13 w 209"/>
                <a:gd name="T21" fmla="*/ 428 h 428"/>
                <a:gd name="T22" fmla="*/ 21 w 209"/>
                <a:gd name="T23" fmla="*/ 428 h 428"/>
                <a:gd name="T24" fmla="*/ 49 w 209"/>
                <a:gd name="T25" fmla="*/ 268 h 428"/>
                <a:gd name="T26" fmla="*/ 172 w 209"/>
                <a:gd name="T27" fmla="*/ 268 h 428"/>
                <a:gd name="T28" fmla="*/ 201 w 209"/>
                <a:gd name="T2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428">
                  <a:moveTo>
                    <a:pt x="201" y="428"/>
                  </a:moveTo>
                  <a:cubicBezTo>
                    <a:pt x="209" y="428"/>
                    <a:pt x="209" y="428"/>
                    <a:pt x="209" y="428"/>
                  </a:cubicBezTo>
                  <a:cubicBezTo>
                    <a:pt x="197" y="249"/>
                    <a:pt x="197" y="249"/>
                    <a:pt x="197" y="249"/>
                  </a:cubicBezTo>
                  <a:cubicBezTo>
                    <a:pt x="183" y="256"/>
                    <a:pt x="183" y="256"/>
                    <a:pt x="183" y="256"/>
                  </a:cubicBezTo>
                  <a:cubicBezTo>
                    <a:pt x="140" y="216"/>
                    <a:pt x="140" y="216"/>
                    <a:pt x="140" y="21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85" y="0"/>
                    <a:pt x="59" y="0"/>
                    <a:pt x="37" y="13"/>
                  </a:cubicBezTo>
                  <a:cubicBezTo>
                    <a:pt x="12" y="27"/>
                    <a:pt x="0" y="55"/>
                    <a:pt x="4" y="84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13" y="428"/>
                    <a:pt x="13" y="428"/>
                    <a:pt x="13" y="428"/>
                  </a:cubicBezTo>
                  <a:cubicBezTo>
                    <a:pt x="21" y="428"/>
                    <a:pt x="21" y="428"/>
                    <a:pt x="21" y="42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172" y="268"/>
                    <a:pt x="172" y="268"/>
                    <a:pt x="172" y="268"/>
                  </a:cubicBezTo>
                  <a:lnTo>
                    <a:pt x="201" y="428"/>
                  </a:lnTo>
                  <a:close/>
                </a:path>
              </a:pathLst>
            </a:custGeom>
            <a:solidFill>
              <a:srgbClr val="385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5" name="ïṧľîďè"/>
            <p:cNvSpPr/>
            <p:nvPr/>
          </p:nvSpPr>
          <p:spPr bwMode="auto">
            <a:xfrm>
              <a:off x="3532188" y="5654675"/>
              <a:ext cx="5133975" cy="107950"/>
            </a:xfrm>
            <a:custGeom>
              <a:avLst/>
              <a:gdLst>
                <a:gd name="T0" fmla="*/ 803 w 812"/>
                <a:gd name="T1" fmla="*/ 0 h 17"/>
                <a:gd name="T2" fmla="*/ 9 w 812"/>
                <a:gd name="T3" fmla="*/ 0 h 17"/>
                <a:gd name="T4" fmla="*/ 0 w 812"/>
                <a:gd name="T5" fmla="*/ 8 h 17"/>
                <a:gd name="T6" fmla="*/ 0 w 812"/>
                <a:gd name="T7" fmla="*/ 8 h 17"/>
                <a:gd name="T8" fmla="*/ 9 w 812"/>
                <a:gd name="T9" fmla="*/ 17 h 17"/>
                <a:gd name="T10" fmla="*/ 803 w 812"/>
                <a:gd name="T11" fmla="*/ 17 h 17"/>
                <a:gd name="T12" fmla="*/ 812 w 812"/>
                <a:gd name="T13" fmla="*/ 8 h 17"/>
                <a:gd name="T14" fmla="*/ 812 w 812"/>
                <a:gd name="T15" fmla="*/ 8 h 17"/>
                <a:gd name="T16" fmla="*/ 803 w 81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2" h="17">
                  <a:moveTo>
                    <a:pt x="80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803" y="17"/>
                    <a:pt x="803" y="17"/>
                    <a:pt x="803" y="17"/>
                  </a:cubicBezTo>
                  <a:cubicBezTo>
                    <a:pt x="808" y="17"/>
                    <a:pt x="812" y="13"/>
                    <a:pt x="812" y="8"/>
                  </a:cubicBezTo>
                  <a:cubicBezTo>
                    <a:pt x="812" y="8"/>
                    <a:pt x="812" y="8"/>
                    <a:pt x="812" y="8"/>
                  </a:cubicBezTo>
                  <a:cubicBezTo>
                    <a:pt x="812" y="4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E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6" name="íŝľïḍè"/>
            <p:cNvSpPr/>
            <p:nvPr/>
          </p:nvSpPr>
          <p:spPr bwMode="auto">
            <a:xfrm>
              <a:off x="6010276" y="5561013"/>
              <a:ext cx="385763" cy="125413"/>
            </a:xfrm>
            <a:custGeom>
              <a:avLst/>
              <a:gdLst>
                <a:gd name="T0" fmla="*/ 10 w 61"/>
                <a:gd name="T1" fmla="*/ 0 h 20"/>
                <a:gd name="T2" fmla="*/ 0 w 61"/>
                <a:gd name="T3" fmla="*/ 20 h 20"/>
                <a:gd name="T4" fmla="*/ 61 w 61"/>
                <a:gd name="T5" fmla="*/ 20 h 20"/>
                <a:gd name="T6" fmla="*/ 61 w 61"/>
                <a:gd name="T7" fmla="*/ 20 h 20"/>
                <a:gd name="T8" fmla="*/ 44 w 61"/>
                <a:gd name="T9" fmla="*/ 9 h 20"/>
                <a:gd name="T10" fmla="*/ 37 w 61"/>
                <a:gd name="T11" fmla="*/ 10 h 20"/>
                <a:gd name="T12" fmla="*/ 30 w 61"/>
                <a:gd name="T13" fmla="*/ 0 h 20"/>
                <a:gd name="T14" fmla="*/ 30 w 61"/>
                <a:gd name="T15" fmla="*/ 0 h 20"/>
                <a:gd name="T16" fmla="*/ 10 w 6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0">
                  <a:moveTo>
                    <a:pt x="1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9" y="13"/>
                    <a:pt x="52" y="8"/>
                    <a:pt x="44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2" y="10"/>
                    <a:pt x="28" y="5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7" name="î$1iḋe"/>
            <p:cNvSpPr/>
            <p:nvPr/>
          </p:nvSpPr>
          <p:spPr bwMode="auto">
            <a:xfrm>
              <a:off x="6370638" y="5561013"/>
              <a:ext cx="379413" cy="125413"/>
            </a:xfrm>
            <a:custGeom>
              <a:avLst/>
              <a:gdLst>
                <a:gd name="T0" fmla="*/ 9 w 60"/>
                <a:gd name="T1" fmla="*/ 0 h 20"/>
                <a:gd name="T2" fmla="*/ 0 w 60"/>
                <a:gd name="T3" fmla="*/ 20 h 20"/>
                <a:gd name="T4" fmla="*/ 60 w 60"/>
                <a:gd name="T5" fmla="*/ 20 h 20"/>
                <a:gd name="T6" fmla="*/ 60 w 60"/>
                <a:gd name="T7" fmla="*/ 20 h 20"/>
                <a:gd name="T8" fmla="*/ 44 w 60"/>
                <a:gd name="T9" fmla="*/ 9 h 20"/>
                <a:gd name="T10" fmla="*/ 36 w 60"/>
                <a:gd name="T11" fmla="*/ 10 h 20"/>
                <a:gd name="T12" fmla="*/ 30 w 60"/>
                <a:gd name="T13" fmla="*/ 0 h 20"/>
                <a:gd name="T14" fmla="*/ 30 w 60"/>
                <a:gd name="T15" fmla="*/ 0 h 20"/>
                <a:gd name="T16" fmla="*/ 9 w 6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">
                  <a:moveTo>
                    <a:pt x="9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8" y="13"/>
                    <a:pt x="51" y="8"/>
                    <a:pt x="44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1" y="10"/>
                    <a:pt x="28" y="5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8" name="íṥlíḓe"/>
            <p:cNvSpPr/>
            <p:nvPr/>
          </p:nvSpPr>
          <p:spPr bwMode="auto">
            <a:xfrm>
              <a:off x="5795963" y="4151313"/>
              <a:ext cx="941388" cy="1428750"/>
            </a:xfrm>
            <a:custGeom>
              <a:avLst/>
              <a:gdLst>
                <a:gd name="T0" fmla="*/ 100 w 149"/>
                <a:gd name="T1" fmla="*/ 226 h 226"/>
                <a:gd name="T2" fmla="*/ 105 w 149"/>
                <a:gd name="T3" fmla="*/ 88 h 226"/>
                <a:gd name="T4" fmla="*/ 44 w 149"/>
                <a:gd name="T5" fmla="*/ 57 h 226"/>
                <a:gd name="T6" fmla="*/ 32 w 149"/>
                <a:gd name="T7" fmla="*/ 57 h 226"/>
                <a:gd name="T8" fmla="*/ 0 w 149"/>
                <a:gd name="T9" fmla="*/ 7 h 226"/>
                <a:gd name="T10" fmla="*/ 63 w 149"/>
                <a:gd name="T11" fmla="*/ 0 h 226"/>
                <a:gd name="T12" fmla="*/ 136 w 149"/>
                <a:gd name="T13" fmla="*/ 46 h 226"/>
                <a:gd name="T14" fmla="*/ 148 w 149"/>
                <a:gd name="T15" fmla="*/ 70 h 226"/>
                <a:gd name="T16" fmla="*/ 121 w 149"/>
                <a:gd name="T17" fmla="*/ 225 h 226"/>
                <a:gd name="T18" fmla="*/ 100 w 149"/>
                <a:gd name="T1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226">
                  <a:moveTo>
                    <a:pt x="100" y="226"/>
                  </a:moveTo>
                  <a:cubicBezTo>
                    <a:pt x="105" y="88"/>
                    <a:pt x="105" y="88"/>
                    <a:pt x="105" y="88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44" y="51"/>
                    <a:pt x="149" y="61"/>
                    <a:pt x="148" y="70"/>
                  </a:cubicBezTo>
                  <a:cubicBezTo>
                    <a:pt x="121" y="225"/>
                    <a:pt x="121" y="225"/>
                    <a:pt x="121" y="225"/>
                  </a:cubicBezTo>
                  <a:lnTo>
                    <a:pt x="100" y="226"/>
                  </a:lnTo>
                  <a:close/>
                </a:path>
              </a:pathLst>
            </a:custGeom>
            <a:solidFill>
              <a:srgbClr val="ED4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9" name="isḷîde"/>
            <p:cNvSpPr/>
            <p:nvPr/>
          </p:nvSpPr>
          <p:spPr bwMode="auto">
            <a:xfrm>
              <a:off x="5662613" y="4176713"/>
              <a:ext cx="828675" cy="1397000"/>
            </a:xfrm>
            <a:custGeom>
              <a:avLst/>
              <a:gdLst>
                <a:gd name="T0" fmla="*/ 64 w 131"/>
                <a:gd name="T1" fmla="*/ 0 h 221"/>
                <a:gd name="T2" fmla="*/ 120 w 131"/>
                <a:gd name="T3" fmla="*/ 43 h 221"/>
                <a:gd name="T4" fmla="*/ 129 w 131"/>
                <a:gd name="T5" fmla="*/ 69 h 221"/>
                <a:gd name="T6" fmla="*/ 85 w 131"/>
                <a:gd name="T7" fmla="*/ 221 h 221"/>
                <a:gd name="T8" fmla="*/ 64 w 131"/>
                <a:gd name="T9" fmla="*/ 221 h 221"/>
                <a:gd name="T10" fmla="*/ 82 w 131"/>
                <a:gd name="T11" fmla="*/ 72 h 221"/>
                <a:gd name="T12" fmla="*/ 22 w 131"/>
                <a:gd name="T13" fmla="*/ 53 h 221"/>
                <a:gd name="T14" fmla="*/ 64 w 131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21">
                  <a:moveTo>
                    <a:pt x="64" y="0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28" y="49"/>
                    <a:pt x="131" y="59"/>
                    <a:pt x="129" y="69"/>
                  </a:cubicBezTo>
                  <a:cubicBezTo>
                    <a:pt x="85" y="221"/>
                    <a:pt x="85" y="221"/>
                    <a:pt x="85" y="221"/>
                  </a:cubicBezTo>
                  <a:cubicBezTo>
                    <a:pt x="64" y="221"/>
                    <a:pt x="64" y="221"/>
                    <a:pt x="64" y="22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46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0" name="iSļíḓe"/>
            <p:cNvSpPr/>
            <p:nvPr/>
          </p:nvSpPr>
          <p:spPr bwMode="auto">
            <a:xfrm>
              <a:off x="5548313" y="4151313"/>
              <a:ext cx="1068388" cy="449263"/>
            </a:xfrm>
            <a:custGeom>
              <a:avLst/>
              <a:gdLst>
                <a:gd name="T0" fmla="*/ 145 w 169"/>
                <a:gd name="T1" fmla="*/ 50 h 71"/>
                <a:gd name="T2" fmla="*/ 169 w 169"/>
                <a:gd name="T3" fmla="*/ 42 h 71"/>
                <a:gd name="T4" fmla="*/ 102 w 169"/>
                <a:gd name="T5" fmla="*/ 0 h 71"/>
                <a:gd name="T6" fmla="*/ 54 w 169"/>
                <a:gd name="T7" fmla="*/ 5 h 71"/>
                <a:gd name="T8" fmla="*/ 0 w 169"/>
                <a:gd name="T9" fmla="*/ 7 h 71"/>
                <a:gd name="T10" fmla="*/ 0 w 169"/>
                <a:gd name="T11" fmla="*/ 14 h 71"/>
                <a:gd name="T12" fmla="*/ 41 w 169"/>
                <a:gd name="T13" fmla="*/ 57 h 71"/>
                <a:gd name="T14" fmla="*/ 86 w 169"/>
                <a:gd name="T15" fmla="*/ 71 h 71"/>
                <a:gd name="T16" fmla="*/ 145 w 169"/>
                <a:gd name="T1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71">
                  <a:moveTo>
                    <a:pt x="145" y="50"/>
                  </a:moveTo>
                  <a:cubicBezTo>
                    <a:pt x="153" y="47"/>
                    <a:pt x="161" y="44"/>
                    <a:pt x="169" y="4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8"/>
                    <a:pt x="19" y="50"/>
                    <a:pt x="41" y="57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106" y="66"/>
                    <a:pt x="126" y="56"/>
                    <a:pt x="145" y="50"/>
                  </a:cubicBezTo>
                  <a:close/>
                </a:path>
              </a:pathLst>
            </a:custGeom>
            <a:solidFill>
              <a:srgbClr val="93A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1" name="iṧľïḓé"/>
            <p:cNvSpPr/>
            <p:nvPr/>
          </p:nvSpPr>
          <p:spPr bwMode="auto">
            <a:xfrm>
              <a:off x="6832601" y="2794000"/>
              <a:ext cx="239713" cy="360363"/>
            </a:xfrm>
            <a:custGeom>
              <a:avLst/>
              <a:gdLst>
                <a:gd name="T0" fmla="*/ 22 w 38"/>
                <a:gd name="T1" fmla="*/ 57 h 57"/>
                <a:gd name="T2" fmla="*/ 22 w 38"/>
                <a:gd name="T3" fmla="*/ 57 h 57"/>
                <a:gd name="T4" fmla="*/ 32 w 38"/>
                <a:gd name="T5" fmla="*/ 47 h 57"/>
                <a:gd name="T6" fmla="*/ 36 w 38"/>
                <a:gd name="T7" fmla="*/ 42 h 57"/>
                <a:gd name="T8" fmla="*/ 34 w 38"/>
                <a:gd name="T9" fmla="*/ 30 h 57"/>
                <a:gd name="T10" fmla="*/ 23 w 38"/>
                <a:gd name="T11" fmla="*/ 21 h 57"/>
                <a:gd name="T12" fmla="*/ 31 w 38"/>
                <a:gd name="T13" fmla="*/ 6 h 57"/>
                <a:gd name="T14" fmla="*/ 29 w 38"/>
                <a:gd name="T15" fmla="*/ 0 h 57"/>
                <a:gd name="T16" fmla="*/ 29 w 38"/>
                <a:gd name="T17" fmla="*/ 0 h 57"/>
                <a:gd name="T18" fmla="*/ 24 w 38"/>
                <a:gd name="T19" fmla="*/ 1 h 57"/>
                <a:gd name="T20" fmla="*/ 12 w 38"/>
                <a:gd name="T21" fmla="*/ 18 h 57"/>
                <a:gd name="T22" fmla="*/ 10 w 38"/>
                <a:gd name="T23" fmla="*/ 19 h 57"/>
                <a:gd name="T24" fmla="*/ 5 w 38"/>
                <a:gd name="T25" fmla="*/ 28 h 57"/>
                <a:gd name="T26" fmla="*/ 5 w 38"/>
                <a:gd name="T27" fmla="*/ 28 h 57"/>
                <a:gd name="T28" fmla="*/ 1 w 38"/>
                <a:gd name="T29" fmla="*/ 40 h 57"/>
                <a:gd name="T30" fmla="*/ 0 w 38"/>
                <a:gd name="T31" fmla="*/ 47 h 57"/>
                <a:gd name="T32" fmla="*/ 22 w 38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7"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6" y="55"/>
                    <a:pt x="30" y="51"/>
                    <a:pt x="32" y="47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38"/>
                    <a:pt x="37" y="33"/>
                    <a:pt x="34" y="3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4"/>
                    <a:pt x="31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5" y="0"/>
                    <a:pt x="24" y="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8" y="22"/>
                    <a:pt x="6" y="25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2"/>
                    <a:pt x="1" y="36"/>
                    <a:pt x="1" y="40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22" y="57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2" name="ï$ḷîḋe"/>
            <p:cNvSpPr/>
            <p:nvPr/>
          </p:nvSpPr>
          <p:spPr bwMode="auto">
            <a:xfrm>
              <a:off x="5113338" y="3059113"/>
              <a:ext cx="1870075" cy="1162050"/>
            </a:xfrm>
            <a:custGeom>
              <a:avLst/>
              <a:gdLst>
                <a:gd name="T0" fmla="*/ 162 w 296"/>
                <a:gd name="T1" fmla="*/ 3 h 184"/>
                <a:gd name="T2" fmla="*/ 96 w 296"/>
                <a:gd name="T3" fmla="*/ 3 h 184"/>
                <a:gd name="T4" fmla="*/ 55 w 296"/>
                <a:gd name="T5" fmla="*/ 27 h 184"/>
                <a:gd name="T6" fmla="*/ 7 w 296"/>
                <a:gd name="T7" fmla="*/ 100 h 184"/>
                <a:gd name="T8" fmla="*/ 16 w 296"/>
                <a:gd name="T9" fmla="*/ 130 h 184"/>
                <a:gd name="T10" fmla="*/ 83 w 296"/>
                <a:gd name="T11" fmla="*/ 161 h 184"/>
                <a:gd name="T12" fmla="*/ 96 w 296"/>
                <a:gd name="T13" fmla="*/ 131 h 184"/>
                <a:gd name="T14" fmla="*/ 52 w 296"/>
                <a:gd name="T15" fmla="*/ 112 h 184"/>
                <a:gd name="T16" fmla="*/ 49 w 296"/>
                <a:gd name="T17" fmla="*/ 101 h 184"/>
                <a:gd name="T18" fmla="*/ 65 w 296"/>
                <a:gd name="T19" fmla="*/ 79 h 184"/>
                <a:gd name="T20" fmla="*/ 65 w 296"/>
                <a:gd name="T21" fmla="*/ 184 h 184"/>
                <a:gd name="T22" fmla="*/ 180 w 296"/>
                <a:gd name="T23" fmla="*/ 174 h 184"/>
                <a:gd name="T24" fmla="*/ 172 w 296"/>
                <a:gd name="T25" fmla="*/ 54 h 184"/>
                <a:gd name="T26" fmla="*/ 218 w 296"/>
                <a:gd name="T27" fmla="*/ 97 h 184"/>
                <a:gd name="T28" fmla="*/ 253 w 296"/>
                <a:gd name="T29" fmla="*/ 92 h 184"/>
                <a:gd name="T30" fmla="*/ 296 w 296"/>
                <a:gd name="T31" fmla="*/ 15 h 184"/>
                <a:gd name="T32" fmla="*/ 271 w 296"/>
                <a:gd name="T33" fmla="*/ 0 h 184"/>
                <a:gd name="T34" fmla="*/ 237 w 296"/>
                <a:gd name="T35" fmla="*/ 59 h 184"/>
                <a:gd name="T36" fmla="*/ 195 w 296"/>
                <a:gd name="T37" fmla="*/ 17 h 184"/>
                <a:gd name="T38" fmla="*/ 162 w 296"/>
                <a:gd name="T3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6" h="184">
                  <a:moveTo>
                    <a:pt x="162" y="3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79" y="3"/>
                    <a:pt x="64" y="12"/>
                    <a:pt x="55" y="27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0" y="111"/>
                    <a:pt x="4" y="125"/>
                    <a:pt x="16" y="130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96" y="131"/>
                    <a:pt x="96" y="131"/>
                    <a:pt x="96" y="131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47" y="110"/>
                    <a:pt x="46" y="105"/>
                    <a:pt x="49" y="101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29" y="108"/>
                    <a:pt x="246" y="105"/>
                    <a:pt x="253" y="92"/>
                  </a:cubicBezTo>
                  <a:cubicBezTo>
                    <a:pt x="296" y="15"/>
                    <a:pt x="296" y="15"/>
                    <a:pt x="296" y="15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86" y="8"/>
                    <a:pt x="174" y="3"/>
                    <a:pt x="162" y="3"/>
                  </a:cubicBezTo>
                  <a:close/>
                </a:path>
              </a:pathLst>
            </a:custGeom>
            <a:solidFill>
              <a:srgbClr val="FFC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3" name="îṣḻiḑé"/>
            <p:cNvSpPr/>
            <p:nvPr/>
          </p:nvSpPr>
          <p:spPr bwMode="auto">
            <a:xfrm>
              <a:off x="5643563" y="2320925"/>
              <a:ext cx="587375" cy="833438"/>
            </a:xfrm>
            <a:custGeom>
              <a:avLst/>
              <a:gdLst>
                <a:gd name="T0" fmla="*/ 93 w 93"/>
                <a:gd name="T1" fmla="*/ 40 h 132"/>
                <a:gd name="T2" fmla="*/ 48 w 93"/>
                <a:gd name="T3" fmla="*/ 0 h 132"/>
                <a:gd name="T4" fmla="*/ 10 w 93"/>
                <a:gd name="T5" fmla="*/ 22 h 132"/>
                <a:gd name="T6" fmla="*/ 8 w 93"/>
                <a:gd name="T7" fmla="*/ 24 h 132"/>
                <a:gd name="T8" fmla="*/ 4 w 93"/>
                <a:gd name="T9" fmla="*/ 60 h 132"/>
                <a:gd name="T10" fmla="*/ 17 w 93"/>
                <a:gd name="T11" fmla="*/ 98 h 132"/>
                <a:gd name="T12" fmla="*/ 18 w 93"/>
                <a:gd name="T13" fmla="*/ 121 h 132"/>
                <a:gd name="T14" fmla="*/ 24 w 93"/>
                <a:gd name="T15" fmla="*/ 125 h 132"/>
                <a:gd name="T16" fmla="*/ 55 w 93"/>
                <a:gd name="T17" fmla="*/ 121 h 132"/>
                <a:gd name="T18" fmla="*/ 55 w 93"/>
                <a:gd name="T19" fmla="*/ 121 h 132"/>
                <a:gd name="T20" fmla="*/ 54 w 93"/>
                <a:gd name="T21" fmla="*/ 97 h 132"/>
                <a:gd name="T22" fmla="*/ 71 w 93"/>
                <a:gd name="T23" fmla="*/ 97 h 132"/>
                <a:gd name="T24" fmla="*/ 93 w 93"/>
                <a:gd name="T25" fmla="*/ 74 h 132"/>
                <a:gd name="T26" fmla="*/ 93 w 93"/>
                <a:gd name="T27" fmla="*/ 74 h 132"/>
                <a:gd name="T28" fmla="*/ 93 w 93"/>
                <a:gd name="T29" fmla="*/ 58 h 132"/>
                <a:gd name="T30" fmla="*/ 93 w 93"/>
                <a:gd name="T31" fmla="*/ 4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32">
                  <a:moveTo>
                    <a:pt x="93" y="40"/>
                  </a:moveTo>
                  <a:cubicBezTo>
                    <a:pt x="93" y="22"/>
                    <a:pt x="74" y="0"/>
                    <a:pt x="48" y="0"/>
                  </a:cubicBezTo>
                  <a:cubicBezTo>
                    <a:pt x="32" y="0"/>
                    <a:pt x="18" y="9"/>
                    <a:pt x="10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34"/>
                    <a:pt x="0" y="48"/>
                    <a:pt x="4" y="60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34" y="132"/>
                    <a:pt x="47" y="130"/>
                    <a:pt x="55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83" y="96"/>
                    <a:pt x="93" y="87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58"/>
                    <a:pt x="93" y="58"/>
                    <a:pt x="93" y="58"/>
                  </a:cubicBezTo>
                  <a:lnTo>
                    <a:pt x="93" y="40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4" name="íṡḻíḑê"/>
            <p:cNvSpPr/>
            <p:nvPr/>
          </p:nvSpPr>
          <p:spPr bwMode="auto">
            <a:xfrm>
              <a:off x="5991226" y="2781300"/>
              <a:ext cx="120650" cy="63500"/>
            </a:xfrm>
            <a:custGeom>
              <a:avLst/>
              <a:gdLst>
                <a:gd name="T0" fmla="*/ 19 w 19"/>
                <a:gd name="T1" fmla="*/ 0 h 10"/>
                <a:gd name="T2" fmla="*/ 10 w 19"/>
                <a:gd name="T3" fmla="*/ 10 h 10"/>
                <a:gd name="T4" fmla="*/ 0 w 1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0">
                  <a:moveTo>
                    <a:pt x="19" y="0"/>
                  </a:moveTo>
                  <a:cubicBezTo>
                    <a:pt x="19" y="5"/>
                    <a:pt x="15" y="10"/>
                    <a:pt x="10" y="10"/>
                  </a:cubicBezTo>
                  <a:cubicBezTo>
                    <a:pt x="4" y="10"/>
                    <a:pt x="0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5" name="îṣļíďè"/>
            <p:cNvSpPr/>
            <p:nvPr/>
          </p:nvSpPr>
          <p:spPr bwMode="auto">
            <a:xfrm>
              <a:off x="5573713" y="2193925"/>
              <a:ext cx="657225" cy="708025"/>
            </a:xfrm>
            <a:custGeom>
              <a:avLst/>
              <a:gdLst>
                <a:gd name="T0" fmla="*/ 26 w 104"/>
                <a:gd name="T1" fmla="*/ 112 h 112"/>
                <a:gd name="T2" fmla="*/ 38 w 104"/>
                <a:gd name="T3" fmla="*/ 71 h 112"/>
                <a:gd name="T4" fmla="*/ 38 w 104"/>
                <a:gd name="T5" fmla="*/ 71 h 112"/>
                <a:gd name="T6" fmla="*/ 90 w 104"/>
                <a:gd name="T7" fmla="*/ 57 h 112"/>
                <a:gd name="T8" fmla="*/ 104 w 104"/>
                <a:gd name="T9" fmla="*/ 49 h 112"/>
                <a:gd name="T10" fmla="*/ 102 w 104"/>
                <a:gd name="T11" fmla="*/ 39 h 112"/>
                <a:gd name="T12" fmla="*/ 40 w 104"/>
                <a:gd name="T13" fmla="*/ 7 h 112"/>
                <a:gd name="T14" fmla="*/ 0 w 104"/>
                <a:gd name="T15" fmla="*/ 57 h 112"/>
                <a:gd name="T16" fmla="*/ 0 w 104"/>
                <a:gd name="T17" fmla="*/ 75 h 112"/>
                <a:gd name="T18" fmla="*/ 26 w 104"/>
                <a:gd name="T1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2">
                  <a:moveTo>
                    <a:pt x="26" y="112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6" y="71"/>
                    <a:pt x="74" y="66"/>
                    <a:pt x="90" y="57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6"/>
                    <a:pt x="102" y="39"/>
                  </a:cubicBezTo>
                  <a:cubicBezTo>
                    <a:pt x="93" y="13"/>
                    <a:pt x="66" y="0"/>
                    <a:pt x="40" y="7"/>
                  </a:cubicBezTo>
                  <a:cubicBezTo>
                    <a:pt x="17" y="13"/>
                    <a:pt x="0" y="34"/>
                    <a:pt x="0" y="5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92"/>
                    <a:pt x="10" y="106"/>
                    <a:pt x="26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6" name="ïṡľïdé"/>
            <p:cNvSpPr/>
            <p:nvPr/>
          </p:nvSpPr>
          <p:spPr bwMode="auto">
            <a:xfrm>
              <a:off x="5732463" y="2630488"/>
              <a:ext cx="120650" cy="125413"/>
            </a:xfrm>
            <a:custGeom>
              <a:avLst/>
              <a:gdLst>
                <a:gd name="T0" fmla="*/ 16 w 19"/>
                <a:gd name="T1" fmla="*/ 4 h 20"/>
                <a:gd name="T2" fmla="*/ 16 w 19"/>
                <a:gd name="T3" fmla="*/ 17 h 20"/>
                <a:gd name="T4" fmla="*/ 3 w 19"/>
                <a:gd name="T5" fmla="*/ 17 h 20"/>
                <a:gd name="T6" fmla="*/ 3 w 19"/>
                <a:gd name="T7" fmla="*/ 4 h 20"/>
                <a:gd name="T8" fmla="*/ 16 w 19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6" y="4"/>
                  </a:moveTo>
                  <a:cubicBezTo>
                    <a:pt x="19" y="7"/>
                    <a:pt x="19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7" name="îṥḷîḓé"/>
            <p:cNvSpPr/>
            <p:nvPr/>
          </p:nvSpPr>
          <p:spPr bwMode="auto">
            <a:xfrm>
              <a:off x="7269163" y="2984500"/>
              <a:ext cx="1320800" cy="2701925"/>
            </a:xfrm>
            <a:custGeom>
              <a:avLst/>
              <a:gdLst>
                <a:gd name="T0" fmla="*/ 8 w 209"/>
                <a:gd name="T1" fmla="*/ 428 h 428"/>
                <a:gd name="T2" fmla="*/ 0 w 209"/>
                <a:gd name="T3" fmla="*/ 428 h 428"/>
                <a:gd name="T4" fmla="*/ 11 w 209"/>
                <a:gd name="T5" fmla="*/ 249 h 428"/>
                <a:gd name="T6" fmla="*/ 67 w 209"/>
                <a:gd name="T7" fmla="*/ 216 h 428"/>
                <a:gd name="T8" fmla="*/ 67 w 209"/>
                <a:gd name="T9" fmla="*/ 34 h 428"/>
                <a:gd name="T10" fmla="*/ 101 w 209"/>
                <a:gd name="T11" fmla="*/ 13 h 428"/>
                <a:gd name="T12" fmla="*/ 171 w 209"/>
                <a:gd name="T13" fmla="*/ 13 h 428"/>
                <a:gd name="T14" fmla="*/ 205 w 209"/>
                <a:gd name="T15" fmla="*/ 84 h 428"/>
                <a:gd name="T16" fmla="*/ 185 w 209"/>
                <a:gd name="T17" fmla="*/ 259 h 428"/>
                <a:gd name="T18" fmla="*/ 196 w 209"/>
                <a:gd name="T19" fmla="*/ 428 h 428"/>
                <a:gd name="T20" fmla="*/ 188 w 209"/>
                <a:gd name="T21" fmla="*/ 428 h 428"/>
                <a:gd name="T22" fmla="*/ 159 w 209"/>
                <a:gd name="T23" fmla="*/ 268 h 428"/>
                <a:gd name="T24" fmla="*/ 36 w 209"/>
                <a:gd name="T25" fmla="*/ 268 h 428"/>
                <a:gd name="T26" fmla="*/ 8 w 209"/>
                <a:gd name="T27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9" h="428">
                  <a:moveTo>
                    <a:pt x="8" y="428"/>
                  </a:moveTo>
                  <a:cubicBezTo>
                    <a:pt x="0" y="428"/>
                    <a:pt x="0" y="428"/>
                    <a:pt x="0" y="428"/>
                  </a:cubicBezTo>
                  <a:cubicBezTo>
                    <a:pt x="11" y="249"/>
                    <a:pt x="11" y="249"/>
                    <a:pt x="11" y="249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23" y="0"/>
                    <a:pt x="149" y="0"/>
                    <a:pt x="171" y="13"/>
                  </a:cubicBezTo>
                  <a:cubicBezTo>
                    <a:pt x="196" y="27"/>
                    <a:pt x="209" y="55"/>
                    <a:pt x="205" y="84"/>
                  </a:cubicBezTo>
                  <a:cubicBezTo>
                    <a:pt x="185" y="259"/>
                    <a:pt x="185" y="259"/>
                    <a:pt x="185" y="259"/>
                  </a:cubicBezTo>
                  <a:cubicBezTo>
                    <a:pt x="196" y="428"/>
                    <a:pt x="196" y="428"/>
                    <a:pt x="196" y="428"/>
                  </a:cubicBezTo>
                  <a:cubicBezTo>
                    <a:pt x="188" y="428"/>
                    <a:pt x="188" y="428"/>
                    <a:pt x="188" y="428"/>
                  </a:cubicBezTo>
                  <a:cubicBezTo>
                    <a:pt x="159" y="268"/>
                    <a:pt x="159" y="268"/>
                    <a:pt x="159" y="268"/>
                  </a:cubicBezTo>
                  <a:cubicBezTo>
                    <a:pt x="36" y="268"/>
                    <a:pt x="36" y="268"/>
                    <a:pt x="36" y="268"/>
                  </a:cubicBezTo>
                  <a:lnTo>
                    <a:pt x="8" y="428"/>
                  </a:lnTo>
                  <a:close/>
                </a:path>
              </a:pathLst>
            </a:custGeom>
            <a:solidFill>
              <a:srgbClr val="385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8" name="íṩḷîdé"/>
            <p:cNvSpPr/>
            <p:nvPr/>
          </p:nvSpPr>
          <p:spPr bwMode="auto">
            <a:xfrm>
              <a:off x="6877051" y="5567363"/>
              <a:ext cx="373063" cy="119063"/>
            </a:xfrm>
            <a:custGeom>
              <a:avLst/>
              <a:gdLst>
                <a:gd name="T0" fmla="*/ 50 w 59"/>
                <a:gd name="T1" fmla="*/ 0 h 19"/>
                <a:gd name="T2" fmla="*/ 59 w 59"/>
                <a:gd name="T3" fmla="*/ 19 h 19"/>
                <a:gd name="T4" fmla="*/ 0 w 59"/>
                <a:gd name="T5" fmla="*/ 19 h 19"/>
                <a:gd name="T6" fmla="*/ 0 w 59"/>
                <a:gd name="T7" fmla="*/ 19 h 19"/>
                <a:gd name="T8" fmla="*/ 16 w 59"/>
                <a:gd name="T9" fmla="*/ 8 h 19"/>
                <a:gd name="T10" fmla="*/ 23 w 59"/>
                <a:gd name="T11" fmla="*/ 9 h 19"/>
                <a:gd name="T12" fmla="*/ 30 w 59"/>
                <a:gd name="T13" fmla="*/ 0 h 19"/>
                <a:gd name="T14" fmla="*/ 30 w 59"/>
                <a:gd name="T15" fmla="*/ 0 h 19"/>
                <a:gd name="T16" fmla="*/ 50 w 5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9">
                  <a:moveTo>
                    <a:pt x="50" y="0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2"/>
                    <a:pt x="9" y="7"/>
                    <a:pt x="16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8" y="9"/>
                    <a:pt x="32" y="5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9" name="išľïdè"/>
            <p:cNvSpPr/>
            <p:nvPr/>
          </p:nvSpPr>
          <p:spPr bwMode="auto">
            <a:xfrm>
              <a:off x="6535738" y="5567363"/>
              <a:ext cx="366713" cy="119063"/>
            </a:xfrm>
            <a:custGeom>
              <a:avLst/>
              <a:gdLst>
                <a:gd name="T0" fmla="*/ 49 w 58"/>
                <a:gd name="T1" fmla="*/ 0 h 19"/>
                <a:gd name="T2" fmla="*/ 58 w 58"/>
                <a:gd name="T3" fmla="*/ 19 h 19"/>
                <a:gd name="T4" fmla="*/ 0 w 58"/>
                <a:gd name="T5" fmla="*/ 19 h 19"/>
                <a:gd name="T6" fmla="*/ 0 w 58"/>
                <a:gd name="T7" fmla="*/ 19 h 19"/>
                <a:gd name="T8" fmla="*/ 16 w 58"/>
                <a:gd name="T9" fmla="*/ 8 h 19"/>
                <a:gd name="T10" fmla="*/ 23 w 58"/>
                <a:gd name="T11" fmla="*/ 9 h 19"/>
                <a:gd name="T12" fmla="*/ 29 w 58"/>
                <a:gd name="T13" fmla="*/ 0 h 19"/>
                <a:gd name="T14" fmla="*/ 29 w 58"/>
                <a:gd name="T15" fmla="*/ 0 h 19"/>
                <a:gd name="T16" fmla="*/ 49 w 5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9">
                  <a:moveTo>
                    <a:pt x="49" y="0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2"/>
                    <a:pt x="8" y="7"/>
                    <a:pt x="16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8" y="9"/>
                    <a:pt x="31" y="5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0" name="iṧlîḋe"/>
            <p:cNvSpPr/>
            <p:nvPr/>
          </p:nvSpPr>
          <p:spPr bwMode="auto">
            <a:xfrm>
              <a:off x="6667501" y="4170363"/>
              <a:ext cx="1290638" cy="1409700"/>
            </a:xfrm>
            <a:custGeom>
              <a:avLst/>
              <a:gdLst>
                <a:gd name="T0" fmla="*/ 37 w 204"/>
                <a:gd name="T1" fmla="*/ 223 h 223"/>
                <a:gd name="T2" fmla="*/ 70 w 204"/>
                <a:gd name="T3" fmla="*/ 80 h 223"/>
                <a:gd name="T4" fmla="*/ 134 w 204"/>
                <a:gd name="T5" fmla="*/ 48 h 223"/>
                <a:gd name="T6" fmla="*/ 173 w 204"/>
                <a:gd name="T7" fmla="*/ 48 h 223"/>
                <a:gd name="T8" fmla="*/ 204 w 204"/>
                <a:gd name="T9" fmla="*/ 0 h 223"/>
                <a:gd name="T10" fmla="*/ 125 w 204"/>
                <a:gd name="T11" fmla="*/ 9 h 223"/>
                <a:gd name="T12" fmla="*/ 42 w 204"/>
                <a:gd name="T13" fmla="*/ 41 h 223"/>
                <a:gd name="T14" fmla="*/ 25 w 204"/>
                <a:gd name="T15" fmla="*/ 61 h 223"/>
                <a:gd name="T16" fmla="*/ 0 w 204"/>
                <a:gd name="T17" fmla="*/ 223 h 223"/>
                <a:gd name="T18" fmla="*/ 37 w 204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23">
                  <a:moveTo>
                    <a:pt x="37" y="223"/>
                  </a:moveTo>
                  <a:cubicBezTo>
                    <a:pt x="70" y="80"/>
                    <a:pt x="70" y="80"/>
                    <a:pt x="70" y="8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3" y="44"/>
                    <a:pt x="27" y="52"/>
                    <a:pt x="25" y="61"/>
                  </a:cubicBezTo>
                  <a:cubicBezTo>
                    <a:pt x="0" y="223"/>
                    <a:pt x="0" y="223"/>
                    <a:pt x="0" y="223"/>
                  </a:cubicBezTo>
                  <a:lnTo>
                    <a:pt x="37" y="223"/>
                  </a:lnTo>
                  <a:close/>
                </a:path>
              </a:pathLst>
            </a:custGeom>
            <a:solidFill>
              <a:srgbClr val="75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1" name="ïṡľíďê"/>
            <p:cNvSpPr/>
            <p:nvPr/>
          </p:nvSpPr>
          <p:spPr bwMode="auto">
            <a:xfrm>
              <a:off x="7002463" y="4170363"/>
              <a:ext cx="1208088" cy="1409700"/>
            </a:xfrm>
            <a:custGeom>
              <a:avLst/>
              <a:gdLst>
                <a:gd name="T0" fmla="*/ 94 w 191"/>
                <a:gd name="T1" fmla="*/ 9 h 223"/>
                <a:gd name="T2" fmla="*/ 28 w 191"/>
                <a:gd name="T3" fmla="*/ 44 h 223"/>
                <a:gd name="T4" fmla="*/ 14 w 191"/>
                <a:gd name="T5" fmla="*/ 65 h 223"/>
                <a:gd name="T6" fmla="*/ 0 w 191"/>
                <a:gd name="T7" fmla="*/ 223 h 223"/>
                <a:gd name="T8" fmla="*/ 35 w 191"/>
                <a:gd name="T9" fmla="*/ 223 h 223"/>
                <a:gd name="T10" fmla="*/ 65 w 191"/>
                <a:gd name="T11" fmla="*/ 68 h 223"/>
                <a:gd name="T12" fmla="*/ 150 w 191"/>
                <a:gd name="T13" fmla="*/ 48 h 223"/>
                <a:gd name="T14" fmla="*/ 191 w 191"/>
                <a:gd name="T15" fmla="*/ 7 h 223"/>
                <a:gd name="T16" fmla="*/ 191 w 191"/>
                <a:gd name="T17" fmla="*/ 0 h 223"/>
                <a:gd name="T18" fmla="*/ 94 w 191"/>
                <a:gd name="T19" fmla="*/ 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23">
                  <a:moveTo>
                    <a:pt x="94" y="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0" y="48"/>
                    <a:pt x="15" y="56"/>
                    <a:pt x="14" y="65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35" y="223"/>
                    <a:pt x="35" y="223"/>
                    <a:pt x="35" y="223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72" y="48"/>
                    <a:pt x="191" y="30"/>
                    <a:pt x="191" y="7"/>
                  </a:cubicBezTo>
                  <a:cubicBezTo>
                    <a:pt x="191" y="0"/>
                    <a:pt x="191" y="0"/>
                    <a:pt x="191" y="0"/>
                  </a:cubicBezTo>
                  <a:lnTo>
                    <a:pt x="94" y="9"/>
                  </a:lnTo>
                  <a:close/>
                </a:path>
              </a:pathLst>
            </a:custGeom>
            <a:solidFill>
              <a:srgbClr val="93A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2" name="îṧļíḑe"/>
            <p:cNvSpPr/>
            <p:nvPr/>
          </p:nvSpPr>
          <p:spPr bwMode="auto">
            <a:xfrm>
              <a:off x="7180263" y="3021013"/>
              <a:ext cx="1358900" cy="1314450"/>
            </a:xfrm>
            <a:custGeom>
              <a:avLst/>
              <a:gdLst>
                <a:gd name="T0" fmla="*/ 172 w 215"/>
                <a:gd name="T1" fmla="*/ 24 h 208"/>
                <a:gd name="T2" fmla="*/ 131 w 215"/>
                <a:gd name="T3" fmla="*/ 0 h 208"/>
                <a:gd name="T4" fmla="*/ 64 w 215"/>
                <a:gd name="T5" fmla="*/ 0 h 208"/>
                <a:gd name="T6" fmla="*/ 64 w 215"/>
                <a:gd name="T7" fmla="*/ 0 h 208"/>
                <a:gd name="T8" fmla="*/ 32 w 215"/>
                <a:gd name="T9" fmla="*/ 25 h 208"/>
                <a:gd name="T10" fmla="*/ 0 w 215"/>
                <a:gd name="T11" fmla="*/ 135 h 208"/>
                <a:gd name="T12" fmla="*/ 31 w 215"/>
                <a:gd name="T13" fmla="*/ 146 h 208"/>
                <a:gd name="T14" fmla="*/ 54 w 215"/>
                <a:gd name="T15" fmla="*/ 63 h 208"/>
                <a:gd name="T16" fmla="*/ 44 w 215"/>
                <a:gd name="T17" fmla="*/ 191 h 208"/>
                <a:gd name="T18" fmla="*/ 163 w 215"/>
                <a:gd name="T19" fmla="*/ 191 h 208"/>
                <a:gd name="T20" fmla="*/ 163 w 215"/>
                <a:gd name="T21" fmla="*/ 69 h 208"/>
                <a:gd name="T22" fmla="*/ 185 w 215"/>
                <a:gd name="T23" fmla="*/ 116 h 208"/>
                <a:gd name="T24" fmla="*/ 185 w 215"/>
                <a:gd name="T25" fmla="*/ 208 h 208"/>
                <a:gd name="T26" fmla="*/ 215 w 215"/>
                <a:gd name="T27" fmla="*/ 208 h 208"/>
                <a:gd name="T28" fmla="*/ 215 w 215"/>
                <a:gd name="T29" fmla="*/ 100 h 208"/>
                <a:gd name="T30" fmla="*/ 172 w 215"/>
                <a:gd name="T31" fmla="*/ 2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208">
                  <a:moveTo>
                    <a:pt x="172" y="24"/>
                  </a:moveTo>
                  <a:cubicBezTo>
                    <a:pt x="164" y="9"/>
                    <a:pt x="148" y="0"/>
                    <a:pt x="13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9" y="0"/>
                    <a:pt x="36" y="10"/>
                    <a:pt x="32" y="2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163" y="191"/>
                    <a:pt x="163" y="191"/>
                    <a:pt x="163" y="191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15" y="208"/>
                    <a:pt x="215" y="208"/>
                    <a:pt x="215" y="208"/>
                  </a:cubicBezTo>
                  <a:cubicBezTo>
                    <a:pt x="215" y="100"/>
                    <a:pt x="215" y="100"/>
                    <a:pt x="215" y="100"/>
                  </a:cubicBezTo>
                  <a:lnTo>
                    <a:pt x="172" y="24"/>
                  </a:lnTo>
                  <a:close/>
                </a:path>
              </a:pathLst>
            </a:custGeom>
            <a:solidFill>
              <a:srgbClr val="D4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3" name="ïṣḷíḓe"/>
            <p:cNvSpPr/>
            <p:nvPr/>
          </p:nvSpPr>
          <p:spPr bwMode="auto">
            <a:xfrm>
              <a:off x="7489826" y="2251075"/>
              <a:ext cx="593725" cy="814388"/>
            </a:xfrm>
            <a:custGeom>
              <a:avLst/>
              <a:gdLst>
                <a:gd name="T0" fmla="*/ 0 w 94"/>
                <a:gd name="T1" fmla="*/ 40 h 129"/>
                <a:gd name="T2" fmla="*/ 45 w 94"/>
                <a:gd name="T3" fmla="*/ 0 h 129"/>
                <a:gd name="T4" fmla="*/ 85 w 94"/>
                <a:gd name="T5" fmla="*/ 22 h 129"/>
                <a:gd name="T6" fmla="*/ 86 w 94"/>
                <a:gd name="T7" fmla="*/ 24 h 129"/>
                <a:gd name="T8" fmla="*/ 90 w 94"/>
                <a:gd name="T9" fmla="*/ 61 h 129"/>
                <a:gd name="T10" fmla="*/ 77 w 94"/>
                <a:gd name="T11" fmla="*/ 100 h 129"/>
                <a:gd name="T12" fmla="*/ 76 w 94"/>
                <a:gd name="T13" fmla="*/ 123 h 129"/>
                <a:gd name="T14" fmla="*/ 67 w 94"/>
                <a:gd name="T15" fmla="*/ 126 h 129"/>
                <a:gd name="T16" fmla="*/ 42 w 94"/>
                <a:gd name="T17" fmla="*/ 125 h 129"/>
                <a:gd name="T18" fmla="*/ 38 w 94"/>
                <a:gd name="T19" fmla="*/ 123 h 129"/>
                <a:gd name="T20" fmla="*/ 39 w 94"/>
                <a:gd name="T21" fmla="*/ 98 h 129"/>
                <a:gd name="T22" fmla="*/ 22 w 94"/>
                <a:gd name="T23" fmla="*/ 98 h 129"/>
                <a:gd name="T24" fmla="*/ 0 w 94"/>
                <a:gd name="T25" fmla="*/ 76 h 129"/>
                <a:gd name="T26" fmla="*/ 0 w 94"/>
                <a:gd name="T27" fmla="*/ 75 h 129"/>
                <a:gd name="T28" fmla="*/ 0 w 94"/>
                <a:gd name="T29" fmla="*/ 59 h 129"/>
                <a:gd name="T30" fmla="*/ 0 w 94"/>
                <a:gd name="T31" fmla="*/ 4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29">
                  <a:moveTo>
                    <a:pt x="0" y="40"/>
                  </a:moveTo>
                  <a:cubicBezTo>
                    <a:pt x="0" y="22"/>
                    <a:pt x="19" y="0"/>
                    <a:pt x="45" y="0"/>
                  </a:cubicBezTo>
                  <a:cubicBezTo>
                    <a:pt x="61" y="0"/>
                    <a:pt x="76" y="9"/>
                    <a:pt x="85" y="2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92" y="35"/>
                    <a:pt x="94" y="48"/>
                    <a:pt x="90" y="61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58" y="129"/>
                    <a:pt x="49" y="129"/>
                    <a:pt x="42" y="125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0" y="98"/>
                    <a:pt x="0" y="88"/>
                    <a:pt x="0" y="7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4" name="iSľiḋê"/>
            <p:cNvSpPr/>
            <p:nvPr/>
          </p:nvSpPr>
          <p:spPr bwMode="auto">
            <a:xfrm>
              <a:off x="7489826" y="2649538"/>
              <a:ext cx="373063" cy="258763"/>
            </a:xfrm>
            <a:custGeom>
              <a:avLst/>
              <a:gdLst>
                <a:gd name="T0" fmla="*/ 59 w 59"/>
                <a:gd name="T1" fmla="*/ 41 h 41"/>
                <a:gd name="T2" fmla="*/ 59 w 59"/>
                <a:gd name="T3" fmla="*/ 0 h 41"/>
                <a:gd name="T4" fmla="*/ 0 w 59"/>
                <a:gd name="T5" fmla="*/ 0 h 41"/>
                <a:gd name="T6" fmla="*/ 0 w 59"/>
                <a:gd name="T7" fmla="*/ 12 h 41"/>
                <a:gd name="T8" fmla="*/ 0 w 59"/>
                <a:gd name="T9" fmla="*/ 13 h 41"/>
                <a:gd name="T10" fmla="*/ 22 w 59"/>
                <a:gd name="T11" fmla="*/ 35 h 41"/>
                <a:gd name="T12" fmla="*/ 39 w 59"/>
                <a:gd name="T13" fmla="*/ 35 h 41"/>
                <a:gd name="T14" fmla="*/ 39 w 59"/>
                <a:gd name="T15" fmla="*/ 41 h 41"/>
                <a:gd name="T16" fmla="*/ 59 w 59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41">
                  <a:moveTo>
                    <a:pt x="59" y="41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5"/>
                    <a:pt x="10" y="35"/>
                    <a:pt x="22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41"/>
                    <a:pt x="39" y="41"/>
                    <a:pt x="39" y="41"/>
                  </a:cubicBezTo>
                  <a:lnTo>
                    <a:pt x="59" y="41"/>
                  </a:lnTo>
                  <a:close/>
                </a:path>
              </a:pathLst>
            </a:custGeom>
            <a:solidFill>
              <a:srgbClr val="E34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5" name="ïṧlïḓe"/>
            <p:cNvSpPr/>
            <p:nvPr/>
          </p:nvSpPr>
          <p:spPr bwMode="auto">
            <a:xfrm>
              <a:off x="7451726" y="2136775"/>
              <a:ext cx="714375" cy="701675"/>
            </a:xfrm>
            <a:custGeom>
              <a:avLst/>
              <a:gdLst>
                <a:gd name="T0" fmla="*/ 60 w 113"/>
                <a:gd name="T1" fmla="*/ 49 h 111"/>
                <a:gd name="T2" fmla="*/ 0 w 113"/>
                <a:gd name="T3" fmla="*/ 22 h 111"/>
                <a:gd name="T4" fmla="*/ 67 w 113"/>
                <a:gd name="T5" fmla="*/ 8 h 111"/>
                <a:gd name="T6" fmla="*/ 67 w 113"/>
                <a:gd name="T7" fmla="*/ 8 h 111"/>
                <a:gd name="T8" fmla="*/ 102 w 113"/>
                <a:gd name="T9" fmla="*/ 75 h 111"/>
                <a:gd name="T10" fmla="*/ 85 w 113"/>
                <a:gd name="T11" fmla="*/ 111 h 111"/>
                <a:gd name="T12" fmla="*/ 85 w 113"/>
                <a:gd name="T13" fmla="*/ 77 h 111"/>
                <a:gd name="T14" fmla="*/ 68 w 113"/>
                <a:gd name="T15" fmla="*/ 74 h 111"/>
                <a:gd name="T16" fmla="*/ 65 w 113"/>
                <a:gd name="T17" fmla="*/ 81 h 111"/>
                <a:gd name="T18" fmla="*/ 57 w 113"/>
                <a:gd name="T19" fmla="*/ 81 h 111"/>
                <a:gd name="T20" fmla="*/ 60 w 113"/>
                <a:gd name="T21" fmla="*/ 4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11">
                  <a:moveTo>
                    <a:pt x="60" y="49"/>
                  </a:moveTo>
                  <a:cubicBezTo>
                    <a:pt x="60" y="49"/>
                    <a:pt x="13" y="50"/>
                    <a:pt x="0" y="22"/>
                  </a:cubicBezTo>
                  <a:cubicBezTo>
                    <a:pt x="0" y="22"/>
                    <a:pt x="33" y="0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96" y="15"/>
                    <a:pt x="113" y="47"/>
                    <a:pt x="102" y="75"/>
                  </a:cubicBezTo>
                  <a:cubicBezTo>
                    <a:pt x="98" y="84"/>
                    <a:pt x="92" y="100"/>
                    <a:pt x="85" y="111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57" y="81"/>
                    <a:pt x="57" y="81"/>
                    <a:pt x="57" y="81"/>
                  </a:cubicBezTo>
                  <a:lnTo>
                    <a:pt x="6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6" name="íSlîḓè"/>
            <p:cNvSpPr/>
            <p:nvPr/>
          </p:nvSpPr>
          <p:spPr bwMode="auto">
            <a:xfrm>
              <a:off x="7875588" y="2566988"/>
              <a:ext cx="114300" cy="114300"/>
            </a:xfrm>
            <a:prstGeom prst="ellipse">
              <a:avLst/>
            </a:pr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7" name="i$ļïďè"/>
            <p:cNvSpPr/>
            <p:nvPr/>
          </p:nvSpPr>
          <p:spPr bwMode="auto">
            <a:xfrm>
              <a:off x="7610476" y="2717800"/>
              <a:ext cx="119063" cy="63500"/>
            </a:xfrm>
            <a:custGeom>
              <a:avLst/>
              <a:gdLst>
                <a:gd name="T0" fmla="*/ 0 w 19"/>
                <a:gd name="T1" fmla="*/ 0 h 10"/>
                <a:gd name="T2" fmla="*/ 9 w 19"/>
                <a:gd name="T3" fmla="*/ 10 h 10"/>
                <a:gd name="T4" fmla="*/ 19 w 1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5"/>
                    <a:pt x="4" y="10"/>
                    <a:pt x="9" y="10"/>
                  </a:cubicBezTo>
                  <a:cubicBezTo>
                    <a:pt x="15" y="10"/>
                    <a:pt x="19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8" name="ïṣľídè"/>
            <p:cNvSpPr/>
            <p:nvPr/>
          </p:nvSpPr>
          <p:spPr bwMode="auto">
            <a:xfrm>
              <a:off x="8324851" y="4411663"/>
              <a:ext cx="63500" cy="20796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33 h 33"/>
                <a:gd name="T4" fmla="*/ 0 w 10"/>
                <a:gd name="T5" fmla="*/ 28 h 33"/>
                <a:gd name="T6" fmla="*/ 0 w 10"/>
                <a:gd name="T7" fmla="*/ 7 h 33"/>
                <a:gd name="T8" fmla="*/ 10 w 10"/>
                <a:gd name="T9" fmla="*/ 0 h 33"/>
                <a:gd name="T10" fmla="*/ 10 w 10"/>
                <a:gd name="T11" fmla="*/ 28 h 33"/>
                <a:gd name="T12" fmla="*/ 5 w 1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1"/>
                    <a:pt x="7" y="33"/>
                    <a:pt x="5" y="33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9" name="îṧ1iḑè"/>
            <p:cNvSpPr/>
            <p:nvPr/>
          </p:nvSpPr>
          <p:spPr bwMode="auto">
            <a:xfrm>
              <a:off x="8388351" y="4411663"/>
              <a:ext cx="55563" cy="233363"/>
            </a:xfrm>
            <a:custGeom>
              <a:avLst/>
              <a:gdLst>
                <a:gd name="T0" fmla="*/ 5 w 9"/>
                <a:gd name="T1" fmla="*/ 37 h 37"/>
                <a:gd name="T2" fmla="*/ 5 w 9"/>
                <a:gd name="T3" fmla="*/ 37 h 37"/>
                <a:gd name="T4" fmla="*/ 0 w 9"/>
                <a:gd name="T5" fmla="*/ 32 h 37"/>
                <a:gd name="T6" fmla="*/ 0 w 9"/>
                <a:gd name="T7" fmla="*/ 0 h 37"/>
                <a:gd name="T8" fmla="*/ 9 w 9"/>
                <a:gd name="T9" fmla="*/ 0 h 37"/>
                <a:gd name="T10" fmla="*/ 9 w 9"/>
                <a:gd name="T11" fmla="*/ 32 h 37"/>
                <a:gd name="T12" fmla="*/ 5 w 9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7">
                  <a:moveTo>
                    <a:pt x="5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5"/>
                    <a:pt x="7" y="37"/>
                    <a:pt x="5" y="37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0" name="îṧ1íḍe"/>
            <p:cNvSpPr/>
            <p:nvPr/>
          </p:nvSpPr>
          <p:spPr bwMode="auto">
            <a:xfrm>
              <a:off x="8443913" y="4411663"/>
              <a:ext cx="63500" cy="207963"/>
            </a:xfrm>
            <a:custGeom>
              <a:avLst/>
              <a:gdLst>
                <a:gd name="T0" fmla="*/ 5 w 10"/>
                <a:gd name="T1" fmla="*/ 33 h 33"/>
                <a:gd name="T2" fmla="*/ 5 w 10"/>
                <a:gd name="T3" fmla="*/ 33 h 33"/>
                <a:gd name="T4" fmla="*/ 0 w 10"/>
                <a:gd name="T5" fmla="*/ 28 h 33"/>
                <a:gd name="T6" fmla="*/ 0 w 10"/>
                <a:gd name="T7" fmla="*/ 0 h 33"/>
                <a:gd name="T8" fmla="*/ 10 w 10"/>
                <a:gd name="T9" fmla="*/ 0 h 33"/>
                <a:gd name="T10" fmla="*/ 10 w 10"/>
                <a:gd name="T11" fmla="*/ 28 h 33"/>
                <a:gd name="T12" fmla="*/ 5 w 1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1"/>
                    <a:pt x="7" y="33"/>
                    <a:pt x="5" y="33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1" name="îṧ1íḋè"/>
            <p:cNvSpPr/>
            <p:nvPr/>
          </p:nvSpPr>
          <p:spPr bwMode="auto">
            <a:xfrm>
              <a:off x="8507413" y="4411663"/>
              <a:ext cx="57150" cy="125413"/>
            </a:xfrm>
            <a:custGeom>
              <a:avLst/>
              <a:gdLst>
                <a:gd name="T0" fmla="*/ 5 w 9"/>
                <a:gd name="T1" fmla="*/ 20 h 20"/>
                <a:gd name="T2" fmla="*/ 4 w 9"/>
                <a:gd name="T3" fmla="*/ 20 h 20"/>
                <a:gd name="T4" fmla="*/ 0 w 9"/>
                <a:gd name="T5" fmla="*/ 15 h 20"/>
                <a:gd name="T6" fmla="*/ 0 w 9"/>
                <a:gd name="T7" fmla="*/ 0 h 20"/>
                <a:gd name="T8" fmla="*/ 9 w 9"/>
                <a:gd name="T9" fmla="*/ 0 h 20"/>
                <a:gd name="T10" fmla="*/ 9 w 9"/>
                <a:gd name="T11" fmla="*/ 15 h 20"/>
                <a:gd name="T12" fmla="*/ 5 w 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8"/>
                    <a:pt x="7" y="20"/>
                    <a:pt x="5" y="20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2" name="ïṩḻídé"/>
            <p:cNvSpPr/>
            <p:nvPr/>
          </p:nvSpPr>
          <p:spPr bwMode="auto">
            <a:xfrm>
              <a:off x="8318501" y="4335463"/>
              <a:ext cx="246063" cy="131763"/>
            </a:xfrm>
            <a:custGeom>
              <a:avLst/>
              <a:gdLst>
                <a:gd name="T0" fmla="*/ 39 w 39"/>
                <a:gd name="T1" fmla="*/ 18 h 21"/>
                <a:gd name="T2" fmla="*/ 39 w 39"/>
                <a:gd name="T3" fmla="*/ 8 h 21"/>
                <a:gd name="T4" fmla="*/ 35 w 39"/>
                <a:gd name="T5" fmla="*/ 0 h 21"/>
                <a:gd name="T6" fmla="*/ 10 w 39"/>
                <a:gd name="T7" fmla="*/ 0 h 21"/>
                <a:gd name="T8" fmla="*/ 10 w 39"/>
                <a:gd name="T9" fmla="*/ 0 h 21"/>
                <a:gd name="T10" fmla="*/ 1 w 39"/>
                <a:gd name="T11" fmla="*/ 21 h 21"/>
                <a:gd name="T12" fmla="*/ 0 w 39"/>
                <a:gd name="T13" fmla="*/ 21 h 21"/>
                <a:gd name="T14" fmla="*/ 39 w 39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1">
                  <a:moveTo>
                    <a:pt x="39" y="18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5"/>
                    <a:pt x="1" y="13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3" name="î$1iḋé"/>
            <p:cNvSpPr/>
            <p:nvPr/>
          </p:nvSpPr>
          <p:spPr bwMode="auto">
            <a:xfrm>
              <a:off x="4556126" y="3892550"/>
              <a:ext cx="3440113" cy="1793875"/>
            </a:xfrm>
            <a:custGeom>
              <a:avLst/>
              <a:gdLst>
                <a:gd name="T0" fmla="*/ 2167 w 2167"/>
                <a:gd name="T1" fmla="*/ 0 h 1130"/>
                <a:gd name="T2" fmla="*/ 0 w 2167"/>
                <a:gd name="T3" fmla="*/ 0 h 1130"/>
                <a:gd name="T4" fmla="*/ 0 w 2167"/>
                <a:gd name="T5" fmla="*/ 96 h 1130"/>
                <a:gd name="T6" fmla="*/ 207 w 2167"/>
                <a:gd name="T7" fmla="*/ 96 h 1130"/>
                <a:gd name="T8" fmla="*/ 100 w 2167"/>
                <a:gd name="T9" fmla="*/ 1130 h 1130"/>
                <a:gd name="T10" fmla="*/ 132 w 2167"/>
                <a:gd name="T11" fmla="*/ 1130 h 1130"/>
                <a:gd name="T12" fmla="*/ 319 w 2167"/>
                <a:gd name="T13" fmla="*/ 96 h 1130"/>
                <a:gd name="T14" fmla="*/ 1856 w 2167"/>
                <a:gd name="T15" fmla="*/ 96 h 1130"/>
                <a:gd name="T16" fmla="*/ 2039 w 2167"/>
                <a:gd name="T17" fmla="*/ 1130 h 1130"/>
                <a:gd name="T18" fmla="*/ 2071 w 2167"/>
                <a:gd name="T19" fmla="*/ 1130 h 1130"/>
                <a:gd name="T20" fmla="*/ 1968 w 2167"/>
                <a:gd name="T21" fmla="*/ 96 h 1130"/>
                <a:gd name="T22" fmla="*/ 2167 w 2167"/>
                <a:gd name="T23" fmla="*/ 96 h 1130"/>
                <a:gd name="T24" fmla="*/ 2167 w 2167"/>
                <a:gd name="T25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7" h="1130">
                  <a:moveTo>
                    <a:pt x="2167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207" y="96"/>
                  </a:lnTo>
                  <a:lnTo>
                    <a:pt x="100" y="1130"/>
                  </a:lnTo>
                  <a:lnTo>
                    <a:pt x="132" y="1130"/>
                  </a:lnTo>
                  <a:lnTo>
                    <a:pt x="319" y="96"/>
                  </a:lnTo>
                  <a:lnTo>
                    <a:pt x="1856" y="96"/>
                  </a:lnTo>
                  <a:lnTo>
                    <a:pt x="2039" y="1130"/>
                  </a:lnTo>
                  <a:lnTo>
                    <a:pt x="2071" y="1130"/>
                  </a:lnTo>
                  <a:lnTo>
                    <a:pt x="1968" y="96"/>
                  </a:lnTo>
                  <a:lnTo>
                    <a:pt x="2167" y="96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rgbClr val="385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4" name="îṥḷïḋê"/>
            <p:cNvSpPr/>
            <p:nvPr/>
          </p:nvSpPr>
          <p:spPr bwMode="auto">
            <a:xfrm>
              <a:off x="3671888" y="2984500"/>
              <a:ext cx="1320800" cy="2701925"/>
            </a:xfrm>
            <a:custGeom>
              <a:avLst/>
              <a:gdLst>
                <a:gd name="T0" fmla="*/ 201 w 209"/>
                <a:gd name="T1" fmla="*/ 428 h 428"/>
                <a:gd name="T2" fmla="*/ 209 w 209"/>
                <a:gd name="T3" fmla="*/ 428 h 428"/>
                <a:gd name="T4" fmla="*/ 197 w 209"/>
                <a:gd name="T5" fmla="*/ 249 h 428"/>
                <a:gd name="T6" fmla="*/ 183 w 209"/>
                <a:gd name="T7" fmla="*/ 256 h 428"/>
                <a:gd name="T8" fmla="*/ 140 w 209"/>
                <a:gd name="T9" fmla="*/ 216 h 428"/>
                <a:gd name="T10" fmla="*/ 140 w 209"/>
                <a:gd name="T11" fmla="*/ 34 h 428"/>
                <a:gd name="T12" fmla="*/ 107 w 209"/>
                <a:gd name="T13" fmla="*/ 13 h 428"/>
                <a:gd name="T14" fmla="*/ 37 w 209"/>
                <a:gd name="T15" fmla="*/ 13 h 428"/>
                <a:gd name="T16" fmla="*/ 4 w 209"/>
                <a:gd name="T17" fmla="*/ 84 h 428"/>
                <a:gd name="T18" fmla="*/ 23 w 209"/>
                <a:gd name="T19" fmla="*/ 259 h 428"/>
                <a:gd name="T20" fmla="*/ 13 w 209"/>
                <a:gd name="T21" fmla="*/ 428 h 428"/>
                <a:gd name="T22" fmla="*/ 21 w 209"/>
                <a:gd name="T23" fmla="*/ 428 h 428"/>
                <a:gd name="T24" fmla="*/ 49 w 209"/>
                <a:gd name="T25" fmla="*/ 268 h 428"/>
                <a:gd name="T26" fmla="*/ 172 w 209"/>
                <a:gd name="T27" fmla="*/ 268 h 428"/>
                <a:gd name="T28" fmla="*/ 201 w 209"/>
                <a:gd name="T2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428">
                  <a:moveTo>
                    <a:pt x="201" y="428"/>
                  </a:moveTo>
                  <a:cubicBezTo>
                    <a:pt x="209" y="428"/>
                    <a:pt x="209" y="428"/>
                    <a:pt x="209" y="428"/>
                  </a:cubicBezTo>
                  <a:cubicBezTo>
                    <a:pt x="197" y="249"/>
                    <a:pt x="197" y="249"/>
                    <a:pt x="197" y="249"/>
                  </a:cubicBezTo>
                  <a:cubicBezTo>
                    <a:pt x="183" y="256"/>
                    <a:pt x="183" y="256"/>
                    <a:pt x="183" y="256"/>
                  </a:cubicBezTo>
                  <a:cubicBezTo>
                    <a:pt x="140" y="216"/>
                    <a:pt x="140" y="216"/>
                    <a:pt x="140" y="21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85" y="0"/>
                    <a:pt x="59" y="0"/>
                    <a:pt x="37" y="13"/>
                  </a:cubicBezTo>
                  <a:cubicBezTo>
                    <a:pt x="12" y="27"/>
                    <a:pt x="0" y="55"/>
                    <a:pt x="4" y="84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13" y="428"/>
                    <a:pt x="13" y="428"/>
                    <a:pt x="13" y="428"/>
                  </a:cubicBezTo>
                  <a:cubicBezTo>
                    <a:pt x="21" y="428"/>
                    <a:pt x="21" y="428"/>
                    <a:pt x="21" y="42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172" y="268"/>
                    <a:pt x="172" y="268"/>
                    <a:pt x="172" y="268"/>
                  </a:cubicBezTo>
                  <a:lnTo>
                    <a:pt x="201" y="428"/>
                  </a:lnTo>
                  <a:close/>
                </a:path>
              </a:pathLst>
            </a:custGeom>
            <a:solidFill>
              <a:srgbClr val="385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5" name="iSľïḓê"/>
            <p:cNvSpPr/>
            <p:nvPr/>
          </p:nvSpPr>
          <p:spPr bwMode="auto">
            <a:xfrm>
              <a:off x="5573713" y="3722688"/>
              <a:ext cx="241300" cy="101600"/>
            </a:xfrm>
            <a:custGeom>
              <a:avLst/>
              <a:gdLst>
                <a:gd name="T0" fmla="*/ 35 w 38"/>
                <a:gd name="T1" fmla="*/ 8 h 16"/>
                <a:gd name="T2" fmla="*/ 2 w 38"/>
                <a:gd name="T3" fmla="*/ 0 h 16"/>
                <a:gd name="T4" fmla="*/ 0 w 38"/>
                <a:gd name="T5" fmla="*/ 7 h 16"/>
                <a:gd name="T6" fmla="*/ 33 w 38"/>
                <a:gd name="T7" fmla="*/ 15 h 16"/>
                <a:gd name="T8" fmla="*/ 38 w 38"/>
                <a:gd name="T9" fmla="*/ 13 h 16"/>
                <a:gd name="T10" fmla="*/ 35 w 38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6">
                  <a:moveTo>
                    <a:pt x="35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6"/>
                    <a:pt x="37" y="15"/>
                    <a:pt x="38" y="13"/>
                  </a:cubicBezTo>
                  <a:cubicBezTo>
                    <a:pt x="38" y="10"/>
                    <a:pt x="37" y="8"/>
                    <a:pt x="35" y="8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6" name="iṧḷíḋe"/>
            <p:cNvSpPr/>
            <p:nvPr/>
          </p:nvSpPr>
          <p:spPr bwMode="auto">
            <a:xfrm>
              <a:off x="5516563" y="3621088"/>
              <a:ext cx="423863" cy="158750"/>
            </a:xfrm>
            <a:custGeom>
              <a:avLst/>
              <a:gdLst>
                <a:gd name="T0" fmla="*/ 9 w 67"/>
                <a:gd name="T1" fmla="*/ 7 h 25"/>
                <a:gd name="T2" fmla="*/ 13 w 67"/>
                <a:gd name="T3" fmla="*/ 7 h 25"/>
                <a:gd name="T4" fmla="*/ 57 w 67"/>
                <a:gd name="T5" fmla="*/ 2 h 25"/>
                <a:gd name="T6" fmla="*/ 58 w 67"/>
                <a:gd name="T7" fmla="*/ 1 h 25"/>
                <a:gd name="T8" fmla="*/ 67 w 67"/>
                <a:gd name="T9" fmla="*/ 5 h 25"/>
                <a:gd name="T10" fmla="*/ 67 w 67"/>
                <a:gd name="T11" fmla="*/ 5 h 25"/>
                <a:gd name="T12" fmla="*/ 64 w 67"/>
                <a:gd name="T13" fmla="*/ 12 h 25"/>
                <a:gd name="T14" fmla="*/ 64 w 67"/>
                <a:gd name="T15" fmla="*/ 12 h 25"/>
                <a:gd name="T16" fmla="*/ 18 w 67"/>
                <a:gd name="T17" fmla="*/ 23 h 25"/>
                <a:gd name="T18" fmla="*/ 0 w 67"/>
                <a:gd name="T19" fmla="*/ 21 h 25"/>
                <a:gd name="T20" fmla="*/ 9 w 67"/>
                <a:gd name="T2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25">
                  <a:moveTo>
                    <a:pt x="9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28" y="10"/>
                    <a:pt x="43" y="9"/>
                    <a:pt x="57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6" y="2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8"/>
                    <a:pt x="66" y="11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1" y="21"/>
                    <a:pt x="34" y="25"/>
                    <a:pt x="18" y="2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7" name="íŝľïḑé"/>
            <p:cNvSpPr/>
            <p:nvPr/>
          </p:nvSpPr>
          <p:spPr bwMode="auto">
            <a:xfrm>
              <a:off x="4992688" y="5561013"/>
              <a:ext cx="385763" cy="125413"/>
            </a:xfrm>
            <a:custGeom>
              <a:avLst/>
              <a:gdLst>
                <a:gd name="T0" fmla="*/ 10 w 61"/>
                <a:gd name="T1" fmla="*/ 0 h 20"/>
                <a:gd name="T2" fmla="*/ 0 w 61"/>
                <a:gd name="T3" fmla="*/ 20 h 20"/>
                <a:gd name="T4" fmla="*/ 61 w 61"/>
                <a:gd name="T5" fmla="*/ 20 h 20"/>
                <a:gd name="T6" fmla="*/ 61 w 61"/>
                <a:gd name="T7" fmla="*/ 20 h 20"/>
                <a:gd name="T8" fmla="*/ 44 w 61"/>
                <a:gd name="T9" fmla="*/ 9 h 20"/>
                <a:gd name="T10" fmla="*/ 37 w 61"/>
                <a:gd name="T11" fmla="*/ 10 h 20"/>
                <a:gd name="T12" fmla="*/ 31 w 61"/>
                <a:gd name="T13" fmla="*/ 0 h 20"/>
                <a:gd name="T14" fmla="*/ 31 w 61"/>
                <a:gd name="T15" fmla="*/ 0 h 20"/>
                <a:gd name="T16" fmla="*/ 10 w 6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0">
                  <a:moveTo>
                    <a:pt x="1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9" y="13"/>
                    <a:pt x="52" y="8"/>
                    <a:pt x="44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2" y="10"/>
                    <a:pt x="29" y="5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8" name="îśḷíḑè"/>
            <p:cNvSpPr/>
            <p:nvPr/>
          </p:nvSpPr>
          <p:spPr bwMode="auto">
            <a:xfrm>
              <a:off x="5353051" y="5561013"/>
              <a:ext cx="385763" cy="125413"/>
            </a:xfrm>
            <a:custGeom>
              <a:avLst/>
              <a:gdLst>
                <a:gd name="T0" fmla="*/ 10 w 61"/>
                <a:gd name="T1" fmla="*/ 0 h 20"/>
                <a:gd name="T2" fmla="*/ 0 w 61"/>
                <a:gd name="T3" fmla="*/ 20 h 20"/>
                <a:gd name="T4" fmla="*/ 61 w 61"/>
                <a:gd name="T5" fmla="*/ 20 h 20"/>
                <a:gd name="T6" fmla="*/ 61 w 61"/>
                <a:gd name="T7" fmla="*/ 20 h 20"/>
                <a:gd name="T8" fmla="*/ 44 w 61"/>
                <a:gd name="T9" fmla="*/ 9 h 20"/>
                <a:gd name="T10" fmla="*/ 37 w 61"/>
                <a:gd name="T11" fmla="*/ 10 h 20"/>
                <a:gd name="T12" fmla="*/ 30 w 61"/>
                <a:gd name="T13" fmla="*/ 0 h 20"/>
                <a:gd name="T14" fmla="*/ 30 w 61"/>
                <a:gd name="T15" fmla="*/ 0 h 20"/>
                <a:gd name="T16" fmla="*/ 10 w 6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0">
                  <a:moveTo>
                    <a:pt x="1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9" y="13"/>
                    <a:pt x="52" y="8"/>
                    <a:pt x="44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2" y="10"/>
                    <a:pt x="28" y="5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59" name="iṣļíďê"/>
            <p:cNvSpPr/>
            <p:nvPr/>
          </p:nvSpPr>
          <p:spPr bwMode="auto">
            <a:xfrm>
              <a:off x="4221163" y="4076700"/>
              <a:ext cx="1371600" cy="1503363"/>
            </a:xfrm>
            <a:custGeom>
              <a:avLst/>
              <a:gdLst>
                <a:gd name="T0" fmla="*/ 181 w 217"/>
                <a:gd name="T1" fmla="*/ 238 h 238"/>
                <a:gd name="T2" fmla="*/ 138 w 217"/>
                <a:gd name="T3" fmla="*/ 90 h 238"/>
                <a:gd name="T4" fmla="*/ 73 w 217"/>
                <a:gd name="T5" fmla="*/ 57 h 238"/>
                <a:gd name="T6" fmla="*/ 32 w 217"/>
                <a:gd name="T7" fmla="*/ 57 h 238"/>
                <a:gd name="T8" fmla="*/ 0 w 217"/>
                <a:gd name="T9" fmla="*/ 7 h 238"/>
                <a:gd name="T10" fmla="*/ 64 w 217"/>
                <a:gd name="T11" fmla="*/ 0 h 238"/>
                <a:gd name="T12" fmla="*/ 168 w 217"/>
                <a:gd name="T13" fmla="*/ 49 h 238"/>
                <a:gd name="T14" fmla="*/ 185 w 217"/>
                <a:gd name="T15" fmla="*/ 70 h 238"/>
                <a:gd name="T16" fmla="*/ 217 w 217"/>
                <a:gd name="T17" fmla="*/ 238 h 238"/>
                <a:gd name="T18" fmla="*/ 181 w 217"/>
                <a:gd name="T1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38">
                  <a:moveTo>
                    <a:pt x="181" y="238"/>
                  </a:moveTo>
                  <a:cubicBezTo>
                    <a:pt x="138" y="90"/>
                    <a:pt x="138" y="90"/>
                    <a:pt x="138" y="9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77" y="53"/>
                    <a:pt x="183" y="61"/>
                    <a:pt x="185" y="70"/>
                  </a:cubicBezTo>
                  <a:cubicBezTo>
                    <a:pt x="217" y="238"/>
                    <a:pt x="217" y="238"/>
                    <a:pt x="217" y="238"/>
                  </a:cubicBezTo>
                  <a:lnTo>
                    <a:pt x="181" y="238"/>
                  </a:lnTo>
                  <a:close/>
                </a:path>
              </a:pathLst>
            </a:custGeom>
            <a:solidFill>
              <a:srgbClr val="BE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0" name="íŝļide"/>
            <p:cNvSpPr/>
            <p:nvPr/>
          </p:nvSpPr>
          <p:spPr bwMode="auto">
            <a:xfrm>
              <a:off x="3962401" y="4102100"/>
              <a:ext cx="1289050" cy="1477963"/>
            </a:xfrm>
            <a:custGeom>
              <a:avLst/>
              <a:gdLst>
                <a:gd name="T0" fmla="*/ 84 w 204"/>
                <a:gd name="T1" fmla="*/ 0 h 234"/>
                <a:gd name="T2" fmla="*/ 169 w 204"/>
                <a:gd name="T3" fmla="*/ 49 h 234"/>
                <a:gd name="T4" fmla="*/ 183 w 204"/>
                <a:gd name="T5" fmla="*/ 70 h 234"/>
                <a:gd name="T6" fmla="*/ 204 w 204"/>
                <a:gd name="T7" fmla="*/ 234 h 234"/>
                <a:gd name="T8" fmla="*/ 170 w 204"/>
                <a:gd name="T9" fmla="*/ 234 h 234"/>
                <a:gd name="T10" fmla="*/ 134 w 204"/>
                <a:gd name="T11" fmla="*/ 73 h 234"/>
                <a:gd name="T12" fmla="*/ 42 w 204"/>
                <a:gd name="T13" fmla="*/ 53 h 234"/>
                <a:gd name="T14" fmla="*/ 0 w 204"/>
                <a:gd name="T15" fmla="*/ 10 h 234"/>
                <a:gd name="T16" fmla="*/ 0 w 204"/>
                <a:gd name="T17" fmla="*/ 3 h 234"/>
                <a:gd name="T18" fmla="*/ 84 w 204"/>
                <a:gd name="T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34">
                  <a:moveTo>
                    <a:pt x="84" y="0"/>
                  </a:moveTo>
                  <a:cubicBezTo>
                    <a:pt x="169" y="49"/>
                    <a:pt x="169" y="49"/>
                    <a:pt x="169" y="49"/>
                  </a:cubicBezTo>
                  <a:cubicBezTo>
                    <a:pt x="177" y="53"/>
                    <a:pt x="182" y="61"/>
                    <a:pt x="183" y="70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19" y="53"/>
                    <a:pt x="0" y="34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D4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1" name="ïşḷïḋè"/>
            <p:cNvSpPr/>
            <p:nvPr/>
          </p:nvSpPr>
          <p:spPr bwMode="auto">
            <a:xfrm>
              <a:off x="3532188" y="3046413"/>
              <a:ext cx="2111375" cy="1130300"/>
            </a:xfrm>
            <a:custGeom>
              <a:avLst/>
              <a:gdLst>
                <a:gd name="T0" fmla="*/ 334 w 334"/>
                <a:gd name="T1" fmla="*/ 99 h 179"/>
                <a:gd name="T2" fmla="*/ 267 w 334"/>
                <a:gd name="T3" fmla="*/ 79 h 179"/>
                <a:gd name="T4" fmla="*/ 254 w 334"/>
                <a:gd name="T5" fmla="*/ 72 h 179"/>
                <a:gd name="T6" fmla="*/ 181 w 334"/>
                <a:gd name="T7" fmla="*/ 8 h 179"/>
                <a:gd name="T8" fmla="*/ 160 w 334"/>
                <a:gd name="T9" fmla="*/ 0 h 179"/>
                <a:gd name="T10" fmla="*/ 102 w 334"/>
                <a:gd name="T11" fmla="*/ 2 h 179"/>
                <a:gd name="T12" fmla="*/ 59 w 334"/>
                <a:gd name="T13" fmla="*/ 27 h 179"/>
                <a:gd name="T14" fmla="*/ 8 w 334"/>
                <a:gd name="T15" fmla="*/ 104 h 179"/>
                <a:gd name="T16" fmla="*/ 17 w 334"/>
                <a:gd name="T17" fmla="*/ 136 h 179"/>
                <a:gd name="T18" fmla="*/ 68 w 334"/>
                <a:gd name="T19" fmla="*/ 163 h 179"/>
                <a:gd name="T20" fmla="*/ 68 w 334"/>
                <a:gd name="T21" fmla="*/ 179 h 179"/>
                <a:gd name="T22" fmla="*/ 185 w 334"/>
                <a:gd name="T23" fmla="*/ 167 h 179"/>
                <a:gd name="T24" fmla="*/ 180 w 334"/>
                <a:gd name="T25" fmla="*/ 57 h 179"/>
                <a:gd name="T26" fmla="*/ 236 w 334"/>
                <a:gd name="T27" fmla="*/ 103 h 179"/>
                <a:gd name="T28" fmla="*/ 264 w 334"/>
                <a:gd name="T29" fmla="*/ 111 h 179"/>
                <a:gd name="T30" fmla="*/ 334 w 334"/>
                <a:gd name="T31" fmla="*/ 119 h 179"/>
                <a:gd name="T32" fmla="*/ 334 w 334"/>
                <a:gd name="T33" fmla="*/ 99 h 179"/>
                <a:gd name="T34" fmla="*/ 68 w 334"/>
                <a:gd name="T35" fmla="*/ 125 h 179"/>
                <a:gd name="T36" fmla="*/ 55 w 334"/>
                <a:gd name="T37" fmla="*/ 116 h 179"/>
                <a:gd name="T38" fmla="*/ 51 w 334"/>
                <a:gd name="T39" fmla="*/ 104 h 179"/>
                <a:gd name="T40" fmla="*/ 68 w 334"/>
                <a:gd name="T41" fmla="*/ 82 h 179"/>
                <a:gd name="T42" fmla="*/ 68 w 334"/>
                <a:gd name="T43" fmla="*/ 12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4" h="179">
                  <a:moveTo>
                    <a:pt x="334" y="99"/>
                  </a:moveTo>
                  <a:cubicBezTo>
                    <a:pt x="267" y="79"/>
                    <a:pt x="267" y="79"/>
                    <a:pt x="267" y="79"/>
                  </a:cubicBezTo>
                  <a:cubicBezTo>
                    <a:pt x="262" y="77"/>
                    <a:pt x="257" y="75"/>
                    <a:pt x="254" y="72"/>
                  </a:cubicBezTo>
                  <a:cubicBezTo>
                    <a:pt x="238" y="58"/>
                    <a:pt x="199" y="22"/>
                    <a:pt x="181" y="8"/>
                  </a:cubicBezTo>
                  <a:cubicBezTo>
                    <a:pt x="175" y="3"/>
                    <a:pt x="168" y="0"/>
                    <a:pt x="160" y="0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84" y="2"/>
                    <a:pt x="67" y="12"/>
                    <a:pt x="59" y="27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0" y="115"/>
                    <a:pt x="5" y="130"/>
                    <a:pt x="17" y="136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185" y="167"/>
                    <a:pt x="185" y="167"/>
                    <a:pt x="185" y="16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44" y="109"/>
                    <a:pt x="254" y="110"/>
                    <a:pt x="264" y="111"/>
                  </a:cubicBezTo>
                  <a:cubicBezTo>
                    <a:pt x="334" y="119"/>
                    <a:pt x="334" y="119"/>
                    <a:pt x="334" y="119"/>
                  </a:cubicBezTo>
                  <a:lnTo>
                    <a:pt x="334" y="99"/>
                  </a:lnTo>
                  <a:close/>
                  <a:moveTo>
                    <a:pt x="68" y="125"/>
                  </a:moveTo>
                  <a:cubicBezTo>
                    <a:pt x="55" y="116"/>
                    <a:pt x="55" y="116"/>
                    <a:pt x="55" y="116"/>
                  </a:cubicBezTo>
                  <a:cubicBezTo>
                    <a:pt x="50" y="114"/>
                    <a:pt x="48" y="109"/>
                    <a:pt x="51" y="104"/>
                  </a:cubicBezTo>
                  <a:cubicBezTo>
                    <a:pt x="68" y="82"/>
                    <a:pt x="68" y="82"/>
                    <a:pt x="68" y="82"/>
                  </a:cubicBezTo>
                  <a:lnTo>
                    <a:pt x="68" y="125"/>
                  </a:lnTo>
                  <a:close/>
                </a:path>
              </a:pathLst>
            </a:custGeom>
            <a:solidFill>
              <a:srgbClr val="93A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2" name="ï$ḻïḓè"/>
            <p:cNvSpPr/>
            <p:nvPr/>
          </p:nvSpPr>
          <p:spPr bwMode="auto">
            <a:xfrm>
              <a:off x="4087813" y="2238375"/>
              <a:ext cx="620713" cy="922338"/>
            </a:xfrm>
            <a:custGeom>
              <a:avLst/>
              <a:gdLst>
                <a:gd name="T0" fmla="*/ 98 w 98"/>
                <a:gd name="T1" fmla="*/ 46 h 146"/>
                <a:gd name="T2" fmla="*/ 63 w 98"/>
                <a:gd name="T3" fmla="*/ 6 h 146"/>
                <a:gd name="T4" fmla="*/ 11 w 98"/>
                <a:gd name="T5" fmla="*/ 26 h 146"/>
                <a:gd name="T6" fmla="*/ 9 w 98"/>
                <a:gd name="T7" fmla="*/ 29 h 146"/>
                <a:gd name="T8" fmla="*/ 4 w 98"/>
                <a:gd name="T9" fmla="*/ 67 h 146"/>
                <a:gd name="T10" fmla="*/ 18 w 98"/>
                <a:gd name="T11" fmla="*/ 107 h 146"/>
                <a:gd name="T12" fmla="*/ 18 w 98"/>
                <a:gd name="T13" fmla="*/ 130 h 146"/>
                <a:gd name="T14" fmla="*/ 20 w 98"/>
                <a:gd name="T15" fmla="*/ 133 h 146"/>
                <a:gd name="T16" fmla="*/ 59 w 98"/>
                <a:gd name="T17" fmla="*/ 129 h 146"/>
                <a:gd name="T18" fmla="*/ 59 w 98"/>
                <a:gd name="T19" fmla="*/ 129 h 146"/>
                <a:gd name="T20" fmla="*/ 57 w 98"/>
                <a:gd name="T21" fmla="*/ 106 h 146"/>
                <a:gd name="T22" fmla="*/ 75 w 98"/>
                <a:gd name="T23" fmla="*/ 106 h 146"/>
                <a:gd name="T24" fmla="*/ 98 w 98"/>
                <a:gd name="T25" fmla="*/ 82 h 146"/>
                <a:gd name="T26" fmla="*/ 98 w 98"/>
                <a:gd name="T27" fmla="*/ 82 h 146"/>
                <a:gd name="T28" fmla="*/ 98 w 98"/>
                <a:gd name="T29" fmla="*/ 65 h 146"/>
                <a:gd name="T30" fmla="*/ 98 w 98"/>
                <a:gd name="T31" fmla="*/ 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146">
                  <a:moveTo>
                    <a:pt x="98" y="46"/>
                  </a:moveTo>
                  <a:cubicBezTo>
                    <a:pt x="98" y="30"/>
                    <a:pt x="84" y="11"/>
                    <a:pt x="63" y="6"/>
                  </a:cubicBezTo>
                  <a:cubicBezTo>
                    <a:pt x="43" y="0"/>
                    <a:pt x="22" y="9"/>
                    <a:pt x="11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" y="40"/>
                    <a:pt x="0" y="54"/>
                    <a:pt x="4" y="6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30" y="146"/>
                    <a:pt x="52" y="144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88" y="105"/>
                    <a:pt x="98" y="95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65"/>
                    <a:pt x="98" y="65"/>
                    <a:pt x="98" y="65"/>
                  </a:cubicBezTo>
                  <a:lnTo>
                    <a:pt x="98" y="46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3" name="iṣ1iḍê"/>
            <p:cNvSpPr/>
            <p:nvPr/>
          </p:nvSpPr>
          <p:spPr bwMode="auto">
            <a:xfrm>
              <a:off x="4062413" y="2193925"/>
              <a:ext cx="633413" cy="663575"/>
            </a:xfrm>
            <a:custGeom>
              <a:avLst/>
              <a:gdLst>
                <a:gd name="T0" fmla="*/ 55 w 100"/>
                <a:gd name="T1" fmla="*/ 0 h 105"/>
                <a:gd name="T2" fmla="*/ 52 w 100"/>
                <a:gd name="T3" fmla="*/ 0 h 105"/>
                <a:gd name="T4" fmla="*/ 38 w 100"/>
                <a:gd name="T5" fmla="*/ 1 h 105"/>
                <a:gd name="T6" fmla="*/ 38 w 100"/>
                <a:gd name="T7" fmla="*/ 1 h 105"/>
                <a:gd name="T8" fmla="*/ 21 w 100"/>
                <a:gd name="T9" fmla="*/ 9 h 105"/>
                <a:gd name="T10" fmla="*/ 15 w 100"/>
                <a:gd name="T11" fmla="*/ 15 h 105"/>
                <a:gd name="T12" fmla="*/ 0 w 100"/>
                <a:gd name="T13" fmla="*/ 51 h 105"/>
                <a:gd name="T14" fmla="*/ 0 w 100"/>
                <a:gd name="T15" fmla="*/ 51 h 105"/>
                <a:gd name="T16" fmla="*/ 17 w 100"/>
                <a:gd name="T17" fmla="*/ 103 h 105"/>
                <a:gd name="T18" fmla="*/ 19 w 100"/>
                <a:gd name="T19" fmla="*/ 105 h 105"/>
                <a:gd name="T20" fmla="*/ 28 w 100"/>
                <a:gd name="T21" fmla="*/ 77 h 105"/>
                <a:gd name="T22" fmla="*/ 38 w 100"/>
                <a:gd name="T23" fmla="*/ 69 h 105"/>
                <a:gd name="T24" fmla="*/ 64 w 100"/>
                <a:gd name="T25" fmla="*/ 56 h 105"/>
                <a:gd name="T26" fmla="*/ 100 w 100"/>
                <a:gd name="T27" fmla="*/ 39 h 105"/>
                <a:gd name="T28" fmla="*/ 55 w 100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5">
                  <a:moveTo>
                    <a:pt x="55" y="0"/>
                  </a:moveTo>
                  <a:cubicBezTo>
                    <a:pt x="54" y="0"/>
                    <a:pt x="53" y="0"/>
                    <a:pt x="52" y="0"/>
                  </a:cubicBezTo>
                  <a:cubicBezTo>
                    <a:pt x="48" y="0"/>
                    <a:pt x="43" y="0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2" y="3"/>
                    <a:pt x="26" y="5"/>
                    <a:pt x="21" y="9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5" y="25"/>
                    <a:pt x="0" y="38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0"/>
                    <a:pt x="6" y="88"/>
                    <a:pt x="17" y="103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7" y="17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4" name="iṧľiḓe"/>
            <p:cNvSpPr/>
            <p:nvPr/>
          </p:nvSpPr>
          <p:spPr bwMode="auto">
            <a:xfrm>
              <a:off x="4189413" y="2592388"/>
              <a:ext cx="120650" cy="112713"/>
            </a:xfrm>
            <a:prstGeom prst="ellipse">
              <a:avLst/>
            </a:pr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5" name="íṧḻiďé"/>
            <p:cNvSpPr/>
            <p:nvPr/>
          </p:nvSpPr>
          <p:spPr bwMode="auto">
            <a:xfrm>
              <a:off x="4454526" y="2749550"/>
              <a:ext cx="133350" cy="63500"/>
            </a:xfrm>
            <a:custGeom>
              <a:avLst/>
              <a:gdLst>
                <a:gd name="T0" fmla="*/ 21 w 21"/>
                <a:gd name="T1" fmla="*/ 0 h 10"/>
                <a:gd name="T2" fmla="*/ 10 w 21"/>
                <a:gd name="T3" fmla="*/ 10 h 10"/>
                <a:gd name="T4" fmla="*/ 0 w 2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21" y="5"/>
                    <a:pt x="16" y="10"/>
                    <a:pt x="10" y="10"/>
                  </a:cubicBezTo>
                  <a:cubicBezTo>
                    <a:pt x="5" y="10"/>
                    <a:pt x="0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6" name="îsļíďé"/>
            <p:cNvSpPr/>
            <p:nvPr/>
          </p:nvSpPr>
          <p:spPr bwMode="auto">
            <a:xfrm>
              <a:off x="4310063" y="3981450"/>
              <a:ext cx="214313" cy="107950"/>
            </a:xfrm>
            <a:custGeom>
              <a:avLst/>
              <a:gdLst>
                <a:gd name="T0" fmla="*/ 33 w 34"/>
                <a:gd name="T1" fmla="*/ 13 h 17"/>
                <a:gd name="T2" fmla="*/ 33 w 34"/>
                <a:gd name="T3" fmla="*/ 13 h 17"/>
                <a:gd name="T4" fmla="*/ 30 w 34"/>
                <a:gd name="T5" fmla="*/ 7 h 17"/>
                <a:gd name="T6" fmla="*/ 10 w 34"/>
                <a:gd name="T7" fmla="*/ 0 h 17"/>
                <a:gd name="T8" fmla="*/ 0 w 34"/>
                <a:gd name="T9" fmla="*/ 7 h 17"/>
                <a:gd name="T10" fmla="*/ 27 w 34"/>
                <a:gd name="T11" fmla="*/ 16 h 17"/>
                <a:gd name="T12" fmla="*/ 33 w 34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7"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4" y="10"/>
                    <a:pt x="33" y="7"/>
                    <a:pt x="30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0" y="17"/>
                    <a:pt x="32" y="15"/>
                    <a:pt x="33" y="13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7" name="ïṥ1íḓè"/>
            <p:cNvSpPr/>
            <p:nvPr/>
          </p:nvSpPr>
          <p:spPr bwMode="auto">
            <a:xfrm>
              <a:off x="4291013" y="4019550"/>
              <a:ext cx="239713" cy="138113"/>
            </a:xfrm>
            <a:custGeom>
              <a:avLst/>
              <a:gdLst>
                <a:gd name="T0" fmla="*/ 37 w 38"/>
                <a:gd name="T1" fmla="*/ 18 h 22"/>
                <a:gd name="T2" fmla="*/ 37 w 38"/>
                <a:gd name="T3" fmla="*/ 18 h 22"/>
                <a:gd name="T4" fmla="*/ 34 w 38"/>
                <a:gd name="T5" fmla="*/ 11 h 22"/>
                <a:gd name="T6" fmla="*/ 3 w 38"/>
                <a:gd name="T7" fmla="*/ 0 h 22"/>
                <a:gd name="T8" fmla="*/ 0 w 38"/>
                <a:gd name="T9" fmla="*/ 10 h 22"/>
                <a:gd name="T10" fmla="*/ 31 w 38"/>
                <a:gd name="T11" fmla="*/ 21 h 22"/>
                <a:gd name="T12" fmla="*/ 37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37" y="18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8" y="15"/>
                    <a:pt x="37" y="12"/>
                    <a:pt x="34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4" y="22"/>
                    <a:pt x="37" y="20"/>
                    <a:pt x="37" y="18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8" name="íśḷiḋe"/>
            <p:cNvSpPr/>
            <p:nvPr/>
          </p:nvSpPr>
          <p:spPr bwMode="auto">
            <a:xfrm>
              <a:off x="4271963" y="4083050"/>
              <a:ext cx="214313" cy="119063"/>
            </a:xfrm>
            <a:custGeom>
              <a:avLst/>
              <a:gdLst>
                <a:gd name="T0" fmla="*/ 33 w 34"/>
                <a:gd name="T1" fmla="*/ 15 h 19"/>
                <a:gd name="T2" fmla="*/ 33 w 34"/>
                <a:gd name="T3" fmla="*/ 15 h 19"/>
                <a:gd name="T4" fmla="*/ 30 w 34"/>
                <a:gd name="T5" fmla="*/ 9 h 19"/>
                <a:gd name="T6" fmla="*/ 3 w 34"/>
                <a:gd name="T7" fmla="*/ 0 h 19"/>
                <a:gd name="T8" fmla="*/ 0 w 34"/>
                <a:gd name="T9" fmla="*/ 10 h 19"/>
                <a:gd name="T10" fmla="*/ 27 w 34"/>
                <a:gd name="T11" fmla="*/ 19 h 19"/>
                <a:gd name="T12" fmla="*/ 33 w 34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4" y="13"/>
                    <a:pt x="33" y="10"/>
                    <a:pt x="30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2" y="18"/>
                    <a:pt x="33" y="15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9" name="îsľîďè"/>
            <p:cNvSpPr/>
            <p:nvPr/>
          </p:nvSpPr>
          <p:spPr bwMode="auto">
            <a:xfrm>
              <a:off x="4252913" y="4146550"/>
              <a:ext cx="133350" cy="87313"/>
            </a:xfrm>
            <a:custGeom>
              <a:avLst/>
              <a:gdLst>
                <a:gd name="T0" fmla="*/ 20 w 21"/>
                <a:gd name="T1" fmla="*/ 11 h 14"/>
                <a:gd name="T2" fmla="*/ 20 w 21"/>
                <a:gd name="T3" fmla="*/ 11 h 14"/>
                <a:gd name="T4" fmla="*/ 17 w 21"/>
                <a:gd name="T5" fmla="*/ 4 h 14"/>
                <a:gd name="T6" fmla="*/ 5 w 21"/>
                <a:gd name="T7" fmla="*/ 0 h 14"/>
                <a:gd name="T8" fmla="*/ 2 w 21"/>
                <a:gd name="T9" fmla="*/ 2 h 14"/>
                <a:gd name="T10" fmla="*/ 0 w 21"/>
                <a:gd name="T11" fmla="*/ 6 h 14"/>
                <a:gd name="T12" fmla="*/ 2 w 21"/>
                <a:gd name="T13" fmla="*/ 10 h 14"/>
                <a:gd name="T14" fmla="*/ 14 w 21"/>
                <a:gd name="T15" fmla="*/ 14 h 14"/>
                <a:gd name="T16" fmla="*/ 20 w 21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4"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8"/>
                    <a:pt x="20" y="5"/>
                    <a:pt x="17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9" y="13"/>
                    <a:pt x="20" y="11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0" name="îšlîḓè"/>
            <p:cNvSpPr/>
            <p:nvPr/>
          </p:nvSpPr>
          <p:spPr bwMode="auto">
            <a:xfrm>
              <a:off x="4183063" y="3968750"/>
              <a:ext cx="203200" cy="246063"/>
            </a:xfrm>
            <a:custGeom>
              <a:avLst/>
              <a:gdLst>
                <a:gd name="T0" fmla="*/ 16 w 32"/>
                <a:gd name="T1" fmla="*/ 39 h 39"/>
                <a:gd name="T2" fmla="*/ 7 w 32"/>
                <a:gd name="T3" fmla="*/ 36 h 39"/>
                <a:gd name="T4" fmla="*/ 0 w 32"/>
                <a:gd name="T5" fmla="*/ 29 h 39"/>
                <a:gd name="T6" fmla="*/ 7 w 32"/>
                <a:gd name="T7" fmla="*/ 4 h 39"/>
                <a:gd name="T8" fmla="*/ 8 w 32"/>
                <a:gd name="T9" fmla="*/ 4 h 39"/>
                <a:gd name="T10" fmla="*/ 32 w 32"/>
                <a:gd name="T11" fmla="*/ 3 h 39"/>
                <a:gd name="T12" fmla="*/ 32 w 32"/>
                <a:gd name="T13" fmla="*/ 2 h 39"/>
                <a:gd name="T14" fmla="*/ 16 w 3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9">
                  <a:moveTo>
                    <a:pt x="16" y="39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5" y="0"/>
                    <a:pt x="24" y="0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lnTo>
                    <a:pt x="16" y="39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1" name="íṧlíḋé"/>
            <p:cNvSpPr/>
            <p:nvPr/>
          </p:nvSpPr>
          <p:spPr bwMode="auto">
            <a:xfrm>
              <a:off x="4113213" y="2087563"/>
              <a:ext cx="303213" cy="3032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2" name="ïšḷíḍê"/>
            <p:cNvSpPr/>
            <p:nvPr/>
          </p:nvSpPr>
          <p:spPr bwMode="auto">
            <a:xfrm>
              <a:off x="6275388" y="1468438"/>
              <a:ext cx="955675" cy="744538"/>
            </a:xfrm>
            <a:custGeom>
              <a:avLst/>
              <a:gdLst>
                <a:gd name="T0" fmla="*/ 151 w 151"/>
                <a:gd name="T1" fmla="*/ 53 h 118"/>
                <a:gd name="T2" fmla="*/ 97 w 151"/>
                <a:gd name="T3" fmla="*/ 0 h 118"/>
                <a:gd name="T4" fmla="*/ 54 w 151"/>
                <a:gd name="T5" fmla="*/ 0 h 118"/>
                <a:gd name="T6" fmla="*/ 0 w 151"/>
                <a:gd name="T7" fmla="*/ 54 h 118"/>
                <a:gd name="T8" fmla="*/ 54 w 151"/>
                <a:gd name="T9" fmla="*/ 108 h 118"/>
                <a:gd name="T10" fmla="*/ 97 w 151"/>
                <a:gd name="T11" fmla="*/ 108 h 118"/>
                <a:gd name="T12" fmla="*/ 99 w 151"/>
                <a:gd name="T13" fmla="*/ 107 h 118"/>
                <a:gd name="T14" fmla="*/ 112 w 151"/>
                <a:gd name="T15" fmla="*/ 118 h 118"/>
                <a:gd name="T16" fmla="*/ 112 w 151"/>
                <a:gd name="T17" fmla="*/ 103 h 118"/>
                <a:gd name="T18" fmla="*/ 151 w 151"/>
                <a:gd name="T19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18">
                  <a:moveTo>
                    <a:pt x="151" y="53"/>
                  </a:moveTo>
                  <a:cubicBezTo>
                    <a:pt x="151" y="23"/>
                    <a:pt x="127" y="0"/>
                    <a:pt x="9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8" y="108"/>
                    <a:pt x="99" y="107"/>
                    <a:pt x="99" y="107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36" y="97"/>
                    <a:pt x="151" y="77"/>
                    <a:pt x="151" y="53"/>
                  </a:cubicBezTo>
                  <a:close/>
                </a:path>
              </a:pathLst>
            </a:custGeom>
            <a:solidFill>
              <a:srgbClr val="FFC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3" name="ïš1ïḓè"/>
            <p:cNvSpPr/>
            <p:nvPr/>
          </p:nvSpPr>
          <p:spPr bwMode="auto">
            <a:xfrm>
              <a:off x="5821363" y="1089025"/>
              <a:ext cx="954088" cy="744538"/>
            </a:xfrm>
            <a:custGeom>
              <a:avLst/>
              <a:gdLst>
                <a:gd name="T0" fmla="*/ 151 w 151"/>
                <a:gd name="T1" fmla="*/ 53 h 118"/>
                <a:gd name="T2" fmla="*/ 97 w 151"/>
                <a:gd name="T3" fmla="*/ 0 h 118"/>
                <a:gd name="T4" fmla="*/ 54 w 151"/>
                <a:gd name="T5" fmla="*/ 0 h 118"/>
                <a:gd name="T6" fmla="*/ 0 w 151"/>
                <a:gd name="T7" fmla="*/ 54 h 118"/>
                <a:gd name="T8" fmla="*/ 54 w 151"/>
                <a:gd name="T9" fmla="*/ 108 h 118"/>
                <a:gd name="T10" fmla="*/ 97 w 151"/>
                <a:gd name="T11" fmla="*/ 108 h 118"/>
                <a:gd name="T12" fmla="*/ 99 w 151"/>
                <a:gd name="T13" fmla="*/ 107 h 118"/>
                <a:gd name="T14" fmla="*/ 112 w 151"/>
                <a:gd name="T15" fmla="*/ 118 h 118"/>
                <a:gd name="T16" fmla="*/ 112 w 151"/>
                <a:gd name="T17" fmla="*/ 103 h 118"/>
                <a:gd name="T18" fmla="*/ 151 w 151"/>
                <a:gd name="T19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18">
                  <a:moveTo>
                    <a:pt x="151" y="53"/>
                  </a:moveTo>
                  <a:cubicBezTo>
                    <a:pt x="151" y="23"/>
                    <a:pt x="127" y="0"/>
                    <a:pt x="9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8" y="108"/>
                    <a:pt x="99" y="107"/>
                    <a:pt x="99" y="107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36" y="97"/>
                    <a:pt x="151" y="77"/>
                    <a:pt x="151" y="53"/>
                  </a:cubicBezTo>
                  <a:close/>
                </a:path>
              </a:pathLst>
            </a:custGeom>
            <a:solidFill>
              <a:srgbClr val="FFD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4" name="ísļïḋê"/>
            <p:cNvSpPr/>
            <p:nvPr/>
          </p:nvSpPr>
          <p:spPr bwMode="auto">
            <a:xfrm>
              <a:off x="4664076" y="1568450"/>
              <a:ext cx="954088" cy="739775"/>
            </a:xfrm>
            <a:custGeom>
              <a:avLst/>
              <a:gdLst>
                <a:gd name="T0" fmla="*/ 97 w 151"/>
                <a:gd name="T1" fmla="*/ 0 h 117"/>
                <a:gd name="T2" fmla="*/ 54 w 151"/>
                <a:gd name="T3" fmla="*/ 0 h 117"/>
                <a:gd name="T4" fmla="*/ 0 w 151"/>
                <a:gd name="T5" fmla="*/ 52 h 117"/>
                <a:gd name="T6" fmla="*/ 35 w 151"/>
                <a:gd name="T7" fmla="*/ 102 h 117"/>
                <a:gd name="T8" fmla="*/ 35 w 151"/>
                <a:gd name="T9" fmla="*/ 117 h 117"/>
                <a:gd name="T10" fmla="*/ 48 w 151"/>
                <a:gd name="T11" fmla="*/ 104 h 117"/>
                <a:gd name="T12" fmla="*/ 54 w 151"/>
                <a:gd name="T13" fmla="*/ 104 h 117"/>
                <a:gd name="T14" fmla="*/ 97 w 151"/>
                <a:gd name="T15" fmla="*/ 104 h 117"/>
                <a:gd name="T16" fmla="*/ 151 w 151"/>
                <a:gd name="T17" fmla="*/ 52 h 117"/>
                <a:gd name="T18" fmla="*/ 97 w 151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17">
                  <a:moveTo>
                    <a:pt x="97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76"/>
                    <a:pt x="15" y="94"/>
                    <a:pt x="35" y="102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0" y="104"/>
                    <a:pt x="52" y="104"/>
                    <a:pt x="54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127" y="104"/>
                    <a:pt x="151" y="82"/>
                    <a:pt x="151" y="52"/>
                  </a:cubicBezTo>
                  <a:cubicBezTo>
                    <a:pt x="151" y="22"/>
                    <a:pt x="127" y="0"/>
                    <a:pt x="97" y="0"/>
                  </a:cubicBezTo>
                  <a:close/>
                </a:path>
              </a:pathLst>
            </a:custGeom>
            <a:solidFill>
              <a:srgbClr val="D4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5" name="islíḑe"/>
            <p:cNvSpPr/>
            <p:nvPr/>
          </p:nvSpPr>
          <p:spPr bwMode="auto">
            <a:xfrm>
              <a:off x="6977063" y="3873500"/>
              <a:ext cx="82550" cy="152400"/>
            </a:xfrm>
            <a:custGeom>
              <a:avLst/>
              <a:gdLst>
                <a:gd name="T0" fmla="*/ 6 w 13"/>
                <a:gd name="T1" fmla="*/ 24 h 24"/>
                <a:gd name="T2" fmla="*/ 6 w 13"/>
                <a:gd name="T3" fmla="*/ 24 h 24"/>
                <a:gd name="T4" fmla="*/ 0 w 13"/>
                <a:gd name="T5" fmla="*/ 18 h 24"/>
                <a:gd name="T6" fmla="*/ 0 w 13"/>
                <a:gd name="T7" fmla="*/ 8 h 24"/>
                <a:gd name="T8" fmla="*/ 13 w 13"/>
                <a:gd name="T9" fmla="*/ 0 h 24"/>
                <a:gd name="T10" fmla="*/ 11 w 13"/>
                <a:gd name="T11" fmla="*/ 18 h 24"/>
                <a:gd name="T12" fmla="*/ 6 w 1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1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9" y="24"/>
                    <a:pt x="6" y="24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6" name="íṡḻîďê"/>
            <p:cNvSpPr/>
            <p:nvPr/>
          </p:nvSpPr>
          <p:spPr bwMode="auto">
            <a:xfrm>
              <a:off x="7040563" y="3873500"/>
              <a:ext cx="76200" cy="177800"/>
            </a:xfrm>
            <a:custGeom>
              <a:avLst/>
              <a:gdLst>
                <a:gd name="T0" fmla="*/ 7 w 12"/>
                <a:gd name="T1" fmla="*/ 28 h 28"/>
                <a:gd name="T2" fmla="*/ 7 w 12"/>
                <a:gd name="T3" fmla="*/ 28 h 28"/>
                <a:gd name="T4" fmla="*/ 1 w 12"/>
                <a:gd name="T5" fmla="*/ 23 h 28"/>
                <a:gd name="T6" fmla="*/ 0 w 12"/>
                <a:gd name="T7" fmla="*/ 0 h 28"/>
                <a:gd name="T8" fmla="*/ 11 w 12"/>
                <a:gd name="T9" fmla="*/ 0 h 28"/>
                <a:gd name="T10" fmla="*/ 12 w 12"/>
                <a:gd name="T11" fmla="*/ 23 h 28"/>
                <a:gd name="T12" fmla="*/ 7 w 12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4" y="28"/>
                    <a:pt x="1" y="26"/>
                    <a:pt x="1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7" name="ís1iḋè"/>
            <p:cNvSpPr/>
            <p:nvPr/>
          </p:nvSpPr>
          <p:spPr bwMode="auto">
            <a:xfrm>
              <a:off x="7110413" y="3873500"/>
              <a:ext cx="69850" cy="146050"/>
            </a:xfrm>
            <a:custGeom>
              <a:avLst/>
              <a:gdLst>
                <a:gd name="T0" fmla="*/ 6 w 11"/>
                <a:gd name="T1" fmla="*/ 23 h 23"/>
                <a:gd name="T2" fmla="*/ 6 w 11"/>
                <a:gd name="T3" fmla="*/ 23 h 23"/>
                <a:gd name="T4" fmla="*/ 0 w 11"/>
                <a:gd name="T5" fmla="*/ 18 h 23"/>
                <a:gd name="T6" fmla="*/ 0 w 11"/>
                <a:gd name="T7" fmla="*/ 0 h 23"/>
                <a:gd name="T8" fmla="*/ 10 w 11"/>
                <a:gd name="T9" fmla="*/ 0 h 23"/>
                <a:gd name="T10" fmla="*/ 11 w 11"/>
                <a:gd name="T11" fmla="*/ 18 h 23"/>
                <a:gd name="T12" fmla="*/ 6 w 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3" y="23"/>
                    <a:pt x="1" y="21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9" y="23"/>
                    <a:pt x="6" y="23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8" name="íśḷîḓe"/>
            <p:cNvSpPr/>
            <p:nvPr/>
          </p:nvSpPr>
          <p:spPr bwMode="auto">
            <a:xfrm>
              <a:off x="7173913" y="3873500"/>
              <a:ext cx="69850" cy="50800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8 h 8"/>
                <a:gd name="T4" fmla="*/ 1 w 11"/>
                <a:gd name="T5" fmla="*/ 3 h 8"/>
                <a:gd name="T6" fmla="*/ 0 w 11"/>
                <a:gd name="T7" fmla="*/ 0 h 8"/>
                <a:gd name="T8" fmla="*/ 11 w 11"/>
                <a:gd name="T9" fmla="*/ 0 h 8"/>
                <a:gd name="T10" fmla="*/ 11 w 11"/>
                <a:gd name="T11" fmla="*/ 3 h 8"/>
                <a:gd name="T12" fmla="*/ 6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1" y="6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6"/>
                    <a:pt x="9" y="8"/>
                    <a:pt x="6" y="8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9" name="iṧ1îḋé"/>
            <p:cNvSpPr/>
            <p:nvPr/>
          </p:nvSpPr>
          <p:spPr bwMode="auto">
            <a:xfrm>
              <a:off x="6970713" y="3748088"/>
              <a:ext cx="273050" cy="188913"/>
            </a:xfrm>
            <a:custGeom>
              <a:avLst/>
              <a:gdLst>
                <a:gd name="T0" fmla="*/ 43 w 43"/>
                <a:gd name="T1" fmla="*/ 20 h 30"/>
                <a:gd name="T2" fmla="*/ 39 w 43"/>
                <a:gd name="T3" fmla="*/ 7 h 30"/>
                <a:gd name="T4" fmla="*/ 9 w 43"/>
                <a:gd name="T5" fmla="*/ 7 h 30"/>
                <a:gd name="T6" fmla="*/ 1 w 43"/>
                <a:gd name="T7" fmla="*/ 30 h 30"/>
                <a:gd name="T8" fmla="*/ 43 w 43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0">
                  <a:moveTo>
                    <a:pt x="43" y="20"/>
                  </a:moveTo>
                  <a:cubicBezTo>
                    <a:pt x="43" y="16"/>
                    <a:pt x="42" y="11"/>
                    <a:pt x="39" y="7"/>
                  </a:cubicBezTo>
                  <a:cubicBezTo>
                    <a:pt x="36" y="3"/>
                    <a:pt x="17" y="0"/>
                    <a:pt x="9" y="7"/>
                  </a:cubicBezTo>
                  <a:cubicBezTo>
                    <a:pt x="2" y="11"/>
                    <a:pt x="0" y="21"/>
                    <a:pt x="1" y="30"/>
                  </a:cubicBezTo>
                  <a:lnTo>
                    <a:pt x="43" y="20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80" name="ïṣľíde"/>
            <p:cNvSpPr/>
            <p:nvPr/>
          </p:nvSpPr>
          <p:spPr bwMode="auto">
            <a:xfrm>
              <a:off x="5200651" y="3824288"/>
              <a:ext cx="247650" cy="68263"/>
            </a:xfrm>
            <a:custGeom>
              <a:avLst/>
              <a:gdLst>
                <a:gd name="T0" fmla="*/ 39 w 39"/>
                <a:gd name="T1" fmla="*/ 11 h 11"/>
                <a:gd name="T2" fmla="*/ 0 w 39"/>
                <a:gd name="T3" fmla="*/ 11 h 11"/>
                <a:gd name="T4" fmla="*/ 0 w 39"/>
                <a:gd name="T5" fmla="*/ 11 h 11"/>
                <a:gd name="T6" fmla="*/ 12 w 39"/>
                <a:gd name="T7" fmla="*/ 0 h 11"/>
                <a:gd name="T8" fmla="*/ 35 w 39"/>
                <a:gd name="T9" fmla="*/ 0 h 11"/>
                <a:gd name="T10" fmla="*/ 39 w 3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9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81" name="íṣlîde"/>
            <p:cNvSpPr/>
            <p:nvPr/>
          </p:nvSpPr>
          <p:spPr bwMode="auto">
            <a:xfrm>
              <a:off x="5372101" y="3349625"/>
              <a:ext cx="877888" cy="542925"/>
            </a:xfrm>
            <a:custGeom>
              <a:avLst/>
              <a:gdLst>
                <a:gd name="T0" fmla="*/ 114 w 139"/>
                <a:gd name="T1" fmla="*/ 86 h 86"/>
                <a:gd name="T2" fmla="*/ 11 w 139"/>
                <a:gd name="T3" fmla="*/ 86 h 86"/>
                <a:gd name="T4" fmla="*/ 1 w 139"/>
                <a:gd name="T5" fmla="*/ 74 h 86"/>
                <a:gd name="T6" fmla="*/ 15 w 139"/>
                <a:gd name="T7" fmla="*/ 8 h 86"/>
                <a:gd name="T8" fmla="*/ 25 w 139"/>
                <a:gd name="T9" fmla="*/ 0 h 86"/>
                <a:gd name="T10" fmla="*/ 128 w 139"/>
                <a:gd name="T11" fmla="*/ 0 h 86"/>
                <a:gd name="T12" fmla="*/ 138 w 139"/>
                <a:gd name="T13" fmla="*/ 12 h 86"/>
                <a:gd name="T14" fmla="*/ 123 w 139"/>
                <a:gd name="T15" fmla="*/ 78 h 86"/>
                <a:gd name="T16" fmla="*/ 114 w 139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86">
                  <a:moveTo>
                    <a:pt x="114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4" y="86"/>
                    <a:pt x="0" y="80"/>
                    <a:pt x="1" y="7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20" y="0"/>
                    <a:pt x="25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4" y="0"/>
                    <a:pt x="139" y="6"/>
                    <a:pt x="138" y="12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2" y="83"/>
                    <a:pt x="118" y="86"/>
                    <a:pt x="114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82" name="ïśḻiḑé"/>
            <p:cNvSpPr/>
            <p:nvPr/>
          </p:nvSpPr>
          <p:spPr bwMode="auto">
            <a:xfrm>
              <a:off x="5751513" y="3565525"/>
              <a:ext cx="112713" cy="112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</p:grpSp>
      <p:sp>
        <p:nvSpPr>
          <p:cNvPr id="283" name="文本框 282"/>
          <p:cNvSpPr txBox="1"/>
          <p:nvPr/>
        </p:nvSpPr>
        <p:spPr>
          <a:xfrm>
            <a:off x="1487805" y="1528445"/>
            <a:ext cx="67335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组员存在的问题有哪些？（组长做好记录）</a:t>
            </a:r>
            <a:endParaRPr lang="zh-CN" altLang="en-US" sz="2800"/>
          </a:p>
          <a:p>
            <a:endParaRPr lang="zh-CN" altLang="en-US" sz="2800"/>
          </a:p>
          <a:p>
            <a:r>
              <a:rPr lang="en-US" sz="2800"/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  <a:r>
              <a:rPr lang="zh-CN" altLang="en-US" sz="2800" u="sng"/>
              <a:t>                                                                                     </a:t>
            </a:r>
            <a:endParaRPr lang="zh-CN" altLang="en-US" sz="2800" u="sng"/>
          </a:p>
        </p:txBody>
      </p:sp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4872355" y="620395"/>
            <a:ext cx="4044950" cy="7073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4000" b="1" spc="300">
                <a:ln w="3175">
                  <a:noFill/>
                  <a:prstDash val="dash"/>
                </a:ln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小组代表汇报</a:t>
            </a:r>
            <a:endParaRPr lang="zh-CN" altLang="en-US" sz="4000" b="1" spc="300">
              <a:ln w="3175">
                <a:noFill/>
                <a:prstDash val="dash"/>
              </a:ln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8" name="组合 2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855470" y="641985"/>
            <a:ext cx="3823335" cy="4291965"/>
            <a:chOff x="3998913" y="1077913"/>
            <a:chExt cx="4194175" cy="4708526"/>
          </a:xfrm>
        </p:grpSpPr>
        <p:sp>
          <p:nvSpPr>
            <p:cNvPr id="289" name="í$1iḍé" hidden="1"/>
            <p:cNvSpPr/>
            <p:nvPr/>
          </p:nvSpPr>
          <p:spPr bwMode="auto">
            <a:xfrm>
              <a:off x="7404100" y="1960563"/>
              <a:ext cx="95250" cy="168275"/>
            </a:xfrm>
            <a:custGeom>
              <a:avLst/>
              <a:gdLst>
                <a:gd name="T0" fmla="*/ 26 w 29"/>
                <a:gd name="T1" fmla="*/ 51 h 51"/>
                <a:gd name="T2" fmla="*/ 3 w 29"/>
                <a:gd name="T3" fmla="*/ 51 h 51"/>
                <a:gd name="T4" fmla="*/ 0 w 29"/>
                <a:gd name="T5" fmla="*/ 48 h 51"/>
                <a:gd name="T6" fmla="*/ 0 w 29"/>
                <a:gd name="T7" fmla="*/ 43 h 51"/>
                <a:gd name="T8" fmla="*/ 3 w 29"/>
                <a:gd name="T9" fmla="*/ 24 h 51"/>
                <a:gd name="T10" fmla="*/ 0 w 29"/>
                <a:gd name="T11" fmla="*/ 7 h 51"/>
                <a:gd name="T12" fmla="*/ 0 w 29"/>
                <a:gd name="T13" fmla="*/ 3 h 51"/>
                <a:gd name="T14" fmla="*/ 3 w 29"/>
                <a:gd name="T15" fmla="*/ 0 h 51"/>
                <a:gd name="T16" fmla="*/ 26 w 29"/>
                <a:gd name="T17" fmla="*/ 0 h 51"/>
                <a:gd name="T18" fmla="*/ 29 w 29"/>
                <a:gd name="T19" fmla="*/ 3 h 51"/>
                <a:gd name="T20" fmla="*/ 29 w 29"/>
                <a:gd name="T21" fmla="*/ 7 h 51"/>
                <a:gd name="T22" fmla="*/ 25 w 29"/>
                <a:gd name="T23" fmla="*/ 24 h 51"/>
                <a:gd name="T24" fmla="*/ 29 w 29"/>
                <a:gd name="T25" fmla="*/ 43 h 51"/>
                <a:gd name="T26" fmla="*/ 29 w 29"/>
                <a:gd name="T27" fmla="*/ 48 h 51"/>
                <a:gd name="T28" fmla="*/ 26 w 29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51">
                  <a:moveTo>
                    <a:pt x="26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0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2"/>
                    <a:pt x="29" y="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50"/>
                    <a:pt x="27" y="51"/>
                    <a:pt x="26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0" name="îṥľíďê"/>
            <p:cNvSpPr/>
            <p:nvPr/>
          </p:nvSpPr>
          <p:spPr bwMode="auto">
            <a:xfrm>
              <a:off x="5491163" y="3117851"/>
              <a:ext cx="1231900" cy="2005013"/>
            </a:xfrm>
            <a:custGeom>
              <a:avLst/>
              <a:gdLst>
                <a:gd name="T0" fmla="*/ 70 w 776"/>
                <a:gd name="T1" fmla="*/ 1263 h 1263"/>
                <a:gd name="T2" fmla="*/ 705 w 776"/>
                <a:gd name="T3" fmla="*/ 1263 h 1263"/>
                <a:gd name="T4" fmla="*/ 776 w 776"/>
                <a:gd name="T5" fmla="*/ 0 h 1263"/>
                <a:gd name="T6" fmla="*/ 0 w 776"/>
                <a:gd name="T7" fmla="*/ 0 h 1263"/>
                <a:gd name="T8" fmla="*/ 70 w 776"/>
                <a:gd name="T9" fmla="*/ 1263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263">
                  <a:moveTo>
                    <a:pt x="70" y="1263"/>
                  </a:moveTo>
                  <a:lnTo>
                    <a:pt x="705" y="1263"/>
                  </a:lnTo>
                  <a:lnTo>
                    <a:pt x="776" y="0"/>
                  </a:lnTo>
                  <a:lnTo>
                    <a:pt x="0" y="0"/>
                  </a:lnTo>
                  <a:lnTo>
                    <a:pt x="70" y="1263"/>
                  </a:lnTo>
                  <a:close/>
                </a:path>
              </a:pathLst>
            </a:custGeom>
            <a:solidFill>
              <a:srgbClr val="875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1" name="iŝḷiďé"/>
            <p:cNvSpPr/>
            <p:nvPr/>
          </p:nvSpPr>
          <p:spPr bwMode="auto">
            <a:xfrm>
              <a:off x="5343525" y="2887663"/>
              <a:ext cx="1525588" cy="293688"/>
            </a:xfrm>
            <a:custGeom>
              <a:avLst/>
              <a:gdLst>
                <a:gd name="T0" fmla="*/ 0 w 961"/>
                <a:gd name="T1" fmla="*/ 0 h 185"/>
                <a:gd name="T2" fmla="*/ 961 w 961"/>
                <a:gd name="T3" fmla="*/ 0 h 185"/>
                <a:gd name="T4" fmla="*/ 917 w 961"/>
                <a:gd name="T5" fmla="*/ 185 h 185"/>
                <a:gd name="T6" fmla="*/ 44 w 961"/>
                <a:gd name="T7" fmla="*/ 185 h 185"/>
                <a:gd name="T8" fmla="*/ 0 w 961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85">
                  <a:moveTo>
                    <a:pt x="0" y="0"/>
                  </a:moveTo>
                  <a:lnTo>
                    <a:pt x="961" y="0"/>
                  </a:lnTo>
                  <a:lnTo>
                    <a:pt x="917" y="185"/>
                  </a:lnTo>
                  <a:lnTo>
                    <a:pt x="44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2" name="iṥľíḍê"/>
            <p:cNvSpPr/>
            <p:nvPr/>
          </p:nvSpPr>
          <p:spPr bwMode="auto">
            <a:xfrm>
              <a:off x="5483225" y="5087938"/>
              <a:ext cx="1246188" cy="215900"/>
            </a:xfrm>
            <a:custGeom>
              <a:avLst/>
              <a:gdLst>
                <a:gd name="T0" fmla="*/ 0 w 785"/>
                <a:gd name="T1" fmla="*/ 136 h 136"/>
                <a:gd name="T2" fmla="*/ 785 w 785"/>
                <a:gd name="T3" fmla="*/ 136 h 136"/>
                <a:gd name="T4" fmla="*/ 714 w 785"/>
                <a:gd name="T5" fmla="*/ 0 h 136"/>
                <a:gd name="T6" fmla="*/ 71 w 785"/>
                <a:gd name="T7" fmla="*/ 0 h 136"/>
                <a:gd name="T8" fmla="*/ 0 w 785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136">
                  <a:moveTo>
                    <a:pt x="0" y="136"/>
                  </a:moveTo>
                  <a:lnTo>
                    <a:pt x="785" y="136"/>
                  </a:lnTo>
                  <a:lnTo>
                    <a:pt x="714" y="0"/>
                  </a:lnTo>
                  <a:lnTo>
                    <a:pt x="71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3" name="íṣľïḑê"/>
            <p:cNvSpPr/>
            <p:nvPr/>
          </p:nvSpPr>
          <p:spPr bwMode="auto">
            <a:xfrm>
              <a:off x="5483225" y="5303838"/>
              <a:ext cx="1246188" cy="119063"/>
            </a:xfrm>
            <a:prstGeom prst="rect">
              <a:avLst/>
            </a:prstGeom>
            <a:solidFill>
              <a:srgbClr val="875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4" name="íṡ1ïḋê"/>
            <p:cNvSpPr/>
            <p:nvPr/>
          </p:nvSpPr>
          <p:spPr bwMode="auto">
            <a:xfrm>
              <a:off x="5343525" y="2768601"/>
              <a:ext cx="1525588" cy="119063"/>
            </a:xfrm>
            <a:prstGeom prst="rect">
              <a:avLst/>
            </a:pr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5" name="iṧḷïḋé"/>
            <p:cNvSpPr/>
            <p:nvPr/>
          </p:nvSpPr>
          <p:spPr bwMode="auto">
            <a:xfrm>
              <a:off x="6049963" y="3090863"/>
              <a:ext cx="287338" cy="285750"/>
            </a:xfrm>
            <a:custGeom>
              <a:avLst/>
              <a:gdLst>
                <a:gd name="T0" fmla="*/ 12 w 41"/>
                <a:gd name="T1" fmla="*/ 0 h 41"/>
                <a:gd name="T2" fmla="*/ 28 w 41"/>
                <a:gd name="T3" fmla="*/ 12 h 41"/>
                <a:gd name="T4" fmla="*/ 37 w 41"/>
                <a:gd name="T5" fmla="*/ 34 h 41"/>
                <a:gd name="T6" fmla="*/ 16 w 41"/>
                <a:gd name="T7" fmla="*/ 37 h 41"/>
                <a:gd name="T8" fmla="*/ 4 w 41"/>
                <a:gd name="T9" fmla="*/ 19 h 41"/>
                <a:gd name="T10" fmla="*/ 0 w 41"/>
                <a:gd name="T11" fmla="*/ 7 h 41"/>
                <a:gd name="T12" fmla="*/ 12 w 41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1">
                  <a:moveTo>
                    <a:pt x="12" y="0"/>
                  </a:moveTo>
                  <a:cubicBezTo>
                    <a:pt x="17" y="3"/>
                    <a:pt x="25" y="7"/>
                    <a:pt x="28" y="12"/>
                  </a:cubicBezTo>
                  <a:cubicBezTo>
                    <a:pt x="30" y="16"/>
                    <a:pt x="41" y="30"/>
                    <a:pt x="37" y="34"/>
                  </a:cubicBezTo>
                  <a:cubicBezTo>
                    <a:pt x="33" y="39"/>
                    <a:pt x="19" y="41"/>
                    <a:pt x="16" y="37"/>
                  </a:cubicBezTo>
                  <a:cubicBezTo>
                    <a:pt x="12" y="33"/>
                    <a:pt x="4" y="24"/>
                    <a:pt x="4" y="19"/>
                  </a:cubicBezTo>
                  <a:cubicBezTo>
                    <a:pt x="4" y="15"/>
                    <a:pt x="0" y="7"/>
                    <a:pt x="0" y="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6" name="ïS1îḑê"/>
            <p:cNvSpPr/>
            <p:nvPr/>
          </p:nvSpPr>
          <p:spPr bwMode="auto">
            <a:xfrm>
              <a:off x="6211888" y="3230563"/>
              <a:ext cx="223838" cy="271463"/>
            </a:xfrm>
            <a:custGeom>
              <a:avLst/>
              <a:gdLst>
                <a:gd name="T0" fmla="*/ 1 w 32"/>
                <a:gd name="T1" fmla="*/ 3 h 39"/>
                <a:gd name="T2" fmla="*/ 1 w 32"/>
                <a:gd name="T3" fmla="*/ 4 h 39"/>
                <a:gd name="T4" fmla="*/ 28 w 32"/>
                <a:gd name="T5" fmla="*/ 38 h 39"/>
                <a:gd name="T6" fmla="*/ 31 w 32"/>
                <a:gd name="T7" fmla="*/ 38 h 39"/>
                <a:gd name="T8" fmla="*/ 31 w 32"/>
                <a:gd name="T9" fmla="*/ 35 h 39"/>
                <a:gd name="T10" fmla="*/ 4 w 32"/>
                <a:gd name="T11" fmla="*/ 1 h 39"/>
                <a:gd name="T12" fmla="*/ 1 w 32"/>
                <a:gd name="T13" fmla="*/ 0 h 39"/>
                <a:gd name="T14" fmla="*/ 1 w 32"/>
                <a:gd name="T1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9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9"/>
                    <a:pt x="31" y="39"/>
                    <a:pt x="31" y="38"/>
                  </a:cubicBezTo>
                  <a:cubicBezTo>
                    <a:pt x="32" y="38"/>
                    <a:pt x="32" y="36"/>
                    <a:pt x="31" y="3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7" name="îŝ1iḋê"/>
            <p:cNvSpPr/>
            <p:nvPr/>
          </p:nvSpPr>
          <p:spPr bwMode="auto">
            <a:xfrm>
              <a:off x="6176963" y="3208338"/>
              <a:ext cx="166688" cy="98425"/>
            </a:xfrm>
            <a:custGeom>
              <a:avLst/>
              <a:gdLst>
                <a:gd name="T0" fmla="*/ 7 w 24"/>
                <a:gd name="T1" fmla="*/ 8 h 14"/>
                <a:gd name="T2" fmla="*/ 20 w 24"/>
                <a:gd name="T3" fmla="*/ 11 h 14"/>
                <a:gd name="T4" fmla="*/ 8 w 24"/>
                <a:gd name="T5" fmla="*/ 1 h 14"/>
                <a:gd name="T6" fmla="*/ 0 w 24"/>
                <a:gd name="T7" fmla="*/ 0 h 14"/>
                <a:gd name="T8" fmla="*/ 7 w 2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7" y="8"/>
                  </a:moveTo>
                  <a:cubicBezTo>
                    <a:pt x="9" y="11"/>
                    <a:pt x="16" y="14"/>
                    <a:pt x="20" y="11"/>
                  </a:cubicBezTo>
                  <a:cubicBezTo>
                    <a:pt x="24" y="9"/>
                    <a:pt x="10" y="3"/>
                    <a:pt x="8" y="1"/>
                  </a:cubicBezTo>
                  <a:cubicBezTo>
                    <a:pt x="6" y="0"/>
                    <a:pt x="0" y="0"/>
                    <a:pt x="0" y="0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8" name="íšḷíḑê"/>
            <p:cNvSpPr/>
            <p:nvPr/>
          </p:nvSpPr>
          <p:spPr bwMode="auto">
            <a:xfrm>
              <a:off x="5091113" y="1636713"/>
              <a:ext cx="119063" cy="252413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19 h 36"/>
                <a:gd name="T4" fmla="*/ 0 w 17"/>
                <a:gd name="T5" fmla="*/ 36 h 36"/>
                <a:gd name="T6" fmla="*/ 0 w 17"/>
                <a:gd name="T7" fmla="*/ 2 h 36"/>
                <a:gd name="T8" fmla="*/ 12 w 1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cubicBezTo>
                    <a:pt x="12" y="0"/>
                    <a:pt x="13" y="15"/>
                    <a:pt x="17" y="19"/>
                  </a:cubicBezTo>
                  <a:cubicBezTo>
                    <a:pt x="17" y="19"/>
                    <a:pt x="13" y="36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9" name="íṧ1îďé"/>
            <p:cNvSpPr/>
            <p:nvPr/>
          </p:nvSpPr>
          <p:spPr bwMode="auto">
            <a:xfrm>
              <a:off x="4972050" y="1636713"/>
              <a:ext cx="119063" cy="252413"/>
            </a:xfrm>
            <a:custGeom>
              <a:avLst/>
              <a:gdLst>
                <a:gd name="T0" fmla="*/ 5 w 17"/>
                <a:gd name="T1" fmla="*/ 0 h 36"/>
                <a:gd name="T2" fmla="*/ 0 w 17"/>
                <a:gd name="T3" fmla="*/ 19 h 36"/>
                <a:gd name="T4" fmla="*/ 17 w 17"/>
                <a:gd name="T5" fmla="*/ 36 h 36"/>
                <a:gd name="T6" fmla="*/ 17 w 17"/>
                <a:gd name="T7" fmla="*/ 2 h 36"/>
                <a:gd name="T8" fmla="*/ 5 w 1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6">
                  <a:moveTo>
                    <a:pt x="5" y="0"/>
                  </a:moveTo>
                  <a:cubicBezTo>
                    <a:pt x="5" y="0"/>
                    <a:pt x="4" y="15"/>
                    <a:pt x="0" y="19"/>
                  </a:cubicBezTo>
                  <a:cubicBezTo>
                    <a:pt x="0" y="19"/>
                    <a:pt x="4" y="36"/>
                    <a:pt x="17" y="36"/>
                  </a:cubicBezTo>
                  <a:cubicBezTo>
                    <a:pt x="17" y="2"/>
                    <a:pt x="17" y="2"/>
                    <a:pt x="17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0" name="ïśļïde"/>
            <p:cNvSpPr/>
            <p:nvPr/>
          </p:nvSpPr>
          <p:spPr bwMode="auto">
            <a:xfrm>
              <a:off x="5000625" y="1636713"/>
              <a:ext cx="188913" cy="125413"/>
            </a:xfrm>
            <a:custGeom>
              <a:avLst/>
              <a:gdLst>
                <a:gd name="T0" fmla="*/ 15 w 27"/>
                <a:gd name="T1" fmla="*/ 18 h 18"/>
                <a:gd name="T2" fmla="*/ 0 w 27"/>
                <a:gd name="T3" fmla="*/ 8 h 18"/>
                <a:gd name="T4" fmla="*/ 1 w 27"/>
                <a:gd name="T5" fmla="*/ 0 h 18"/>
                <a:gd name="T6" fmla="*/ 13 w 27"/>
                <a:gd name="T7" fmla="*/ 2 h 18"/>
                <a:gd name="T8" fmla="*/ 25 w 27"/>
                <a:gd name="T9" fmla="*/ 0 h 18"/>
                <a:gd name="T10" fmla="*/ 27 w 27"/>
                <a:gd name="T11" fmla="*/ 13 h 18"/>
                <a:gd name="T12" fmla="*/ 15 w 2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15" y="18"/>
                  </a:moveTo>
                  <a:cubicBezTo>
                    <a:pt x="9" y="18"/>
                    <a:pt x="3" y="12"/>
                    <a:pt x="0" y="8"/>
                  </a:cubicBezTo>
                  <a:cubicBezTo>
                    <a:pt x="1" y="3"/>
                    <a:pt x="1" y="0"/>
                    <a:pt x="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7"/>
                    <a:pt x="27" y="13"/>
                  </a:cubicBezTo>
                  <a:cubicBezTo>
                    <a:pt x="24" y="16"/>
                    <a:pt x="20" y="18"/>
                    <a:pt x="15" y="18"/>
                  </a:cubicBezTo>
                  <a:close/>
                </a:path>
              </a:pathLst>
            </a:custGeom>
            <a:solidFill>
              <a:srgbClr val="F09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1" name="islîḍè"/>
            <p:cNvSpPr/>
            <p:nvPr/>
          </p:nvSpPr>
          <p:spPr bwMode="auto">
            <a:xfrm>
              <a:off x="5195888" y="5178426"/>
              <a:ext cx="385763" cy="363538"/>
            </a:xfrm>
            <a:custGeom>
              <a:avLst/>
              <a:gdLst>
                <a:gd name="T0" fmla="*/ 32 w 55"/>
                <a:gd name="T1" fmla="*/ 7 h 52"/>
                <a:gd name="T2" fmla="*/ 49 w 55"/>
                <a:gd name="T3" fmla="*/ 30 h 52"/>
                <a:gd name="T4" fmla="*/ 32 w 55"/>
                <a:gd name="T5" fmla="*/ 44 h 52"/>
                <a:gd name="T6" fmla="*/ 6 w 55"/>
                <a:gd name="T7" fmla="*/ 27 h 52"/>
                <a:gd name="T8" fmla="*/ 1 w 55"/>
                <a:gd name="T9" fmla="*/ 0 h 52"/>
                <a:gd name="T10" fmla="*/ 32 w 55"/>
                <a:gd name="T1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2">
                  <a:moveTo>
                    <a:pt x="32" y="7"/>
                  </a:moveTo>
                  <a:cubicBezTo>
                    <a:pt x="32" y="7"/>
                    <a:pt x="44" y="23"/>
                    <a:pt x="49" y="30"/>
                  </a:cubicBezTo>
                  <a:cubicBezTo>
                    <a:pt x="55" y="37"/>
                    <a:pt x="47" y="52"/>
                    <a:pt x="32" y="44"/>
                  </a:cubicBezTo>
                  <a:cubicBezTo>
                    <a:pt x="17" y="36"/>
                    <a:pt x="9" y="28"/>
                    <a:pt x="6" y="27"/>
                  </a:cubicBezTo>
                  <a:cubicBezTo>
                    <a:pt x="3" y="26"/>
                    <a:pt x="0" y="19"/>
                    <a:pt x="1" y="0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1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2" name="ïş1íḋê"/>
            <p:cNvSpPr/>
            <p:nvPr/>
          </p:nvSpPr>
          <p:spPr bwMode="auto">
            <a:xfrm>
              <a:off x="5091113" y="3425826"/>
              <a:ext cx="357188" cy="1801813"/>
            </a:xfrm>
            <a:custGeom>
              <a:avLst/>
              <a:gdLst>
                <a:gd name="T0" fmla="*/ 51 w 51"/>
                <a:gd name="T1" fmla="*/ 5 h 258"/>
                <a:gd name="T2" fmla="*/ 51 w 51"/>
                <a:gd name="T3" fmla="*/ 258 h 258"/>
                <a:gd name="T4" fmla="*/ 9 w 51"/>
                <a:gd name="T5" fmla="*/ 258 h 258"/>
                <a:gd name="T6" fmla="*/ 4 w 51"/>
                <a:gd name="T7" fmla="*/ 40 h 258"/>
                <a:gd name="T8" fmla="*/ 0 w 51"/>
                <a:gd name="T9" fmla="*/ 26 h 258"/>
                <a:gd name="T10" fmla="*/ 0 w 51"/>
                <a:gd name="T11" fmla="*/ 0 h 258"/>
                <a:gd name="T12" fmla="*/ 51 w 51"/>
                <a:gd name="T13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58">
                  <a:moveTo>
                    <a:pt x="51" y="5"/>
                  </a:moveTo>
                  <a:cubicBezTo>
                    <a:pt x="51" y="258"/>
                    <a:pt x="51" y="258"/>
                    <a:pt x="51" y="258"/>
                  </a:cubicBezTo>
                  <a:cubicBezTo>
                    <a:pt x="9" y="258"/>
                    <a:pt x="9" y="258"/>
                    <a:pt x="9" y="2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3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5"/>
                  </a:lnTo>
                  <a:close/>
                </a:path>
              </a:pathLst>
            </a:custGeom>
            <a:solidFill>
              <a:srgbClr val="003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3" name="ï$1iḋè"/>
            <p:cNvSpPr/>
            <p:nvPr/>
          </p:nvSpPr>
          <p:spPr bwMode="auto">
            <a:xfrm>
              <a:off x="4602163" y="5178426"/>
              <a:ext cx="384175" cy="363538"/>
            </a:xfrm>
            <a:custGeom>
              <a:avLst/>
              <a:gdLst>
                <a:gd name="T0" fmla="*/ 23 w 55"/>
                <a:gd name="T1" fmla="*/ 7 h 52"/>
                <a:gd name="T2" fmla="*/ 5 w 55"/>
                <a:gd name="T3" fmla="*/ 30 h 52"/>
                <a:gd name="T4" fmla="*/ 23 w 55"/>
                <a:gd name="T5" fmla="*/ 44 h 52"/>
                <a:gd name="T6" fmla="*/ 49 w 55"/>
                <a:gd name="T7" fmla="*/ 27 h 52"/>
                <a:gd name="T8" fmla="*/ 54 w 55"/>
                <a:gd name="T9" fmla="*/ 0 h 52"/>
                <a:gd name="T10" fmla="*/ 23 w 55"/>
                <a:gd name="T1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2">
                  <a:moveTo>
                    <a:pt x="23" y="7"/>
                  </a:moveTo>
                  <a:cubicBezTo>
                    <a:pt x="23" y="7"/>
                    <a:pt x="11" y="23"/>
                    <a:pt x="5" y="30"/>
                  </a:cubicBezTo>
                  <a:cubicBezTo>
                    <a:pt x="0" y="37"/>
                    <a:pt x="8" y="52"/>
                    <a:pt x="23" y="44"/>
                  </a:cubicBezTo>
                  <a:cubicBezTo>
                    <a:pt x="38" y="36"/>
                    <a:pt x="46" y="28"/>
                    <a:pt x="49" y="27"/>
                  </a:cubicBezTo>
                  <a:cubicBezTo>
                    <a:pt x="52" y="26"/>
                    <a:pt x="55" y="19"/>
                    <a:pt x="54" y="0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1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4" name="iṧlïḓè"/>
            <p:cNvSpPr/>
            <p:nvPr/>
          </p:nvSpPr>
          <p:spPr bwMode="auto">
            <a:xfrm>
              <a:off x="4727575" y="3425826"/>
              <a:ext cx="363538" cy="1801813"/>
            </a:xfrm>
            <a:custGeom>
              <a:avLst/>
              <a:gdLst>
                <a:gd name="T0" fmla="*/ 0 w 52"/>
                <a:gd name="T1" fmla="*/ 5 h 258"/>
                <a:gd name="T2" fmla="*/ 1 w 52"/>
                <a:gd name="T3" fmla="*/ 258 h 258"/>
                <a:gd name="T4" fmla="*/ 43 w 52"/>
                <a:gd name="T5" fmla="*/ 258 h 258"/>
                <a:gd name="T6" fmla="*/ 48 w 52"/>
                <a:gd name="T7" fmla="*/ 40 h 258"/>
                <a:gd name="T8" fmla="*/ 52 w 52"/>
                <a:gd name="T9" fmla="*/ 26 h 258"/>
                <a:gd name="T10" fmla="*/ 52 w 52"/>
                <a:gd name="T11" fmla="*/ 0 h 258"/>
                <a:gd name="T12" fmla="*/ 0 w 52"/>
                <a:gd name="T13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58">
                  <a:moveTo>
                    <a:pt x="0" y="5"/>
                  </a:moveTo>
                  <a:cubicBezTo>
                    <a:pt x="1" y="258"/>
                    <a:pt x="1" y="258"/>
                    <a:pt x="1" y="258"/>
                  </a:cubicBezTo>
                  <a:cubicBezTo>
                    <a:pt x="43" y="258"/>
                    <a:pt x="43" y="258"/>
                    <a:pt x="43" y="2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9" y="27"/>
                    <a:pt x="52" y="26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3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5" name="îś1íḑè"/>
            <p:cNvSpPr/>
            <p:nvPr/>
          </p:nvSpPr>
          <p:spPr bwMode="auto">
            <a:xfrm>
              <a:off x="5091113" y="1804988"/>
              <a:ext cx="455613" cy="1655763"/>
            </a:xfrm>
            <a:custGeom>
              <a:avLst/>
              <a:gdLst>
                <a:gd name="T0" fmla="*/ 30 w 65"/>
                <a:gd name="T1" fmla="*/ 0 h 237"/>
                <a:gd name="T2" fmla="*/ 64 w 65"/>
                <a:gd name="T3" fmla="*/ 21 h 237"/>
                <a:gd name="T4" fmla="*/ 55 w 65"/>
                <a:gd name="T5" fmla="*/ 126 h 237"/>
                <a:gd name="T6" fmla="*/ 56 w 65"/>
                <a:gd name="T7" fmla="*/ 237 h 237"/>
                <a:gd name="T8" fmla="*/ 0 w 65"/>
                <a:gd name="T9" fmla="*/ 237 h 237"/>
                <a:gd name="T10" fmla="*/ 0 w 65"/>
                <a:gd name="T11" fmla="*/ 12 h 237"/>
                <a:gd name="T12" fmla="*/ 30 w 65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37">
                  <a:moveTo>
                    <a:pt x="30" y="0"/>
                  </a:moveTo>
                  <a:cubicBezTo>
                    <a:pt x="37" y="3"/>
                    <a:pt x="63" y="8"/>
                    <a:pt x="64" y="21"/>
                  </a:cubicBezTo>
                  <a:cubicBezTo>
                    <a:pt x="65" y="34"/>
                    <a:pt x="56" y="94"/>
                    <a:pt x="55" y="126"/>
                  </a:cubicBezTo>
                  <a:cubicBezTo>
                    <a:pt x="54" y="158"/>
                    <a:pt x="56" y="237"/>
                    <a:pt x="56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6" name="íŝļïḋe"/>
            <p:cNvSpPr/>
            <p:nvPr/>
          </p:nvSpPr>
          <p:spPr bwMode="auto">
            <a:xfrm>
              <a:off x="4629150" y="1804988"/>
              <a:ext cx="461963" cy="1655763"/>
            </a:xfrm>
            <a:custGeom>
              <a:avLst/>
              <a:gdLst>
                <a:gd name="T0" fmla="*/ 36 w 66"/>
                <a:gd name="T1" fmla="*/ 0 h 237"/>
                <a:gd name="T2" fmla="*/ 2 w 66"/>
                <a:gd name="T3" fmla="*/ 24 h 237"/>
                <a:gd name="T4" fmla="*/ 11 w 66"/>
                <a:gd name="T5" fmla="*/ 126 h 237"/>
                <a:gd name="T6" fmla="*/ 10 w 66"/>
                <a:gd name="T7" fmla="*/ 237 h 237"/>
                <a:gd name="T8" fmla="*/ 66 w 66"/>
                <a:gd name="T9" fmla="*/ 237 h 237"/>
                <a:gd name="T10" fmla="*/ 66 w 66"/>
                <a:gd name="T11" fmla="*/ 12 h 237"/>
                <a:gd name="T12" fmla="*/ 36 w 66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37">
                  <a:moveTo>
                    <a:pt x="36" y="0"/>
                  </a:moveTo>
                  <a:cubicBezTo>
                    <a:pt x="29" y="3"/>
                    <a:pt x="3" y="11"/>
                    <a:pt x="2" y="24"/>
                  </a:cubicBezTo>
                  <a:cubicBezTo>
                    <a:pt x="0" y="37"/>
                    <a:pt x="10" y="94"/>
                    <a:pt x="11" y="126"/>
                  </a:cubicBezTo>
                  <a:cubicBezTo>
                    <a:pt x="12" y="158"/>
                    <a:pt x="10" y="237"/>
                    <a:pt x="10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12"/>
                    <a:pt x="66" y="12"/>
                    <a:pt x="66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00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7" name="îṧľíḍé"/>
            <p:cNvSpPr/>
            <p:nvPr/>
          </p:nvSpPr>
          <p:spPr bwMode="auto">
            <a:xfrm>
              <a:off x="5091113" y="1790701"/>
              <a:ext cx="231775" cy="593725"/>
            </a:xfrm>
            <a:custGeom>
              <a:avLst/>
              <a:gdLst>
                <a:gd name="T0" fmla="*/ 146 w 146"/>
                <a:gd name="T1" fmla="*/ 13 h 374"/>
                <a:gd name="T2" fmla="*/ 0 w 146"/>
                <a:gd name="T3" fmla="*/ 374 h 374"/>
                <a:gd name="T4" fmla="*/ 0 w 146"/>
                <a:gd name="T5" fmla="*/ 62 h 374"/>
                <a:gd name="T6" fmla="*/ 115 w 146"/>
                <a:gd name="T7" fmla="*/ 0 h 374"/>
                <a:gd name="T8" fmla="*/ 146 w 146"/>
                <a:gd name="T9" fmla="*/ 1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374">
                  <a:moveTo>
                    <a:pt x="146" y="13"/>
                  </a:moveTo>
                  <a:lnTo>
                    <a:pt x="0" y="374"/>
                  </a:lnTo>
                  <a:lnTo>
                    <a:pt x="0" y="62"/>
                  </a:lnTo>
                  <a:lnTo>
                    <a:pt x="115" y="0"/>
                  </a:lnTo>
                  <a:lnTo>
                    <a:pt x="146" y="13"/>
                  </a:lnTo>
                  <a:close/>
                </a:path>
              </a:pathLst>
            </a:custGeom>
            <a:solidFill>
              <a:srgbClr val="B4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8" name="ïšļiḓé"/>
            <p:cNvSpPr/>
            <p:nvPr/>
          </p:nvSpPr>
          <p:spPr bwMode="auto">
            <a:xfrm>
              <a:off x="4860925" y="1790701"/>
              <a:ext cx="230188" cy="593725"/>
            </a:xfrm>
            <a:custGeom>
              <a:avLst/>
              <a:gdLst>
                <a:gd name="T0" fmla="*/ 0 w 145"/>
                <a:gd name="T1" fmla="*/ 13 h 374"/>
                <a:gd name="T2" fmla="*/ 145 w 145"/>
                <a:gd name="T3" fmla="*/ 374 h 374"/>
                <a:gd name="T4" fmla="*/ 145 w 145"/>
                <a:gd name="T5" fmla="*/ 62 h 374"/>
                <a:gd name="T6" fmla="*/ 31 w 145"/>
                <a:gd name="T7" fmla="*/ 0 h 374"/>
                <a:gd name="T8" fmla="*/ 0 w 145"/>
                <a:gd name="T9" fmla="*/ 1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74">
                  <a:moveTo>
                    <a:pt x="0" y="13"/>
                  </a:moveTo>
                  <a:lnTo>
                    <a:pt x="145" y="374"/>
                  </a:lnTo>
                  <a:lnTo>
                    <a:pt x="145" y="62"/>
                  </a:lnTo>
                  <a:lnTo>
                    <a:pt x="3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4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9" name="îšḻíďè"/>
            <p:cNvSpPr/>
            <p:nvPr/>
          </p:nvSpPr>
          <p:spPr bwMode="auto">
            <a:xfrm>
              <a:off x="4867275" y="1246188"/>
              <a:ext cx="223838" cy="474663"/>
            </a:xfrm>
            <a:custGeom>
              <a:avLst/>
              <a:gdLst>
                <a:gd name="T0" fmla="*/ 32 w 32"/>
                <a:gd name="T1" fmla="*/ 68 h 68"/>
                <a:gd name="T2" fmla="*/ 8 w 32"/>
                <a:gd name="T3" fmla="*/ 39 h 68"/>
                <a:gd name="T4" fmla="*/ 4 w 32"/>
                <a:gd name="T5" fmla="*/ 38 h 68"/>
                <a:gd name="T6" fmla="*/ 2 w 32"/>
                <a:gd name="T7" fmla="*/ 26 h 68"/>
                <a:gd name="T8" fmla="*/ 9 w 32"/>
                <a:gd name="T9" fmla="*/ 25 h 68"/>
                <a:gd name="T10" fmla="*/ 32 w 32"/>
                <a:gd name="T11" fmla="*/ 0 h 68"/>
                <a:gd name="T12" fmla="*/ 32 w 3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8">
                  <a:moveTo>
                    <a:pt x="32" y="68"/>
                  </a:moveTo>
                  <a:cubicBezTo>
                    <a:pt x="21" y="68"/>
                    <a:pt x="11" y="55"/>
                    <a:pt x="8" y="39"/>
                  </a:cubicBezTo>
                  <a:cubicBezTo>
                    <a:pt x="8" y="39"/>
                    <a:pt x="6" y="40"/>
                    <a:pt x="4" y="38"/>
                  </a:cubicBezTo>
                  <a:cubicBezTo>
                    <a:pt x="2" y="35"/>
                    <a:pt x="0" y="29"/>
                    <a:pt x="2" y="26"/>
                  </a:cubicBezTo>
                  <a:cubicBezTo>
                    <a:pt x="5" y="21"/>
                    <a:pt x="9" y="25"/>
                    <a:pt x="9" y="25"/>
                  </a:cubicBezTo>
                  <a:cubicBezTo>
                    <a:pt x="9" y="25"/>
                    <a:pt x="8" y="0"/>
                    <a:pt x="32" y="0"/>
                  </a:cubicBezTo>
                  <a:lnTo>
                    <a:pt x="32" y="68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0" name="ïsľïďe"/>
            <p:cNvSpPr/>
            <p:nvPr/>
          </p:nvSpPr>
          <p:spPr bwMode="auto">
            <a:xfrm>
              <a:off x="5091113" y="1246188"/>
              <a:ext cx="223838" cy="474663"/>
            </a:xfrm>
            <a:custGeom>
              <a:avLst/>
              <a:gdLst>
                <a:gd name="T0" fmla="*/ 0 w 32"/>
                <a:gd name="T1" fmla="*/ 68 h 68"/>
                <a:gd name="T2" fmla="*/ 24 w 32"/>
                <a:gd name="T3" fmla="*/ 39 h 68"/>
                <a:gd name="T4" fmla="*/ 28 w 32"/>
                <a:gd name="T5" fmla="*/ 38 h 68"/>
                <a:gd name="T6" fmla="*/ 30 w 32"/>
                <a:gd name="T7" fmla="*/ 26 h 68"/>
                <a:gd name="T8" fmla="*/ 23 w 32"/>
                <a:gd name="T9" fmla="*/ 25 h 68"/>
                <a:gd name="T10" fmla="*/ 0 w 32"/>
                <a:gd name="T11" fmla="*/ 0 h 68"/>
                <a:gd name="T12" fmla="*/ 0 w 3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8">
                  <a:moveTo>
                    <a:pt x="0" y="68"/>
                  </a:moveTo>
                  <a:cubicBezTo>
                    <a:pt x="10" y="68"/>
                    <a:pt x="21" y="55"/>
                    <a:pt x="24" y="39"/>
                  </a:cubicBezTo>
                  <a:cubicBezTo>
                    <a:pt x="24" y="39"/>
                    <a:pt x="26" y="40"/>
                    <a:pt x="28" y="38"/>
                  </a:cubicBezTo>
                  <a:cubicBezTo>
                    <a:pt x="30" y="35"/>
                    <a:pt x="32" y="29"/>
                    <a:pt x="30" y="26"/>
                  </a:cubicBezTo>
                  <a:cubicBezTo>
                    <a:pt x="27" y="21"/>
                    <a:pt x="23" y="25"/>
                    <a:pt x="23" y="25"/>
                  </a:cubicBezTo>
                  <a:cubicBezTo>
                    <a:pt x="23" y="25"/>
                    <a:pt x="24" y="0"/>
                    <a:pt x="0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1" name="íṡlïďè"/>
            <p:cNvSpPr/>
            <p:nvPr/>
          </p:nvSpPr>
          <p:spPr bwMode="auto">
            <a:xfrm>
              <a:off x="4867275" y="1077913"/>
              <a:ext cx="447675" cy="369888"/>
            </a:xfrm>
            <a:custGeom>
              <a:avLst/>
              <a:gdLst>
                <a:gd name="T0" fmla="*/ 1 w 64"/>
                <a:gd name="T1" fmla="*/ 24 h 53"/>
                <a:gd name="T2" fmla="*/ 32 w 64"/>
                <a:gd name="T3" fmla="*/ 0 h 53"/>
                <a:gd name="T4" fmla="*/ 63 w 64"/>
                <a:gd name="T5" fmla="*/ 24 h 53"/>
                <a:gd name="T6" fmla="*/ 61 w 64"/>
                <a:gd name="T7" fmla="*/ 48 h 53"/>
                <a:gd name="T8" fmla="*/ 54 w 64"/>
                <a:gd name="T9" fmla="*/ 53 h 53"/>
                <a:gd name="T10" fmla="*/ 45 w 64"/>
                <a:gd name="T11" fmla="*/ 27 h 53"/>
                <a:gd name="T12" fmla="*/ 32 w 64"/>
                <a:gd name="T13" fmla="*/ 32 h 53"/>
                <a:gd name="T14" fmla="*/ 19 w 64"/>
                <a:gd name="T15" fmla="*/ 27 h 53"/>
                <a:gd name="T16" fmla="*/ 10 w 64"/>
                <a:gd name="T17" fmla="*/ 53 h 53"/>
                <a:gd name="T18" fmla="*/ 3 w 64"/>
                <a:gd name="T19" fmla="*/ 48 h 53"/>
                <a:gd name="T20" fmla="*/ 1 w 64"/>
                <a:gd name="T21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3">
                  <a:moveTo>
                    <a:pt x="1" y="24"/>
                  </a:moveTo>
                  <a:cubicBezTo>
                    <a:pt x="2" y="12"/>
                    <a:pt x="9" y="1"/>
                    <a:pt x="32" y="0"/>
                  </a:cubicBezTo>
                  <a:cubicBezTo>
                    <a:pt x="55" y="1"/>
                    <a:pt x="62" y="12"/>
                    <a:pt x="63" y="24"/>
                  </a:cubicBezTo>
                  <a:cubicBezTo>
                    <a:pt x="64" y="36"/>
                    <a:pt x="61" y="48"/>
                    <a:pt x="61" y="48"/>
                  </a:cubicBezTo>
                  <a:cubicBezTo>
                    <a:pt x="56" y="47"/>
                    <a:pt x="54" y="53"/>
                    <a:pt x="54" y="53"/>
                  </a:cubicBezTo>
                  <a:cubicBezTo>
                    <a:pt x="55" y="42"/>
                    <a:pt x="47" y="25"/>
                    <a:pt x="45" y="27"/>
                  </a:cubicBezTo>
                  <a:cubicBezTo>
                    <a:pt x="42" y="30"/>
                    <a:pt x="35" y="32"/>
                    <a:pt x="32" y="32"/>
                  </a:cubicBezTo>
                  <a:cubicBezTo>
                    <a:pt x="29" y="32"/>
                    <a:pt x="22" y="30"/>
                    <a:pt x="19" y="27"/>
                  </a:cubicBezTo>
                  <a:cubicBezTo>
                    <a:pt x="16" y="25"/>
                    <a:pt x="9" y="42"/>
                    <a:pt x="10" y="53"/>
                  </a:cubicBezTo>
                  <a:cubicBezTo>
                    <a:pt x="10" y="53"/>
                    <a:pt x="8" y="47"/>
                    <a:pt x="3" y="48"/>
                  </a:cubicBezTo>
                  <a:cubicBezTo>
                    <a:pt x="3" y="48"/>
                    <a:pt x="0" y="36"/>
                    <a:pt x="1" y="24"/>
                  </a:cubicBezTo>
                  <a:close/>
                </a:path>
              </a:pathLst>
            </a:custGeom>
            <a:solidFill>
              <a:srgbClr val="713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2" name="iš1ïḍé"/>
            <p:cNvSpPr/>
            <p:nvPr/>
          </p:nvSpPr>
          <p:spPr bwMode="auto">
            <a:xfrm>
              <a:off x="5091113" y="1755776"/>
              <a:ext cx="211138" cy="215900"/>
            </a:xfrm>
            <a:custGeom>
              <a:avLst/>
              <a:gdLst>
                <a:gd name="T0" fmla="*/ 0 w 133"/>
                <a:gd name="T1" fmla="*/ 84 h 136"/>
                <a:gd name="T2" fmla="*/ 75 w 133"/>
                <a:gd name="T3" fmla="*/ 0 h 136"/>
                <a:gd name="T4" fmla="*/ 133 w 133"/>
                <a:gd name="T5" fmla="*/ 31 h 136"/>
                <a:gd name="T6" fmla="*/ 62 w 133"/>
                <a:gd name="T7" fmla="*/ 136 h 136"/>
                <a:gd name="T8" fmla="*/ 0 w 133"/>
                <a:gd name="T9" fmla="*/ 8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6">
                  <a:moveTo>
                    <a:pt x="0" y="84"/>
                  </a:moveTo>
                  <a:lnTo>
                    <a:pt x="75" y="0"/>
                  </a:lnTo>
                  <a:lnTo>
                    <a:pt x="133" y="31"/>
                  </a:lnTo>
                  <a:lnTo>
                    <a:pt x="62" y="13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D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3" name="ïṧľîdê"/>
            <p:cNvSpPr/>
            <p:nvPr/>
          </p:nvSpPr>
          <p:spPr bwMode="auto">
            <a:xfrm>
              <a:off x="4881563" y="1755776"/>
              <a:ext cx="209550" cy="215900"/>
            </a:xfrm>
            <a:custGeom>
              <a:avLst/>
              <a:gdLst>
                <a:gd name="T0" fmla="*/ 132 w 132"/>
                <a:gd name="T1" fmla="*/ 84 h 136"/>
                <a:gd name="T2" fmla="*/ 57 w 132"/>
                <a:gd name="T3" fmla="*/ 0 h 136"/>
                <a:gd name="T4" fmla="*/ 0 w 132"/>
                <a:gd name="T5" fmla="*/ 31 h 136"/>
                <a:gd name="T6" fmla="*/ 70 w 132"/>
                <a:gd name="T7" fmla="*/ 136 h 136"/>
                <a:gd name="T8" fmla="*/ 132 w 132"/>
                <a:gd name="T9" fmla="*/ 8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6">
                  <a:moveTo>
                    <a:pt x="132" y="84"/>
                  </a:moveTo>
                  <a:lnTo>
                    <a:pt x="57" y="0"/>
                  </a:lnTo>
                  <a:lnTo>
                    <a:pt x="0" y="31"/>
                  </a:lnTo>
                  <a:lnTo>
                    <a:pt x="70" y="136"/>
                  </a:lnTo>
                  <a:lnTo>
                    <a:pt x="132" y="84"/>
                  </a:lnTo>
                  <a:close/>
                </a:path>
              </a:pathLst>
            </a:custGeom>
            <a:solidFill>
              <a:srgbClr val="D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4" name="îṥľíďê"/>
            <p:cNvSpPr/>
            <p:nvPr/>
          </p:nvSpPr>
          <p:spPr bwMode="auto">
            <a:xfrm>
              <a:off x="4559300" y="1909763"/>
              <a:ext cx="119063" cy="306388"/>
            </a:xfrm>
            <a:custGeom>
              <a:avLst/>
              <a:gdLst>
                <a:gd name="T0" fmla="*/ 1 w 17"/>
                <a:gd name="T1" fmla="*/ 44 h 44"/>
                <a:gd name="T2" fmla="*/ 1 w 17"/>
                <a:gd name="T3" fmla="*/ 40 h 44"/>
                <a:gd name="T4" fmla="*/ 17 w 17"/>
                <a:gd name="T5" fmla="*/ 0 h 44"/>
                <a:gd name="T6" fmla="*/ 17 w 17"/>
                <a:gd name="T7" fmla="*/ 44 h 44"/>
                <a:gd name="T8" fmla="*/ 1 w 17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" y="44"/>
                  </a:moveTo>
                  <a:cubicBezTo>
                    <a:pt x="1" y="43"/>
                    <a:pt x="1" y="42"/>
                    <a:pt x="1" y="40"/>
                  </a:cubicBezTo>
                  <a:cubicBezTo>
                    <a:pt x="0" y="13"/>
                    <a:pt x="17" y="0"/>
                    <a:pt x="17" y="0"/>
                  </a:cubicBezTo>
                  <a:cubicBezTo>
                    <a:pt x="17" y="44"/>
                    <a:pt x="17" y="44"/>
                    <a:pt x="17" y="44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rgbClr val="00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5" name="í$ḷíďe"/>
            <p:cNvSpPr/>
            <p:nvPr/>
          </p:nvSpPr>
          <p:spPr bwMode="auto">
            <a:xfrm>
              <a:off x="4391025" y="2168526"/>
              <a:ext cx="581025" cy="817563"/>
            </a:xfrm>
            <a:custGeom>
              <a:avLst/>
              <a:gdLst>
                <a:gd name="T0" fmla="*/ 66 w 366"/>
                <a:gd name="T1" fmla="*/ 515 h 515"/>
                <a:gd name="T2" fmla="*/ 366 w 366"/>
                <a:gd name="T3" fmla="*/ 475 h 515"/>
                <a:gd name="T4" fmla="*/ 300 w 366"/>
                <a:gd name="T5" fmla="*/ 0 h 515"/>
                <a:gd name="T6" fmla="*/ 0 w 366"/>
                <a:gd name="T7" fmla="*/ 39 h 515"/>
                <a:gd name="T8" fmla="*/ 66 w 366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515">
                  <a:moveTo>
                    <a:pt x="66" y="515"/>
                  </a:moveTo>
                  <a:lnTo>
                    <a:pt x="366" y="475"/>
                  </a:lnTo>
                  <a:lnTo>
                    <a:pt x="300" y="0"/>
                  </a:lnTo>
                  <a:lnTo>
                    <a:pt x="0" y="39"/>
                  </a:lnTo>
                  <a:lnTo>
                    <a:pt x="66" y="515"/>
                  </a:lnTo>
                  <a:close/>
                </a:path>
              </a:pathLst>
            </a:custGeom>
            <a:solidFill>
              <a:srgbClr val="B4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6" name="ïŝḻiďe"/>
            <p:cNvSpPr/>
            <p:nvPr/>
          </p:nvSpPr>
          <p:spPr bwMode="auto">
            <a:xfrm>
              <a:off x="4370388" y="2530476"/>
              <a:ext cx="188913" cy="231775"/>
            </a:xfrm>
            <a:custGeom>
              <a:avLst/>
              <a:gdLst>
                <a:gd name="T0" fmla="*/ 10 w 27"/>
                <a:gd name="T1" fmla="*/ 7 h 33"/>
                <a:gd name="T2" fmla="*/ 24 w 27"/>
                <a:gd name="T3" fmla="*/ 11 h 33"/>
                <a:gd name="T4" fmla="*/ 22 w 27"/>
                <a:gd name="T5" fmla="*/ 31 h 33"/>
                <a:gd name="T6" fmla="*/ 13 w 27"/>
                <a:gd name="T7" fmla="*/ 33 h 33"/>
                <a:gd name="T8" fmla="*/ 9 w 27"/>
                <a:gd name="T9" fmla="*/ 0 h 33"/>
                <a:gd name="T10" fmla="*/ 10 w 27"/>
                <a:gd name="T11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3">
                  <a:moveTo>
                    <a:pt x="10" y="7"/>
                  </a:moveTo>
                  <a:cubicBezTo>
                    <a:pt x="14" y="14"/>
                    <a:pt x="21" y="9"/>
                    <a:pt x="24" y="11"/>
                  </a:cubicBezTo>
                  <a:cubicBezTo>
                    <a:pt x="26" y="12"/>
                    <a:pt x="27" y="25"/>
                    <a:pt x="22" y="31"/>
                  </a:cubicBezTo>
                  <a:cubicBezTo>
                    <a:pt x="20" y="32"/>
                    <a:pt x="16" y="33"/>
                    <a:pt x="13" y="33"/>
                  </a:cubicBezTo>
                  <a:cubicBezTo>
                    <a:pt x="3" y="32"/>
                    <a:pt x="0" y="2"/>
                    <a:pt x="9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7" name="íşḻidê"/>
            <p:cNvSpPr/>
            <p:nvPr/>
          </p:nvSpPr>
          <p:spPr bwMode="auto">
            <a:xfrm>
              <a:off x="5448300" y="1909763"/>
              <a:ext cx="728663" cy="1298575"/>
            </a:xfrm>
            <a:custGeom>
              <a:avLst/>
              <a:gdLst>
                <a:gd name="T0" fmla="*/ 0 w 104"/>
                <a:gd name="T1" fmla="*/ 68 h 186"/>
                <a:gd name="T2" fmla="*/ 34 w 104"/>
                <a:gd name="T3" fmla="*/ 124 h 186"/>
                <a:gd name="T4" fmla="*/ 83 w 104"/>
                <a:gd name="T5" fmla="*/ 186 h 186"/>
                <a:gd name="T6" fmla="*/ 104 w 104"/>
                <a:gd name="T7" fmla="*/ 169 h 186"/>
                <a:gd name="T8" fmla="*/ 54 w 104"/>
                <a:gd name="T9" fmla="*/ 96 h 186"/>
                <a:gd name="T10" fmla="*/ 10 w 104"/>
                <a:gd name="T11" fmla="*/ 0 h 186"/>
                <a:gd name="T12" fmla="*/ 0 w 104"/>
                <a:gd name="T13" fmla="*/ 6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6">
                  <a:moveTo>
                    <a:pt x="0" y="68"/>
                  </a:moveTo>
                  <a:cubicBezTo>
                    <a:pt x="0" y="68"/>
                    <a:pt x="16" y="96"/>
                    <a:pt x="34" y="124"/>
                  </a:cubicBezTo>
                  <a:cubicBezTo>
                    <a:pt x="53" y="152"/>
                    <a:pt x="83" y="186"/>
                    <a:pt x="83" y="186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8" name="îŝļíḍe"/>
            <p:cNvSpPr/>
            <p:nvPr/>
          </p:nvSpPr>
          <p:spPr bwMode="auto">
            <a:xfrm>
              <a:off x="7043738" y="3990976"/>
              <a:ext cx="217488" cy="517525"/>
            </a:xfrm>
            <a:custGeom>
              <a:avLst/>
              <a:gdLst>
                <a:gd name="T0" fmla="*/ 6 w 31"/>
                <a:gd name="T1" fmla="*/ 62 h 74"/>
                <a:gd name="T2" fmla="*/ 4 w 31"/>
                <a:gd name="T3" fmla="*/ 44 h 74"/>
                <a:gd name="T4" fmla="*/ 2 w 31"/>
                <a:gd name="T5" fmla="*/ 24 h 74"/>
                <a:gd name="T6" fmla="*/ 10 w 31"/>
                <a:gd name="T7" fmla="*/ 11 h 74"/>
                <a:gd name="T8" fmla="*/ 20 w 31"/>
                <a:gd name="T9" fmla="*/ 2 h 74"/>
                <a:gd name="T10" fmla="*/ 30 w 31"/>
                <a:gd name="T11" fmla="*/ 18 h 74"/>
                <a:gd name="T12" fmla="*/ 30 w 31"/>
                <a:gd name="T13" fmla="*/ 41 h 74"/>
                <a:gd name="T14" fmla="*/ 22 w 31"/>
                <a:gd name="T15" fmla="*/ 66 h 74"/>
                <a:gd name="T16" fmla="*/ 6 w 31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74">
                  <a:moveTo>
                    <a:pt x="6" y="62"/>
                  </a:moveTo>
                  <a:cubicBezTo>
                    <a:pt x="6" y="62"/>
                    <a:pt x="6" y="46"/>
                    <a:pt x="4" y="44"/>
                  </a:cubicBezTo>
                  <a:cubicBezTo>
                    <a:pt x="3" y="41"/>
                    <a:pt x="0" y="28"/>
                    <a:pt x="2" y="24"/>
                  </a:cubicBezTo>
                  <a:cubicBezTo>
                    <a:pt x="5" y="20"/>
                    <a:pt x="7" y="16"/>
                    <a:pt x="10" y="11"/>
                  </a:cubicBezTo>
                  <a:cubicBezTo>
                    <a:pt x="12" y="6"/>
                    <a:pt x="16" y="0"/>
                    <a:pt x="20" y="2"/>
                  </a:cubicBezTo>
                  <a:cubicBezTo>
                    <a:pt x="24" y="4"/>
                    <a:pt x="29" y="15"/>
                    <a:pt x="30" y="18"/>
                  </a:cubicBezTo>
                  <a:cubicBezTo>
                    <a:pt x="31" y="22"/>
                    <a:pt x="31" y="36"/>
                    <a:pt x="30" y="41"/>
                  </a:cubicBezTo>
                  <a:cubicBezTo>
                    <a:pt x="30" y="46"/>
                    <a:pt x="22" y="57"/>
                    <a:pt x="22" y="66"/>
                  </a:cubicBezTo>
                  <a:cubicBezTo>
                    <a:pt x="22" y="74"/>
                    <a:pt x="6" y="62"/>
                    <a:pt x="6" y="62"/>
                  </a:cubicBez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9" name="ïṡ1îḋè"/>
            <p:cNvSpPr/>
            <p:nvPr/>
          </p:nvSpPr>
          <p:spPr bwMode="auto">
            <a:xfrm>
              <a:off x="6932613" y="4410076"/>
              <a:ext cx="300038" cy="663575"/>
            </a:xfrm>
            <a:custGeom>
              <a:avLst/>
              <a:gdLst>
                <a:gd name="T0" fmla="*/ 17 w 43"/>
                <a:gd name="T1" fmla="*/ 94 h 95"/>
                <a:gd name="T2" fmla="*/ 41 w 43"/>
                <a:gd name="T3" fmla="*/ 69 h 95"/>
                <a:gd name="T4" fmla="*/ 43 w 43"/>
                <a:gd name="T5" fmla="*/ 3 h 95"/>
                <a:gd name="T6" fmla="*/ 12 w 43"/>
                <a:gd name="T7" fmla="*/ 0 h 95"/>
                <a:gd name="T8" fmla="*/ 2 w 43"/>
                <a:gd name="T9" fmla="*/ 65 h 95"/>
                <a:gd name="T10" fmla="*/ 17 w 43"/>
                <a:gd name="T11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17" y="94"/>
                  </a:moveTo>
                  <a:cubicBezTo>
                    <a:pt x="33" y="95"/>
                    <a:pt x="40" y="89"/>
                    <a:pt x="41" y="69"/>
                  </a:cubicBezTo>
                  <a:cubicBezTo>
                    <a:pt x="42" y="49"/>
                    <a:pt x="43" y="3"/>
                    <a:pt x="43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3" y="58"/>
                    <a:pt x="2" y="65"/>
                  </a:cubicBezTo>
                  <a:cubicBezTo>
                    <a:pt x="0" y="72"/>
                    <a:pt x="0" y="93"/>
                    <a:pt x="17" y="94"/>
                  </a:cubicBezTo>
                  <a:close/>
                </a:path>
              </a:pathLst>
            </a:custGeom>
            <a:solidFill>
              <a:srgbClr val="F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0" name="îşľîḍê"/>
            <p:cNvSpPr/>
            <p:nvPr/>
          </p:nvSpPr>
          <p:spPr bwMode="auto">
            <a:xfrm>
              <a:off x="7127875" y="3914776"/>
              <a:ext cx="84138" cy="153988"/>
            </a:xfrm>
            <a:custGeom>
              <a:avLst/>
              <a:gdLst>
                <a:gd name="T0" fmla="*/ 2 w 12"/>
                <a:gd name="T1" fmla="*/ 18 h 22"/>
                <a:gd name="T2" fmla="*/ 4 w 12"/>
                <a:gd name="T3" fmla="*/ 3 h 22"/>
                <a:gd name="T4" fmla="*/ 12 w 12"/>
                <a:gd name="T5" fmla="*/ 22 h 22"/>
                <a:gd name="T6" fmla="*/ 2 w 12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2">
                  <a:moveTo>
                    <a:pt x="2" y="18"/>
                  </a:moveTo>
                  <a:cubicBezTo>
                    <a:pt x="0" y="12"/>
                    <a:pt x="0" y="0"/>
                    <a:pt x="4" y="3"/>
                  </a:cubicBezTo>
                  <a:cubicBezTo>
                    <a:pt x="7" y="6"/>
                    <a:pt x="12" y="22"/>
                    <a:pt x="12" y="22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1" name="îṧḻidé"/>
            <p:cNvSpPr/>
            <p:nvPr/>
          </p:nvSpPr>
          <p:spPr bwMode="auto">
            <a:xfrm>
              <a:off x="7156450" y="3697288"/>
              <a:ext cx="41275" cy="419100"/>
            </a:xfrm>
            <a:custGeom>
              <a:avLst/>
              <a:gdLst>
                <a:gd name="T0" fmla="*/ 3 w 6"/>
                <a:gd name="T1" fmla="*/ 60 h 60"/>
                <a:gd name="T2" fmla="*/ 0 w 6"/>
                <a:gd name="T3" fmla="*/ 58 h 60"/>
                <a:gd name="T4" fmla="*/ 0 w 6"/>
                <a:gd name="T5" fmla="*/ 3 h 60"/>
                <a:gd name="T6" fmla="*/ 3 w 6"/>
                <a:gd name="T7" fmla="*/ 0 h 60"/>
                <a:gd name="T8" fmla="*/ 6 w 6"/>
                <a:gd name="T9" fmla="*/ 3 h 60"/>
                <a:gd name="T10" fmla="*/ 6 w 6"/>
                <a:gd name="T11" fmla="*/ 58 h 60"/>
                <a:gd name="T12" fmla="*/ 3 w 6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0">
                  <a:moveTo>
                    <a:pt x="3" y="60"/>
                  </a:moveTo>
                  <a:cubicBezTo>
                    <a:pt x="2" y="60"/>
                    <a:pt x="0" y="59"/>
                    <a:pt x="0" y="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9"/>
                    <a:pt x="5" y="60"/>
                    <a:pt x="3" y="60"/>
                  </a:cubicBezTo>
                  <a:close/>
                </a:path>
              </a:pathLst>
            </a:custGeom>
            <a:solidFill>
              <a:srgbClr val="004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2" name="îṣḷíde"/>
            <p:cNvSpPr/>
            <p:nvPr/>
          </p:nvSpPr>
          <p:spPr bwMode="auto">
            <a:xfrm>
              <a:off x="7150100" y="4040188"/>
              <a:ext cx="69850" cy="180975"/>
            </a:xfrm>
            <a:custGeom>
              <a:avLst/>
              <a:gdLst>
                <a:gd name="T0" fmla="*/ 1 w 10"/>
                <a:gd name="T1" fmla="*/ 0 h 26"/>
                <a:gd name="T2" fmla="*/ 9 w 10"/>
                <a:gd name="T3" fmla="*/ 13 h 26"/>
                <a:gd name="T4" fmla="*/ 1 w 10"/>
                <a:gd name="T5" fmla="*/ 25 h 26"/>
                <a:gd name="T6" fmla="*/ 1 w 10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6">
                  <a:moveTo>
                    <a:pt x="1" y="0"/>
                  </a:moveTo>
                  <a:cubicBezTo>
                    <a:pt x="4" y="1"/>
                    <a:pt x="10" y="7"/>
                    <a:pt x="9" y="13"/>
                  </a:cubicBezTo>
                  <a:cubicBezTo>
                    <a:pt x="8" y="20"/>
                    <a:pt x="2" y="26"/>
                    <a:pt x="1" y="25"/>
                  </a:cubicBezTo>
                  <a:cubicBezTo>
                    <a:pt x="0" y="2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3" name="ïṥľîḓe"/>
            <p:cNvSpPr/>
            <p:nvPr/>
          </p:nvSpPr>
          <p:spPr bwMode="auto">
            <a:xfrm>
              <a:off x="4111625" y="3495676"/>
              <a:ext cx="238125" cy="495300"/>
            </a:xfrm>
            <a:custGeom>
              <a:avLst/>
              <a:gdLst>
                <a:gd name="T0" fmla="*/ 0 w 34"/>
                <a:gd name="T1" fmla="*/ 71 h 71"/>
                <a:gd name="T2" fmla="*/ 7 w 34"/>
                <a:gd name="T3" fmla="*/ 50 h 71"/>
                <a:gd name="T4" fmla="*/ 7 w 34"/>
                <a:gd name="T5" fmla="*/ 37 h 71"/>
                <a:gd name="T6" fmla="*/ 5 w 34"/>
                <a:gd name="T7" fmla="*/ 21 h 71"/>
                <a:gd name="T8" fmla="*/ 12 w 34"/>
                <a:gd name="T9" fmla="*/ 15 h 71"/>
                <a:gd name="T10" fmla="*/ 18 w 34"/>
                <a:gd name="T11" fmla="*/ 7 h 71"/>
                <a:gd name="T12" fmla="*/ 29 w 34"/>
                <a:gd name="T13" fmla="*/ 0 h 71"/>
                <a:gd name="T14" fmla="*/ 34 w 34"/>
                <a:gd name="T15" fmla="*/ 20 h 71"/>
                <a:gd name="T16" fmla="*/ 29 w 34"/>
                <a:gd name="T17" fmla="*/ 46 h 71"/>
                <a:gd name="T18" fmla="*/ 20 w 34"/>
                <a:gd name="T19" fmla="*/ 68 h 71"/>
                <a:gd name="T20" fmla="*/ 0 w 34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1">
                  <a:moveTo>
                    <a:pt x="0" y="71"/>
                  </a:moveTo>
                  <a:cubicBezTo>
                    <a:pt x="0" y="71"/>
                    <a:pt x="5" y="57"/>
                    <a:pt x="7" y="50"/>
                  </a:cubicBezTo>
                  <a:cubicBezTo>
                    <a:pt x="8" y="44"/>
                    <a:pt x="9" y="44"/>
                    <a:pt x="7" y="37"/>
                  </a:cubicBezTo>
                  <a:cubicBezTo>
                    <a:pt x="5" y="29"/>
                    <a:pt x="3" y="24"/>
                    <a:pt x="5" y="21"/>
                  </a:cubicBezTo>
                  <a:cubicBezTo>
                    <a:pt x="8" y="19"/>
                    <a:pt x="9" y="15"/>
                    <a:pt x="12" y="15"/>
                  </a:cubicBezTo>
                  <a:cubicBezTo>
                    <a:pt x="15" y="14"/>
                    <a:pt x="14" y="7"/>
                    <a:pt x="18" y="7"/>
                  </a:cubicBezTo>
                  <a:cubicBezTo>
                    <a:pt x="22" y="6"/>
                    <a:pt x="24" y="0"/>
                    <a:pt x="29" y="0"/>
                  </a:cubicBezTo>
                  <a:cubicBezTo>
                    <a:pt x="33" y="1"/>
                    <a:pt x="34" y="6"/>
                    <a:pt x="34" y="20"/>
                  </a:cubicBezTo>
                  <a:cubicBezTo>
                    <a:pt x="34" y="34"/>
                    <a:pt x="32" y="42"/>
                    <a:pt x="29" y="46"/>
                  </a:cubicBezTo>
                  <a:cubicBezTo>
                    <a:pt x="26" y="50"/>
                    <a:pt x="20" y="68"/>
                    <a:pt x="20" y="68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4" name="işḷîḑé"/>
            <p:cNvSpPr/>
            <p:nvPr/>
          </p:nvSpPr>
          <p:spPr bwMode="auto">
            <a:xfrm>
              <a:off x="3998913" y="3956051"/>
              <a:ext cx="496888" cy="971550"/>
            </a:xfrm>
            <a:custGeom>
              <a:avLst/>
              <a:gdLst>
                <a:gd name="T0" fmla="*/ 40 w 71"/>
                <a:gd name="T1" fmla="*/ 139 h 139"/>
                <a:gd name="T2" fmla="*/ 0 w 71"/>
                <a:gd name="T3" fmla="*/ 71 h 139"/>
                <a:gd name="T4" fmla="*/ 9 w 71"/>
                <a:gd name="T5" fmla="*/ 0 h 139"/>
                <a:gd name="T6" fmla="*/ 36 w 71"/>
                <a:gd name="T7" fmla="*/ 2 h 139"/>
                <a:gd name="T8" fmla="*/ 34 w 71"/>
                <a:gd name="T9" fmla="*/ 60 h 139"/>
                <a:gd name="T10" fmla="*/ 71 w 71"/>
                <a:gd name="T11" fmla="*/ 95 h 139"/>
                <a:gd name="T12" fmla="*/ 40 w 71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39">
                  <a:moveTo>
                    <a:pt x="40" y="139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7" y="9"/>
                    <a:pt x="9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40" y="82"/>
                    <a:pt x="71" y="95"/>
                  </a:cubicBezTo>
                  <a:lnTo>
                    <a:pt x="40" y="139"/>
                  </a:lnTo>
                  <a:close/>
                </a:path>
              </a:pathLst>
            </a:custGeom>
            <a:solidFill>
              <a:srgbClr val="D3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5" name="ï$ļíḑe"/>
            <p:cNvSpPr/>
            <p:nvPr/>
          </p:nvSpPr>
          <p:spPr bwMode="auto">
            <a:xfrm>
              <a:off x="4279900" y="3265488"/>
              <a:ext cx="49213" cy="355600"/>
            </a:xfrm>
            <a:custGeom>
              <a:avLst/>
              <a:gdLst>
                <a:gd name="T0" fmla="*/ 2 w 7"/>
                <a:gd name="T1" fmla="*/ 51 h 51"/>
                <a:gd name="T2" fmla="*/ 2 w 7"/>
                <a:gd name="T3" fmla="*/ 51 h 51"/>
                <a:gd name="T4" fmla="*/ 0 w 7"/>
                <a:gd name="T5" fmla="*/ 48 h 51"/>
                <a:gd name="T6" fmla="*/ 2 w 7"/>
                <a:gd name="T7" fmla="*/ 2 h 51"/>
                <a:gd name="T8" fmla="*/ 4 w 7"/>
                <a:gd name="T9" fmla="*/ 0 h 51"/>
                <a:gd name="T10" fmla="*/ 7 w 7"/>
                <a:gd name="T11" fmla="*/ 2 h 51"/>
                <a:gd name="T12" fmla="*/ 5 w 7"/>
                <a:gd name="T13" fmla="*/ 48 h 51"/>
                <a:gd name="T14" fmla="*/ 2 w 7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1"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0" y="49"/>
                    <a:pt x="0" y="4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4" y="51"/>
                    <a:pt x="2" y="51"/>
                  </a:cubicBezTo>
                  <a:close/>
                </a:path>
              </a:pathLst>
            </a:custGeom>
            <a:solidFill>
              <a:srgbClr val="3FB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6" name="îšļiḑe"/>
            <p:cNvSpPr/>
            <p:nvPr/>
          </p:nvSpPr>
          <p:spPr bwMode="auto">
            <a:xfrm>
              <a:off x="4265613" y="3579813"/>
              <a:ext cx="63500" cy="187325"/>
            </a:xfrm>
            <a:custGeom>
              <a:avLst/>
              <a:gdLst>
                <a:gd name="T0" fmla="*/ 0 w 9"/>
                <a:gd name="T1" fmla="*/ 19 h 27"/>
                <a:gd name="T2" fmla="*/ 5 w 9"/>
                <a:gd name="T3" fmla="*/ 0 h 27"/>
                <a:gd name="T4" fmla="*/ 8 w 9"/>
                <a:gd name="T5" fmla="*/ 15 h 27"/>
                <a:gd name="T6" fmla="*/ 5 w 9"/>
                <a:gd name="T7" fmla="*/ 27 h 27"/>
                <a:gd name="T8" fmla="*/ 0 w 9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0" y="19"/>
                  </a:moveTo>
                  <a:cubicBezTo>
                    <a:pt x="2" y="15"/>
                    <a:pt x="2" y="0"/>
                    <a:pt x="5" y="0"/>
                  </a:cubicBezTo>
                  <a:cubicBezTo>
                    <a:pt x="9" y="0"/>
                    <a:pt x="8" y="12"/>
                    <a:pt x="8" y="15"/>
                  </a:cubicBezTo>
                  <a:cubicBezTo>
                    <a:pt x="9" y="17"/>
                    <a:pt x="5" y="27"/>
                    <a:pt x="5" y="27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D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7" name="iṣḷïḑê"/>
            <p:cNvSpPr/>
            <p:nvPr/>
          </p:nvSpPr>
          <p:spPr bwMode="auto">
            <a:xfrm>
              <a:off x="4160838" y="4592638"/>
              <a:ext cx="511175" cy="768350"/>
            </a:xfrm>
            <a:custGeom>
              <a:avLst/>
              <a:gdLst>
                <a:gd name="T0" fmla="*/ 0 w 73"/>
                <a:gd name="T1" fmla="*/ 110 h 110"/>
                <a:gd name="T2" fmla="*/ 4 w 73"/>
                <a:gd name="T3" fmla="*/ 27 h 110"/>
                <a:gd name="T4" fmla="*/ 45 w 73"/>
                <a:gd name="T5" fmla="*/ 3 h 110"/>
                <a:gd name="T6" fmla="*/ 45 w 73"/>
                <a:gd name="T7" fmla="*/ 0 h 110"/>
                <a:gd name="T8" fmla="*/ 73 w 73"/>
                <a:gd name="T9" fmla="*/ 0 h 110"/>
                <a:gd name="T10" fmla="*/ 73 w 73"/>
                <a:gd name="T11" fmla="*/ 110 h 110"/>
                <a:gd name="T12" fmla="*/ 0 w 73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10">
                  <a:moveTo>
                    <a:pt x="0" y="110"/>
                  </a:moveTo>
                  <a:cubicBezTo>
                    <a:pt x="0" y="110"/>
                    <a:pt x="5" y="48"/>
                    <a:pt x="4" y="27"/>
                  </a:cubicBezTo>
                  <a:cubicBezTo>
                    <a:pt x="3" y="6"/>
                    <a:pt x="24" y="2"/>
                    <a:pt x="45" y="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10"/>
                    <a:pt x="73" y="110"/>
                    <a:pt x="73" y="11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D3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8" name="íṩlïḓé"/>
            <p:cNvSpPr/>
            <p:nvPr/>
          </p:nvSpPr>
          <p:spPr bwMode="auto">
            <a:xfrm>
              <a:off x="4503738" y="4514851"/>
              <a:ext cx="168275" cy="77788"/>
            </a:xfrm>
            <a:prstGeom prst="rect">
              <a:avLst/>
            </a:prstGeom>
            <a:solidFill>
              <a:srgbClr val="B4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9" name="ïs1iḋè"/>
            <p:cNvSpPr/>
            <p:nvPr/>
          </p:nvSpPr>
          <p:spPr bwMode="auto">
            <a:xfrm>
              <a:off x="4672013" y="4592638"/>
              <a:ext cx="511175" cy="768350"/>
            </a:xfrm>
            <a:custGeom>
              <a:avLst/>
              <a:gdLst>
                <a:gd name="T0" fmla="*/ 73 w 73"/>
                <a:gd name="T1" fmla="*/ 110 h 110"/>
                <a:gd name="T2" fmla="*/ 69 w 73"/>
                <a:gd name="T3" fmla="*/ 27 h 110"/>
                <a:gd name="T4" fmla="*/ 28 w 73"/>
                <a:gd name="T5" fmla="*/ 3 h 110"/>
                <a:gd name="T6" fmla="*/ 28 w 73"/>
                <a:gd name="T7" fmla="*/ 0 h 110"/>
                <a:gd name="T8" fmla="*/ 0 w 73"/>
                <a:gd name="T9" fmla="*/ 0 h 110"/>
                <a:gd name="T10" fmla="*/ 0 w 73"/>
                <a:gd name="T11" fmla="*/ 110 h 110"/>
                <a:gd name="T12" fmla="*/ 73 w 73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10">
                  <a:moveTo>
                    <a:pt x="73" y="110"/>
                  </a:moveTo>
                  <a:cubicBezTo>
                    <a:pt x="73" y="110"/>
                    <a:pt x="68" y="48"/>
                    <a:pt x="69" y="27"/>
                  </a:cubicBezTo>
                  <a:cubicBezTo>
                    <a:pt x="70" y="6"/>
                    <a:pt x="49" y="2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73" y="110"/>
                  </a:lnTo>
                  <a:close/>
                </a:path>
              </a:pathLst>
            </a:custGeom>
            <a:solidFill>
              <a:srgbClr val="D3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0" name="ïşlídê"/>
            <p:cNvSpPr/>
            <p:nvPr/>
          </p:nvSpPr>
          <p:spPr bwMode="auto">
            <a:xfrm>
              <a:off x="4672013" y="4514851"/>
              <a:ext cx="166688" cy="77788"/>
            </a:xfrm>
            <a:prstGeom prst="rect">
              <a:avLst/>
            </a:prstGeom>
            <a:solidFill>
              <a:srgbClr val="B4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1" name="iś1ïḓè"/>
            <p:cNvSpPr/>
            <p:nvPr/>
          </p:nvSpPr>
          <p:spPr bwMode="auto">
            <a:xfrm>
              <a:off x="4433888" y="3886201"/>
              <a:ext cx="238125" cy="684213"/>
            </a:xfrm>
            <a:custGeom>
              <a:avLst/>
              <a:gdLst>
                <a:gd name="T0" fmla="*/ 34 w 34"/>
                <a:gd name="T1" fmla="*/ 0 h 98"/>
                <a:gd name="T2" fmla="*/ 0 w 34"/>
                <a:gd name="T3" fmla="*/ 36 h 98"/>
                <a:gd name="T4" fmla="*/ 34 w 34"/>
                <a:gd name="T5" fmla="*/ 97 h 98"/>
                <a:gd name="T6" fmla="*/ 34 w 34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98">
                  <a:moveTo>
                    <a:pt x="34" y="0"/>
                  </a:moveTo>
                  <a:cubicBezTo>
                    <a:pt x="11" y="0"/>
                    <a:pt x="0" y="18"/>
                    <a:pt x="0" y="36"/>
                  </a:cubicBezTo>
                  <a:cubicBezTo>
                    <a:pt x="0" y="54"/>
                    <a:pt x="8" y="98"/>
                    <a:pt x="34" y="9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37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2" name="îṧ1íḑe"/>
            <p:cNvSpPr/>
            <p:nvPr/>
          </p:nvSpPr>
          <p:spPr bwMode="auto">
            <a:xfrm>
              <a:off x="4672013" y="3886201"/>
              <a:ext cx="238125" cy="684213"/>
            </a:xfrm>
            <a:custGeom>
              <a:avLst/>
              <a:gdLst>
                <a:gd name="T0" fmla="*/ 0 w 34"/>
                <a:gd name="T1" fmla="*/ 0 h 98"/>
                <a:gd name="T2" fmla="*/ 34 w 34"/>
                <a:gd name="T3" fmla="*/ 36 h 98"/>
                <a:gd name="T4" fmla="*/ 0 w 34"/>
                <a:gd name="T5" fmla="*/ 97 h 98"/>
                <a:gd name="T6" fmla="*/ 0 w 34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98">
                  <a:moveTo>
                    <a:pt x="0" y="0"/>
                  </a:moveTo>
                  <a:cubicBezTo>
                    <a:pt x="23" y="0"/>
                    <a:pt x="34" y="18"/>
                    <a:pt x="34" y="36"/>
                  </a:cubicBezTo>
                  <a:cubicBezTo>
                    <a:pt x="34" y="54"/>
                    <a:pt x="27" y="98"/>
                    <a:pt x="0" y="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3" name="îṡlïḋe"/>
            <p:cNvSpPr/>
            <p:nvPr/>
          </p:nvSpPr>
          <p:spPr bwMode="auto">
            <a:xfrm>
              <a:off x="6113463" y="4592638"/>
              <a:ext cx="517525" cy="768350"/>
            </a:xfrm>
            <a:custGeom>
              <a:avLst/>
              <a:gdLst>
                <a:gd name="T0" fmla="*/ 1 w 74"/>
                <a:gd name="T1" fmla="*/ 110 h 110"/>
                <a:gd name="T2" fmla="*/ 1 w 74"/>
                <a:gd name="T3" fmla="*/ 27 h 110"/>
                <a:gd name="T4" fmla="*/ 46 w 74"/>
                <a:gd name="T5" fmla="*/ 3 h 110"/>
                <a:gd name="T6" fmla="*/ 46 w 74"/>
                <a:gd name="T7" fmla="*/ 0 h 110"/>
                <a:gd name="T8" fmla="*/ 74 w 74"/>
                <a:gd name="T9" fmla="*/ 0 h 110"/>
                <a:gd name="T10" fmla="*/ 74 w 74"/>
                <a:gd name="T11" fmla="*/ 110 h 110"/>
                <a:gd name="T12" fmla="*/ 1 w 74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10">
                  <a:moveTo>
                    <a:pt x="1" y="110"/>
                  </a:moveTo>
                  <a:cubicBezTo>
                    <a:pt x="1" y="110"/>
                    <a:pt x="2" y="48"/>
                    <a:pt x="1" y="27"/>
                  </a:cubicBezTo>
                  <a:cubicBezTo>
                    <a:pt x="0" y="6"/>
                    <a:pt x="26" y="2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10"/>
                    <a:pt x="74" y="110"/>
                    <a:pt x="74" y="110"/>
                  </a:cubicBezTo>
                  <a:lnTo>
                    <a:pt x="1" y="110"/>
                  </a:lnTo>
                  <a:close/>
                </a:path>
              </a:pathLst>
            </a:custGeom>
            <a:solidFill>
              <a:srgbClr val="F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4" name="íşľïḍè"/>
            <p:cNvSpPr/>
            <p:nvPr/>
          </p:nvSpPr>
          <p:spPr bwMode="auto">
            <a:xfrm>
              <a:off x="6470650" y="4514851"/>
              <a:ext cx="160338" cy="77788"/>
            </a:xfrm>
            <a:prstGeom prst="rect">
              <a:avLst/>
            </a:prstGeom>
            <a:solidFill>
              <a:srgbClr val="B4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5" name="ïṡļidé"/>
            <p:cNvSpPr/>
            <p:nvPr/>
          </p:nvSpPr>
          <p:spPr bwMode="auto">
            <a:xfrm>
              <a:off x="6630988" y="4592638"/>
              <a:ext cx="525463" cy="768350"/>
            </a:xfrm>
            <a:custGeom>
              <a:avLst/>
              <a:gdLst>
                <a:gd name="T0" fmla="*/ 74 w 75"/>
                <a:gd name="T1" fmla="*/ 110 h 110"/>
                <a:gd name="T2" fmla="*/ 74 w 75"/>
                <a:gd name="T3" fmla="*/ 27 h 110"/>
                <a:gd name="T4" fmla="*/ 29 w 75"/>
                <a:gd name="T5" fmla="*/ 3 h 110"/>
                <a:gd name="T6" fmla="*/ 29 w 75"/>
                <a:gd name="T7" fmla="*/ 0 h 110"/>
                <a:gd name="T8" fmla="*/ 0 w 75"/>
                <a:gd name="T9" fmla="*/ 0 h 110"/>
                <a:gd name="T10" fmla="*/ 0 w 75"/>
                <a:gd name="T11" fmla="*/ 110 h 110"/>
                <a:gd name="T12" fmla="*/ 74 w 75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0">
                  <a:moveTo>
                    <a:pt x="74" y="110"/>
                  </a:moveTo>
                  <a:cubicBezTo>
                    <a:pt x="74" y="110"/>
                    <a:pt x="73" y="48"/>
                    <a:pt x="74" y="27"/>
                  </a:cubicBezTo>
                  <a:cubicBezTo>
                    <a:pt x="75" y="6"/>
                    <a:pt x="49" y="2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6" name="ïṣľïḓè"/>
            <p:cNvSpPr/>
            <p:nvPr/>
          </p:nvSpPr>
          <p:spPr bwMode="auto">
            <a:xfrm>
              <a:off x="6630988" y="4514851"/>
              <a:ext cx="168275" cy="77788"/>
            </a:xfrm>
            <a:prstGeom prst="rect">
              <a:avLst/>
            </a:prstGeom>
            <a:solidFill>
              <a:srgbClr val="B4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7" name="îṥḷïḍê"/>
            <p:cNvSpPr/>
            <p:nvPr/>
          </p:nvSpPr>
          <p:spPr bwMode="auto">
            <a:xfrm>
              <a:off x="6392863" y="3949701"/>
              <a:ext cx="238125" cy="620713"/>
            </a:xfrm>
            <a:custGeom>
              <a:avLst/>
              <a:gdLst>
                <a:gd name="T0" fmla="*/ 34 w 34"/>
                <a:gd name="T1" fmla="*/ 0 h 89"/>
                <a:gd name="T2" fmla="*/ 0 w 34"/>
                <a:gd name="T3" fmla="*/ 36 h 89"/>
                <a:gd name="T4" fmla="*/ 34 w 34"/>
                <a:gd name="T5" fmla="*/ 88 h 89"/>
                <a:gd name="T6" fmla="*/ 34 w 34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9">
                  <a:moveTo>
                    <a:pt x="34" y="0"/>
                  </a:moveTo>
                  <a:cubicBezTo>
                    <a:pt x="11" y="0"/>
                    <a:pt x="0" y="18"/>
                    <a:pt x="0" y="36"/>
                  </a:cubicBezTo>
                  <a:cubicBezTo>
                    <a:pt x="0" y="54"/>
                    <a:pt x="8" y="89"/>
                    <a:pt x="34" y="8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8" name="îṣļïḓê"/>
            <p:cNvSpPr/>
            <p:nvPr/>
          </p:nvSpPr>
          <p:spPr bwMode="auto">
            <a:xfrm>
              <a:off x="6630988" y="3949701"/>
              <a:ext cx="246063" cy="620713"/>
            </a:xfrm>
            <a:custGeom>
              <a:avLst/>
              <a:gdLst>
                <a:gd name="T0" fmla="*/ 0 w 35"/>
                <a:gd name="T1" fmla="*/ 0 h 89"/>
                <a:gd name="T2" fmla="*/ 35 w 35"/>
                <a:gd name="T3" fmla="*/ 36 h 89"/>
                <a:gd name="T4" fmla="*/ 0 w 35"/>
                <a:gd name="T5" fmla="*/ 88 h 89"/>
                <a:gd name="T6" fmla="*/ 0 w 35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9">
                  <a:moveTo>
                    <a:pt x="0" y="0"/>
                  </a:moveTo>
                  <a:cubicBezTo>
                    <a:pt x="23" y="0"/>
                    <a:pt x="35" y="18"/>
                    <a:pt x="35" y="36"/>
                  </a:cubicBezTo>
                  <a:cubicBezTo>
                    <a:pt x="35" y="54"/>
                    <a:pt x="27" y="89"/>
                    <a:pt x="0" y="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9" name="işḷíde"/>
            <p:cNvSpPr/>
            <p:nvPr/>
          </p:nvSpPr>
          <p:spPr bwMode="auto">
            <a:xfrm>
              <a:off x="6380163" y="3894138"/>
              <a:ext cx="503238" cy="361950"/>
            </a:xfrm>
            <a:custGeom>
              <a:avLst/>
              <a:gdLst>
                <a:gd name="T0" fmla="*/ 11 w 72"/>
                <a:gd name="T1" fmla="*/ 0 h 52"/>
                <a:gd name="T2" fmla="*/ 41 w 72"/>
                <a:gd name="T3" fmla="*/ 5 h 52"/>
                <a:gd name="T4" fmla="*/ 41 w 72"/>
                <a:gd name="T5" fmla="*/ 5 h 52"/>
                <a:gd name="T6" fmla="*/ 43 w 72"/>
                <a:gd name="T7" fmla="*/ 5 h 52"/>
                <a:gd name="T8" fmla="*/ 70 w 72"/>
                <a:gd name="T9" fmla="*/ 31 h 52"/>
                <a:gd name="T10" fmla="*/ 70 w 72"/>
                <a:gd name="T11" fmla="*/ 31 h 52"/>
                <a:gd name="T12" fmla="*/ 68 w 72"/>
                <a:gd name="T13" fmla="*/ 52 h 52"/>
                <a:gd name="T14" fmla="*/ 67 w 72"/>
                <a:gd name="T15" fmla="*/ 48 h 52"/>
                <a:gd name="T16" fmla="*/ 65 w 72"/>
                <a:gd name="T17" fmla="*/ 43 h 52"/>
                <a:gd name="T18" fmla="*/ 65 w 72"/>
                <a:gd name="T19" fmla="*/ 42 h 52"/>
                <a:gd name="T20" fmla="*/ 64 w 72"/>
                <a:gd name="T21" fmla="*/ 38 h 52"/>
                <a:gd name="T22" fmla="*/ 37 w 72"/>
                <a:gd name="T23" fmla="*/ 25 h 52"/>
                <a:gd name="T24" fmla="*/ 9 w 72"/>
                <a:gd name="T25" fmla="*/ 38 h 52"/>
                <a:gd name="T26" fmla="*/ 8 w 72"/>
                <a:gd name="T27" fmla="*/ 42 h 52"/>
                <a:gd name="T28" fmla="*/ 8 w 72"/>
                <a:gd name="T29" fmla="*/ 43 h 52"/>
                <a:gd name="T30" fmla="*/ 6 w 72"/>
                <a:gd name="T31" fmla="*/ 48 h 52"/>
                <a:gd name="T32" fmla="*/ 6 w 72"/>
                <a:gd name="T33" fmla="*/ 52 h 52"/>
                <a:gd name="T34" fmla="*/ 3 w 72"/>
                <a:gd name="T35" fmla="*/ 41 h 52"/>
                <a:gd name="T36" fmla="*/ 3 w 72"/>
                <a:gd name="T37" fmla="*/ 40 h 52"/>
                <a:gd name="T38" fmla="*/ 11 w 72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52">
                  <a:moveTo>
                    <a:pt x="11" y="0"/>
                  </a:moveTo>
                  <a:cubicBezTo>
                    <a:pt x="11" y="0"/>
                    <a:pt x="1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2" y="5"/>
                    <a:pt x="43" y="5"/>
                  </a:cubicBezTo>
                  <a:cubicBezTo>
                    <a:pt x="72" y="7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40"/>
                    <a:pt x="69" y="44"/>
                    <a:pt x="68" y="52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5" y="43"/>
                  </a:cubicBezTo>
                  <a:cubicBezTo>
                    <a:pt x="65" y="43"/>
                    <a:pt x="65" y="43"/>
                    <a:pt x="65" y="42"/>
                  </a:cubicBezTo>
                  <a:cubicBezTo>
                    <a:pt x="65" y="41"/>
                    <a:pt x="64" y="40"/>
                    <a:pt x="64" y="38"/>
                  </a:cubicBezTo>
                  <a:cubicBezTo>
                    <a:pt x="56" y="19"/>
                    <a:pt x="37" y="25"/>
                    <a:pt x="37" y="25"/>
                  </a:cubicBezTo>
                  <a:cubicBezTo>
                    <a:pt x="37" y="25"/>
                    <a:pt x="17" y="19"/>
                    <a:pt x="9" y="38"/>
                  </a:cubicBezTo>
                  <a:cubicBezTo>
                    <a:pt x="9" y="40"/>
                    <a:pt x="8" y="41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47"/>
                    <a:pt x="4" y="46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12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0" name="íśḷîďè"/>
            <p:cNvSpPr/>
            <p:nvPr/>
          </p:nvSpPr>
          <p:spPr bwMode="auto">
            <a:xfrm>
              <a:off x="5483225" y="4514851"/>
              <a:ext cx="336550" cy="217488"/>
            </a:xfrm>
            <a:custGeom>
              <a:avLst/>
              <a:gdLst>
                <a:gd name="T0" fmla="*/ 48 w 48"/>
                <a:gd name="T1" fmla="*/ 16 h 31"/>
                <a:gd name="T2" fmla="*/ 39 w 48"/>
                <a:gd name="T3" fmla="*/ 0 h 31"/>
                <a:gd name="T4" fmla="*/ 10 w 48"/>
                <a:gd name="T5" fmla="*/ 0 h 31"/>
                <a:gd name="T6" fmla="*/ 0 w 48"/>
                <a:gd name="T7" fmla="*/ 16 h 31"/>
                <a:gd name="T8" fmla="*/ 0 w 48"/>
                <a:gd name="T9" fmla="*/ 16 h 31"/>
                <a:gd name="T10" fmla="*/ 10 w 48"/>
                <a:gd name="T11" fmla="*/ 31 h 31"/>
                <a:gd name="T12" fmla="*/ 39 w 48"/>
                <a:gd name="T13" fmla="*/ 31 h 31"/>
                <a:gd name="T14" fmla="*/ 48 w 48"/>
                <a:gd name="T15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1">
                  <a:moveTo>
                    <a:pt x="48" y="16"/>
                  </a:moveTo>
                  <a:cubicBezTo>
                    <a:pt x="48" y="7"/>
                    <a:pt x="44" y="0"/>
                    <a:pt x="3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5" y="31"/>
                    <a:pt x="10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4" y="31"/>
                    <a:pt x="48" y="24"/>
                    <a:pt x="48" y="16"/>
                  </a:cubicBezTo>
                  <a:close/>
                </a:path>
              </a:pathLst>
            </a:custGeom>
            <a:solidFill>
              <a:srgbClr val="003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1" name="îṣļîḍê"/>
            <p:cNvSpPr/>
            <p:nvPr/>
          </p:nvSpPr>
          <p:spPr bwMode="auto">
            <a:xfrm>
              <a:off x="5203825" y="4633913"/>
              <a:ext cx="447675" cy="733425"/>
            </a:xfrm>
            <a:custGeom>
              <a:avLst/>
              <a:gdLst>
                <a:gd name="T0" fmla="*/ 0 w 64"/>
                <a:gd name="T1" fmla="*/ 105 h 105"/>
                <a:gd name="T2" fmla="*/ 8 w 64"/>
                <a:gd name="T3" fmla="*/ 29 h 105"/>
                <a:gd name="T4" fmla="*/ 47 w 64"/>
                <a:gd name="T5" fmla="*/ 0 h 105"/>
                <a:gd name="T6" fmla="*/ 64 w 64"/>
                <a:gd name="T7" fmla="*/ 0 h 105"/>
                <a:gd name="T8" fmla="*/ 64 w 64"/>
                <a:gd name="T9" fmla="*/ 105 h 105"/>
                <a:gd name="T10" fmla="*/ 0 w 64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05">
                  <a:moveTo>
                    <a:pt x="0" y="105"/>
                  </a:moveTo>
                  <a:cubicBezTo>
                    <a:pt x="0" y="105"/>
                    <a:pt x="5" y="48"/>
                    <a:pt x="8" y="29"/>
                  </a:cubicBezTo>
                  <a:cubicBezTo>
                    <a:pt x="12" y="2"/>
                    <a:pt x="47" y="0"/>
                    <a:pt x="4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05"/>
                    <a:pt x="64" y="105"/>
                    <a:pt x="64" y="105"/>
                  </a:cubicBezTo>
                  <a:lnTo>
                    <a:pt x="0" y="105"/>
                  </a:lnTo>
                  <a:close/>
                </a:path>
              </a:pathLst>
            </a:custGeom>
            <a:solidFill>
              <a:srgbClr val="3FB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2" name="îṣļïḋê"/>
            <p:cNvSpPr/>
            <p:nvPr/>
          </p:nvSpPr>
          <p:spPr bwMode="auto">
            <a:xfrm>
              <a:off x="5651500" y="4633913"/>
              <a:ext cx="455613" cy="733425"/>
            </a:xfrm>
            <a:custGeom>
              <a:avLst/>
              <a:gdLst>
                <a:gd name="T0" fmla="*/ 65 w 65"/>
                <a:gd name="T1" fmla="*/ 105 h 105"/>
                <a:gd name="T2" fmla="*/ 57 w 65"/>
                <a:gd name="T3" fmla="*/ 29 h 105"/>
                <a:gd name="T4" fmla="*/ 18 w 65"/>
                <a:gd name="T5" fmla="*/ 0 h 105"/>
                <a:gd name="T6" fmla="*/ 0 w 65"/>
                <a:gd name="T7" fmla="*/ 0 h 105"/>
                <a:gd name="T8" fmla="*/ 0 w 65"/>
                <a:gd name="T9" fmla="*/ 105 h 105"/>
                <a:gd name="T10" fmla="*/ 65 w 65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05">
                  <a:moveTo>
                    <a:pt x="65" y="105"/>
                  </a:moveTo>
                  <a:cubicBezTo>
                    <a:pt x="65" y="105"/>
                    <a:pt x="60" y="48"/>
                    <a:pt x="57" y="29"/>
                  </a:cubicBezTo>
                  <a:cubicBezTo>
                    <a:pt x="53" y="2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65" y="105"/>
                  </a:lnTo>
                  <a:close/>
                </a:path>
              </a:pathLst>
            </a:custGeom>
            <a:solidFill>
              <a:srgbClr val="3FB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3" name="íṡļîḋê"/>
            <p:cNvSpPr/>
            <p:nvPr/>
          </p:nvSpPr>
          <p:spPr bwMode="auto">
            <a:xfrm>
              <a:off x="5133975" y="5381626"/>
              <a:ext cx="279400" cy="404813"/>
            </a:xfrm>
            <a:custGeom>
              <a:avLst/>
              <a:gdLst>
                <a:gd name="T0" fmla="*/ 1 w 40"/>
                <a:gd name="T1" fmla="*/ 6 h 58"/>
                <a:gd name="T2" fmla="*/ 7 w 40"/>
                <a:gd name="T3" fmla="*/ 0 h 58"/>
                <a:gd name="T4" fmla="*/ 34 w 40"/>
                <a:gd name="T5" fmla="*/ 0 h 58"/>
                <a:gd name="T6" fmla="*/ 40 w 40"/>
                <a:gd name="T7" fmla="*/ 6 h 58"/>
                <a:gd name="T8" fmla="*/ 40 w 40"/>
                <a:gd name="T9" fmla="*/ 52 h 58"/>
                <a:gd name="T10" fmla="*/ 34 w 40"/>
                <a:gd name="T11" fmla="*/ 58 h 58"/>
                <a:gd name="T12" fmla="*/ 12 w 40"/>
                <a:gd name="T13" fmla="*/ 58 h 58"/>
                <a:gd name="T14" fmla="*/ 5 w 40"/>
                <a:gd name="T15" fmla="*/ 52 h 58"/>
                <a:gd name="T16" fmla="*/ 1 w 40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8">
                  <a:moveTo>
                    <a:pt x="1" y="6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40" y="3"/>
                    <a:pt x="40" y="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5"/>
                    <a:pt x="37" y="58"/>
                    <a:pt x="34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8"/>
                    <a:pt x="6" y="55"/>
                    <a:pt x="5" y="52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4" name="ïşḷîḓe"/>
            <p:cNvSpPr/>
            <p:nvPr/>
          </p:nvSpPr>
          <p:spPr bwMode="auto">
            <a:xfrm>
              <a:off x="5076825" y="5353051"/>
              <a:ext cx="225425" cy="77788"/>
            </a:xfrm>
            <a:custGeom>
              <a:avLst/>
              <a:gdLst>
                <a:gd name="T0" fmla="*/ 0 w 32"/>
                <a:gd name="T1" fmla="*/ 5 h 11"/>
                <a:gd name="T2" fmla="*/ 7 w 32"/>
                <a:gd name="T3" fmla="*/ 0 h 11"/>
                <a:gd name="T4" fmla="*/ 26 w 32"/>
                <a:gd name="T5" fmla="*/ 0 h 11"/>
                <a:gd name="T6" fmla="*/ 32 w 32"/>
                <a:gd name="T7" fmla="*/ 5 h 11"/>
                <a:gd name="T8" fmla="*/ 26 w 32"/>
                <a:gd name="T9" fmla="*/ 11 h 11"/>
                <a:gd name="T10" fmla="*/ 7 w 32"/>
                <a:gd name="T11" fmla="*/ 11 h 11"/>
                <a:gd name="T12" fmla="*/ 0 w 3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0" y="5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8"/>
                    <a:pt x="30" y="11"/>
                    <a:pt x="2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5" name="ïṣļíḍè"/>
            <p:cNvSpPr/>
            <p:nvPr/>
          </p:nvSpPr>
          <p:spPr bwMode="auto">
            <a:xfrm>
              <a:off x="5895975" y="5381626"/>
              <a:ext cx="273050" cy="404813"/>
            </a:xfrm>
            <a:custGeom>
              <a:avLst/>
              <a:gdLst>
                <a:gd name="T0" fmla="*/ 39 w 39"/>
                <a:gd name="T1" fmla="*/ 6 h 58"/>
                <a:gd name="T2" fmla="*/ 33 w 39"/>
                <a:gd name="T3" fmla="*/ 0 h 58"/>
                <a:gd name="T4" fmla="*/ 6 w 39"/>
                <a:gd name="T5" fmla="*/ 0 h 58"/>
                <a:gd name="T6" fmla="*/ 0 w 39"/>
                <a:gd name="T7" fmla="*/ 6 h 58"/>
                <a:gd name="T8" fmla="*/ 0 w 39"/>
                <a:gd name="T9" fmla="*/ 52 h 58"/>
                <a:gd name="T10" fmla="*/ 6 w 39"/>
                <a:gd name="T11" fmla="*/ 58 h 58"/>
                <a:gd name="T12" fmla="*/ 27 w 39"/>
                <a:gd name="T13" fmla="*/ 58 h 58"/>
                <a:gd name="T14" fmla="*/ 34 w 39"/>
                <a:gd name="T15" fmla="*/ 52 h 58"/>
                <a:gd name="T16" fmla="*/ 39 w 39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8">
                  <a:moveTo>
                    <a:pt x="39" y="6"/>
                  </a:moveTo>
                  <a:cubicBezTo>
                    <a:pt x="39" y="3"/>
                    <a:pt x="37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3" y="58"/>
                    <a:pt x="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1" y="58"/>
                    <a:pt x="34" y="55"/>
                    <a:pt x="34" y="52"/>
                  </a:cubicBezTo>
                  <a:lnTo>
                    <a:pt x="39" y="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6" name="îSļíḋê"/>
            <p:cNvSpPr/>
            <p:nvPr/>
          </p:nvSpPr>
          <p:spPr bwMode="auto">
            <a:xfrm>
              <a:off x="6000750" y="5353051"/>
              <a:ext cx="225425" cy="77788"/>
            </a:xfrm>
            <a:custGeom>
              <a:avLst/>
              <a:gdLst>
                <a:gd name="T0" fmla="*/ 32 w 32"/>
                <a:gd name="T1" fmla="*/ 5 h 11"/>
                <a:gd name="T2" fmla="*/ 26 w 32"/>
                <a:gd name="T3" fmla="*/ 0 h 11"/>
                <a:gd name="T4" fmla="*/ 7 w 32"/>
                <a:gd name="T5" fmla="*/ 0 h 11"/>
                <a:gd name="T6" fmla="*/ 0 w 32"/>
                <a:gd name="T7" fmla="*/ 5 h 11"/>
                <a:gd name="T8" fmla="*/ 7 w 32"/>
                <a:gd name="T9" fmla="*/ 11 h 11"/>
                <a:gd name="T10" fmla="*/ 26 w 32"/>
                <a:gd name="T11" fmla="*/ 11 h 11"/>
                <a:gd name="T12" fmla="*/ 32 w 3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2" y="5"/>
                  </a:moveTo>
                  <a:cubicBezTo>
                    <a:pt x="32" y="2"/>
                    <a:pt x="30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0" y="11"/>
                    <a:pt x="32" y="8"/>
                    <a:pt x="32" y="5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7" name="íSlïḋe"/>
            <p:cNvSpPr/>
            <p:nvPr/>
          </p:nvSpPr>
          <p:spPr bwMode="auto">
            <a:xfrm>
              <a:off x="5259388" y="4752976"/>
              <a:ext cx="790575" cy="1033463"/>
            </a:xfrm>
            <a:custGeom>
              <a:avLst/>
              <a:gdLst>
                <a:gd name="T0" fmla="*/ 113 w 113"/>
                <a:gd name="T1" fmla="*/ 130 h 148"/>
                <a:gd name="T2" fmla="*/ 94 w 113"/>
                <a:gd name="T3" fmla="*/ 148 h 148"/>
                <a:gd name="T4" fmla="*/ 19 w 113"/>
                <a:gd name="T5" fmla="*/ 148 h 148"/>
                <a:gd name="T6" fmla="*/ 0 w 113"/>
                <a:gd name="T7" fmla="*/ 130 h 148"/>
                <a:gd name="T8" fmla="*/ 0 w 113"/>
                <a:gd name="T9" fmla="*/ 18 h 148"/>
                <a:gd name="T10" fmla="*/ 19 w 113"/>
                <a:gd name="T11" fmla="*/ 0 h 148"/>
                <a:gd name="T12" fmla="*/ 94 w 113"/>
                <a:gd name="T13" fmla="*/ 0 h 148"/>
                <a:gd name="T14" fmla="*/ 113 w 113"/>
                <a:gd name="T15" fmla="*/ 18 h 148"/>
                <a:gd name="T16" fmla="*/ 113 w 113"/>
                <a:gd name="T17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48">
                  <a:moveTo>
                    <a:pt x="113" y="130"/>
                  </a:moveTo>
                  <a:cubicBezTo>
                    <a:pt x="113" y="140"/>
                    <a:pt x="104" y="148"/>
                    <a:pt x="94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8" y="148"/>
                    <a:pt x="0" y="140"/>
                    <a:pt x="0" y="1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4" y="0"/>
                    <a:pt x="113" y="8"/>
                    <a:pt x="113" y="18"/>
                  </a:cubicBezTo>
                  <a:lnTo>
                    <a:pt x="113" y="130"/>
                  </a:lnTo>
                  <a:close/>
                </a:path>
              </a:pathLst>
            </a:custGeom>
            <a:solidFill>
              <a:srgbClr val="875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8" name="í$ḷïďé"/>
            <p:cNvSpPr/>
            <p:nvPr/>
          </p:nvSpPr>
          <p:spPr bwMode="auto">
            <a:xfrm>
              <a:off x="6113463" y="5381626"/>
              <a:ext cx="279400" cy="404813"/>
            </a:xfrm>
            <a:custGeom>
              <a:avLst/>
              <a:gdLst>
                <a:gd name="T0" fmla="*/ 1 w 40"/>
                <a:gd name="T1" fmla="*/ 6 h 58"/>
                <a:gd name="T2" fmla="*/ 7 w 40"/>
                <a:gd name="T3" fmla="*/ 0 h 58"/>
                <a:gd name="T4" fmla="*/ 34 w 40"/>
                <a:gd name="T5" fmla="*/ 0 h 58"/>
                <a:gd name="T6" fmla="*/ 40 w 40"/>
                <a:gd name="T7" fmla="*/ 6 h 58"/>
                <a:gd name="T8" fmla="*/ 40 w 40"/>
                <a:gd name="T9" fmla="*/ 52 h 58"/>
                <a:gd name="T10" fmla="*/ 34 w 40"/>
                <a:gd name="T11" fmla="*/ 58 h 58"/>
                <a:gd name="T12" fmla="*/ 13 w 40"/>
                <a:gd name="T13" fmla="*/ 58 h 58"/>
                <a:gd name="T14" fmla="*/ 5 w 40"/>
                <a:gd name="T15" fmla="*/ 52 h 58"/>
                <a:gd name="T16" fmla="*/ 1 w 40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8">
                  <a:moveTo>
                    <a:pt x="1" y="6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40" y="3"/>
                    <a:pt x="40" y="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5"/>
                    <a:pt x="37" y="58"/>
                    <a:pt x="3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9" y="58"/>
                    <a:pt x="6" y="55"/>
                    <a:pt x="5" y="52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9" name="îšḻïďê"/>
            <p:cNvSpPr/>
            <p:nvPr/>
          </p:nvSpPr>
          <p:spPr bwMode="auto">
            <a:xfrm>
              <a:off x="6057900" y="5353051"/>
              <a:ext cx="230188" cy="77788"/>
            </a:xfrm>
            <a:custGeom>
              <a:avLst/>
              <a:gdLst>
                <a:gd name="T0" fmla="*/ 0 w 33"/>
                <a:gd name="T1" fmla="*/ 5 h 11"/>
                <a:gd name="T2" fmla="*/ 7 w 33"/>
                <a:gd name="T3" fmla="*/ 0 h 11"/>
                <a:gd name="T4" fmla="*/ 26 w 33"/>
                <a:gd name="T5" fmla="*/ 0 h 11"/>
                <a:gd name="T6" fmla="*/ 33 w 33"/>
                <a:gd name="T7" fmla="*/ 5 h 11"/>
                <a:gd name="T8" fmla="*/ 26 w 33"/>
                <a:gd name="T9" fmla="*/ 11 h 11"/>
                <a:gd name="T10" fmla="*/ 7 w 33"/>
                <a:gd name="T11" fmla="*/ 11 h 11"/>
                <a:gd name="T12" fmla="*/ 0 w 33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0" y="5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3" y="2"/>
                    <a:pt x="33" y="5"/>
                  </a:cubicBezTo>
                  <a:cubicBezTo>
                    <a:pt x="33" y="8"/>
                    <a:pt x="30" y="11"/>
                    <a:pt x="2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0" name="îsḷíḓé"/>
            <p:cNvSpPr/>
            <p:nvPr/>
          </p:nvSpPr>
          <p:spPr bwMode="auto">
            <a:xfrm>
              <a:off x="6877050" y="5381626"/>
              <a:ext cx="279400" cy="404813"/>
            </a:xfrm>
            <a:custGeom>
              <a:avLst/>
              <a:gdLst>
                <a:gd name="T0" fmla="*/ 39 w 40"/>
                <a:gd name="T1" fmla="*/ 6 h 58"/>
                <a:gd name="T2" fmla="*/ 33 w 40"/>
                <a:gd name="T3" fmla="*/ 0 h 58"/>
                <a:gd name="T4" fmla="*/ 6 w 40"/>
                <a:gd name="T5" fmla="*/ 0 h 58"/>
                <a:gd name="T6" fmla="*/ 0 w 40"/>
                <a:gd name="T7" fmla="*/ 6 h 58"/>
                <a:gd name="T8" fmla="*/ 0 w 40"/>
                <a:gd name="T9" fmla="*/ 52 h 58"/>
                <a:gd name="T10" fmla="*/ 6 w 40"/>
                <a:gd name="T11" fmla="*/ 58 h 58"/>
                <a:gd name="T12" fmla="*/ 27 w 40"/>
                <a:gd name="T13" fmla="*/ 58 h 58"/>
                <a:gd name="T14" fmla="*/ 35 w 40"/>
                <a:gd name="T15" fmla="*/ 52 h 58"/>
                <a:gd name="T16" fmla="*/ 39 w 40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8">
                  <a:moveTo>
                    <a:pt x="39" y="6"/>
                  </a:moveTo>
                  <a:cubicBezTo>
                    <a:pt x="40" y="3"/>
                    <a:pt x="37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3" y="58"/>
                    <a:pt x="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1" y="58"/>
                    <a:pt x="34" y="55"/>
                    <a:pt x="35" y="52"/>
                  </a:cubicBezTo>
                  <a:lnTo>
                    <a:pt x="39" y="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1" name="íṡliḍe"/>
            <p:cNvSpPr/>
            <p:nvPr/>
          </p:nvSpPr>
          <p:spPr bwMode="auto">
            <a:xfrm>
              <a:off x="6981825" y="5353051"/>
              <a:ext cx="230188" cy="77788"/>
            </a:xfrm>
            <a:custGeom>
              <a:avLst/>
              <a:gdLst>
                <a:gd name="T0" fmla="*/ 33 w 33"/>
                <a:gd name="T1" fmla="*/ 5 h 11"/>
                <a:gd name="T2" fmla="*/ 26 w 33"/>
                <a:gd name="T3" fmla="*/ 0 h 11"/>
                <a:gd name="T4" fmla="*/ 7 w 33"/>
                <a:gd name="T5" fmla="*/ 0 h 11"/>
                <a:gd name="T6" fmla="*/ 0 w 33"/>
                <a:gd name="T7" fmla="*/ 5 h 11"/>
                <a:gd name="T8" fmla="*/ 7 w 33"/>
                <a:gd name="T9" fmla="*/ 11 h 11"/>
                <a:gd name="T10" fmla="*/ 26 w 33"/>
                <a:gd name="T11" fmla="*/ 11 h 11"/>
                <a:gd name="T12" fmla="*/ 33 w 33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33" y="5"/>
                  </a:moveTo>
                  <a:cubicBezTo>
                    <a:pt x="33" y="2"/>
                    <a:pt x="30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0" y="11"/>
                    <a:pt x="33" y="8"/>
                    <a:pt x="33" y="5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2" name="iş1ïḋè"/>
            <p:cNvSpPr/>
            <p:nvPr/>
          </p:nvSpPr>
          <p:spPr bwMode="auto">
            <a:xfrm>
              <a:off x="6238875" y="4752976"/>
              <a:ext cx="792163" cy="1033463"/>
            </a:xfrm>
            <a:custGeom>
              <a:avLst/>
              <a:gdLst>
                <a:gd name="T0" fmla="*/ 113 w 113"/>
                <a:gd name="T1" fmla="*/ 130 h 148"/>
                <a:gd name="T2" fmla="*/ 94 w 113"/>
                <a:gd name="T3" fmla="*/ 148 h 148"/>
                <a:gd name="T4" fmla="*/ 19 w 113"/>
                <a:gd name="T5" fmla="*/ 148 h 148"/>
                <a:gd name="T6" fmla="*/ 0 w 113"/>
                <a:gd name="T7" fmla="*/ 130 h 148"/>
                <a:gd name="T8" fmla="*/ 0 w 113"/>
                <a:gd name="T9" fmla="*/ 18 h 148"/>
                <a:gd name="T10" fmla="*/ 19 w 113"/>
                <a:gd name="T11" fmla="*/ 0 h 148"/>
                <a:gd name="T12" fmla="*/ 94 w 113"/>
                <a:gd name="T13" fmla="*/ 0 h 148"/>
                <a:gd name="T14" fmla="*/ 113 w 113"/>
                <a:gd name="T15" fmla="*/ 18 h 148"/>
                <a:gd name="T16" fmla="*/ 113 w 113"/>
                <a:gd name="T17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48">
                  <a:moveTo>
                    <a:pt x="113" y="130"/>
                  </a:moveTo>
                  <a:cubicBezTo>
                    <a:pt x="113" y="140"/>
                    <a:pt x="105" y="148"/>
                    <a:pt x="94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8" y="148"/>
                    <a:pt x="0" y="140"/>
                    <a:pt x="0" y="1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5" y="0"/>
                    <a:pt x="113" y="8"/>
                    <a:pt x="113" y="18"/>
                  </a:cubicBezTo>
                  <a:lnTo>
                    <a:pt x="113" y="130"/>
                  </a:lnTo>
                  <a:close/>
                </a:path>
              </a:pathLst>
            </a:custGeom>
            <a:solidFill>
              <a:srgbClr val="875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3" name="îSḷîḋé"/>
            <p:cNvSpPr/>
            <p:nvPr/>
          </p:nvSpPr>
          <p:spPr bwMode="auto">
            <a:xfrm>
              <a:off x="7450138" y="4543426"/>
              <a:ext cx="328613" cy="215900"/>
            </a:xfrm>
            <a:custGeom>
              <a:avLst/>
              <a:gdLst>
                <a:gd name="T0" fmla="*/ 47 w 47"/>
                <a:gd name="T1" fmla="*/ 15 h 31"/>
                <a:gd name="T2" fmla="*/ 38 w 47"/>
                <a:gd name="T3" fmla="*/ 0 h 31"/>
                <a:gd name="T4" fmla="*/ 9 w 47"/>
                <a:gd name="T5" fmla="*/ 0 h 31"/>
                <a:gd name="T6" fmla="*/ 0 w 47"/>
                <a:gd name="T7" fmla="*/ 15 h 31"/>
                <a:gd name="T8" fmla="*/ 0 w 47"/>
                <a:gd name="T9" fmla="*/ 15 h 31"/>
                <a:gd name="T10" fmla="*/ 9 w 47"/>
                <a:gd name="T11" fmla="*/ 31 h 31"/>
                <a:gd name="T12" fmla="*/ 38 w 47"/>
                <a:gd name="T13" fmla="*/ 31 h 31"/>
                <a:gd name="T14" fmla="*/ 47 w 47"/>
                <a:gd name="T1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1">
                  <a:moveTo>
                    <a:pt x="47" y="15"/>
                  </a:moveTo>
                  <a:cubicBezTo>
                    <a:pt x="47" y="7"/>
                    <a:pt x="43" y="0"/>
                    <a:pt x="3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4" y="31"/>
                    <a:pt x="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3" y="31"/>
                    <a:pt x="47" y="24"/>
                    <a:pt x="47" y="15"/>
                  </a:cubicBezTo>
                  <a:close/>
                </a:path>
              </a:pathLst>
            </a:custGeom>
            <a:solidFill>
              <a:srgbClr val="B4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4" name="íšḷïḓé"/>
            <p:cNvSpPr/>
            <p:nvPr/>
          </p:nvSpPr>
          <p:spPr bwMode="auto">
            <a:xfrm>
              <a:off x="7162800" y="4662488"/>
              <a:ext cx="455613" cy="704850"/>
            </a:xfrm>
            <a:custGeom>
              <a:avLst/>
              <a:gdLst>
                <a:gd name="T0" fmla="*/ 0 w 65"/>
                <a:gd name="T1" fmla="*/ 101 h 101"/>
                <a:gd name="T2" fmla="*/ 8 w 65"/>
                <a:gd name="T3" fmla="*/ 27 h 101"/>
                <a:gd name="T4" fmla="*/ 47 w 65"/>
                <a:gd name="T5" fmla="*/ 0 h 101"/>
                <a:gd name="T6" fmla="*/ 65 w 65"/>
                <a:gd name="T7" fmla="*/ 0 h 101"/>
                <a:gd name="T8" fmla="*/ 65 w 65"/>
                <a:gd name="T9" fmla="*/ 101 h 101"/>
                <a:gd name="T10" fmla="*/ 0 w 65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01">
                  <a:moveTo>
                    <a:pt x="0" y="101"/>
                  </a:moveTo>
                  <a:cubicBezTo>
                    <a:pt x="0" y="101"/>
                    <a:pt x="5" y="46"/>
                    <a:pt x="8" y="27"/>
                  </a:cubicBezTo>
                  <a:cubicBezTo>
                    <a:pt x="12" y="1"/>
                    <a:pt x="47" y="0"/>
                    <a:pt x="4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01"/>
                    <a:pt x="65" y="101"/>
                    <a:pt x="65" y="101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rgbClr val="003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5" name="îṥlîḓe"/>
            <p:cNvSpPr/>
            <p:nvPr/>
          </p:nvSpPr>
          <p:spPr bwMode="auto">
            <a:xfrm>
              <a:off x="7618413" y="4662488"/>
              <a:ext cx="447675" cy="704850"/>
            </a:xfrm>
            <a:custGeom>
              <a:avLst/>
              <a:gdLst>
                <a:gd name="T0" fmla="*/ 64 w 64"/>
                <a:gd name="T1" fmla="*/ 101 h 101"/>
                <a:gd name="T2" fmla="*/ 56 w 64"/>
                <a:gd name="T3" fmla="*/ 27 h 101"/>
                <a:gd name="T4" fmla="*/ 17 w 64"/>
                <a:gd name="T5" fmla="*/ 0 h 101"/>
                <a:gd name="T6" fmla="*/ 0 w 64"/>
                <a:gd name="T7" fmla="*/ 0 h 101"/>
                <a:gd name="T8" fmla="*/ 0 w 64"/>
                <a:gd name="T9" fmla="*/ 101 h 101"/>
                <a:gd name="T10" fmla="*/ 64 w 64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01">
                  <a:moveTo>
                    <a:pt x="64" y="101"/>
                  </a:moveTo>
                  <a:cubicBezTo>
                    <a:pt x="64" y="101"/>
                    <a:pt x="59" y="46"/>
                    <a:pt x="56" y="27"/>
                  </a:cubicBezTo>
                  <a:cubicBezTo>
                    <a:pt x="52" y="1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lnTo>
                    <a:pt x="64" y="101"/>
                  </a:lnTo>
                  <a:close/>
                </a:path>
              </a:pathLst>
            </a:custGeom>
            <a:solidFill>
              <a:srgbClr val="003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6" name="işľîḍê"/>
            <p:cNvSpPr/>
            <p:nvPr/>
          </p:nvSpPr>
          <p:spPr bwMode="auto">
            <a:xfrm>
              <a:off x="4160838" y="5381626"/>
              <a:ext cx="273050" cy="404813"/>
            </a:xfrm>
            <a:custGeom>
              <a:avLst/>
              <a:gdLst>
                <a:gd name="T0" fmla="*/ 0 w 39"/>
                <a:gd name="T1" fmla="*/ 6 h 58"/>
                <a:gd name="T2" fmla="*/ 6 w 39"/>
                <a:gd name="T3" fmla="*/ 0 h 58"/>
                <a:gd name="T4" fmla="*/ 33 w 39"/>
                <a:gd name="T5" fmla="*/ 0 h 58"/>
                <a:gd name="T6" fmla="*/ 39 w 39"/>
                <a:gd name="T7" fmla="*/ 6 h 58"/>
                <a:gd name="T8" fmla="*/ 39 w 39"/>
                <a:gd name="T9" fmla="*/ 52 h 58"/>
                <a:gd name="T10" fmla="*/ 33 w 39"/>
                <a:gd name="T11" fmla="*/ 58 h 58"/>
                <a:gd name="T12" fmla="*/ 12 w 39"/>
                <a:gd name="T13" fmla="*/ 58 h 58"/>
                <a:gd name="T14" fmla="*/ 5 w 39"/>
                <a:gd name="T15" fmla="*/ 52 h 58"/>
                <a:gd name="T16" fmla="*/ 0 w 39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8">
                  <a:moveTo>
                    <a:pt x="0" y="6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5"/>
                    <a:pt x="36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8" y="58"/>
                    <a:pt x="5" y="55"/>
                    <a:pt x="5" y="52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7" name="ï$ḷîḓe"/>
            <p:cNvSpPr/>
            <p:nvPr/>
          </p:nvSpPr>
          <p:spPr bwMode="auto">
            <a:xfrm>
              <a:off x="4097338" y="5353051"/>
              <a:ext cx="231775" cy="77788"/>
            </a:xfrm>
            <a:custGeom>
              <a:avLst/>
              <a:gdLst>
                <a:gd name="T0" fmla="*/ 0 w 33"/>
                <a:gd name="T1" fmla="*/ 5 h 11"/>
                <a:gd name="T2" fmla="*/ 7 w 33"/>
                <a:gd name="T3" fmla="*/ 0 h 11"/>
                <a:gd name="T4" fmla="*/ 26 w 33"/>
                <a:gd name="T5" fmla="*/ 0 h 11"/>
                <a:gd name="T6" fmla="*/ 33 w 33"/>
                <a:gd name="T7" fmla="*/ 5 h 11"/>
                <a:gd name="T8" fmla="*/ 26 w 33"/>
                <a:gd name="T9" fmla="*/ 11 h 11"/>
                <a:gd name="T10" fmla="*/ 7 w 33"/>
                <a:gd name="T11" fmla="*/ 11 h 11"/>
                <a:gd name="T12" fmla="*/ 0 w 33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0" y="5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3" y="2"/>
                    <a:pt x="33" y="5"/>
                  </a:cubicBezTo>
                  <a:cubicBezTo>
                    <a:pt x="33" y="8"/>
                    <a:pt x="30" y="11"/>
                    <a:pt x="2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8" name="îšḷîḍê"/>
            <p:cNvSpPr/>
            <p:nvPr/>
          </p:nvSpPr>
          <p:spPr bwMode="auto">
            <a:xfrm>
              <a:off x="4916488" y="5381626"/>
              <a:ext cx="279400" cy="404813"/>
            </a:xfrm>
            <a:custGeom>
              <a:avLst/>
              <a:gdLst>
                <a:gd name="T0" fmla="*/ 39 w 40"/>
                <a:gd name="T1" fmla="*/ 6 h 58"/>
                <a:gd name="T2" fmla="*/ 33 w 40"/>
                <a:gd name="T3" fmla="*/ 0 h 58"/>
                <a:gd name="T4" fmla="*/ 6 w 40"/>
                <a:gd name="T5" fmla="*/ 0 h 58"/>
                <a:gd name="T6" fmla="*/ 0 w 40"/>
                <a:gd name="T7" fmla="*/ 6 h 58"/>
                <a:gd name="T8" fmla="*/ 0 w 40"/>
                <a:gd name="T9" fmla="*/ 52 h 58"/>
                <a:gd name="T10" fmla="*/ 6 w 40"/>
                <a:gd name="T11" fmla="*/ 58 h 58"/>
                <a:gd name="T12" fmla="*/ 28 w 40"/>
                <a:gd name="T13" fmla="*/ 58 h 58"/>
                <a:gd name="T14" fmla="*/ 35 w 40"/>
                <a:gd name="T15" fmla="*/ 52 h 58"/>
                <a:gd name="T16" fmla="*/ 39 w 40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8">
                  <a:moveTo>
                    <a:pt x="39" y="6"/>
                  </a:moveTo>
                  <a:cubicBezTo>
                    <a:pt x="40" y="3"/>
                    <a:pt x="37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3" y="58"/>
                    <a:pt x="6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4" y="55"/>
                    <a:pt x="35" y="52"/>
                  </a:cubicBezTo>
                  <a:lnTo>
                    <a:pt x="39" y="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9" name="íSḷiďê"/>
            <p:cNvSpPr/>
            <p:nvPr/>
          </p:nvSpPr>
          <p:spPr bwMode="auto">
            <a:xfrm>
              <a:off x="5021263" y="5353051"/>
              <a:ext cx="231775" cy="77788"/>
            </a:xfrm>
            <a:custGeom>
              <a:avLst/>
              <a:gdLst>
                <a:gd name="T0" fmla="*/ 33 w 33"/>
                <a:gd name="T1" fmla="*/ 5 h 11"/>
                <a:gd name="T2" fmla="*/ 26 w 33"/>
                <a:gd name="T3" fmla="*/ 0 h 11"/>
                <a:gd name="T4" fmla="*/ 7 w 33"/>
                <a:gd name="T5" fmla="*/ 0 h 11"/>
                <a:gd name="T6" fmla="*/ 0 w 33"/>
                <a:gd name="T7" fmla="*/ 5 h 11"/>
                <a:gd name="T8" fmla="*/ 7 w 33"/>
                <a:gd name="T9" fmla="*/ 11 h 11"/>
                <a:gd name="T10" fmla="*/ 26 w 33"/>
                <a:gd name="T11" fmla="*/ 11 h 11"/>
                <a:gd name="T12" fmla="*/ 33 w 33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33" y="5"/>
                  </a:moveTo>
                  <a:cubicBezTo>
                    <a:pt x="33" y="2"/>
                    <a:pt x="30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0" y="11"/>
                    <a:pt x="33" y="8"/>
                    <a:pt x="33" y="5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0" name="iṡḷîḑê"/>
            <p:cNvSpPr/>
            <p:nvPr/>
          </p:nvSpPr>
          <p:spPr bwMode="auto">
            <a:xfrm>
              <a:off x="4279900" y="4752976"/>
              <a:ext cx="790575" cy="1033463"/>
            </a:xfrm>
            <a:custGeom>
              <a:avLst/>
              <a:gdLst>
                <a:gd name="T0" fmla="*/ 113 w 113"/>
                <a:gd name="T1" fmla="*/ 130 h 148"/>
                <a:gd name="T2" fmla="*/ 94 w 113"/>
                <a:gd name="T3" fmla="*/ 148 h 148"/>
                <a:gd name="T4" fmla="*/ 19 w 113"/>
                <a:gd name="T5" fmla="*/ 148 h 148"/>
                <a:gd name="T6" fmla="*/ 0 w 113"/>
                <a:gd name="T7" fmla="*/ 130 h 148"/>
                <a:gd name="T8" fmla="*/ 0 w 113"/>
                <a:gd name="T9" fmla="*/ 18 h 148"/>
                <a:gd name="T10" fmla="*/ 19 w 113"/>
                <a:gd name="T11" fmla="*/ 0 h 148"/>
                <a:gd name="T12" fmla="*/ 94 w 113"/>
                <a:gd name="T13" fmla="*/ 0 h 148"/>
                <a:gd name="T14" fmla="*/ 113 w 113"/>
                <a:gd name="T15" fmla="*/ 18 h 148"/>
                <a:gd name="T16" fmla="*/ 113 w 113"/>
                <a:gd name="T17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48">
                  <a:moveTo>
                    <a:pt x="113" y="130"/>
                  </a:moveTo>
                  <a:cubicBezTo>
                    <a:pt x="113" y="140"/>
                    <a:pt x="105" y="148"/>
                    <a:pt x="94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8" y="148"/>
                    <a:pt x="0" y="140"/>
                    <a:pt x="0" y="1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5" y="0"/>
                    <a:pt x="113" y="8"/>
                    <a:pt x="113" y="18"/>
                  </a:cubicBezTo>
                  <a:lnTo>
                    <a:pt x="113" y="130"/>
                  </a:lnTo>
                  <a:close/>
                </a:path>
              </a:pathLst>
            </a:custGeom>
            <a:solidFill>
              <a:srgbClr val="875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1" name="ïṣliḓe"/>
            <p:cNvSpPr/>
            <p:nvPr/>
          </p:nvSpPr>
          <p:spPr bwMode="auto">
            <a:xfrm>
              <a:off x="7100888" y="5381626"/>
              <a:ext cx="273050" cy="404813"/>
            </a:xfrm>
            <a:custGeom>
              <a:avLst/>
              <a:gdLst>
                <a:gd name="T0" fmla="*/ 0 w 39"/>
                <a:gd name="T1" fmla="*/ 6 h 58"/>
                <a:gd name="T2" fmla="*/ 6 w 39"/>
                <a:gd name="T3" fmla="*/ 0 h 58"/>
                <a:gd name="T4" fmla="*/ 33 w 39"/>
                <a:gd name="T5" fmla="*/ 0 h 58"/>
                <a:gd name="T6" fmla="*/ 39 w 39"/>
                <a:gd name="T7" fmla="*/ 6 h 58"/>
                <a:gd name="T8" fmla="*/ 39 w 39"/>
                <a:gd name="T9" fmla="*/ 52 h 58"/>
                <a:gd name="T10" fmla="*/ 33 w 39"/>
                <a:gd name="T11" fmla="*/ 58 h 58"/>
                <a:gd name="T12" fmla="*/ 12 w 39"/>
                <a:gd name="T13" fmla="*/ 58 h 58"/>
                <a:gd name="T14" fmla="*/ 5 w 39"/>
                <a:gd name="T15" fmla="*/ 52 h 58"/>
                <a:gd name="T16" fmla="*/ 0 w 39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8">
                  <a:moveTo>
                    <a:pt x="0" y="6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5"/>
                    <a:pt x="36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8" y="58"/>
                    <a:pt x="5" y="55"/>
                    <a:pt x="5" y="52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2" name="ïşļïḓe"/>
            <p:cNvSpPr/>
            <p:nvPr/>
          </p:nvSpPr>
          <p:spPr bwMode="auto">
            <a:xfrm>
              <a:off x="7037388" y="5353051"/>
              <a:ext cx="231775" cy="77788"/>
            </a:xfrm>
            <a:custGeom>
              <a:avLst/>
              <a:gdLst>
                <a:gd name="T0" fmla="*/ 0 w 33"/>
                <a:gd name="T1" fmla="*/ 5 h 11"/>
                <a:gd name="T2" fmla="*/ 7 w 33"/>
                <a:gd name="T3" fmla="*/ 0 h 11"/>
                <a:gd name="T4" fmla="*/ 26 w 33"/>
                <a:gd name="T5" fmla="*/ 0 h 11"/>
                <a:gd name="T6" fmla="*/ 33 w 33"/>
                <a:gd name="T7" fmla="*/ 5 h 11"/>
                <a:gd name="T8" fmla="*/ 26 w 33"/>
                <a:gd name="T9" fmla="*/ 11 h 11"/>
                <a:gd name="T10" fmla="*/ 7 w 33"/>
                <a:gd name="T11" fmla="*/ 11 h 11"/>
                <a:gd name="T12" fmla="*/ 0 w 33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0" y="5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3" y="2"/>
                    <a:pt x="33" y="5"/>
                  </a:cubicBezTo>
                  <a:cubicBezTo>
                    <a:pt x="33" y="8"/>
                    <a:pt x="30" y="11"/>
                    <a:pt x="2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3" name="ïš1îḋê"/>
            <p:cNvSpPr/>
            <p:nvPr/>
          </p:nvSpPr>
          <p:spPr bwMode="auto">
            <a:xfrm>
              <a:off x="7856538" y="5381626"/>
              <a:ext cx="279400" cy="404813"/>
            </a:xfrm>
            <a:custGeom>
              <a:avLst/>
              <a:gdLst>
                <a:gd name="T0" fmla="*/ 39 w 40"/>
                <a:gd name="T1" fmla="*/ 6 h 58"/>
                <a:gd name="T2" fmla="*/ 33 w 40"/>
                <a:gd name="T3" fmla="*/ 0 h 58"/>
                <a:gd name="T4" fmla="*/ 6 w 40"/>
                <a:gd name="T5" fmla="*/ 0 h 58"/>
                <a:gd name="T6" fmla="*/ 0 w 40"/>
                <a:gd name="T7" fmla="*/ 6 h 58"/>
                <a:gd name="T8" fmla="*/ 0 w 40"/>
                <a:gd name="T9" fmla="*/ 52 h 58"/>
                <a:gd name="T10" fmla="*/ 6 w 40"/>
                <a:gd name="T11" fmla="*/ 58 h 58"/>
                <a:gd name="T12" fmla="*/ 28 w 40"/>
                <a:gd name="T13" fmla="*/ 58 h 58"/>
                <a:gd name="T14" fmla="*/ 35 w 40"/>
                <a:gd name="T15" fmla="*/ 52 h 58"/>
                <a:gd name="T16" fmla="*/ 39 w 40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8">
                  <a:moveTo>
                    <a:pt x="39" y="6"/>
                  </a:moveTo>
                  <a:cubicBezTo>
                    <a:pt x="40" y="3"/>
                    <a:pt x="37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3" y="58"/>
                    <a:pt x="6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4" y="55"/>
                    <a:pt x="35" y="52"/>
                  </a:cubicBezTo>
                  <a:lnTo>
                    <a:pt x="39" y="6"/>
                  </a:lnTo>
                  <a:close/>
                </a:path>
              </a:pathLst>
            </a:custGeom>
            <a:solidFill>
              <a:srgbClr val="5B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4" name="ïṧ1íḍé"/>
            <p:cNvSpPr/>
            <p:nvPr/>
          </p:nvSpPr>
          <p:spPr bwMode="auto">
            <a:xfrm>
              <a:off x="7961313" y="5353051"/>
              <a:ext cx="231775" cy="77788"/>
            </a:xfrm>
            <a:custGeom>
              <a:avLst/>
              <a:gdLst>
                <a:gd name="T0" fmla="*/ 33 w 33"/>
                <a:gd name="T1" fmla="*/ 5 h 11"/>
                <a:gd name="T2" fmla="*/ 26 w 33"/>
                <a:gd name="T3" fmla="*/ 0 h 11"/>
                <a:gd name="T4" fmla="*/ 7 w 33"/>
                <a:gd name="T5" fmla="*/ 0 h 11"/>
                <a:gd name="T6" fmla="*/ 0 w 33"/>
                <a:gd name="T7" fmla="*/ 5 h 11"/>
                <a:gd name="T8" fmla="*/ 7 w 33"/>
                <a:gd name="T9" fmla="*/ 11 h 11"/>
                <a:gd name="T10" fmla="*/ 26 w 33"/>
                <a:gd name="T11" fmla="*/ 11 h 11"/>
                <a:gd name="T12" fmla="*/ 33 w 33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">
                  <a:moveTo>
                    <a:pt x="33" y="5"/>
                  </a:moveTo>
                  <a:cubicBezTo>
                    <a:pt x="33" y="2"/>
                    <a:pt x="30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0" y="11"/>
                    <a:pt x="33" y="8"/>
                    <a:pt x="33" y="5"/>
                  </a:cubicBezTo>
                  <a:close/>
                </a:path>
              </a:pathLst>
            </a:custGeom>
            <a:solidFill>
              <a:srgbClr val="40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5" name="íṧḻîḑe"/>
            <p:cNvSpPr/>
            <p:nvPr/>
          </p:nvSpPr>
          <p:spPr bwMode="auto">
            <a:xfrm>
              <a:off x="7219950" y="4752976"/>
              <a:ext cx="790575" cy="1033463"/>
            </a:xfrm>
            <a:custGeom>
              <a:avLst/>
              <a:gdLst>
                <a:gd name="T0" fmla="*/ 113 w 113"/>
                <a:gd name="T1" fmla="*/ 130 h 148"/>
                <a:gd name="T2" fmla="*/ 94 w 113"/>
                <a:gd name="T3" fmla="*/ 148 h 148"/>
                <a:gd name="T4" fmla="*/ 19 w 113"/>
                <a:gd name="T5" fmla="*/ 148 h 148"/>
                <a:gd name="T6" fmla="*/ 0 w 113"/>
                <a:gd name="T7" fmla="*/ 130 h 148"/>
                <a:gd name="T8" fmla="*/ 0 w 113"/>
                <a:gd name="T9" fmla="*/ 18 h 148"/>
                <a:gd name="T10" fmla="*/ 19 w 113"/>
                <a:gd name="T11" fmla="*/ 0 h 148"/>
                <a:gd name="T12" fmla="*/ 94 w 113"/>
                <a:gd name="T13" fmla="*/ 0 h 148"/>
                <a:gd name="T14" fmla="*/ 113 w 113"/>
                <a:gd name="T15" fmla="*/ 18 h 148"/>
                <a:gd name="T16" fmla="*/ 113 w 113"/>
                <a:gd name="T17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48">
                  <a:moveTo>
                    <a:pt x="113" y="130"/>
                  </a:moveTo>
                  <a:cubicBezTo>
                    <a:pt x="113" y="140"/>
                    <a:pt x="105" y="148"/>
                    <a:pt x="94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8" y="148"/>
                    <a:pt x="0" y="140"/>
                    <a:pt x="0" y="1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5" y="0"/>
                    <a:pt x="113" y="8"/>
                    <a:pt x="113" y="18"/>
                  </a:cubicBezTo>
                  <a:lnTo>
                    <a:pt x="113" y="130"/>
                  </a:lnTo>
                  <a:close/>
                </a:path>
              </a:pathLst>
            </a:custGeom>
            <a:solidFill>
              <a:srgbClr val="875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6" name="iśļïḑe"/>
            <p:cNvSpPr/>
            <p:nvPr/>
          </p:nvSpPr>
          <p:spPr bwMode="auto">
            <a:xfrm>
              <a:off x="5680075" y="4403726"/>
              <a:ext cx="279400" cy="223838"/>
            </a:xfrm>
            <a:custGeom>
              <a:avLst/>
              <a:gdLst>
                <a:gd name="T0" fmla="*/ 34 w 40"/>
                <a:gd name="T1" fmla="*/ 0 h 32"/>
                <a:gd name="T2" fmla="*/ 30 w 40"/>
                <a:gd name="T3" fmla="*/ 2 h 32"/>
                <a:gd name="T4" fmla="*/ 25 w 40"/>
                <a:gd name="T5" fmla="*/ 1 h 32"/>
                <a:gd name="T6" fmla="*/ 16 w 40"/>
                <a:gd name="T7" fmla="*/ 9 h 32"/>
                <a:gd name="T8" fmla="*/ 8 w 40"/>
                <a:gd name="T9" fmla="*/ 16 h 32"/>
                <a:gd name="T10" fmla="*/ 8 w 40"/>
                <a:gd name="T11" fmla="*/ 16 h 32"/>
                <a:gd name="T12" fmla="*/ 8 w 40"/>
                <a:gd name="T13" fmla="*/ 16 h 32"/>
                <a:gd name="T14" fmla="*/ 0 w 40"/>
                <a:gd name="T15" fmla="*/ 24 h 32"/>
                <a:gd name="T16" fmla="*/ 8 w 40"/>
                <a:gd name="T17" fmla="*/ 32 h 32"/>
                <a:gd name="T18" fmla="*/ 14 w 40"/>
                <a:gd name="T19" fmla="*/ 29 h 32"/>
                <a:gd name="T20" fmla="*/ 18 w 40"/>
                <a:gd name="T21" fmla="*/ 29 h 32"/>
                <a:gd name="T22" fmla="*/ 27 w 40"/>
                <a:gd name="T23" fmla="*/ 20 h 32"/>
                <a:gd name="T24" fmla="*/ 27 w 40"/>
                <a:gd name="T25" fmla="*/ 19 h 32"/>
                <a:gd name="T26" fmla="*/ 34 w 40"/>
                <a:gd name="T27" fmla="*/ 12 h 32"/>
                <a:gd name="T28" fmla="*/ 34 w 40"/>
                <a:gd name="T29" fmla="*/ 12 h 32"/>
                <a:gd name="T30" fmla="*/ 40 w 40"/>
                <a:gd name="T31" fmla="*/ 6 h 32"/>
                <a:gd name="T32" fmla="*/ 34 w 40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2">
                  <a:moveTo>
                    <a:pt x="34" y="0"/>
                  </a:moveTo>
                  <a:cubicBezTo>
                    <a:pt x="32" y="0"/>
                    <a:pt x="31" y="1"/>
                    <a:pt x="30" y="2"/>
                  </a:cubicBezTo>
                  <a:cubicBezTo>
                    <a:pt x="28" y="1"/>
                    <a:pt x="27" y="1"/>
                    <a:pt x="25" y="1"/>
                  </a:cubicBezTo>
                  <a:cubicBezTo>
                    <a:pt x="20" y="1"/>
                    <a:pt x="16" y="4"/>
                    <a:pt x="16" y="9"/>
                  </a:cubicBezTo>
                  <a:cubicBezTo>
                    <a:pt x="11" y="9"/>
                    <a:pt x="8" y="12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1" y="32"/>
                    <a:pt x="13" y="31"/>
                    <a:pt x="14" y="29"/>
                  </a:cubicBezTo>
                  <a:cubicBezTo>
                    <a:pt x="15" y="29"/>
                    <a:pt x="16" y="29"/>
                    <a:pt x="18" y="29"/>
                  </a:cubicBezTo>
                  <a:cubicBezTo>
                    <a:pt x="23" y="29"/>
                    <a:pt x="27" y="25"/>
                    <a:pt x="27" y="20"/>
                  </a:cubicBezTo>
                  <a:cubicBezTo>
                    <a:pt x="27" y="20"/>
                    <a:pt x="27" y="19"/>
                    <a:pt x="27" y="19"/>
                  </a:cubicBezTo>
                  <a:cubicBezTo>
                    <a:pt x="30" y="18"/>
                    <a:pt x="33" y="15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40" y="9"/>
                    <a:pt x="40" y="6"/>
                  </a:cubicBezTo>
                  <a:cubicBezTo>
                    <a:pt x="40" y="3"/>
                    <a:pt x="37" y="0"/>
                    <a:pt x="34" y="0"/>
                  </a:cubicBezTo>
                  <a:close/>
                </a:path>
              </a:pathLst>
            </a:custGeom>
            <a:solidFill>
              <a:srgbClr val="1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7" name="îṥ1íḓè"/>
            <p:cNvSpPr/>
            <p:nvPr/>
          </p:nvSpPr>
          <p:spPr bwMode="auto">
            <a:xfrm>
              <a:off x="5357813" y="4348163"/>
              <a:ext cx="322263" cy="285750"/>
            </a:xfrm>
            <a:custGeom>
              <a:avLst/>
              <a:gdLst>
                <a:gd name="T0" fmla="*/ 39 w 46"/>
                <a:gd name="T1" fmla="*/ 25 h 41"/>
                <a:gd name="T2" fmla="*/ 36 w 46"/>
                <a:gd name="T3" fmla="*/ 26 h 41"/>
                <a:gd name="T4" fmla="*/ 30 w 46"/>
                <a:gd name="T5" fmla="*/ 20 h 41"/>
                <a:gd name="T6" fmla="*/ 32 w 46"/>
                <a:gd name="T7" fmla="*/ 14 h 41"/>
                <a:gd name="T8" fmla="*/ 20 w 46"/>
                <a:gd name="T9" fmla="*/ 2 h 41"/>
                <a:gd name="T10" fmla="*/ 15 w 46"/>
                <a:gd name="T11" fmla="*/ 3 h 41"/>
                <a:gd name="T12" fmla="*/ 10 w 46"/>
                <a:gd name="T13" fmla="*/ 0 h 41"/>
                <a:gd name="T14" fmla="*/ 3 w 46"/>
                <a:gd name="T15" fmla="*/ 7 h 41"/>
                <a:gd name="T16" fmla="*/ 5 w 46"/>
                <a:gd name="T17" fmla="*/ 12 h 41"/>
                <a:gd name="T18" fmla="*/ 0 w 46"/>
                <a:gd name="T19" fmla="*/ 20 h 41"/>
                <a:gd name="T20" fmla="*/ 9 w 46"/>
                <a:gd name="T21" fmla="*/ 30 h 41"/>
                <a:gd name="T22" fmla="*/ 11 w 46"/>
                <a:gd name="T23" fmla="*/ 30 h 41"/>
                <a:gd name="T24" fmla="*/ 11 w 46"/>
                <a:gd name="T25" fmla="*/ 31 h 41"/>
                <a:gd name="T26" fmla="*/ 17 w 46"/>
                <a:gd name="T27" fmla="*/ 37 h 41"/>
                <a:gd name="T28" fmla="*/ 18 w 46"/>
                <a:gd name="T29" fmla="*/ 36 h 41"/>
                <a:gd name="T30" fmla="*/ 27 w 46"/>
                <a:gd name="T31" fmla="*/ 41 h 41"/>
                <a:gd name="T32" fmla="*/ 34 w 46"/>
                <a:gd name="T33" fmla="*/ 38 h 41"/>
                <a:gd name="T34" fmla="*/ 39 w 46"/>
                <a:gd name="T35" fmla="*/ 40 h 41"/>
                <a:gd name="T36" fmla="*/ 46 w 46"/>
                <a:gd name="T37" fmla="*/ 32 h 41"/>
                <a:gd name="T38" fmla="*/ 39 w 46"/>
                <a:gd name="T3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41">
                  <a:moveTo>
                    <a:pt x="39" y="25"/>
                  </a:moveTo>
                  <a:cubicBezTo>
                    <a:pt x="38" y="25"/>
                    <a:pt x="37" y="25"/>
                    <a:pt x="36" y="26"/>
                  </a:cubicBezTo>
                  <a:cubicBezTo>
                    <a:pt x="35" y="23"/>
                    <a:pt x="33" y="21"/>
                    <a:pt x="30" y="20"/>
                  </a:cubicBezTo>
                  <a:cubicBezTo>
                    <a:pt x="31" y="18"/>
                    <a:pt x="32" y="16"/>
                    <a:pt x="32" y="14"/>
                  </a:cubicBezTo>
                  <a:cubicBezTo>
                    <a:pt x="32" y="8"/>
                    <a:pt x="26" y="2"/>
                    <a:pt x="20" y="2"/>
                  </a:cubicBezTo>
                  <a:cubicBezTo>
                    <a:pt x="18" y="2"/>
                    <a:pt x="17" y="3"/>
                    <a:pt x="15" y="3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6" y="0"/>
                    <a:pt x="3" y="3"/>
                    <a:pt x="3" y="7"/>
                  </a:cubicBezTo>
                  <a:cubicBezTo>
                    <a:pt x="3" y="9"/>
                    <a:pt x="4" y="11"/>
                    <a:pt x="5" y="12"/>
                  </a:cubicBezTo>
                  <a:cubicBezTo>
                    <a:pt x="2" y="13"/>
                    <a:pt x="0" y="17"/>
                    <a:pt x="0" y="20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4"/>
                    <a:pt x="14" y="37"/>
                    <a:pt x="17" y="37"/>
                  </a:cubicBezTo>
                  <a:cubicBezTo>
                    <a:pt x="17" y="37"/>
                    <a:pt x="18" y="37"/>
                    <a:pt x="18" y="36"/>
                  </a:cubicBezTo>
                  <a:cubicBezTo>
                    <a:pt x="20" y="39"/>
                    <a:pt x="23" y="41"/>
                    <a:pt x="27" y="41"/>
                  </a:cubicBezTo>
                  <a:cubicBezTo>
                    <a:pt x="30" y="41"/>
                    <a:pt x="33" y="40"/>
                    <a:pt x="34" y="38"/>
                  </a:cubicBezTo>
                  <a:cubicBezTo>
                    <a:pt x="36" y="39"/>
                    <a:pt x="37" y="40"/>
                    <a:pt x="39" y="40"/>
                  </a:cubicBezTo>
                  <a:cubicBezTo>
                    <a:pt x="43" y="40"/>
                    <a:pt x="46" y="36"/>
                    <a:pt x="46" y="32"/>
                  </a:cubicBezTo>
                  <a:cubicBezTo>
                    <a:pt x="46" y="28"/>
                    <a:pt x="43" y="25"/>
                    <a:pt x="39" y="25"/>
                  </a:cubicBezTo>
                  <a:close/>
                </a:path>
              </a:pathLst>
            </a:custGeom>
            <a:solidFill>
              <a:srgbClr val="1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8" name="iślïḍe"/>
            <p:cNvSpPr/>
            <p:nvPr/>
          </p:nvSpPr>
          <p:spPr bwMode="auto">
            <a:xfrm>
              <a:off x="5427663" y="4040188"/>
              <a:ext cx="476250" cy="552450"/>
            </a:xfrm>
            <a:custGeom>
              <a:avLst/>
              <a:gdLst>
                <a:gd name="T0" fmla="*/ 62 w 68"/>
                <a:gd name="T1" fmla="*/ 43 h 79"/>
                <a:gd name="T2" fmla="*/ 61 w 68"/>
                <a:gd name="T3" fmla="*/ 16 h 79"/>
                <a:gd name="T4" fmla="*/ 34 w 68"/>
                <a:gd name="T5" fmla="*/ 0 h 79"/>
                <a:gd name="T6" fmla="*/ 7 w 68"/>
                <a:gd name="T7" fmla="*/ 16 h 79"/>
                <a:gd name="T8" fmla="*/ 7 w 68"/>
                <a:gd name="T9" fmla="*/ 43 h 79"/>
                <a:gd name="T10" fmla="*/ 3 w 68"/>
                <a:gd name="T11" fmla="*/ 52 h 79"/>
                <a:gd name="T12" fmla="*/ 6 w 68"/>
                <a:gd name="T13" fmla="*/ 58 h 79"/>
                <a:gd name="T14" fmla="*/ 11 w 68"/>
                <a:gd name="T15" fmla="*/ 59 h 79"/>
                <a:gd name="T16" fmla="*/ 22 w 68"/>
                <a:gd name="T17" fmla="*/ 73 h 79"/>
                <a:gd name="T18" fmla="*/ 34 w 68"/>
                <a:gd name="T19" fmla="*/ 79 h 79"/>
                <a:gd name="T20" fmla="*/ 46 w 68"/>
                <a:gd name="T21" fmla="*/ 73 h 79"/>
                <a:gd name="T22" fmla="*/ 57 w 68"/>
                <a:gd name="T23" fmla="*/ 59 h 79"/>
                <a:gd name="T24" fmla="*/ 62 w 68"/>
                <a:gd name="T25" fmla="*/ 58 h 79"/>
                <a:gd name="T26" fmla="*/ 65 w 68"/>
                <a:gd name="T27" fmla="*/ 52 h 79"/>
                <a:gd name="T28" fmla="*/ 62 w 68"/>
                <a:gd name="T29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79">
                  <a:moveTo>
                    <a:pt x="62" y="43"/>
                  </a:moveTo>
                  <a:cubicBezTo>
                    <a:pt x="62" y="43"/>
                    <a:pt x="66" y="26"/>
                    <a:pt x="61" y="16"/>
                  </a:cubicBezTo>
                  <a:cubicBezTo>
                    <a:pt x="56" y="6"/>
                    <a:pt x="48" y="0"/>
                    <a:pt x="34" y="0"/>
                  </a:cubicBezTo>
                  <a:cubicBezTo>
                    <a:pt x="20" y="0"/>
                    <a:pt x="12" y="6"/>
                    <a:pt x="7" y="16"/>
                  </a:cubicBezTo>
                  <a:cubicBezTo>
                    <a:pt x="2" y="26"/>
                    <a:pt x="7" y="43"/>
                    <a:pt x="7" y="43"/>
                  </a:cubicBezTo>
                  <a:cubicBezTo>
                    <a:pt x="0" y="42"/>
                    <a:pt x="1" y="49"/>
                    <a:pt x="3" y="52"/>
                  </a:cubicBezTo>
                  <a:cubicBezTo>
                    <a:pt x="5" y="55"/>
                    <a:pt x="5" y="55"/>
                    <a:pt x="6" y="58"/>
                  </a:cubicBezTo>
                  <a:cubicBezTo>
                    <a:pt x="8" y="62"/>
                    <a:pt x="11" y="59"/>
                    <a:pt x="11" y="59"/>
                  </a:cubicBezTo>
                  <a:cubicBezTo>
                    <a:pt x="13" y="64"/>
                    <a:pt x="14" y="66"/>
                    <a:pt x="22" y="73"/>
                  </a:cubicBezTo>
                  <a:cubicBezTo>
                    <a:pt x="28" y="79"/>
                    <a:pt x="31" y="79"/>
                    <a:pt x="34" y="79"/>
                  </a:cubicBezTo>
                  <a:cubicBezTo>
                    <a:pt x="37" y="79"/>
                    <a:pt x="40" y="79"/>
                    <a:pt x="46" y="73"/>
                  </a:cubicBezTo>
                  <a:cubicBezTo>
                    <a:pt x="54" y="66"/>
                    <a:pt x="55" y="64"/>
                    <a:pt x="57" y="59"/>
                  </a:cubicBezTo>
                  <a:cubicBezTo>
                    <a:pt x="57" y="59"/>
                    <a:pt x="61" y="62"/>
                    <a:pt x="62" y="58"/>
                  </a:cubicBezTo>
                  <a:cubicBezTo>
                    <a:pt x="63" y="55"/>
                    <a:pt x="63" y="55"/>
                    <a:pt x="65" y="52"/>
                  </a:cubicBezTo>
                  <a:cubicBezTo>
                    <a:pt x="67" y="49"/>
                    <a:pt x="68" y="42"/>
                    <a:pt x="62" y="43"/>
                  </a:cubicBezTo>
                  <a:close/>
                </a:path>
              </a:pathLst>
            </a:custGeom>
            <a:solidFill>
              <a:srgbClr val="1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9" name="îṡ1ïḑê"/>
            <p:cNvSpPr/>
            <p:nvPr/>
          </p:nvSpPr>
          <p:spPr bwMode="auto">
            <a:xfrm>
              <a:off x="5294313" y="3935413"/>
              <a:ext cx="720725" cy="523875"/>
            </a:xfrm>
            <a:custGeom>
              <a:avLst/>
              <a:gdLst>
                <a:gd name="T0" fmla="*/ 97 w 103"/>
                <a:gd name="T1" fmla="*/ 53 h 75"/>
                <a:gd name="T2" fmla="*/ 101 w 103"/>
                <a:gd name="T3" fmla="*/ 44 h 75"/>
                <a:gd name="T4" fmla="*/ 98 w 103"/>
                <a:gd name="T5" fmla="*/ 37 h 75"/>
                <a:gd name="T6" fmla="*/ 100 w 103"/>
                <a:gd name="T7" fmla="*/ 31 h 75"/>
                <a:gd name="T8" fmla="*/ 90 w 103"/>
                <a:gd name="T9" fmla="*/ 21 h 75"/>
                <a:gd name="T10" fmla="*/ 88 w 103"/>
                <a:gd name="T11" fmla="*/ 21 h 75"/>
                <a:gd name="T12" fmla="*/ 88 w 103"/>
                <a:gd name="T13" fmla="*/ 21 h 75"/>
                <a:gd name="T14" fmla="*/ 75 w 103"/>
                <a:gd name="T15" fmla="*/ 8 h 75"/>
                <a:gd name="T16" fmla="*/ 71 w 103"/>
                <a:gd name="T17" fmla="*/ 9 h 75"/>
                <a:gd name="T18" fmla="*/ 66 w 103"/>
                <a:gd name="T19" fmla="*/ 4 h 75"/>
                <a:gd name="T20" fmla="*/ 65 w 103"/>
                <a:gd name="T21" fmla="*/ 4 h 75"/>
                <a:gd name="T22" fmla="*/ 57 w 103"/>
                <a:gd name="T23" fmla="*/ 0 h 75"/>
                <a:gd name="T24" fmla="*/ 50 w 103"/>
                <a:gd name="T25" fmla="*/ 3 h 75"/>
                <a:gd name="T26" fmla="*/ 44 w 103"/>
                <a:gd name="T27" fmla="*/ 1 h 75"/>
                <a:gd name="T28" fmla="*/ 33 w 103"/>
                <a:gd name="T29" fmla="*/ 10 h 75"/>
                <a:gd name="T30" fmla="*/ 28 w 103"/>
                <a:gd name="T31" fmla="*/ 8 h 75"/>
                <a:gd name="T32" fmla="*/ 19 w 103"/>
                <a:gd name="T33" fmla="*/ 15 h 75"/>
                <a:gd name="T34" fmla="*/ 18 w 103"/>
                <a:gd name="T35" fmla="*/ 15 h 75"/>
                <a:gd name="T36" fmla="*/ 7 w 103"/>
                <a:gd name="T37" fmla="*/ 26 h 75"/>
                <a:gd name="T38" fmla="*/ 7 w 103"/>
                <a:gd name="T39" fmla="*/ 30 h 75"/>
                <a:gd name="T40" fmla="*/ 3 w 103"/>
                <a:gd name="T41" fmla="*/ 36 h 75"/>
                <a:gd name="T42" fmla="*/ 4 w 103"/>
                <a:gd name="T43" fmla="*/ 40 h 75"/>
                <a:gd name="T44" fmla="*/ 0 w 103"/>
                <a:gd name="T45" fmla="*/ 48 h 75"/>
                <a:gd name="T46" fmla="*/ 5 w 103"/>
                <a:gd name="T47" fmla="*/ 56 h 75"/>
                <a:gd name="T48" fmla="*/ 2 w 103"/>
                <a:gd name="T49" fmla="*/ 64 h 75"/>
                <a:gd name="T50" fmla="*/ 13 w 103"/>
                <a:gd name="T51" fmla="*/ 75 h 75"/>
                <a:gd name="T52" fmla="*/ 24 w 103"/>
                <a:gd name="T53" fmla="*/ 65 h 75"/>
                <a:gd name="T54" fmla="*/ 28 w 103"/>
                <a:gd name="T55" fmla="*/ 59 h 75"/>
                <a:gd name="T56" fmla="*/ 27 w 103"/>
                <a:gd name="T57" fmla="*/ 57 h 75"/>
                <a:gd name="T58" fmla="*/ 36 w 103"/>
                <a:gd name="T59" fmla="*/ 47 h 75"/>
                <a:gd name="T60" fmla="*/ 34 w 103"/>
                <a:gd name="T61" fmla="*/ 41 h 75"/>
                <a:gd name="T62" fmla="*/ 39 w 103"/>
                <a:gd name="T63" fmla="*/ 34 h 75"/>
                <a:gd name="T64" fmla="*/ 38 w 103"/>
                <a:gd name="T65" fmla="*/ 32 h 75"/>
                <a:gd name="T66" fmla="*/ 39 w 103"/>
                <a:gd name="T67" fmla="*/ 33 h 75"/>
                <a:gd name="T68" fmla="*/ 46 w 103"/>
                <a:gd name="T69" fmla="*/ 39 h 75"/>
                <a:gd name="T70" fmla="*/ 47 w 103"/>
                <a:gd name="T71" fmla="*/ 39 h 75"/>
                <a:gd name="T72" fmla="*/ 55 w 103"/>
                <a:gd name="T73" fmla="*/ 45 h 75"/>
                <a:gd name="T74" fmla="*/ 59 w 103"/>
                <a:gd name="T75" fmla="*/ 44 h 75"/>
                <a:gd name="T76" fmla="*/ 59 w 103"/>
                <a:gd name="T77" fmla="*/ 45 h 75"/>
                <a:gd name="T78" fmla="*/ 72 w 103"/>
                <a:gd name="T79" fmla="*/ 58 h 75"/>
                <a:gd name="T80" fmla="*/ 75 w 103"/>
                <a:gd name="T81" fmla="*/ 58 h 75"/>
                <a:gd name="T82" fmla="*/ 75 w 103"/>
                <a:gd name="T83" fmla="*/ 59 h 75"/>
                <a:gd name="T84" fmla="*/ 81 w 103"/>
                <a:gd name="T85" fmla="*/ 67 h 75"/>
                <a:gd name="T86" fmla="*/ 91 w 103"/>
                <a:gd name="T87" fmla="*/ 74 h 75"/>
                <a:gd name="T88" fmla="*/ 103 w 103"/>
                <a:gd name="T89" fmla="*/ 63 h 75"/>
                <a:gd name="T90" fmla="*/ 97 w 103"/>
                <a:gd name="T91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5">
                  <a:moveTo>
                    <a:pt x="97" y="53"/>
                  </a:moveTo>
                  <a:cubicBezTo>
                    <a:pt x="100" y="51"/>
                    <a:pt x="101" y="48"/>
                    <a:pt x="101" y="44"/>
                  </a:cubicBezTo>
                  <a:cubicBezTo>
                    <a:pt x="101" y="41"/>
                    <a:pt x="100" y="39"/>
                    <a:pt x="98" y="37"/>
                  </a:cubicBezTo>
                  <a:cubicBezTo>
                    <a:pt x="99" y="35"/>
                    <a:pt x="100" y="33"/>
                    <a:pt x="100" y="31"/>
                  </a:cubicBezTo>
                  <a:cubicBezTo>
                    <a:pt x="100" y="26"/>
                    <a:pt x="95" y="21"/>
                    <a:pt x="90" y="21"/>
                  </a:cubicBezTo>
                  <a:cubicBezTo>
                    <a:pt x="89" y="21"/>
                    <a:pt x="88" y="21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14"/>
                    <a:pt x="82" y="8"/>
                    <a:pt x="75" y="8"/>
                  </a:cubicBezTo>
                  <a:cubicBezTo>
                    <a:pt x="74" y="8"/>
                    <a:pt x="73" y="9"/>
                    <a:pt x="71" y="9"/>
                  </a:cubicBezTo>
                  <a:cubicBezTo>
                    <a:pt x="71" y="6"/>
                    <a:pt x="69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3" y="1"/>
                    <a:pt x="60" y="0"/>
                    <a:pt x="57" y="0"/>
                  </a:cubicBezTo>
                  <a:cubicBezTo>
                    <a:pt x="54" y="0"/>
                    <a:pt x="52" y="1"/>
                    <a:pt x="50" y="3"/>
                  </a:cubicBezTo>
                  <a:cubicBezTo>
                    <a:pt x="48" y="2"/>
                    <a:pt x="46" y="1"/>
                    <a:pt x="44" y="1"/>
                  </a:cubicBezTo>
                  <a:cubicBezTo>
                    <a:pt x="39" y="1"/>
                    <a:pt x="34" y="5"/>
                    <a:pt x="33" y="10"/>
                  </a:cubicBezTo>
                  <a:cubicBezTo>
                    <a:pt x="32" y="9"/>
                    <a:pt x="30" y="8"/>
                    <a:pt x="28" y="8"/>
                  </a:cubicBezTo>
                  <a:cubicBezTo>
                    <a:pt x="24" y="8"/>
                    <a:pt x="21" y="11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2" y="15"/>
                    <a:pt x="7" y="20"/>
                    <a:pt x="7" y="26"/>
                  </a:cubicBezTo>
                  <a:cubicBezTo>
                    <a:pt x="7" y="27"/>
                    <a:pt x="7" y="28"/>
                    <a:pt x="7" y="30"/>
                  </a:cubicBezTo>
                  <a:cubicBezTo>
                    <a:pt x="5" y="30"/>
                    <a:pt x="3" y="33"/>
                    <a:pt x="3" y="36"/>
                  </a:cubicBezTo>
                  <a:cubicBezTo>
                    <a:pt x="3" y="38"/>
                    <a:pt x="3" y="39"/>
                    <a:pt x="4" y="40"/>
                  </a:cubicBezTo>
                  <a:cubicBezTo>
                    <a:pt x="2" y="42"/>
                    <a:pt x="0" y="45"/>
                    <a:pt x="0" y="48"/>
                  </a:cubicBezTo>
                  <a:cubicBezTo>
                    <a:pt x="0" y="51"/>
                    <a:pt x="2" y="54"/>
                    <a:pt x="5" y="56"/>
                  </a:cubicBezTo>
                  <a:cubicBezTo>
                    <a:pt x="3" y="58"/>
                    <a:pt x="2" y="61"/>
                    <a:pt x="2" y="64"/>
                  </a:cubicBezTo>
                  <a:cubicBezTo>
                    <a:pt x="2" y="70"/>
                    <a:pt x="7" y="75"/>
                    <a:pt x="13" y="75"/>
                  </a:cubicBezTo>
                  <a:cubicBezTo>
                    <a:pt x="19" y="75"/>
                    <a:pt x="23" y="71"/>
                    <a:pt x="24" y="65"/>
                  </a:cubicBezTo>
                  <a:cubicBezTo>
                    <a:pt x="26" y="64"/>
                    <a:pt x="28" y="62"/>
                    <a:pt x="28" y="59"/>
                  </a:cubicBezTo>
                  <a:cubicBezTo>
                    <a:pt x="28" y="58"/>
                    <a:pt x="28" y="58"/>
                    <a:pt x="27" y="57"/>
                  </a:cubicBezTo>
                  <a:cubicBezTo>
                    <a:pt x="32" y="56"/>
                    <a:pt x="36" y="52"/>
                    <a:pt x="36" y="47"/>
                  </a:cubicBezTo>
                  <a:cubicBezTo>
                    <a:pt x="36" y="45"/>
                    <a:pt x="35" y="43"/>
                    <a:pt x="34" y="41"/>
                  </a:cubicBezTo>
                  <a:cubicBezTo>
                    <a:pt x="37" y="40"/>
                    <a:pt x="39" y="37"/>
                    <a:pt x="39" y="34"/>
                  </a:cubicBezTo>
                  <a:cubicBezTo>
                    <a:pt x="39" y="33"/>
                    <a:pt x="38" y="33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6"/>
                    <a:pt x="43" y="39"/>
                    <a:pt x="46" y="39"/>
                  </a:cubicBezTo>
                  <a:cubicBezTo>
                    <a:pt x="46" y="39"/>
                    <a:pt x="47" y="39"/>
                    <a:pt x="47" y="39"/>
                  </a:cubicBezTo>
                  <a:cubicBezTo>
                    <a:pt x="48" y="42"/>
                    <a:pt x="51" y="45"/>
                    <a:pt x="55" y="45"/>
                  </a:cubicBezTo>
                  <a:cubicBezTo>
                    <a:pt x="57" y="45"/>
                    <a:pt x="58" y="45"/>
                    <a:pt x="59" y="44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53"/>
                    <a:pt x="65" y="58"/>
                    <a:pt x="72" y="58"/>
                  </a:cubicBezTo>
                  <a:cubicBezTo>
                    <a:pt x="73" y="58"/>
                    <a:pt x="74" y="58"/>
                    <a:pt x="75" y="58"/>
                  </a:cubicBezTo>
                  <a:cubicBezTo>
                    <a:pt x="75" y="58"/>
                    <a:pt x="75" y="59"/>
                    <a:pt x="75" y="59"/>
                  </a:cubicBezTo>
                  <a:cubicBezTo>
                    <a:pt x="75" y="63"/>
                    <a:pt x="77" y="66"/>
                    <a:pt x="81" y="67"/>
                  </a:cubicBezTo>
                  <a:cubicBezTo>
                    <a:pt x="82" y="71"/>
                    <a:pt x="86" y="74"/>
                    <a:pt x="91" y="74"/>
                  </a:cubicBezTo>
                  <a:cubicBezTo>
                    <a:pt x="97" y="74"/>
                    <a:pt x="103" y="69"/>
                    <a:pt x="103" y="63"/>
                  </a:cubicBezTo>
                  <a:cubicBezTo>
                    <a:pt x="103" y="59"/>
                    <a:pt x="100" y="55"/>
                    <a:pt x="97" y="53"/>
                  </a:cubicBezTo>
                  <a:close/>
                </a:path>
              </a:pathLst>
            </a:custGeom>
            <a:solidFill>
              <a:srgbClr val="1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70" name="ïṥlîḓê"/>
            <p:cNvSpPr/>
            <p:nvPr/>
          </p:nvSpPr>
          <p:spPr bwMode="auto">
            <a:xfrm>
              <a:off x="7373938" y="3935413"/>
              <a:ext cx="488950" cy="692150"/>
            </a:xfrm>
            <a:custGeom>
              <a:avLst/>
              <a:gdLst>
                <a:gd name="T0" fmla="*/ 70 w 70"/>
                <a:gd name="T1" fmla="*/ 54 h 99"/>
                <a:gd name="T2" fmla="*/ 54 w 70"/>
                <a:gd name="T3" fmla="*/ 24 h 99"/>
                <a:gd name="T4" fmla="*/ 40 w 70"/>
                <a:gd name="T5" fmla="*/ 20 h 99"/>
                <a:gd name="T6" fmla="*/ 40 w 70"/>
                <a:gd name="T7" fmla="*/ 16 h 99"/>
                <a:gd name="T8" fmla="*/ 18 w 70"/>
                <a:gd name="T9" fmla="*/ 2 h 99"/>
                <a:gd name="T10" fmla="*/ 7 w 70"/>
                <a:gd name="T11" fmla="*/ 24 h 99"/>
                <a:gd name="T12" fmla="*/ 10 w 70"/>
                <a:gd name="T13" fmla="*/ 29 h 99"/>
                <a:gd name="T14" fmla="*/ 1 w 70"/>
                <a:gd name="T15" fmla="*/ 58 h 99"/>
                <a:gd name="T16" fmla="*/ 35 w 70"/>
                <a:gd name="T17" fmla="*/ 99 h 99"/>
                <a:gd name="T18" fmla="*/ 70 w 70"/>
                <a:gd name="T19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99">
                  <a:moveTo>
                    <a:pt x="70" y="54"/>
                  </a:moveTo>
                  <a:cubicBezTo>
                    <a:pt x="70" y="44"/>
                    <a:pt x="68" y="30"/>
                    <a:pt x="54" y="24"/>
                  </a:cubicBezTo>
                  <a:cubicBezTo>
                    <a:pt x="49" y="21"/>
                    <a:pt x="44" y="20"/>
                    <a:pt x="40" y="20"/>
                  </a:cubicBezTo>
                  <a:cubicBezTo>
                    <a:pt x="40" y="19"/>
                    <a:pt x="40" y="18"/>
                    <a:pt x="40" y="16"/>
                  </a:cubicBezTo>
                  <a:cubicBezTo>
                    <a:pt x="37" y="7"/>
                    <a:pt x="27" y="0"/>
                    <a:pt x="18" y="2"/>
                  </a:cubicBezTo>
                  <a:cubicBezTo>
                    <a:pt x="9" y="4"/>
                    <a:pt x="5" y="15"/>
                    <a:pt x="7" y="24"/>
                  </a:cubicBezTo>
                  <a:cubicBezTo>
                    <a:pt x="8" y="26"/>
                    <a:pt x="9" y="28"/>
                    <a:pt x="10" y="29"/>
                  </a:cubicBezTo>
                  <a:cubicBezTo>
                    <a:pt x="0" y="36"/>
                    <a:pt x="0" y="50"/>
                    <a:pt x="1" y="58"/>
                  </a:cubicBezTo>
                  <a:cubicBezTo>
                    <a:pt x="3" y="88"/>
                    <a:pt x="26" y="99"/>
                    <a:pt x="35" y="99"/>
                  </a:cubicBezTo>
                  <a:cubicBezTo>
                    <a:pt x="45" y="99"/>
                    <a:pt x="69" y="87"/>
                    <a:pt x="70" y="54"/>
                  </a:cubicBezTo>
                  <a:close/>
                </a:path>
              </a:pathLst>
            </a:custGeom>
            <a:solidFill>
              <a:srgbClr val="1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</p:grpSp>
      <p:sp>
        <p:nvSpPr>
          <p:cNvPr id="371" name="文本框 370"/>
          <p:cNvSpPr txBox="1"/>
          <p:nvPr/>
        </p:nvSpPr>
        <p:spPr>
          <a:xfrm>
            <a:off x="1199515" y="5300980"/>
            <a:ext cx="10230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我的组员出现了</a:t>
            </a:r>
            <a:r>
              <a:rPr lang="en-US" altLang="zh-CN" sz="2800"/>
              <a:t>____________________________  </a:t>
            </a:r>
            <a:r>
              <a:rPr lang="zh-CN" altLang="en-US" sz="2800"/>
              <a:t>等问题。</a:t>
            </a:r>
            <a:endParaRPr lang="zh-CN" altLang="en-US" sz="2800"/>
          </a:p>
        </p:txBody>
      </p:sp>
      <p:sp>
        <p:nvSpPr>
          <p:cNvPr id="372" name="文本框 371"/>
          <p:cNvSpPr txBox="1"/>
          <p:nvPr/>
        </p:nvSpPr>
        <p:spPr>
          <a:xfrm>
            <a:off x="47625" y="44450"/>
            <a:ext cx="14478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活 动 二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21130" y="2767330"/>
            <a:ext cx="7716520" cy="899160"/>
          </a:xfrm>
        </p:spPr>
        <p:txBody>
          <a:bodyPr/>
          <a:lstStyle/>
          <a:p>
            <a:r>
              <a:rPr lang="zh-CN" altLang="en-US" sz="4400" b="1">
                <a:solidFill>
                  <a:schemeClr val="tx1"/>
                </a:solidFill>
              </a:rPr>
              <a:t>榜样引领</a:t>
            </a:r>
            <a:r>
              <a:rPr lang="zh-CN" altLang="en-US" sz="4400" b="1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en-US" sz="4400" b="1">
                <a:solidFill>
                  <a:schemeClr val="tx1"/>
                </a:solidFill>
              </a:rPr>
              <a:t>感悟悦纳的力量</a:t>
            </a:r>
            <a:endParaRPr lang="zh-CN" altLang="en-US" sz="4400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91770" y="148590"/>
            <a:ext cx="3763010" cy="9124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4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第 三 篇 章</a:t>
            </a:r>
            <a:endParaRPr lang="zh-CN" altLang="en-US" sz="4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l="15978" r="15978"/>
          <a:stretch>
            <a:fillRect/>
          </a:stretch>
        </p:blipFill>
        <p:spPr>
          <a:xfrm>
            <a:off x="1343660" y="692785"/>
            <a:ext cx="4332605" cy="581914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0900" r="10900"/>
          <a:stretch>
            <a:fillRect/>
          </a:stretch>
        </p:blipFill>
        <p:spPr>
          <a:xfrm>
            <a:off x="6183630" y="795655"/>
            <a:ext cx="4763770" cy="2860675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241" r="3241"/>
          <a:stretch>
            <a:fillRect/>
          </a:stretch>
        </p:blipFill>
        <p:spPr>
          <a:xfrm>
            <a:off x="6183630" y="3754120"/>
            <a:ext cx="4763770" cy="2860675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03520" y="44450"/>
            <a:ext cx="14808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/>
              <a:t>马</a:t>
            </a:r>
            <a:r>
              <a:rPr lang="en-US" altLang="zh-CN" sz="4000" b="1"/>
              <a:t>  </a:t>
            </a:r>
            <a:r>
              <a:rPr lang="zh-CN" altLang="en-US" sz="4000" b="1"/>
              <a:t>云</a:t>
            </a:r>
            <a:endParaRPr lang="zh-CN" altLang="en-US" sz="4000" b="1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frame"/>
</p:tagLst>
</file>

<file path=ppt/tags/tag1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topBottom"/>
</p:tagLst>
</file>

<file path=ppt/tags/tag1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topBottom"/>
</p:tagLst>
</file>

<file path=ppt/tags/tag1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navigation"/>
</p:tagLst>
</file>

<file path=ppt/tags/tag1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49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49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PECIAL_SOURCE" val="bdnull"/>
  <p:tag name="KSO_WM_TEMPLATE_THUMBS_INDEX" val="1、4、5、6、7、10、16、17、18、19、20、21、23、24、25、26、2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49"/>
</p:tagLst>
</file>

<file path=ppt/tags/tag18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frame"/>
</p:tagLst>
</file>

<file path=ppt/tags/tag2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frame"/>
</p:tagLst>
</file>

<file path=ppt/tags/tag2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topBot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BACKGROUND_TYPE" val="topBottom"/>
</p:tagLst>
</file>

<file path=ppt/tags/tag3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navigation"/>
</p:tagLst>
</file>

<file path=ppt/tags/tag3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navigation"/>
</p:tagLst>
</file>

<file path=ppt/tags/tag3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49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49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PECIAL_SOURCE" val="bdnull"/>
  <p:tag name="KSO_WM_TEMPLATE_THUMBS_INDEX" val="1、4、5、6、7、10、16、17、18、19、20、21、23、24、25、26、2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49"/>
</p:tagLst>
</file>

<file path=ppt/tags/tag371.xml><?xml version="1.0" encoding="utf-8"?>
<p:tagLst xmlns:p="http://schemas.openxmlformats.org/presentationml/2006/main">
  <p:tag name="KSO_WM_TEMPLATE_CATEGORY" val="custom"/>
  <p:tag name="KSO_WM_TEMPLATE_INDEX" val="20205249"/>
</p:tagLst>
</file>

<file path=ppt/tags/tag3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5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添加标题"/>
</p:tagLst>
</file>

<file path=ppt/tags/tag373.xml><?xml version="1.0" encoding="utf-8"?>
<p:tagLst xmlns:p="http://schemas.openxmlformats.org/presentationml/2006/main">
  <p:tag name="REFSHAPE" val="512404300"/>
  <p:tag name="KSO_WM_UNIT_NOCLEAR" val="0"/>
  <p:tag name="KSO_WM_UNIT_VALUE" val="9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249_5*e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PART 01"/>
</p:tagLst>
</file>

<file path=ppt/tags/tag374.xml><?xml version="1.0" encoding="utf-8"?>
<p:tagLst xmlns:p="http://schemas.openxmlformats.org/presentationml/2006/main">
  <p:tag name="KSO_WM_SPECIAL_SOURCE" val="bdnull"/>
  <p:tag name="KSO_WM_SLIDE_ID" val="custom20205249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5249"/>
  <p:tag name="KSO_WM_SLIDE_LAYOUT" val="a_e"/>
  <p:tag name="KSO_WM_SLIDE_LAYOUT_CNT" val="1_1"/>
</p:tagLst>
</file>

<file path=ppt/tags/tag375.xml><?xml version="1.0" encoding="utf-8"?>
<p:tagLst xmlns:p="http://schemas.openxmlformats.org/presentationml/2006/main">
  <p:tag name="KSO_WM_UNIT_DEFAULT_FONT" val="14;18;2"/>
  <p:tag name="KSO_WM_UNIT_BLOCK" val="0"/>
  <p:tag name="KSO_WM_UNIT_SUBTYPE" val="a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49_7*f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&#13;您的正文已经简明扼要，但信息却错综复杂，需要用更多的文字来表述；但请您尽可能提炼思想的精髓，否则容易造成观者的阅读压力，适得其反。"/>
</p:tagLst>
</file>

<file path=ppt/tags/tag376.xml><?xml version="1.0" encoding="utf-8"?>
<p:tagLst xmlns:p="http://schemas.openxmlformats.org/presentationml/2006/main">
  <p:tag name="KSO_WM_UNIT_DEFAULT_FONT" val="28;36;4"/>
  <p:tag name="KSO_WM_UNIT_BLOCK" val="0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7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点击输入大标题"/>
</p:tagLst>
</file>

<file path=ppt/tags/tag377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SPECIAL_SOURCE" val="bdnull"/>
  <p:tag name="KSO_WM_SLIDE_ID" val="custom20205249_7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7"/>
  <p:tag name="KSO_WM_SLIDE_SIZE" val="865*445"/>
  <p:tag name="KSO_WM_SLIDE_POSITION" val="47*47"/>
  <p:tag name="KSO_WM_TAG_VERSION" val="1.0"/>
  <p:tag name="KSO_WM_BEAUTIFY_FLAG" val="#wm#"/>
  <p:tag name="KSO_WM_TEMPLATE_CATEGORY" val="custom"/>
  <p:tag name="KSO_WM_TEMPLATE_INDEX" val="20205249"/>
  <p:tag name="KSO_WM_SLIDE_LAYOUT" val="a_d_f"/>
  <p:tag name="KSO_WM_SLIDE_LAYOUT_CNT" val="1_1_1"/>
  <p:tag name="ISLIDE.PICTURE" val="#556247;"/>
  <p:tag name="ISLIDE.VECTOR" val="#220342;"/>
</p:tagLst>
</file>

<file path=ppt/tags/tag3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5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添加标题"/>
</p:tagLst>
</file>

<file path=ppt/tags/tag379.xml><?xml version="1.0" encoding="utf-8"?>
<p:tagLst xmlns:p="http://schemas.openxmlformats.org/presentationml/2006/main">
  <p:tag name="REFSHAPE" val="512404300"/>
  <p:tag name="KSO_WM_UNIT_NOCLEAR" val="0"/>
  <p:tag name="KSO_WM_UNIT_VALUE" val="9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249_5*e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PART 0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PECIAL_SOURCE" val="bdnull"/>
  <p:tag name="KSO_WM_SLIDE_ID" val="custom20205249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5249"/>
  <p:tag name="KSO_WM_SLIDE_LAYOUT" val="a_e"/>
  <p:tag name="KSO_WM_SLIDE_LAYOUT_CNT" val="1_1"/>
</p:tagLst>
</file>

<file path=ppt/tags/tag381.xml><?xml version="1.0" encoding="utf-8"?>
<p:tagLst xmlns:p="http://schemas.openxmlformats.org/presentationml/2006/main">
  <p:tag name="KSO_WM_UNIT_DEFAULT_FONT" val="28;36;4"/>
  <p:tag name="KSO_WM_UNIT_BLOCK" val="0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7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点击输入大标题"/>
</p:tagLst>
</file>

<file path=ppt/tags/tag382.xml><?xml version="1.0" encoding="utf-8"?>
<p:tagLst xmlns:p="http://schemas.openxmlformats.org/presentationml/2006/main">
  <p:tag name="KSO_WM_UNIT_TABLE_BEAUTIFY" val="smartTable{aab36e90-f467-4162-b045-cc184e812c7c}"/>
  <p:tag name="TABLE_ENDDRAG_ORIGIN_RECT" val="876*345"/>
  <p:tag name="TABLE_ENDDRAG_RECT" val="29*118*876*345"/>
</p:tagLst>
</file>

<file path=ppt/tags/tag383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SPECIAL_SOURCE" val="bdnull"/>
  <p:tag name="KSO_WM_SLIDE_ID" val="custom20205249_7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7"/>
  <p:tag name="KSO_WM_SLIDE_SIZE" val="865*445"/>
  <p:tag name="KSO_WM_SLIDE_POSITION" val="47*47"/>
  <p:tag name="KSO_WM_TAG_VERSION" val="1.0"/>
  <p:tag name="KSO_WM_BEAUTIFY_FLAG" val="#wm#"/>
  <p:tag name="KSO_WM_TEMPLATE_CATEGORY" val="custom"/>
  <p:tag name="KSO_WM_TEMPLATE_INDEX" val="20205249"/>
  <p:tag name="KSO_WM_SLIDE_LAYOUT" val="a_d_f"/>
  <p:tag name="KSO_WM_SLIDE_LAYOUT_CNT" val="1_1_1"/>
  <p:tag name="ISLIDE.PICTURE" val="#556247;"/>
</p:tagLst>
</file>

<file path=ppt/tags/tag384.xml><?xml version="1.0" encoding="utf-8"?>
<p:tagLst xmlns:p="http://schemas.openxmlformats.org/presentationml/2006/main">
  <p:tag name="KSO_WM_UNIT_DEFAULT_FONT" val="28;36;4"/>
  <p:tag name="KSO_WM_UNIT_BLOCK" val="0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7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点击输入大标题"/>
</p:tagLst>
</file>

<file path=ppt/tags/tag385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SPECIAL_SOURCE" val="bdnull"/>
  <p:tag name="KSO_WM_SLIDE_ID" val="custom20205249_7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7"/>
  <p:tag name="KSO_WM_SLIDE_SIZE" val="865*445"/>
  <p:tag name="KSO_WM_SLIDE_POSITION" val="47*47"/>
  <p:tag name="KSO_WM_TAG_VERSION" val="1.0"/>
  <p:tag name="KSO_WM_BEAUTIFY_FLAG" val="#wm#"/>
  <p:tag name="KSO_WM_TEMPLATE_CATEGORY" val="custom"/>
  <p:tag name="KSO_WM_TEMPLATE_INDEX" val="20205249"/>
  <p:tag name="KSO_WM_SLIDE_LAYOUT" val="a_d_f"/>
  <p:tag name="KSO_WM_SLIDE_LAYOUT_CNT" val="1_1_1"/>
  <p:tag name="ISLIDE.PICTURE" val="#556247;"/>
  <p:tag name="ISLIDE.VECTOR" val="#341351;#341391;#263171;"/>
</p:tagLst>
</file>

<file path=ppt/tags/tag386.xml><?xml version="1.0" encoding="utf-8"?>
<p:tagLst xmlns:p="http://schemas.openxmlformats.org/presentationml/2006/main">
  <p:tag name="KSO_WM_UNIT_DEFAULT_FONT" val="28;36;4"/>
  <p:tag name="KSO_WM_UNIT_BLOCK" val="0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7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点击输入大标题"/>
</p:tagLst>
</file>

<file path=ppt/tags/tag387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SPECIAL_SOURCE" val="bdnull"/>
  <p:tag name="KSO_WM_SLIDE_ID" val="custom20205249_7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7"/>
  <p:tag name="KSO_WM_SLIDE_SIZE" val="865*445"/>
  <p:tag name="KSO_WM_SLIDE_POSITION" val="47*47"/>
  <p:tag name="KSO_WM_TAG_VERSION" val="1.0"/>
  <p:tag name="KSO_WM_BEAUTIFY_FLAG" val="#wm#"/>
  <p:tag name="KSO_WM_TEMPLATE_CATEGORY" val="custom"/>
  <p:tag name="KSO_WM_TEMPLATE_INDEX" val="20205249"/>
  <p:tag name="KSO_WM_SLIDE_LAYOUT" val="a_d_f"/>
  <p:tag name="KSO_WM_SLIDE_LAYOUT_CNT" val="1_1_1"/>
  <p:tag name="ISLIDE.PICTURE" val="#556247;"/>
  <p:tag name="ISLIDE.VECTOR" val="#341351;#341391;#263171;#192734;#193348;#192583;#251088;"/>
</p:tagLst>
</file>

<file path=ppt/tags/tag3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5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添加标题"/>
</p:tagLst>
</file>

<file path=ppt/tags/tag389.xml><?xml version="1.0" encoding="utf-8"?>
<p:tagLst xmlns:p="http://schemas.openxmlformats.org/presentationml/2006/main">
  <p:tag name="REFSHAPE" val="512404300"/>
  <p:tag name="KSO_WM_UNIT_NOCLEAR" val="0"/>
  <p:tag name="KSO_WM_UNIT_VALUE" val="9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249_5*e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PART 0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PECIAL_SOURCE" val="bdnull"/>
  <p:tag name="KSO_WM_SLIDE_ID" val="custom20205249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5249"/>
  <p:tag name="KSO_WM_SLIDE_LAYOUT" val="a_e"/>
  <p:tag name="KSO_WM_SLIDE_LAYOUT_CNT" val="1_1"/>
</p:tagLst>
</file>

<file path=ppt/tags/tag391.xml><?xml version="1.0" encoding="utf-8"?>
<p:tagLst xmlns:p="http://schemas.openxmlformats.org/presentationml/2006/main">
  <p:tag name="KSO_WM_UNIT_PLACING_PICTURE_USER_VIEWPORT" val="{&quot;height&quot;:7893,&quot;width&quot;:7635}"/>
  <p:tag name="KSO_WM_UNIT_PLACING_PICTURE_USER_RELATIVERECTANGLE" val="{&quot;bottom&quot;:0,&quot;left&quot;:0,&quot;right&quot;:0,&quot;top&quot;:0}"/>
  <p:tag name="KSO_WM_UNIT_PLACING_PICTURE_COLLAGE_RELATIVERECTANGLE" val="{&quot;bottom&quot;:0,&quot;left&quot;:0.1597802562013832,&quot;right&quot;:0.1597802562013832,&quot;top&quot;:0}"/>
  <p:tag name="KSO_WM_UNIT_PLACING_PICTURE_COLLAGE_VIEWPORT" val="{&quot;height&quot;:9164.25,&quot;width&quot;:6031.8894817073178}"/>
  <p:tag name="KSO_WM_UNIT_PLACING_PICTURE_INFO" val="{&quot;code&quot;:&quot;aB[1]&quot;,&quot;full_picture&quot;:false,&quot;last_crop_picture&quot;:&quot;aB[1]&quot;,&quot;scheme&quot;:&quot;3-2&quot;,&quot;spacing&quot;:5}"/>
  <p:tag name="KSO_WM_UNIT_PLACING_PICTURE" val="205547.751"/>
  <p:tag name="KSO_WM_BEAUTIFY_FLAG" val=""/>
  <p:tag name="KSO_WM_UNIT_TYPE" val=""/>
  <p:tag name="KSO_WM_UNIT_INDEX" val=""/>
  <p:tag name="KSO_WM_UNIT_ID" val=""/>
</p:tagLst>
</file>

<file path=ppt/tags/tag392.xml><?xml version="1.0" encoding="utf-8"?>
<p:tagLst xmlns:p="http://schemas.openxmlformats.org/presentationml/2006/main">
  <p:tag name="KSO_WM_UNIT_PLACING_PICTURE_USER_VIEWPORT" val="{&quot;height&quot;:4815,&quot;width&quot;:8245}"/>
  <p:tag name="KSO_WM_UNIT_PLACING_PICTURE_USER_RELATIVERECTANGLE" val="{&quot;bottom&quot;:0,&quot;left&quot;:0,&quot;right&quot;:0,&quot;top&quot;:0}"/>
  <p:tag name="KSO_WM_UNIT_PLACING_PICTURE_COLLAGE_RELATIVERECTANGLE" val="{&quot;bottom&quot;:0,&quot;left&quot;:0.10899615873120687,&quot;right&quot;:0.10899615873120687,&quot;top&quot;:0}"/>
  <p:tag name="KSO_WM_UNIT_PLACING_PICTURE_COLLAGE_VIEWPORT" val="{&quot;height&quot;:4504.5144817073178,&quot;width&quot;:6031.8894817073178}"/>
  <p:tag name="KSO_WM_UNIT_PLACING_PICTURE_INFO" val="{&quot;code&quot;:&quot;aB[1]&quot;,&quot;full_picture&quot;:false,&quot;last_crop_picture&quot;:&quot;aB[1]&quot;,&quot;scheme&quot;:&quot;3-2&quot;,&quot;spacing&quot;:5}"/>
  <p:tag name="KSO_WM_UNIT_PLACING_PICTURE" val="205547.751"/>
  <p:tag name="KSO_WM_BEAUTIFY_FLAG" val=""/>
  <p:tag name="KSO_WM_UNIT_TYPE" val=""/>
  <p:tag name="KSO_WM_UNIT_INDEX" val=""/>
  <p:tag name="KSO_WM_UNIT_ID" val=""/>
</p:tagLst>
</file>

<file path=ppt/tags/tag393.xml><?xml version="1.0" encoding="utf-8"?>
<p:tagLst xmlns:p="http://schemas.openxmlformats.org/presentationml/2006/main">
  <p:tag name="KSO_WM_UNIT_PLACING_PICTURE_USER_VIEWPORT" val="{&quot;height&quot;:5469,&quot;width&quot;:7831}"/>
  <p:tag name="KSO_WM_UNIT_PLACING_PICTURE_USER_RELATIVERECTANGLE" val="{&quot;bottom&quot;:0,&quot;left&quot;:0,&quot;right&quot;:0,&quot;top&quot;:0}"/>
  <p:tag name="KSO_WM_UNIT_PLACING_PICTURE_COLLAGE_RELATIVERECTANGLE" val="{&quot;bottom&quot;:0,&quot;left&quot;:0.032409055494425146,&quot;right&quot;:0.032409055494425146,&quot;top&quot;:0}"/>
  <p:tag name="KSO_WM_UNIT_PLACING_PICTURE_COLLAGE_VIEWPORT" val="{&quot;height&quot;:4504.5144817073178,&quot;width&quot;:6031.8894817073178}"/>
  <p:tag name="KSO_WM_UNIT_PLACING_PICTURE_INFO" val="{&quot;code&quot;:&quot;aB[1]&quot;,&quot;full_picture&quot;:false,&quot;last_crop_picture&quot;:&quot;aB[1]&quot;,&quot;scheme&quot;:&quot;3-2&quot;,&quot;spacing&quot;:5}"/>
  <p:tag name="KSO_WM_UNIT_PLACING_PICTURE" val="205547.751"/>
  <p:tag name="KSO_WM_BEAUTIFY_FLAG" val=""/>
  <p:tag name="KSO_WM_UNIT_TYPE" val=""/>
  <p:tag name="KSO_WM_UNIT_INDEX" val=""/>
  <p:tag name="KSO_WM_UNIT_ID" val=""/>
</p:tagLst>
</file>

<file path=ppt/tags/tag394.xml><?xml version="1.0" encoding="utf-8"?>
<p:tagLst xmlns:p="http://schemas.openxmlformats.org/presentationml/2006/main">
  <p:tag name="KSO_WM_TEMPLATE_CATEGORY" val="custom"/>
  <p:tag name="KSO_WM_TEMPLATE_INDEX" val="20205249"/>
</p:tagLst>
</file>

<file path=ppt/tags/tag395.xml><?xml version="1.0" encoding="utf-8"?>
<p:tagLst xmlns:p="http://schemas.openxmlformats.org/presentationml/2006/main">
  <p:tag name="KSO_WM_UNIT_DEFAULT_FONT" val="14;18;2"/>
  <p:tag name="KSO_WM_UNIT_BLOCK" val="0"/>
  <p:tag name="KSO_WM_UNIT_SUBTYPE" val="a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49_7*f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&#13;您的正文已经简明扼要，但信息却错综复杂，需要用更多的文字来表述；但请您尽可能提炼思想的精髓，否则容易造成观者的阅读压力，适得其反。"/>
</p:tagLst>
</file>

<file path=ppt/tags/tag396.xml><?xml version="1.0" encoding="utf-8"?>
<p:tagLst xmlns:p="http://schemas.openxmlformats.org/presentationml/2006/main">
  <p:tag name="KSO_WM_UNIT_DEFAULT_FONT" val="28;36;4"/>
  <p:tag name="KSO_WM_UNIT_BLOCK" val="0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7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点击输入大标题"/>
</p:tagLst>
</file>

<file path=ppt/tags/tag397.xml><?xml version="1.0" encoding="utf-8"?>
<p:tagLst xmlns:p="http://schemas.openxmlformats.org/presentationml/2006/main">
  <p:tag name="KSO_WM_UNIT_PLACING_PICTURE_USER_VIEWPORT" val="{&quot;height&quot;:5469,&quot;width&quot;:7831}"/>
  <p:tag name="KSO_WM_UNIT_PLACING_PICTURE_USER_RELATIVERECTANGLE" val="{&quot;bottom&quot;:0,&quot;left&quot;:0,&quot;right&quot;:0,&quot;top&quot;:0}"/>
  <p:tag name="KSO_WM_UNIT_PLACING_PICTURE_COLLAGE_RELATIVERECTANGLE" val="{&quot;bottom&quot;:0,&quot;left&quot;:0.032409055494425146,&quot;right&quot;:0.032409055494425146,&quot;top&quot;:0}"/>
  <p:tag name="KSO_WM_UNIT_PLACING_PICTURE_COLLAGE_VIEWPORT" val="{&quot;height&quot;:5859.514960629921,&quot;width&quot;:7846.3383118154979}"/>
  <p:tag name="KSO_WM_UNIT_PLACING_PICTURE_INFO" val="{&quot;code&quot;:&quot;aB[1]&quot;,&quot;full_picture&quot;:false,&quot;last_crop_picture&quot;:&quot;aB[1]&quot;,&quot;scheme&quot;:&quot;3-2&quot;,&quot;spacing&quot;:5}"/>
  <p:tag name="KSO_WM_UNIT_PLACING_PICTURE" val="205547.751"/>
  <p:tag name="KSO_WM_BEAUTIFY_FLAG" val=""/>
  <p:tag name="KSO_WM_UNIT_TYPE" val=""/>
  <p:tag name="KSO_WM_UNIT_INDEX" val=""/>
  <p:tag name="KSO_WM_UNIT_ID" val=""/>
</p:tagLst>
</file>

<file path=ppt/tags/tag398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SPECIAL_SOURCE" val="bdnull"/>
  <p:tag name="KSO_WM_SLIDE_ID" val="custom20205249_7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7"/>
  <p:tag name="KSO_WM_SLIDE_SIZE" val="865*445"/>
  <p:tag name="KSO_WM_SLIDE_POSITION" val="47*47"/>
  <p:tag name="KSO_WM_TAG_VERSION" val="1.0"/>
  <p:tag name="KSO_WM_BEAUTIFY_FLAG" val="#wm#"/>
  <p:tag name="KSO_WM_TEMPLATE_CATEGORY" val="custom"/>
  <p:tag name="KSO_WM_TEMPLATE_INDEX" val="20205249"/>
  <p:tag name="KSO_WM_SLIDE_LAYOUT" val="a_d_f"/>
  <p:tag name="KSO_WM_SLIDE_LAYOUT_CNT" val="1_1_1"/>
  <p:tag name="ISLIDE.PICTURE" val="#556247;"/>
</p:tagLst>
</file>

<file path=ppt/tags/tag399.xml><?xml version="1.0" encoding="utf-8"?>
<p:tagLst xmlns:p="http://schemas.openxmlformats.org/presentationml/2006/main">
  <p:tag name="KSO_WM_UNIT_DEFAULT_FONT" val="14;18;2"/>
  <p:tag name="KSO_WM_UNIT_BLOCK" val="0"/>
  <p:tag name="KSO_WM_UNIT_SUBTYPE" val="a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49_6*f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BLOCK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6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点击输入大标题"/>
</p:tagLst>
</file>

<file path=ppt/tags/tag401.xml><?xml version="1.0" encoding="utf-8"?>
<p:tagLst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63.5},&quot;minSize&quot;:{&quot;size1&quot;:47.9},&quot;maxSize&quot;:{&quot;size1&quot;:74.2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1,&quot;horizontalAlign&quot;:-1,&quot;verticalAlign&quot;:-1,&quot;type&quot;:0,&quot;diagramDirection&quot;:0,&quot;canSetOverLayout&quot;:0,&quot;isOverLayout&quot;:0,&quot;normalSize&quot;:{&quot;size1&quot;:50.5},&quot;minSize&quot;:{&quot;size1&quot;:27.4},&quot;maxSize&quot;:{&quot;size1&quot;:73.8},&quot;edge&quot;:{&quot;left&quot;:true,&quot;top&quot;:true,&quot;right&quot;:true,&quot;bottom&quot;:false},&quot;backgroundInfo&quot;:[{&quot;type&quot;:&quot;topBottom&quot;,&quot;left&quot;:0.0,&quot;top&quot;:0.0,&quot;right&quot;:0.0,&quot;bottom&quot;:0.295604885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1.69,&quot;right&quot;:0.394,&quot;bottom&quot;:0.818},&quot;edge&quot;:{&quot;left&quot;:true,&quot;top&quot;:true,&quot;right&quot;:false,&quot;bottom&quot;:false}},{&quot;direction&quot;:0,&quot;horizontalAlign&quot;:-1,&quot;verticalAlign&quot;:-1,&quot;type&quot;:0,&quot;diagramDirection&quot;:0,&quot;canSetOverLayout&quot;:0,&quot;isOverLayout&quot;:0,&quot;margin&quot;:{&quot;left&quot;:0.026,&quot;top&quot;:1.69,&quot;right&quot;:1.693,&quot;bottom&quot;:0.818},&quot;edge&quot;:{&quot;left&quot;:false,&quot;top&quot;:true,&quot;right&quot;:true,&quot;bottom&quot;:false}}]},{&quot;direction&quot;:0,&quot;horizontalAlign&quot;:-1,&quot;verticalAlign&quot;:-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,&quot;topBottom&quot;]"/>
  <p:tag name="KSO_WM_SLIDE_RATIO" val="1.777778"/>
  <p:tag name="KSO_WM_SPECIAL_SOURCE" val="jmoperation"/>
  <p:tag name="KSO_WM_SLIDE_ID" val="custom20205249_6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6"/>
  <p:tag name="KSO_WM_SLIDE_SIZE" val="864*443"/>
  <p:tag name="KSO_WM_SLIDE_POSITION" val="47*47"/>
  <p:tag name="KSO_WM_TAG_VERSION" val="1.0"/>
  <p:tag name="KSO_WM_BEAUTIFY_FLAG" val="#wm#"/>
  <p:tag name="KSO_WM_TEMPLATE_CATEGORY" val="custom"/>
  <p:tag name="KSO_WM_TEMPLATE_INDEX" val="20205249"/>
  <p:tag name="KSO_WM_SLIDE_LAYOUT" val="a_d_f"/>
  <p:tag name="KSO_WM_SLIDE_LAYOUT_CNT" val="1_2_1"/>
</p:tagLst>
</file>

<file path=ppt/tags/tag4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5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添加标题"/>
</p:tagLst>
</file>

<file path=ppt/tags/tag403.xml><?xml version="1.0" encoding="utf-8"?>
<p:tagLst xmlns:p="http://schemas.openxmlformats.org/presentationml/2006/main">
  <p:tag name="REFSHAPE" val="512404300"/>
  <p:tag name="KSO_WM_UNIT_NOCLEAR" val="0"/>
  <p:tag name="KSO_WM_UNIT_VALUE" val="9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249_5*e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PART 01"/>
</p:tagLst>
</file>

<file path=ppt/tags/tag404.xml><?xml version="1.0" encoding="utf-8"?>
<p:tagLst xmlns:p="http://schemas.openxmlformats.org/presentationml/2006/main">
  <p:tag name="KSO_WM_SPECIAL_SOURCE" val="bdnull"/>
  <p:tag name="KSO_WM_SLIDE_ID" val="custom20205249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5249"/>
  <p:tag name="KSO_WM_SLIDE_LAYOUT" val="a_e"/>
  <p:tag name="KSO_WM_SLIDE_LAYOUT_CNT" val="1_1"/>
</p:tagLst>
</file>

<file path=ppt/tags/tag405.xml><?xml version="1.0" encoding="utf-8"?>
<p:tagLst xmlns:p="http://schemas.openxmlformats.org/presentationml/2006/main">
  <p:tag name="KSO_WM_UNIT_BLOCK" val="1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6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点击输入大标题"/>
</p:tagLst>
</file>

<file path=ppt/tags/tag406.xml><?xml version="1.0" encoding="utf-8"?>
<p:tagLst xmlns:p="http://schemas.openxmlformats.org/presentationml/2006/main">
  <p:tag name="TABLE_ENDDRAG_ORIGIN_RECT" val="618*305"/>
  <p:tag name="TABLE_ENDDRAG_RECT" val="145*143*618*305"/>
</p:tagLst>
</file>

<file path=ppt/tags/tag407.xml><?xml version="1.0" encoding="utf-8"?>
<p:tagLst xmlns:p="http://schemas.openxmlformats.org/presentationml/2006/main"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63.5},&quot;minSize&quot;:{&quot;size1&quot;:47.9},&quot;maxSize&quot;:{&quot;size1&quot;:74.2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1,&quot;horizontalAlign&quot;:-1,&quot;verticalAlign&quot;:-1,&quot;type&quot;:0,&quot;diagramDirection&quot;:0,&quot;canSetOverLayout&quot;:0,&quot;isOverLayout&quot;:0,&quot;normalSize&quot;:{&quot;size1&quot;:50.5},&quot;minSize&quot;:{&quot;size1&quot;:27.4},&quot;maxSize&quot;:{&quot;size1&quot;:73.8},&quot;edge&quot;:{&quot;left&quot;:true,&quot;top&quot;:true,&quot;right&quot;:true,&quot;bottom&quot;:false},&quot;backgroundInfo&quot;:[{&quot;type&quot;:&quot;topBottom&quot;,&quot;left&quot;:0.0,&quot;top&quot;:0.0,&quot;right&quot;:0.0,&quot;bottom&quot;:0.295604885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1.69,&quot;right&quot;:0.394,&quot;bottom&quot;:0.818},&quot;edge&quot;:{&quot;left&quot;:true,&quot;top&quot;:true,&quot;right&quot;:false,&quot;bottom&quot;:false}},{&quot;direction&quot;:0,&quot;horizontalAlign&quot;:-1,&quot;verticalAlign&quot;:-1,&quot;type&quot;:0,&quot;diagramDirection&quot;:0,&quot;canSetOverLayout&quot;:0,&quot;isOverLayout&quot;:0,&quot;margin&quot;:{&quot;left&quot;:0.026,&quot;top&quot;:1.69,&quot;right&quot;:1.693,&quot;bottom&quot;:0.818},&quot;edge&quot;:{&quot;left&quot;:false,&quot;top&quot;:true,&quot;right&quot;:true,&quot;bottom&quot;:false}}]},{&quot;direction&quot;:0,&quot;horizontalAlign&quot;:-1,&quot;verticalAlign&quot;:-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,&quot;topBottom&quot;]"/>
  <p:tag name="KSO_WM_SLIDE_RATIO" val="1.777778"/>
  <p:tag name="KSO_WM_SPECIAL_SOURCE" val="jmoperation"/>
  <p:tag name="KSO_WM_SLIDE_ID" val="custom20205249_6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6"/>
  <p:tag name="KSO_WM_SLIDE_SIZE" val="864*443"/>
  <p:tag name="KSO_WM_SLIDE_POSITION" val="47*47"/>
  <p:tag name="KSO_WM_TAG_VERSION" val="1.0"/>
  <p:tag name="KSO_WM_BEAUTIFY_FLAG" val="#wm#"/>
  <p:tag name="KSO_WM_TEMPLATE_CATEGORY" val="custom"/>
  <p:tag name="KSO_WM_TEMPLATE_INDEX" val="20205249"/>
  <p:tag name="KSO_WM_SLIDE_LAYOUT" val="a_d_f"/>
  <p:tag name="KSO_WM_SLIDE_LAYOUT_CNT" val="1_2_1"/>
</p:tagLst>
</file>

<file path=ppt/tags/tag408.xml><?xml version="1.0" encoding="utf-8"?>
<p:tagLst xmlns:p="http://schemas.openxmlformats.org/presentationml/2006/main">
  <p:tag name="KSO_WM_UNIT_DEFAULT_FONT" val="14;18;2"/>
  <p:tag name="KSO_WM_UNIT_BLOCK" val="0"/>
  <p:tag name="KSO_WM_UNIT_SUBTYPE" val="a"/>
  <p:tag name="KSO_WM_UNIT_NOCLEAR" val="0"/>
  <p:tag name="KSO_WM_UNIT_VALUE" val="2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49_7*f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&#13;您的正文已经简明扼要，但信息却错综复杂，需要用更多的文字来表述；但请您尽可能提炼思想的精髓，否则容易造成观者的阅读压力，适得其反。"/>
</p:tagLst>
</file>

<file path=ppt/tags/tag409.xml><?xml version="1.0" encoding="utf-8"?>
<p:tagLst xmlns:p="http://schemas.openxmlformats.org/presentationml/2006/main">
  <p:tag name="KSO_WM_UNIT_DEFAULT_FONT" val="28;36;4"/>
  <p:tag name="KSO_WM_UNIT_BLOCK" val="0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9_7*a*1"/>
  <p:tag name="KSO_WM_TEMPLATE_CATEGORY" val="custom"/>
  <p:tag name="KSO_WM_TEMPLATE_INDEX" val="20205249"/>
  <p:tag name="KSO_WM_UNIT_LAYERLEVEL" val="1"/>
  <p:tag name="KSO_WM_TAG_VERSION" val="1.0"/>
  <p:tag name="KSO_WM_BEAUTIFY_FLAG" val="#wm#"/>
  <p:tag name="KSO_WM_UNIT_PRESET_TEXT" val="点击输入大标题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1.8},&quot;minSize&quot;:{&quot;size1&quot;:30.3},&quot;maxSize&quot;:{&quot;size1&quot;:69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244,&quot;bottom&quot;:1.6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1.69,&quot;right&quot;:1.69,&quot;bottom&quot;:1.69},&quot;marginOverLayout&quot;:{&quot;left&quot;:0.026,&quot;top&quot;:0.0,&quot;right&quot;:0.0,&quot;bottom&quot;:0.0},&quot;edge&quot;:{&quot;left&quot;:false,&quot;top&quot;:true,&quot;right&quot;:true,&quot;bottom&quot;:true},&quot;backgroundInfo&quot;:[{&quot;type&quot;:&quot;leftRight&quot;,&quot;left&quot;:0.2749708,&quot;top&quot;:0.0,&quot;right&quot;:0.0,&quot;bottom&quot;:0.0,&quot;leftAbs&quot;:false,&quot;topAbs&quot;:false,&quot;rightAbs&quot;:false,&quot;bottomAbs&quot;:false}]}]}"/>
  <p:tag name="KSO_WM_SLIDE_CAN_ADD_NAVIGATION" val="1"/>
  <p:tag name="KSO_WM_SLIDE_BACKGROUND" val="[&quot;general&quot;,&quot;frame&quot;,&quot;leftRight&quot;]"/>
  <p:tag name="KSO_WM_SLIDE_RATIO" val="1.777778"/>
  <p:tag name="KSO_WM_SPECIAL_SOURCE" val="bdnull"/>
  <p:tag name="KSO_WM_SLIDE_ID" val="custom20205249_7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7"/>
  <p:tag name="KSO_WM_SLIDE_SIZE" val="865*445"/>
  <p:tag name="KSO_WM_SLIDE_POSITION" val="47*47"/>
  <p:tag name="KSO_WM_TAG_VERSION" val="1.0"/>
  <p:tag name="KSO_WM_BEAUTIFY_FLAG" val="#wm#"/>
  <p:tag name="KSO_WM_TEMPLATE_CATEGORY" val="custom"/>
  <p:tag name="KSO_WM_TEMPLATE_INDEX" val="20205249"/>
  <p:tag name="KSO_WM_SLIDE_LAYOUT" val="a_d_f"/>
  <p:tag name="KSO_WM_SLIDE_LAYOUT_CNT" val="1_1_1"/>
</p:tagLst>
</file>

<file path=ppt/tags/tag411.xml><?xml version="1.0" encoding="utf-8"?>
<p:tagLst xmlns:p="http://schemas.openxmlformats.org/presentationml/2006/main">
  <p:tag name="KSO_WM_TEMPLATE_CATEGORY" val="custom"/>
  <p:tag name="KSO_WM_TEMPLATE_INDEX" val="20205249"/>
</p:tagLst>
</file>

<file path=ppt/tags/tag412.xml><?xml version="1.0" encoding="utf-8"?>
<p:tagLst xmlns:p="http://schemas.openxmlformats.org/presentationml/2006/main">
  <p:tag name="KSO_WM_TEMPLATE_CATEGORY" val="custom"/>
  <p:tag name="KSO_WM_TEMPLATE_INDEX" val="20205249"/>
</p:tagLst>
</file>

<file path=ppt/tags/tag413.xml><?xml version="1.0" encoding="utf-8"?>
<p:tagLst xmlns:p="http://schemas.openxmlformats.org/presentationml/2006/main">
  <p:tag name="[ANDOCX]" val="[ANDOCX]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52">
      <a:dk1>
        <a:sysClr val="windowText" lastClr="000000"/>
      </a:dk1>
      <a:lt1>
        <a:sysClr val="window" lastClr="FFFFFF"/>
      </a:lt1>
      <a:dk2>
        <a:srgbClr val="FDF4F4"/>
      </a:dk2>
      <a:lt2>
        <a:srgbClr val="FFFFFF"/>
      </a:lt2>
      <a:accent1>
        <a:srgbClr val="DA6D6A"/>
      </a:accent1>
      <a:accent2>
        <a:srgbClr val="CF6C80"/>
      </a:accent2>
      <a:accent3>
        <a:srgbClr val="C56C97"/>
      </a:accent3>
      <a:accent4>
        <a:srgbClr val="BA6BAD"/>
      </a:accent4>
      <a:accent5>
        <a:srgbClr val="B06BC4"/>
      </a:accent5>
      <a:accent6>
        <a:srgbClr val="A56AD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52">
      <a:dk1>
        <a:sysClr val="windowText" lastClr="000000"/>
      </a:dk1>
      <a:lt1>
        <a:sysClr val="window" lastClr="FFFFFF"/>
      </a:lt1>
      <a:dk2>
        <a:srgbClr val="FDF4F4"/>
      </a:dk2>
      <a:lt2>
        <a:srgbClr val="FFFFFF"/>
      </a:lt2>
      <a:accent1>
        <a:srgbClr val="DA6D6A"/>
      </a:accent1>
      <a:accent2>
        <a:srgbClr val="CF6C80"/>
      </a:accent2>
      <a:accent3>
        <a:srgbClr val="C56C97"/>
      </a:accent3>
      <a:accent4>
        <a:srgbClr val="BA6BAD"/>
      </a:accent4>
      <a:accent5>
        <a:srgbClr val="B06BC4"/>
      </a:accent5>
      <a:accent6>
        <a:srgbClr val="A56AD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3200</Words>
  <Application>WPS 演示</Application>
  <PresentationFormat/>
  <Paragraphs>235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汉仪旗黑-85S</vt:lpstr>
      <vt:lpstr>黑体</vt:lpstr>
      <vt:lpstr>Segoe UI</vt:lpstr>
      <vt:lpstr>Arial Unicode MS</vt:lpstr>
      <vt:lpstr>Calibri</vt:lpstr>
      <vt:lpstr>1_Office 主题​​</vt:lpstr>
      <vt:lpstr>2_Office 主题​​</vt:lpstr>
      <vt:lpstr>PowerPoint 演示文稿</vt:lpstr>
      <vt:lpstr>信笺导入，发现自我的迷茫</vt:lpstr>
      <vt:lpstr>PowerPoint 演示文稿</vt:lpstr>
      <vt:lpstr>参与调查，清晰自我的形象</vt:lpstr>
      <vt:lpstr>PowerPoint 演示文稿</vt:lpstr>
      <vt:lpstr>PowerPoint 演示文稿</vt:lpstr>
      <vt:lpstr>PowerPoint 演示文稿</vt:lpstr>
      <vt:lpstr>榜样引领，感悟悦纳的力量</vt:lpstr>
      <vt:lpstr>PowerPoint 演示文稿</vt:lpstr>
      <vt:lpstr>PowerPoint 演示文稿</vt:lpstr>
      <vt:lpstr>PowerPoint 演示文稿</vt:lpstr>
      <vt:lpstr>回归自我，彰显行动的决心</vt:lpstr>
      <vt:lpstr>PowerPoint 演示文稿</vt:lpstr>
      <vt:lpstr>PowerPoint 演示文稿</vt:lpstr>
      <vt:lpstr>用一句话来展现自己的观点： </vt:lpstr>
      <vt:lpstr>活动三  合唱歌曲，共勉励！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默默研墨</cp:lastModifiedBy>
  <cp:revision>14</cp:revision>
  <dcterms:created xsi:type="dcterms:W3CDTF">2021-04-20T07:36:00Z</dcterms:created>
  <dcterms:modified xsi:type="dcterms:W3CDTF">2025-06-25T06:09:05Z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026682CDF3A147D9B7E6604E364BBA57</vt:lpwstr>
  </property>
  <property fmtid="{D5CDD505-2E9C-101B-9397-08002B2CF9AE}" pid="3" name="KSOProductBuildVer">
    <vt:lpwstr>2052-12.1.0.21541</vt:lpwstr>
  </property>
</Properties>
</file>