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mp3" ContentType="audio/mp3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14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"/>
  </p:notesMasterIdLst>
  <p:sldIdLst>
    <p:sldId id="256" r:id="rId3"/>
    <p:sldId id="337" r:id="rId5"/>
    <p:sldId id="317" r:id="rId6"/>
    <p:sldId id="258" r:id="rId7"/>
    <p:sldId id="282" r:id="rId8"/>
    <p:sldId id="283" r:id="rId9"/>
    <p:sldId id="338" r:id="rId10"/>
    <p:sldId id="284" r:id="rId11"/>
    <p:sldId id="286" r:id="rId12"/>
    <p:sldId id="272" r:id="rId13"/>
    <p:sldId id="340" r:id="rId14"/>
    <p:sldId id="339" r:id="rId15"/>
    <p:sldId id="368" r:id="rId16"/>
    <p:sldId id="323" r:id="rId17"/>
    <p:sldId id="324" r:id="rId18"/>
    <p:sldId id="326" r:id="rId19"/>
    <p:sldId id="325" r:id="rId20"/>
    <p:sldId id="328" r:id="rId21"/>
    <p:sldId id="330" r:id="rId22"/>
    <p:sldId id="332" r:id="rId23"/>
    <p:sldId id="334" r:id="rId24"/>
    <p:sldId id="331" r:id="rId25"/>
    <p:sldId id="333" r:id="rId26"/>
    <p:sldId id="335" r:id="rId27"/>
    <p:sldId id="305" r:id="rId28"/>
    <p:sldId id="313" r:id="rId29"/>
    <p:sldId id="318" r:id="rId30"/>
    <p:sldId id="314" r:id="rId31"/>
    <p:sldId id="273" r:id="rId32"/>
    <p:sldId id="266" r:id="rId33"/>
    <p:sldId id="341" r:id="rId34"/>
    <p:sldId id="342" r:id="rId35"/>
  </p:sldIdLst>
  <p:sldSz cx="12192000" cy="6858000"/>
  <p:notesSz cx="6858000" cy="9144000"/>
  <p:embeddedFontLst>
    <p:embeddedFont>
      <p:font typeface="微软雅黑" panose="020B0503020204020204" pitchFamily="34" charset="-122"/>
      <p:regular r:id="rId39"/>
    </p:embeddedFont>
    <p:embeddedFont>
      <p:font typeface="楷体" panose="02010609060101010101" charset="-122"/>
      <p:regular r:id="rId40"/>
    </p:embeddedFont>
    <p:embeddedFont>
      <p:font typeface="黑体" panose="02010609060101010101" charset="-122"/>
      <p:regular r:id="rId41"/>
    </p:embeddedFont>
    <p:embeddedFont>
      <p:font typeface="等线" panose="02010600030101010101" charset="-122"/>
      <p:regular r:id="rId42"/>
    </p:embeddedFont>
    <p:embeddedFont>
      <p:font typeface="等线 Light" panose="02010600030101010101" charset="-122"/>
      <p:regular r:id="rId43"/>
    </p:embeddedFont>
    <p:embeddedFont>
      <p:font typeface="文道潮黑" panose="02010600040101010101" pitchFamily="2" charset="-122"/>
      <p:regular r:id="rId44"/>
    </p:embeddedFont>
    <p:embeddedFont>
      <p:font typeface="华文楷体" panose="02010600040101010101" pitchFamily="2" charset="-122"/>
      <p:regular r:id="rId45"/>
    </p:embeddedFont>
    <p:embeddedFont>
      <p:font typeface="华光中长宋_CNKI" panose="02000500000000000000" pitchFamily="2" charset="-122"/>
      <p:regular r:id="rId46"/>
    </p:embeddedFont>
    <p:embeddedFont>
      <p:font typeface="华光胖头鱼_CNKI" panose="02000500000000000000" pitchFamily="2" charset="-122"/>
      <p:regular r:id="rId47"/>
    </p:embeddedFont>
    <p:embeddedFont>
      <p:font typeface="有爱魔兽圆体 CN Medium" panose="020B0602040504020204" pitchFamily="34" charset="-122"/>
      <p:regular r:id="rId48"/>
    </p:embeddedFont>
    <p:embeddedFont>
      <p:font typeface="有爱魔兽圆体 CN" panose="020B0502040504020204" pitchFamily="34" charset="-122"/>
      <p:regular r:id="rId49"/>
    </p:embeddedFont>
    <p:embeddedFont>
      <p:font typeface="华光行书_CNKI" panose="02000500000000000000" pitchFamily="2" charset="-122"/>
      <p:regular r:id="rId50"/>
    </p:embeddedFont>
    <p:embeddedFont>
      <p:font typeface="Caveat" panose="00000500000000000000" pitchFamily="2" charset="0"/>
      <p:regular r:id="rId51"/>
      <p:bold r:id="rId52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D197"/>
    <a:srgbClr val="7C9CD6"/>
    <a:srgbClr val="FFB633"/>
    <a:srgbClr val="8258A2"/>
    <a:srgbClr val="3E6CC0"/>
    <a:srgbClr val="2E508E"/>
    <a:srgbClr val="A081B9"/>
    <a:srgbClr val="B8A1CB"/>
    <a:srgbClr val="4854E3"/>
    <a:srgbClr val="4248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82" autoAdjust="0"/>
    <p:restoredTop sz="94660"/>
  </p:normalViewPr>
  <p:slideViewPr>
    <p:cSldViewPr snapToGrid="0">
      <p:cViewPr varScale="1">
        <p:scale>
          <a:sx n="83" d="100"/>
          <a:sy n="83" d="100"/>
        </p:scale>
        <p:origin x="39" y="20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2" Type="http://schemas.openxmlformats.org/officeDocument/2006/relationships/font" Target="fonts/font14.fntdata"/><Relationship Id="rId51" Type="http://schemas.openxmlformats.org/officeDocument/2006/relationships/font" Target="fonts/font13.fntdata"/><Relationship Id="rId50" Type="http://schemas.openxmlformats.org/officeDocument/2006/relationships/font" Target="fonts/font12.fntdata"/><Relationship Id="rId5" Type="http://schemas.openxmlformats.org/officeDocument/2006/relationships/slide" Target="slides/slide2.xml"/><Relationship Id="rId49" Type="http://schemas.openxmlformats.org/officeDocument/2006/relationships/font" Target="fonts/font11.fntdata"/><Relationship Id="rId48" Type="http://schemas.openxmlformats.org/officeDocument/2006/relationships/font" Target="fonts/font10.fntdata"/><Relationship Id="rId47" Type="http://schemas.openxmlformats.org/officeDocument/2006/relationships/font" Target="fonts/font9.fntdata"/><Relationship Id="rId46" Type="http://schemas.openxmlformats.org/officeDocument/2006/relationships/font" Target="fonts/font8.fntdata"/><Relationship Id="rId45" Type="http://schemas.openxmlformats.org/officeDocument/2006/relationships/font" Target="fonts/font7.fntdata"/><Relationship Id="rId44" Type="http://schemas.openxmlformats.org/officeDocument/2006/relationships/font" Target="fonts/font6.fntdata"/><Relationship Id="rId43" Type="http://schemas.openxmlformats.org/officeDocument/2006/relationships/font" Target="fonts/font5.fntdata"/><Relationship Id="rId42" Type="http://schemas.openxmlformats.org/officeDocument/2006/relationships/font" Target="fonts/font4.fntdata"/><Relationship Id="rId41" Type="http://schemas.openxmlformats.org/officeDocument/2006/relationships/font" Target="fonts/font3.fntdata"/><Relationship Id="rId40" Type="http://schemas.openxmlformats.org/officeDocument/2006/relationships/font" Target="fonts/font2.fntdata"/><Relationship Id="rId4" Type="http://schemas.openxmlformats.org/officeDocument/2006/relationships/notesMaster" Target="notesMasters/notesMaster1.xml"/><Relationship Id="rId39" Type="http://schemas.openxmlformats.org/officeDocument/2006/relationships/font" Target="fonts/font1.fntdata"/><Relationship Id="rId38" Type="http://schemas.openxmlformats.org/officeDocument/2006/relationships/tableStyles" Target="tableStyles.xml"/><Relationship Id="rId37" Type="http://schemas.openxmlformats.org/officeDocument/2006/relationships/viewProps" Target="viewProps.xml"/><Relationship Id="rId36" Type="http://schemas.openxmlformats.org/officeDocument/2006/relationships/presProps" Target="presProps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793C9B-FB5A-4DF2-9D6F-FBF517220524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5D4DE9-EBD8-47C7-8B2B-3F2A5988B61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5D4DE9-EBD8-47C7-8B2B-3F2A5988B6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5D4DE9-EBD8-47C7-8B2B-3F2A5988B6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5D4DE9-EBD8-47C7-8B2B-3F2A5988B6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5D4DE9-EBD8-47C7-8B2B-3F2A5988B6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5D4DE9-EBD8-47C7-8B2B-3F2A5988B6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5D4DE9-EBD8-47C7-8B2B-3F2A5988B6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5D4DE9-EBD8-47C7-8B2B-3F2A5988B6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85D4DE9-EBD8-47C7-8B2B-3F2A5988B6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85D4DE9-EBD8-47C7-8B2B-3F2A5988B6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5D4DE9-EBD8-47C7-8B2B-3F2A5988B6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5D4DE9-EBD8-47C7-8B2B-3F2A5988B6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5D4DE9-EBD8-47C7-8B2B-3F2A5988B6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85D4DE9-EBD8-47C7-8B2B-3F2A5988B6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5D4DE9-EBD8-47C7-8B2B-3F2A5988B6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5D4DE9-EBD8-47C7-8B2B-3F2A5988B6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5D4DE9-EBD8-47C7-8B2B-3F2A5988B6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5D4DE9-EBD8-47C7-8B2B-3F2A5988B6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5D4DE9-EBD8-47C7-8B2B-3F2A5988B6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5D4DE9-EBD8-47C7-8B2B-3F2A5988B6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5D4DE9-EBD8-47C7-8B2B-3F2A5988B6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5D4DE9-EBD8-47C7-8B2B-3F2A5988B6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5D4DE9-EBD8-47C7-8B2B-3F2A5988B6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5D4DE9-EBD8-47C7-8B2B-3F2A5988B6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5D4DE9-EBD8-47C7-8B2B-3F2A5988B6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5D4DE9-EBD8-47C7-8B2B-3F2A5988B6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5D4DE9-EBD8-47C7-8B2B-3F2A5988B6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5D4DE9-EBD8-47C7-8B2B-3F2A5988B6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5D4DE9-EBD8-47C7-8B2B-3F2A5988B6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DA73D-CA0A-4976-9619-1CB46C9F8BE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D7A5E-AA4E-4D0E-B4E6-DE6157294DD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DA73D-CA0A-4976-9619-1CB46C9F8BE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D7A5E-AA4E-4D0E-B4E6-DE6157294DD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 hasCustomPrompt="1"/>
          </p:nvPr>
        </p:nvSpPr>
        <p:spPr>
          <a:xfrm>
            <a:off x="7670219" y="1820228"/>
            <a:ext cx="2360935" cy="236093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此处插入你的微信二维码</a:t>
            </a:r>
            <a:endParaRPr lang="zh-CN" altLang="en-US" dirty="0"/>
          </a:p>
        </p:txBody>
      </p:sp>
      <p:sp>
        <p:nvSpPr>
          <p:cNvPr id="12" name="图片占位符 10"/>
          <p:cNvSpPr>
            <a:spLocks noGrp="1"/>
          </p:cNvSpPr>
          <p:nvPr>
            <p:ph type="pic" sz="quarter" idx="11" hasCustomPrompt="1"/>
          </p:nvPr>
        </p:nvSpPr>
        <p:spPr>
          <a:xfrm>
            <a:off x="2000394" y="1650321"/>
            <a:ext cx="2729846" cy="2729844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此处插入你的微信二维码</a:t>
            </a:r>
            <a:endParaRPr lang="zh-CN" altLang="en-US" dirty="0"/>
          </a:p>
        </p:txBody>
      </p:sp>
      <p:sp>
        <p:nvSpPr>
          <p:cNvPr id="17" name="文本占位符 15"/>
          <p:cNvSpPr>
            <a:spLocks noGrp="1"/>
          </p:cNvSpPr>
          <p:nvPr>
            <p:ph type="body" sz="quarter" idx="13" hasCustomPrompt="1"/>
          </p:nvPr>
        </p:nvSpPr>
        <p:spPr>
          <a:xfrm>
            <a:off x="2623322" y="4563044"/>
            <a:ext cx="1483990" cy="623888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zh-CN" altLang="en-US" dirty="0"/>
              <a:t>作者姓名</a:t>
            </a:r>
            <a:endParaRPr lang="zh-CN" altLang="en-US" dirty="0"/>
          </a:p>
        </p:txBody>
      </p:sp>
      <p:sp>
        <p:nvSpPr>
          <p:cNvPr id="19" name="矩形 18"/>
          <p:cNvSpPr/>
          <p:nvPr userDrawn="1"/>
        </p:nvSpPr>
        <p:spPr>
          <a:xfrm>
            <a:off x="0" y="-1"/>
            <a:ext cx="12192000" cy="1558881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19"/>
          <p:cNvSpPr/>
          <p:nvPr userDrawn="1"/>
        </p:nvSpPr>
        <p:spPr>
          <a:xfrm flipV="1">
            <a:off x="0" y="5299119"/>
            <a:ext cx="12192000" cy="1558881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4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8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CDA73D-CA0A-4976-9619-1CB46C9F8BE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3D7A5E-AA4E-4D0E-B4E6-DE6157294DD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1.xml"/><Relationship Id="rId5" Type="http://schemas.microsoft.com/office/2007/relationships/hdphoto" Target="../media/image6.wdp"/><Relationship Id="rId4" Type="http://schemas.openxmlformats.org/officeDocument/2006/relationships/image" Target="../media/image5.png"/><Relationship Id="rId3" Type="http://schemas.microsoft.com/office/2007/relationships/hdphoto" Target="../media/image4.wdp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6.pn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1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2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59.png"/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3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4.png"/><Relationship Id="rId1" Type="http://schemas.openxmlformats.org/officeDocument/2006/relationships/image" Target="../media/image63.png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slide" Target="slide32.xml"/><Relationship Id="rId3" Type="http://schemas.openxmlformats.org/officeDocument/2006/relationships/image" Target="../media/image66.png"/><Relationship Id="rId2" Type="http://schemas.openxmlformats.org/officeDocument/2006/relationships/slide" Target="slide31.xml"/><Relationship Id="rId1" Type="http://schemas.openxmlformats.org/officeDocument/2006/relationships/image" Target="../media/image6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8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audio" Target="NULL" TargetMode="External"/><Relationship Id="rId8" Type="http://schemas.microsoft.com/office/2007/relationships/hdphoto" Target="../media/image71.wdp"/><Relationship Id="rId7" Type="http://schemas.openxmlformats.org/officeDocument/2006/relationships/image" Target="../media/image70.png"/><Relationship Id="rId6" Type="http://schemas.openxmlformats.org/officeDocument/2006/relationships/image" Target="../media/image61.png"/><Relationship Id="rId5" Type="http://schemas.openxmlformats.org/officeDocument/2006/relationships/image" Target="../media/image69.png"/><Relationship Id="rId4" Type="http://schemas.openxmlformats.org/officeDocument/2006/relationships/image" Target="../media/image59.png"/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3" Type="http://schemas.openxmlformats.org/officeDocument/2006/relationships/notesSlide" Target="../notesSlides/notesSlide15.xml"/><Relationship Id="rId12" Type="http://schemas.openxmlformats.org/officeDocument/2006/relationships/slideLayout" Target="../slideLayouts/slideLayout2.xml"/><Relationship Id="rId11" Type="http://schemas.openxmlformats.org/officeDocument/2006/relationships/image" Target="../media/image72.png"/><Relationship Id="rId10" Type="http://schemas.microsoft.com/office/2007/relationships/media" Target="../media/media2.mp3"/><Relationship Id="rId1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6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image" Target="../media/image63.pn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72.png"/><Relationship Id="rId7" Type="http://schemas.microsoft.com/office/2007/relationships/media" Target="../media/media3.mp3"/><Relationship Id="rId6" Type="http://schemas.openxmlformats.org/officeDocument/2006/relationships/audio" Target="../media/media3.mp3"/><Relationship Id="rId5" Type="http://schemas.openxmlformats.org/officeDocument/2006/relationships/image" Target="../media/image80.png"/><Relationship Id="rId4" Type="http://schemas.openxmlformats.org/officeDocument/2006/relationships/image" Target="../media/image65.png"/><Relationship Id="rId3" Type="http://schemas.microsoft.com/office/2007/relationships/hdphoto" Target="../media/image79.wdp"/><Relationship Id="rId2" Type="http://schemas.openxmlformats.org/officeDocument/2006/relationships/image" Target="../media/image78.png"/><Relationship Id="rId10" Type="http://schemas.openxmlformats.org/officeDocument/2006/relationships/notesSlide" Target="../notesSlides/notesSlide17.xml"/><Relationship Id="rId1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.png"/><Relationship Id="rId8" Type="http://schemas.openxmlformats.org/officeDocument/2006/relationships/image" Target="../media/image14.png"/><Relationship Id="rId7" Type="http://schemas.openxmlformats.org/officeDocument/2006/relationships/image" Target="../media/image13.png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2" Type="http://schemas.openxmlformats.org/officeDocument/2006/relationships/notesSlide" Target="../notesSlides/notesSlide2.xml"/><Relationship Id="rId21" Type="http://schemas.openxmlformats.org/officeDocument/2006/relationships/slideLayout" Target="../slideLayouts/slideLayout2.xml"/><Relationship Id="rId20" Type="http://schemas.openxmlformats.org/officeDocument/2006/relationships/image" Target="../media/image26.png"/><Relationship Id="rId2" Type="http://schemas.openxmlformats.org/officeDocument/2006/relationships/image" Target="../media/image8.png"/><Relationship Id="rId19" Type="http://schemas.openxmlformats.org/officeDocument/2006/relationships/image" Target="../media/image25.png"/><Relationship Id="rId18" Type="http://schemas.openxmlformats.org/officeDocument/2006/relationships/image" Target="../media/image24.png"/><Relationship Id="rId17" Type="http://schemas.openxmlformats.org/officeDocument/2006/relationships/image" Target="../media/image23.png"/><Relationship Id="rId16" Type="http://schemas.openxmlformats.org/officeDocument/2006/relationships/image" Target="../media/image22.png"/><Relationship Id="rId15" Type="http://schemas.openxmlformats.org/officeDocument/2006/relationships/image" Target="../media/image21.png"/><Relationship Id="rId14" Type="http://schemas.openxmlformats.org/officeDocument/2006/relationships/image" Target="../media/image20.png"/><Relationship Id="rId13" Type="http://schemas.openxmlformats.org/officeDocument/2006/relationships/image" Target="../media/image19.png"/><Relationship Id="rId12" Type="http://schemas.openxmlformats.org/officeDocument/2006/relationships/image" Target="../media/image18.png"/><Relationship Id="rId11" Type="http://schemas.openxmlformats.org/officeDocument/2006/relationships/image" Target="../media/image17.png"/><Relationship Id="rId10" Type="http://schemas.openxmlformats.org/officeDocument/2006/relationships/image" Target="../media/image16.png"/><Relationship Id="rId1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image" Target="../media/image62.png"/><Relationship Id="rId8" Type="http://schemas.microsoft.com/office/2007/relationships/hdphoto" Target="../media/image71.wdp"/><Relationship Id="rId7" Type="http://schemas.openxmlformats.org/officeDocument/2006/relationships/image" Target="../media/image70.png"/><Relationship Id="rId6" Type="http://schemas.openxmlformats.org/officeDocument/2006/relationships/image" Target="../media/image61.png"/><Relationship Id="rId5" Type="http://schemas.openxmlformats.org/officeDocument/2006/relationships/image" Target="../media/image69.png"/><Relationship Id="rId4" Type="http://schemas.openxmlformats.org/officeDocument/2006/relationships/image" Target="../media/image59.png"/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4" Type="http://schemas.openxmlformats.org/officeDocument/2006/relationships/notesSlide" Target="../notesSlides/notesSlide19.xml"/><Relationship Id="rId13" Type="http://schemas.openxmlformats.org/officeDocument/2006/relationships/slideLayout" Target="../slideLayouts/slideLayout2.xml"/><Relationship Id="rId12" Type="http://schemas.openxmlformats.org/officeDocument/2006/relationships/image" Target="../media/image72.png"/><Relationship Id="rId11" Type="http://schemas.microsoft.com/office/2007/relationships/media" Target="../media/media2.mp3"/><Relationship Id="rId10" Type="http://schemas.openxmlformats.org/officeDocument/2006/relationships/audio" Target="NULL" TargetMode="External"/><Relationship Id="rId1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9" Type="http://schemas.microsoft.com/office/2007/relationships/media" Target="../media/media5.mp3"/><Relationship Id="rId8" Type="http://schemas.openxmlformats.org/officeDocument/2006/relationships/audio" Target="NULL" TargetMode="External"/><Relationship Id="rId7" Type="http://schemas.openxmlformats.org/officeDocument/2006/relationships/image" Target="../media/image82.png"/><Relationship Id="rId6" Type="http://schemas.microsoft.com/office/2007/relationships/media" Target="../media/media4.mp4"/><Relationship Id="rId5" Type="http://schemas.openxmlformats.org/officeDocument/2006/relationships/video" Target="NULL" TargetMode="External"/><Relationship Id="rId4" Type="http://schemas.openxmlformats.org/officeDocument/2006/relationships/image" Target="../media/image81.png"/><Relationship Id="rId3" Type="http://schemas.microsoft.com/office/2007/relationships/hdphoto" Target="../media/image79.wdp"/><Relationship Id="rId2" Type="http://schemas.openxmlformats.org/officeDocument/2006/relationships/image" Target="../media/image78.png"/><Relationship Id="rId13" Type="http://schemas.openxmlformats.org/officeDocument/2006/relationships/notesSlide" Target="../notesSlides/notesSlide20.xml"/><Relationship Id="rId12" Type="http://schemas.openxmlformats.org/officeDocument/2006/relationships/slideLayout" Target="../slideLayouts/slideLayout2.xml"/><Relationship Id="rId11" Type="http://schemas.openxmlformats.org/officeDocument/2006/relationships/image" Target="../media/image69.png"/><Relationship Id="rId10" Type="http://schemas.openxmlformats.org/officeDocument/2006/relationships/image" Target="../media/image72.png"/><Relationship Id="rId1" Type="http://schemas.openxmlformats.org/officeDocument/2006/relationships/image" Target="../media/image6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image" Target="../media/image62.png"/><Relationship Id="rId8" Type="http://schemas.microsoft.com/office/2007/relationships/hdphoto" Target="../media/image71.wdp"/><Relationship Id="rId7" Type="http://schemas.openxmlformats.org/officeDocument/2006/relationships/image" Target="../media/image70.png"/><Relationship Id="rId6" Type="http://schemas.openxmlformats.org/officeDocument/2006/relationships/image" Target="../media/image61.png"/><Relationship Id="rId5" Type="http://schemas.openxmlformats.org/officeDocument/2006/relationships/image" Target="../media/image69.png"/><Relationship Id="rId4" Type="http://schemas.openxmlformats.org/officeDocument/2006/relationships/image" Target="../media/image59.png"/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4" Type="http://schemas.openxmlformats.org/officeDocument/2006/relationships/notesSlide" Target="../notesSlides/notesSlide22.xml"/><Relationship Id="rId13" Type="http://schemas.openxmlformats.org/officeDocument/2006/relationships/slideLayout" Target="../slideLayouts/slideLayout2.xml"/><Relationship Id="rId12" Type="http://schemas.openxmlformats.org/officeDocument/2006/relationships/image" Target="../media/image72.png"/><Relationship Id="rId11" Type="http://schemas.microsoft.com/office/2007/relationships/media" Target="../media/media2.mp3"/><Relationship Id="rId10" Type="http://schemas.openxmlformats.org/officeDocument/2006/relationships/audio" Target="NULL" TargetMode="External"/><Relationship Id="rId1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image" Target="../media/image62.png"/><Relationship Id="rId8" Type="http://schemas.openxmlformats.org/officeDocument/2006/relationships/image" Target="../media/image61.png"/><Relationship Id="rId7" Type="http://schemas.openxmlformats.org/officeDocument/2006/relationships/image" Target="../media/image85.png"/><Relationship Id="rId6" Type="http://schemas.openxmlformats.org/officeDocument/2006/relationships/image" Target="../media/image10.png"/><Relationship Id="rId5" Type="http://schemas.microsoft.com/office/2007/relationships/hdphoto" Target="../media/image84.wdp"/><Relationship Id="rId4" Type="http://schemas.openxmlformats.org/officeDocument/2006/relationships/image" Target="../media/image83.png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1" Type="http://schemas.openxmlformats.org/officeDocument/2006/relationships/notesSlide" Target="../notesSlides/notesSlide23.xml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6.jpeg"/></Relationships>
</file>

<file path=ppt/slides/_rels/slide2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5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87.png"/><Relationship Id="rId2" Type="http://schemas.microsoft.com/office/2007/relationships/media" Target="../media/media6.mp4"/><Relationship Id="rId1" Type="http://schemas.openxmlformats.org/officeDocument/2006/relationships/video" Target="../media/media6.mp4"/></Relationships>
</file>

<file path=ppt/slides/_rels/slide2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6.xml"/><Relationship Id="rId6" Type="http://schemas.openxmlformats.org/officeDocument/2006/relationships/slideLayout" Target="../slideLayouts/slideLayout2.xml"/><Relationship Id="rId5" Type="http://schemas.microsoft.com/office/2007/relationships/hdphoto" Target="../media/image54.wdp"/><Relationship Id="rId4" Type="http://schemas.openxmlformats.org/officeDocument/2006/relationships/image" Target="../media/image53.png"/><Relationship Id="rId3" Type="http://schemas.openxmlformats.org/officeDocument/2006/relationships/image" Target="../media/image52.png"/><Relationship Id="rId2" Type="http://schemas.microsoft.com/office/2007/relationships/hdphoto" Target="../media/image46.wdp"/><Relationship Id="rId1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7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image" Target="../media/image8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7.png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8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3.png"/><Relationship Id="rId1" Type="http://schemas.openxmlformats.org/officeDocument/2006/relationships/image" Target="../media/image91.png"/></Relationships>
</file>

<file path=ppt/slides/_rels/slide3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microsoft.com/office/2007/relationships/media" Target="../media/media7.mp3"/><Relationship Id="rId4" Type="http://schemas.openxmlformats.org/officeDocument/2006/relationships/audio" Target="NULL" TargetMode="External"/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" Target="slide15.xml"/></Relationships>
</file>

<file path=ppt/slides/_rels/slide3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slide" Target="slide15.xml"/><Relationship Id="rId3" Type="http://schemas.openxmlformats.org/officeDocument/2006/relationships/image" Target="../media/image72.png"/><Relationship Id="rId2" Type="http://schemas.microsoft.com/office/2007/relationships/media" Target="../media/media7.mp3"/><Relationship Id="rId1" Type="http://schemas.openxmlformats.org/officeDocument/2006/relationships/audio" Target="NULL" TargetMode="External"/></Relationships>
</file>

<file path=ppt/slides/_rels/slide4.xml.rels><?xml version="1.0" encoding="UTF-8" standalone="yes"?>
<Relationships xmlns="http://schemas.openxmlformats.org/package/2006/relationships"><Relationship Id="rId9" Type="http://schemas.microsoft.com/office/2007/relationships/media" Target="../media/media1.mp3"/><Relationship Id="rId8" Type="http://schemas.openxmlformats.org/officeDocument/2006/relationships/audio" Target="../media/media1.mp3"/><Relationship Id="rId7" Type="http://schemas.microsoft.com/office/2007/relationships/hdphoto" Target="../media/image34.wdp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microsoft.com/office/2007/relationships/hdphoto" Target="../media/image31.wdp"/><Relationship Id="rId3" Type="http://schemas.openxmlformats.org/officeDocument/2006/relationships/image" Target="../media/image30.png"/><Relationship Id="rId2" Type="http://schemas.microsoft.com/office/2007/relationships/hdphoto" Target="../media/image29.wdp"/><Relationship Id="rId12" Type="http://schemas.openxmlformats.org/officeDocument/2006/relationships/notesSlide" Target="../notesSlides/notesSlide4.xml"/><Relationship Id="rId11" Type="http://schemas.openxmlformats.org/officeDocument/2006/relationships/slideLayout" Target="../slideLayouts/slideLayout2.xml"/><Relationship Id="rId10" Type="http://schemas.openxmlformats.org/officeDocument/2006/relationships/image" Target="../media/image35.png"/><Relationship Id="rId1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9" Type="http://schemas.microsoft.com/office/2007/relationships/media" Target="../media/media1.mp3"/><Relationship Id="rId8" Type="http://schemas.openxmlformats.org/officeDocument/2006/relationships/audio" Target="../media/media1.mp3"/><Relationship Id="rId7" Type="http://schemas.microsoft.com/office/2007/relationships/hdphoto" Target="../media/image34.wdp"/><Relationship Id="rId6" Type="http://schemas.openxmlformats.org/officeDocument/2006/relationships/image" Target="../media/image33.png"/><Relationship Id="rId5" Type="http://schemas.microsoft.com/office/2007/relationships/hdphoto" Target="../media/image38.wdp"/><Relationship Id="rId4" Type="http://schemas.openxmlformats.org/officeDocument/2006/relationships/image" Target="../media/image37.png"/><Relationship Id="rId3" Type="http://schemas.openxmlformats.org/officeDocument/2006/relationships/image" Target="../media/image36.png"/><Relationship Id="rId2" Type="http://schemas.microsoft.com/office/2007/relationships/hdphoto" Target="../media/image29.wdp"/><Relationship Id="rId12" Type="http://schemas.openxmlformats.org/officeDocument/2006/relationships/notesSlide" Target="../notesSlides/notesSlide5.xml"/><Relationship Id="rId11" Type="http://schemas.openxmlformats.org/officeDocument/2006/relationships/slideLayout" Target="../slideLayouts/slideLayout2.xml"/><Relationship Id="rId10" Type="http://schemas.openxmlformats.org/officeDocument/2006/relationships/image" Target="../media/image35.png"/><Relationship Id="rId1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35.png"/><Relationship Id="rId8" Type="http://schemas.microsoft.com/office/2007/relationships/media" Target="../media/media1.mp3"/><Relationship Id="rId7" Type="http://schemas.openxmlformats.org/officeDocument/2006/relationships/audio" Target="../media/media1.mp3"/><Relationship Id="rId6" Type="http://schemas.microsoft.com/office/2007/relationships/hdphoto" Target="../media/image34.wdp"/><Relationship Id="rId5" Type="http://schemas.openxmlformats.org/officeDocument/2006/relationships/image" Target="../media/image33.png"/><Relationship Id="rId4" Type="http://schemas.microsoft.com/office/2007/relationships/hdphoto" Target="../media/image40.wdp"/><Relationship Id="rId3" Type="http://schemas.openxmlformats.org/officeDocument/2006/relationships/image" Target="../media/image39.png"/><Relationship Id="rId2" Type="http://schemas.microsoft.com/office/2007/relationships/hdphoto" Target="../media/image29.wdp"/><Relationship Id="rId11" Type="http://schemas.openxmlformats.org/officeDocument/2006/relationships/notesSlide" Target="../notesSlides/notesSlide6.xml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37.png"/><Relationship Id="rId8" Type="http://schemas.openxmlformats.org/officeDocument/2006/relationships/image" Target="../media/image36.png"/><Relationship Id="rId7" Type="http://schemas.openxmlformats.org/officeDocument/2006/relationships/image" Target="../media/image32.png"/><Relationship Id="rId6" Type="http://schemas.microsoft.com/office/2007/relationships/hdphoto" Target="../media/image31.wdp"/><Relationship Id="rId5" Type="http://schemas.openxmlformats.org/officeDocument/2006/relationships/image" Target="../media/image30.png"/><Relationship Id="rId4" Type="http://schemas.microsoft.com/office/2007/relationships/hdphoto" Target="../media/image40.wdp"/><Relationship Id="rId3" Type="http://schemas.openxmlformats.org/officeDocument/2006/relationships/image" Target="../media/image39.png"/><Relationship Id="rId2" Type="http://schemas.microsoft.com/office/2007/relationships/hdphoto" Target="../media/image29.wdp"/><Relationship Id="rId12" Type="http://schemas.openxmlformats.org/officeDocument/2006/relationships/notesSlide" Target="../notesSlides/notesSlide7.xml"/><Relationship Id="rId11" Type="http://schemas.openxmlformats.org/officeDocument/2006/relationships/slideLayout" Target="../slideLayouts/slideLayout2.xml"/><Relationship Id="rId10" Type="http://schemas.microsoft.com/office/2007/relationships/hdphoto" Target="../media/image38.wdp"/><Relationship Id="rId1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4.png"/><Relationship Id="rId3" Type="http://schemas.microsoft.com/office/2007/relationships/hdphoto" Target="../media/image43.wdp"/><Relationship Id="rId2" Type="http://schemas.openxmlformats.org/officeDocument/2006/relationships/image" Target="../media/image42.png"/><Relationship Id="rId1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53.png"/><Relationship Id="rId8" Type="http://schemas.openxmlformats.org/officeDocument/2006/relationships/image" Target="../media/image52.png"/><Relationship Id="rId7" Type="http://schemas.microsoft.com/office/2007/relationships/hdphoto" Target="../media/image51.wdp"/><Relationship Id="rId6" Type="http://schemas.openxmlformats.org/officeDocument/2006/relationships/image" Target="../media/image50.png"/><Relationship Id="rId5" Type="http://schemas.microsoft.com/office/2007/relationships/hdphoto" Target="../media/image49.wdp"/><Relationship Id="rId4" Type="http://schemas.openxmlformats.org/officeDocument/2006/relationships/image" Target="../media/image48.png"/><Relationship Id="rId3" Type="http://schemas.openxmlformats.org/officeDocument/2006/relationships/image" Target="../media/image47.png"/><Relationship Id="rId2" Type="http://schemas.microsoft.com/office/2007/relationships/hdphoto" Target="../media/image46.wdp"/><Relationship Id="rId12" Type="http://schemas.openxmlformats.org/officeDocument/2006/relationships/notesSlide" Target="../notesSlides/notesSlide9.xml"/><Relationship Id="rId11" Type="http://schemas.openxmlformats.org/officeDocument/2006/relationships/slideLayout" Target="../slideLayouts/slideLayout2.xml"/><Relationship Id="rId10" Type="http://schemas.microsoft.com/office/2007/relationships/hdphoto" Target="../media/image54.wdp"/><Relationship Id="rId1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: 圆角 5"/>
          <p:cNvSpPr/>
          <p:nvPr/>
        </p:nvSpPr>
        <p:spPr>
          <a:xfrm>
            <a:off x="685800" y="828675"/>
            <a:ext cx="10820400" cy="5200650"/>
          </a:xfrm>
          <a:prstGeom prst="roundRect">
            <a:avLst>
              <a:gd name="adj" fmla="val 3480"/>
            </a:avLst>
          </a:prstGeom>
          <a:solidFill>
            <a:schemeClr val="bg1"/>
          </a:solidFill>
          <a:ln>
            <a:noFill/>
          </a:ln>
          <a:effectLst>
            <a:outerShdw blurRad="215900" algn="ctr" rotWithShape="0">
              <a:srgbClr val="CE8152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椭圆 18"/>
          <p:cNvSpPr/>
          <p:nvPr/>
        </p:nvSpPr>
        <p:spPr>
          <a:xfrm>
            <a:off x="9408795" y="3690509"/>
            <a:ext cx="723900" cy="723900"/>
          </a:xfrm>
          <a:prstGeom prst="ellipse">
            <a:avLst/>
          </a:prstGeom>
          <a:solidFill>
            <a:srgbClr val="FFC5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1">
            <a:alphaModFix amt="82000"/>
          </a:blip>
          <a:stretch>
            <a:fillRect/>
          </a:stretch>
        </p:blipFill>
        <p:spPr>
          <a:xfrm>
            <a:off x="8837563" y="3144124"/>
            <a:ext cx="1816835" cy="1816835"/>
          </a:xfrm>
          <a:prstGeom prst="rect">
            <a:avLst/>
          </a:prstGeom>
        </p:spPr>
      </p:pic>
      <p:sp>
        <p:nvSpPr>
          <p:cNvPr id="18" name="椭圆 17"/>
          <p:cNvSpPr/>
          <p:nvPr/>
        </p:nvSpPr>
        <p:spPr>
          <a:xfrm>
            <a:off x="5426244" y="4617780"/>
            <a:ext cx="993606" cy="993606"/>
          </a:xfrm>
          <a:prstGeom prst="ellipse">
            <a:avLst/>
          </a:prstGeom>
          <a:solidFill>
            <a:srgbClr val="EEAE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3617772" y="1246614"/>
            <a:ext cx="153489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/>
          <p:cNvSpPr/>
          <p:nvPr/>
        </p:nvSpPr>
        <p:spPr>
          <a:xfrm>
            <a:off x="4243968" y="1246614"/>
            <a:ext cx="153489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/>
          <p:cNvSpPr/>
          <p:nvPr/>
        </p:nvSpPr>
        <p:spPr>
          <a:xfrm>
            <a:off x="4913121" y="1246614"/>
            <a:ext cx="153489" cy="45719"/>
          </a:xfrm>
          <a:prstGeom prst="rect">
            <a:avLst/>
          </a:prstGeom>
          <a:solidFill>
            <a:srgbClr val="FFC5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矩形 27"/>
          <p:cNvSpPr/>
          <p:nvPr/>
        </p:nvSpPr>
        <p:spPr>
          <a:xfrm>
            <a:off x="5576134" y="1246614"/>
            <a:ext cx="153489" cy="45719"/>
          </a:xfrm>
          <a:prstGeom prst="rect">
            <a:avLst/>
          </a:prstGeom>
          <a:solidFill>
            <a:srgbClr val="FFC5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1567180" y="1246505"/>
            <a:ext cx="8711565" cy="34150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7200" b="1" dirty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入</a:t>
            </a:r>
            <a:r>
              <a:rPr lang="en-US" altLang="zh-CN" sz="7200" b="1" dirty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“</a:t>
            </a:r>
            <a:r>
              <a:rPr lang="zh-CN" altLang="en-US" sz="7200" b="1" dirty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坑</a:t>
            </a:r>
            <a:r>
              <a:rPr lang="en-US" altLang="zh-CN" sz="7200" b="1" dirty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”</a:t>
            </a:r>
            <a:endParaRPr lang="en-US" altLang="zh-CN" sz="7200" b="1" dirty="0">
              <a:solidFill>
                <a:schemeClr val="accent4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en-US" altLang="zh-CN" sz="7200" b="1" dirty="0">
                <a:solidFill>
                  <a:srgbClr val="6686A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    VS</a:t>
            </a:r>
            <a:endParaRPr lang="en-US" altLang="zh-CN" sz="7200" b="1" dirty="0">
              <a:solidFill>
                <a:srgbClr val="6686A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en-US" altLang="zh-CN" sz="7200" b="1" dirty="0">
                <a:solidFill>
                  <a:srgbClr val="6686A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         </a:t>
            </a:r>
            <a:r>
              <a:rPr lang="zh-CN" altLang="en-US" sz="7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出</a:t>
            </a:r>
            <a:r>
              <a:rPr lang="en-US" altLang="zh-CN" sz="7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“</a:t>
            </a:r>
            <a:r>
              <a:rPr lang="zh-CN" altLang="en-US" sz="7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坑</a:t>
            </a:r>
            <a:r>
              <a:rPr lang="en-US" altLang="zh-CN" sz="7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”</a:t>
            </a:r>
            <a:endParaRPr lang="en-US" altLang="zh-CN" sz="72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46" name="图片 4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6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67755" y="5352727"/>
            <a:ext cx="2954172" cy="548688"/>
          </a:xfrm>
          <a:prstGeom prst="rect">
            <a:avLst/>
          </a:prstGeom>
        </p:spPr>
      </p:pic>
      <p:grpSp>
        <p:nvGrpSpPr>
          <p:cNvPr id="86" name="组合 85"/>
          <p:cNvGrpSpPr/>
          <p:nvPr/>
        </p:nvGrpSpPr>
        <p:grpSpPr>
          <a:xfrm rot="16200000">
            <a:off x="10829587" y="190779"/>
            <a:ext cx="584535" cy="1108181"/>
            <a:chOff x="6579325" y="-914400"/>
            <a:chExt cx="1023279" cy="1497147"/>
          </a:xfrm>
        </p:grpSpPr>
        <p:sp>
          <p:nvSpPr>
            <p:cNvPr id="51" name="椭圆 50"/>
            <p:cNvSpPr/>
            <p:nvPr/>
          </p:nvSpPr>
          <p:spPr>
            <a:xfrm>
              <a:off x="6579325" y="-914400"/>
              <a:ext cx="116750" cy="116750"/>
            </a:xfrm>
            <a:prstGeom prst="ellipse">
              <a:avLst/>
            </a:prstGeom>
            <a:solidFill>
              <a:srgbClr val="FFC5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2" name="椭圆 51"/>
            <p:cNvSpPr/>
            <p:nvPr/>
          </p:nvSpPr>
          <p:spPr>
            <a:xfrm>
              <a:off x="6805957" y="-914400"/>
              <a:ext cx="116750" cy="116750"/>
            </a:xfrm>
            <a:prstGeom prst="ellipse">
              <a:avLst/>
            </a:prstGeom>
            <a:solidFill>
              <a:srgbClr val="FFC5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3" name="椭圆 52"/>
            <p:cNvSpPr/>
            <p:nvPr/>
          </p:nvSpPr>
          <p:spPr>
            <a:xfrm>
              <a:off x="7032589" y="-914400"/>
              <a:ext cx="116750" cy="116750"/>
            </a:xfrm>
            <a:prstGeom prst="ellipse">
              <a:avLst/>
            </a:prstGeom>
            <a:solidFill>
              <a:srgbClr val="FFC5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4" name="椭圆 53"/>
            <p:cNvSpPr/>
            <p:nvPr/>
          </p:nvSpPr>
          <p:spPr>
            <a:xfrm>
              <a:off x="7259222" y="-914400"/>
              <a:ext cx="116750" cy="116750"/>
            </a:xfrm>
            <a:prstGeom prst="ellipse">
              <a:avLst/>
            </a:prstGeom>
            <a:solidFill>
              <a:srgbClr val="FFC5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5" name="椭圆 54"/>
            <p:cNvSpPr/>
            <p:nvPr/>
          </p:nvSpPr>
          <p:spPr>
            <a:xfrm>
              <a:off x="7485854" y="-914400"/>
              <a:ext cx="116750" cy="116750"/>
            </a:xfrm>
            <a:prstGeom prst="ellipse">
              <a:avLst/>
            </a:prstGeom>
            <a:solidFill>
              <a:srgbClr val="FFC5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6" name="椭圆 55"/>
            <p:cNvSpPr/>
            <p:nvPr/>
          </p:nvSpPr>
          <p:spPr>
            <a:xfrm>
              <a:off x="6579325" y="-684334"/>
              <a:ext cx="116750" cy="116750"/>
            </a:xfrm>
            <a:prstGeom prst="ellipse">
              <a:avLst/>
            </a:prstGeom>
            <a:solidFill>
              <a:srgbClr val="FFC5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7" name="椭圆 56"/>
            <p:cNvSpPr/>
            <p:nvPr/>
          </p:nvSpPr>
          <p:spPr>
            <a:xfrm>
              <a:off x="6805957" y="-684334"/>
              <a:ext cx="116750" cy="116750"/>
            </a:xfrm>
            <a:prstGeom prst="ellipse">
              <a:avLst/>
            </a:prstGeom>
            <a:solidFill>
              <a:srgbClr val="FFC5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8" name="椭圆 57"/>
            <p:cNvSpPr/>
            <p:nvPr/>
          </p:nvSpPr>
          <p:spPr>
            <a:xfrm>
              <a:off x="7032589" y="-684334"/>
              <a:ext cx="116750" cy="116750"/>
            </a:xfrm>
            <a:prstGeom prst="ellipse">
              <a:avLst/>
            </a:prstGeom>
            <a:solidFill>
              <a:srgbClr val="FFC5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9" name="椭圆 58"/>
            <p:cNvSpPr/>
            <p:nvPr/>
          </p:nvSpPr>
          <p:spPr>
            <a:xfrm>
              <a:off x="7259222" y="-684334"/>
              <a:ext cx="116750" cy="116750"/>
            </a:xfrm>
            <a:prstGeom prst="ellipse">
              <a:avLst/>
            </a:prstGeom>
            <a:solidFill>
              <a:srgbClr val="FFC5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0" name="椭圆 59"/>
            <p:cNvSpPr/>
            <p:nvPr/>
          </p:nvSpPr>
          <p:spPr>
            <a:xfrm>
              <a:off x="7485854" y="-684334"/>
              <a:ext cx="116750" cy="116750"/>
            </a:xfrm>
            <a:prstGeom prst="ellipse">
              <a:avLst/>
            </a:prstGeom>
            <a:solidFill>
              <a:srgbClr val="FFC5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1" name="椭圆 60"/>
            <p:cNvSpPr/>
            <p:nvPr/>
          </p:nvSpPr>
          <p:spPr>
            <a:xfrm>
              <a:off x="6579325" y="-454268"/>
              <a:ext cx="116750" cy="116750"/>
            </a:xfrm>
            <a:prstGeom prst="ellipse">
              <a:avLst/>
            </a:prstGeom>
            <a:solidFill>
              <a:srgbClr val="FFC5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2" name="椭圆 61"/>
            <p:cNvSpPr/>
            <p:nvPr/>
          </p:nvSpPr>
          <p:spPr>
            <a:xfrm>
              <a:off x="6805957" y="-454268"/>
              <a:ext cx="116750" cy="116750"/>
            </a:xfrm>
            <a:prstGeom prst="ellipse">
              <a:avLst/>
            </a:prstGeom>
            <a:solidFill>
              <a:srgbClr val="FFC5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3" name="椭圆 62"/>
            <p:cNvSpPr/>
            <p:nvPr/>
          </p:nvSpPr>
          <p:spPr>
            <a:xfrm>
              <a:off x="7032589" y="-454268"/>
              <a:ext cx="116750" cy="116750"/>
            </a:xfrm>
            <a:prstGeom prst="ellipse">
              <a:avLst/>
            </a:prstGeom>
            <a:solidFill>
              <a:srgbClr val="FFC5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4" name="椭圆 63"/>
            <p:cNvSpPr/>
            <p:nvPr/>
          </p:nvSpPr>
          <p:spPr>
            <a:xfrm>
              <a:off x="7259222" y="-454268"/>
              <a:ext cx="116750" cy="116750"/>
            </a:xfrm>
            <a:prstGeom prst="ellipse">
              <a:avLst/>
            </a:prstGeom>
            <a:solidFill>
              <a:srgbClr val="FFC5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5" name="椭圆 64"/>
            <p:cNvSpPr/>
            <p:nvPr/>
          </p:nvSpPr>
          <p:spPr>
            <a:xfrm>
              <a:off x="7485854" y="-454268"/>
              <a:ext cx="116750" cy="116750"/>
            </a:xfrm>
            <a:prstGeom prst="ellipse">
              <a:avLst/>
            </a:prstGeom>
            <a:solidFill>
              <a:srgbClr val="FFC5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6" name="椭圆 65"/>
            <p:cNvSpPr/>
            <p:nvPr/>
          </p:nvSpPr>
          <p:spPr>
            <a:xfrm>
              <a:off x="6579325" y="-224202"/>
              <a:ext cx="116750" cy="116750"/>
            </a:xfrm>
            <a:prstGeom prst="ellipse">
              <a:avLst/>
            </a:prstGeom>
            <a:solidFill>
              <a:srgbClr val="FFC5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7" name="椭圆 66"/>
            <p:cNvSpPr/>
            <p:nvPr/>
          </p:nvSpPr>
          <p:spPr>
            <a:xfrm>
              <a:off x="6805957" y="-224202"/>
              <a:ext cx="116750" cy="116750"/>
            </a:xfrm>
            <a:prstGeom prst="ellipse">
              <a:avLst/>
            </a:prstGeom>
            <a:solidFill>
              <a:srgbClr val="FFC5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8" name="椭圆 67"/>
            <p:cNvSpPr/>
            <p:nvPr/>
          </p:nvSpPr>
          <p:spPr>
            <a:xfrm>
              <a:off x="7032589" y="-224202"/>
              <a:ext cx="116750" cy="116750"/>
            </a:xfrm>
            <a:prstGeom prst="ellipse">
              <a:avLst/>
            </a:prstGeom>
            <a:solidFill>
              <a:srgbClr val="FFC5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9" name="椭圆 68"/>
            <p:cNvSpPr/>
            <p:nvPr/>
          </p:nvSpPr>
          <p:spPr>
            <a:xfrm>
              <a:off x="7259222" y="-224202"/>
              <a:ext cx="116750" cy="116750"/>
            </a:xfrm>
            <a:prstGeom prst="ellipse">
              <a:avLst/>
            </a:prstGeom>
            <a:solidFill>
              <a:srgbClr val="FFC5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0" name="椭圆 69"/>
            <p:cNvSpPr/>
            <p:nvPr/>
          </p:nvSpPr>
          <p:spPr>
            <a:xfrm>
              <a:off x="7485854" y="-224202"/>
              <a:ext cx="116750" cy="116750"/>
            </a:xfrm>
            <a:prstGeom prst="ellipse">
              <a:avLst/>
            </a:prstGeom>
            <a:solidFill>
              <a:srgbClr val="FFC5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1" name="椭圆 70"/>
            <p:cNvSpPr/>
            <p:nvPr/>
          </p:nvSpPr>
          <p:spPr>
            <a:xfrm>
              <a:off x="6579325" y="5865"/>
              <a:ext cx="116750" cy="116750"/>
            </a:xfrm>
            <a:prstGeom prst="ellipse">
              <a:avLst/>
            </a:prstGeom>
            <a:solidFill>
              <a:srgbClr val="FFC5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2" name="椭圆 71"/>
            <p:cNvSpPr/>
            <p:nvPr/>
          </p:nvSpPr>
          <p:spPr>
            <a:xfrm>
              <a:off x="6805957" y="5865"/>
              <a:ext cx="116750" cy="116750"/>
            </a:xfrm>
            <a:prstGeom prst="ellipse">
              <a:avLst/>
            </a:prstGeom>
            <a:solidFill>
              <a:srgbClr val="FFC5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3" name="椭圆 72"/>
            <p:cNvSpPr/>
            <p:nvPr/>
          </p:nvSpPr>
          <p:spPr>
            <a:xfrm>
              <a:off x="7032589" y="5865"/>
              <a:ext cx="116750" cy="116750"/>
            </a:xfrm>
            <a:prstGeom prst="ellipse">
              <a:avLst/>
            </a:prstGeom>
            <a:solidFill>
              <a:srgbClr val="FFC5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4" name="椭圆 73"/>
            <p:cNvSpPr/>
            <p:nvPr/>
          </p:nvSpPr>
          <p:spPr>
            <a:xfrm>
              <a:off x="7259222" y="5865"/>
              <a:ext cx="116750" cy="116750"/>
            </a:xfrm>
            <a:prstGeom prst="ellipse">
              <a:avLst/>
            </a:prstGeom>
            <a:solidFill>
              <a:srgbClr val="FFC5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5" name="椭圆 74"/>
            <p:cNvSpPr/>
            <p:nvPr/>
          </p:nvSpPr>
          <p:spPr>
            <a:xfrm>
              <a:off x="7485854" y="5865"/>
              <a:ext cx="116750" cy="116750"/>
            </a:xfrm>
            <a:prstGeom prst="ellipse">
              <a:avLst/>
            </a:prstGeom>
            <a:solidFill>
              <a:srgbClr val="FFC5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6" name="椭圆 75"/>
            <p:cNvSpPr/>
            <p:nvPr/>
          </p:nvSpPr>
          <p:spPr>
            <a:xfrm>
              <a:off x="6579325" y="235931"/>
              <a:ext cx="116750" cy="116750"/>
            </a:xfrm>
            <a:prstGeom prst="ellipse">
              <a:avLst/>
            </a:prstGeom>
            <a:solidFill>
              <a:srgbClr val="FFC5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7" name="椭圆 76"/>
            <p:cNvSpPr/>
            <p:nvPr/>
          </p:nvSpPr>
          <p:spPr>
            <a:xfrm>
              <a:off x="6805957" y="235931"/>
              <a:ext cx="116750" cy="116750"/>
            </a:xfrm>
            <a:prstGeom prst="ellipse">
              <a:avLst/>
            </a:prstGeom>
            <a:solidFill>
              <a:srgbClr val="FFC5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8" name="椭圆 77"/>
            <p:cNvSpPr/>
            <p:nvPr/>
          </p:nvSpPr>
          <p:spPr>
            <a:xfrm>
              <a:off x="7032589" y="235931"/>
              <a:ext cx="116750" cy="116750"/>
            </a:xfrm>
            <a:prstGeom prst="ellipse">
              <a:avLst/>
            </a:prstGeom>
            <a:solidFill>
              <a:srgbClr val="FFC5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9" name="椭圆 78"/>
            <p:cNvSpPr/>
            <p:nvPr/>
          </p:nvSpPr>
          <p:spPr>
            <a:xfrm>
              <a:off x="7259222" y="235931"/>
              <a:ext cx="116750" cy="116750"/>
            </a:xfrm>
            <a:prstGeom prst="ellipse">
              <a:avLst/>
            </a:prstGeom>
            <a:solidFill>
              <a:srgbClr val="FFC5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0" name="椭圆 79"/>
            <p:cNvSpPr/>
            <p:nvPr/>
          </p:nvSpPr>
          <p:spPr>
            <a:xfrm>
              <a:off x="7485854" y="235931"/>
              <a:ext cx="116750" cy="116750"/>
            </a:xfrm>
            <a:prstGeom prst="ellipse">
              <a:avLst/>
            </a:prstGeom>
            <a:solidFill>
              <a:srgbClr val="FFC5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1" name="椭圆 80"/>
            <p:cNvSpPr/>
            <p:nvPr/>
          </p:nvSpPr>
          <p:spPr>
            <a:xfrm>
              <a:off x="6579325" y="465997"/>
              <a:ext cx="116750" cy="116750"/>
            </a:xfrm>
            <a:prstGeom prst="ellipse">
              <a:avLst/>
            </a:prstGeom>
            <a:solidFill>
              <a:srgbClr val="FFC5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2" name="椭圆 81"/>
            <p:cNvSpPr/>
            <p:nvPr/>
          </p:nvSpPr>
          <p:spPr>
            <a:xfrm>
              <a:off x="6805957" y="465997"/>
              <a:ext cx="116750" cy="116750"/>
            </a:xfrm>
            <a:prstGeom prst="ellipse">
              <a:avLst/>
            </a:prstGeom>
            <a:solidFill>
              <a:srgbClr val="FFC5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3" name="椭圆 82"/>
            <p:cNvSpPr/>
            <p:nvPr/>
          </p:nvSpPr>
          <p:spPr>
            <a:xfrm>
              <a:off x="7032589" y="465997"/>
              <a:ext cx="116750" cy="116750"/>
            </a:xfrm>
            <a:prstGeom prst="ellipse">
              <a:avLst/>
            </a:prstGeom>
            <a:solidFill>
              <a:srgbClr val="FFC5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4" name="椭圆 83"/>
            <p:cNvSpPr/>
            <p:nvPr/>
          </p:nvSpPr>
          <p:spPr>
            <a:xfrm>
              <a:off x="7259222" y="465997"/>
              <a:ext cx="116750" cy="116750"/>
            </a:xfrm>
            <a:prstGeom prst="ellipse">
              <a:avLst/>
            </a:prstGeom>
            <a:solidFill>
              <a:srgbClr val="FFC5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5" name="椭圆 84"/>
            <p:cNvSpPr/>
            <p:nvPr/>
          </p:nvSpPr>
          <p:spPr>
            <a:xfrm>
              <a:off x="7485854" y="465997"/>
              <a:ext cx="116750" cy="116750"/>
            </a:xfrm>
            <a:prstGeom prst="ellipse">
              <a:avLst/>
            </a:prstGeom>
            <a:solidFill>
              <a:srgbClr val="FFC5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95" name="图片 94" descr="图片包含 游戏机, 动物&#10;&#10;描述已自动生成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5747" y="1488380"/>
            <a:ext cx="997003" cy="604244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6814473" y="4921250"/>
            <a:ext cx="4521447" cy="5835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7C9CD6"/>
                </a:solidFill>
                <a:latin typeface="楷体" panose="02010609060101010101" charset="-122"/>
                <a:ea typeface="楷体" panose="02010609060101010101" charset="-122"/>
                <a:cs typeface="阿里巴巴普惠体" panose="00020600040101010101" pitchFamily="18" charset="-122"/>
              </a:rPr>
              <a:t>——</a:t>
            </a:r>
            <a:r>
              <a:rPr lang="zh-CN" altLang="en-US" sz="3200" b="1" dirty="0">
                <a:solidFill>
                  <a:srgbClr val="7C9CD6"/>
                </a:solidFill>
                <a:latin typeface="楷体" panose="02010609060101010101" charset="-122"/>
                <a:ea typeface="楷体" panose="02010609060101010101" charset="-122"/>
                <a:cs typeface="阿里巴巴普惠体" panose="00020600040101010101" pitchFamily="18" charset="-122"/>
              </a:rPr>
              <a:t>积极心理班会</a:t>
            </a:r>
            <a:endParaRPr lang="zh-CN" altLang="en-US" sz="3200" b="1" dirty="0">
              <a:solidFill>
                <a:srgbClr val="7C9CD6"/>
              </a:solidFill>
              <a:latin typeface="楷体" panose="02010609060101010101" charset="-122"/>
              <a:ea typeface="楷体" panose="02010609060101010101" charset="-122"/>
              <a:cs typeface="阿里巴巴普惠体" panose="00020600040101010101" pitchFamily="18" charset="-12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: 圆角 14"/>
          <p:cNvSpPr/>
          <p:nvPr/>
        </p:nvSpPr>
        <p:spPr>
          <a:xfrm>
            <a:off x="739979" y="685606"/>
            <a:ext cx="10820400" cy="5200650"/>
          </a:xfrm>
          <a:prstGeom prst="roundRect">
            <a:avLst>
              <a:gd name="adj" fmla="val 3480"/>
            </a:avLst>
          </a:prstGeom>
          <a:solidFill>
            <a:schemeClr val="bg1"/>
          </a:solidFill>
          <a:ln>
            <a:noFill/>
          </a:ln>
          <a:effectLst>
            <a:outerShdw blurRad="215900" algn="ctr" rotWithShape="0">
              <a:srgbClr val="CE8152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63" name="组合 62"/>
          <p:cNvGrpSpPr/>
          <p:nvPr/>
        </p:nvGrpSpPr>
        <p:grpSpPr>
          <a:xfrm>
            <a:off x="1251264" y="1031910"/>
            <a:ext cx="534588" cy="108296"/>
            <a:chOff x="1262743" y="1052847"/>
            <a:chExt cx="534588" cy="108296"/>
          </a:xfrm>
          <a:solidFill>
            <a:srgbClr val="FFB633"/>
          </a:solidFill>
        </p:grpSpPr>
        <p:sp>
          <p:nvSpPr>
            <p:cNvPr id="64" name="矩形 63"/>
            <p:cNvSpPr/>
            <p:nvPr/>
          </p:nvSpPr>
          <p:spPr>
            <a:xfrm>
              <a:off x="1262743" y="1052847"/>
              <a:ext cx="108296" cy="10829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5" name="矩形 64"/>
            <p:cNvSpPr/>
            <p:nvPr/>
          </p:nvSpPr>
          <p:spPr>
            <a:xfrm>
              <a:off x="1475889" y="1052847"/>
              <a:ext cx="108296" cy="108296"/>
            </a:xfrm>
            <a:prstGeom prst="rect">
              <a:avLst/>
            </a:prstGeom>
            <a:solidFill>
              <a:srgbClr val="8C64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6" name="矩形 65"/>
            <p:cNvSpPr/>
            <p:nvPr/>
          </p:nvSpPr>
          <p:spPr>
            <a:xfrm>
              <a:off x="1689035" y="1052847"/>
              <a:ext cx="108296" cy="10829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6" name="文本框 35"/>
          <p:cNvSpPr txBox="1"/>
          <p:nvPr/>
        </p:nvSpPr>
        <p:spPr>
          <a:xfrm>
            <a:off x="4288790" y="1031875"/>
            <a:ext cx="578231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6000" b="1" dirty="0">
                <a:latin typeface="微软雅黑" panose="020B0503020204020204" pitchFamily="34" charset="-122"/>
                <a:ea typeface="微软雅黑" panose="020B0503020204020204" pitchFamily="34" charset="-122"/>
                <a:cs typeface="阿里巴巴普惠体" panose="00020600040101010101" pitchFamily="18" charset="-122"/>
              </a:rPr>
              <a:t>学习之坑</a:t>
            </a:r>
            <a:endParaRPr lang="zh-CN" altLang="en-US" sz="6000" b="1" dirty="0">
              <a:latin typeface="微软雅黑" panose="020B0503020204020204" pitchFamily="34" charset="-122"/>
              <a:ea typeface="微软雅黑" panose="020B0503020204020204" pitchFamily="34" charset="-122"/>
              <a:cs typeface="阿里巴巴普惠体" panose="00020600040101010101" pitchFamily="18" charset="-122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1464945" y="2138680"/>
            <a:ext cx="9759315" cy="2758440"/>
          </a:xfrm>
          <a:prstGeom prst="rect">
            <a:avLst/>
          </a:prstGeom>
          <a:noFill/>
          <a:ln>
            <a:solidFill>
              <a:schemeClr val="tx1"/>
            </a:solidFill>
            <a:prstDash val="lgDash"/>
          </a:ln>
        </p:spPr>
        <p:txBody>
          <a:bodyPr wrap="square" rtlCol="0">
            <a:noAutofit/>
          </a:bodyPr>
          <a:lstStyle/>
          <a:p>
            <a:pPr indent="266700" algn="just">
              <a:lnSpc>
                <a:spcPct val="150000"/>
              </a:lnSpc>
            </a:pPr>
            <a:r>
              <a:rPr lang="zh-CN" altLang="zh-CN" sz="3600" b="1" kern="100" dirty="0">
                <a:effectLst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学习</a:t>
            </a:r>
            <a:r>
              <a:rPr lang="zh-CN" altLang="en-US" sz="3600" b="1" kern="1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之</a:t>
            </a:r>
            <a:r>
              <a:rPr lang="zh-CN" altLang="zh-CN" sz="3600" b="1" kern="100" dirty="0">
                <a:effectLst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坑</a:t>
            </a:r>
            <a:r>
              <a:rPr lang="zh-CN" altLang="en-US" sz="3600" b="1" kern="1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（</a:t>
            </a:r>
            <a:r>
              <a:rPr lang="en-US" altLang="zh-CN" sz="3600" b="1" kern="100" dirty="0">
                <a:effectLst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Learning Pit</a:t>
            </a:r>
            <a:r>
              <a:rPr lang="zh-CN" altLang="en-US" sz="3600" b="1" kern="100" dirty="0">
                <a:effectLst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）</a:t>
            </a:r>
            <a:r>
              <a:rPr lang="zh-CN" altLang="zh-CN" sz="3600" b="1" kern="100" dirty="0">
                <a:effectLst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代表着我们</a:t>
            </a:r>
            <a:r>
              <a:rPr lang="zh-CN" altLang="en-US" sz="3600" b="1" kern="1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学习或接受</a:t>
            </a:r>
            <a:r>
              <a:rPr lang="zh-CN" altLang="zh-CN" sz="3600" b="1" kern="100" dirty="0">
                <a:effectLst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挑战的感受就像走进一个充满不确定的深坑。</a:t>
            </a:r>
            <a:r>
              <a:rPr lang="zh-CN" altLang="zh-CN" sz="3600" b="1" kern="100" dirty="0">
                <a:solidFill>
                  <a:srgbClr val="FF0000"/>
                </a:solidFill>
                <a:effectLst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学习，就是一个不断掉进坑里的过程。</a:t>
            </a:r>
            <a:endParaRPr lang="zh-CN" altLang="zh-CN" sz="3600" b="1" kern="100" dirty="0">
              <a:solidFill>
                <a:srgbClr val="FF0000"/>
              </a:solidFill>
              <a:effectLst/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54" name="3D 模型 53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"/>
          <a:stretch>
            <a:fillRect/>
          </a:stretch>
        </p:blipFill>
        <p:spPr>
          <a:xfrm rot="5061202" flipH="1">
            <a:off x="-809835" y="4915945"/>
            <a:ext cx="3099628" cy="3121700"/>
          </a:xfrm>
          <a:prstGeom prst="rect">
            <a:avLst/>
          </a:prstGeom>
        </p:spPr>
      </p:pic>
      <p:sp>
        <p:nvSpPr>
          <p:cNvPr id="12" name="任意多边形: 形状 11"/>
          <p:cNvSpPr/>
          <p:nvPr/>
        </p:nvSpPr>
        <p:spPr>
          <a:xfrm>
            <a:off x="2013585" y="4660265"/>
            <a:ext cx="7793355" cy="1332230"/>
          </a:xfrm>
          <a:custGeom>
            <a:avLst/>
            <a:gdLst>
              <a:gd name="connsiteX0" fmla="*/ 0 w 4700588"/>
              <a:gd name="connsiteY0" fmla="*/ 958892 h 1430380"/>
              <a:gd name="connsiteX1" fmla="*/ 92869 w 4700588"/>
              <a:gd name="connsiteY1" fmla="*/ 951749 h 1430380"/>
              <a:gd name="connsiteX2" fmla="*/ 128588 w 4700588"/>
              <a:gd name="connsiteY2" fmla="*/ 937461 h 1430380"/>
              <a:gd name="connsiteX3" fmla="*/ 157163 w 4700588"/>
              <a:gd name="connsiteY3" fmla="*/ 930317 h 1430380"/>
              <a:gd name="connsiteX4" fmla="*/ 257175 w 4700588"/>
              <a:gd name="connsiteY4" fmla="*/ 916030 h 1430380"/>
              <a:gd name="connsiteX5" fmla="*/ 328613 w 4700588"/>
              <a:gd name="connsiteY5" fmla="*/ 930317 h 1430380"/>
              <a:gd name="connsiteX6" fmla="*/ 342900 w 4700588"/>
              <a:gd name="connsiteY6" fmla="*/ 951749 h 1430380"/>
              <a:gd name="connsiteX7" fmla="*/ 378619 w 4700588"/>
              <a:gd name="connsiteY7" fmla="*/ 1016042 h 1430380"/>
              <a:gd name="connsiteX8" fmla="*/ 385763 w 4700588"/>
              <a:gd name="connsiteY8" fmla="*/ 1066049 h 1430380"/>
              <a:gd name="connsiteX9" fmla="*/ 392906 w 4700588"/>
              <a:gd name="connsiteY9" fmla="*/ 1087480 h 1430380"/>
              <a:gd name="connsiteX10" fmla="*/ 407194 w 4700588"/>
              <a:gd name="connsiteY10" fmla="*/ 1273217 h 1430380"/>
              <a:gd name="connsiteX11" fmla="*/ 414338 w 4700588"/>
              <a:gd name="connsiteY11" fmla="*/ 1308936 h 1430380"/>
              <a:gd name="connsiteX12" fmla="*/ 435769 w 4700588"/>
              <a:gd name="connsiteY12" fmla="*/ 1344655 h 1430380"/>
              <a:gd name="connsiteX13" fmla="*/ 442913 w 4700588"/>
              <a:gd name="connsiteY13" fmla="*/ 1387517 h 1430380"/>
              <a:gd name="connsiteX14" fmla="*/ 514350 w 4700588"/>
              <a:gd name="connsiteY14" fmla="*/ 1430380 h 1430380"/>
              <a:gd name="connsiteX15" fmla="*/ 571500 w 4700588"/>
              <a:gd name="connsiteY15" fmla="*/ 1423236 h 1430380"/>
              <a:gd name="connsiteX16" fmla="*/ 585788 w 4700588"/>
              <a:gd name="connsiteY16" fmla="*/ 1401805 h 1430380"/>
              <a:gd name="connsiteX17" fmla="*/ 607219 w 4700588"/>
              <a:gd name="connsiteY17" fmla="*/ 1387517 h 1430380"/>
              <a:gd name="connsiteX18" fmla="*/ 642938 w 4700588"/>
              <a:gd name="connsiteY18" fmla="*/ 1316080 h 1430380"/>
              <a:gd name="connsiteX19" fmla="*/ 650081 w 4700588"/>
              <a:gd name="connsiteY19" fmla="*/ 1287505 h 1430380"/>
              <a:gd name="connsiteX20" fmla="*/ 671513 w 4700588"/>
              <a:gd name="connsiteY20" fmla="*/ 1266074 h 1430380"/>
              <a:gd name="connsiteX21" fmla="*/ 678656 w 4700588"/>
              <a:gd name="connsiteY21" fmla="*/ 1237499 h 1430380"/>
              <a:gd name="connsiteX22" fmla="*/ 692944 w 4700588"/>
              <a:gd name="connsiteY22" fmla="*/ 1216067 h 1430380"/>
              <a:gd name="connsiteX23" fmla="*/ 707231 w 4700588"/>
              <a:gd name="connsiteY23" fmla="*/ 1187492 h 1430380"/>
              <a:gd name="connsiteX24" fmla="*/ 757238 w 4700588"/>
              <a:gd name="connsiteY24" fmla="*/ 1108911 h 1430380"/>
              <a:gd name="connsiteX25" fmla="*/ 792956 w 4700588"/>
              <a:gd name="connsiteY25" fmla="*/ 1080336 h 1430380"/>
              <a:gd name="connsiteX26" fmla="*/ 814388 w 4700588"/>
              <a:gd name="connsiteY26" fmla="*/ 1051761 h 1430380"/>
              <a:gd name="connsiteX27" fmla="*/ 828675 w 4700588"/>
              <a:gd name="connsiteY27" fmla="*/ 1030330 h 1430380"/>
              <a:gd name="connsiteX28" fmla="*/ 850106 w 4700588"/>
              <a:gd name="connsiteY28" fmla="*/ 994611 h 1430380"/>
              <a:gd name="connsiteX29" fmla="*/ 878681 w 4700588"/>
              <a:gd name="connsiteY29" fmla="*/ 958892 h 1430380"/>
              <a:gd name="connsiteX30" fmla="*/ 928688 w 4700588"/>
              <a:gd name="connsiteY30" fmla="*/ 916030 h 1430380"/>
              <a:gd name="connsiteX31" fmla="*/ 957263 w 4700588"/>
              <a:gd name="connsiteY31" fmla="*/ 873167 h 1430380"/>
              <a:gd name="connsiteX32" fmla="*/ 1000125 w 4700588"/>
              <a:gd name="connsiteY32" fmla="*/ 844592 h 1430380"/>
              <a:gd name="connsiteX33" fmla="*/ 1064419 w 4700588"/>
              <a:gd name="connsiteY33" fmla="*/ 858880 h 1430380"/>
              <a:gd name="connsiteX34" fmla="*/ 1085850 w 4700588"/>
              <a:gd name="connsiteY34" fmla="*/ 866024 h 1430380"/>
              <a:gd name="connsiteX35" fmla="*/ 1107281 w 4700588"/>
              <a:gd name="connsiteY35" fmla="*/ 894599 h 1430380"/>
              <a:gd name="connsiteX36" fmla="*/ 1121569 w 4700588"/>
              <a:gd name="connsiteY36" fmla="*/ 1051761 h 1430380"/>
              <a:gd name="connsiteX37" fmla="*/ 1135856 w 4700588"/>
              <a:gd name="connsiteY37" fmla="*/ 1358942 h 1430380"/>
              <a:gd name="connsiteX38" fmla="*/ 1193006 w 4700588"/>
              <a:gd name="connsiteY38" fmla="*/ 1373230 h 1430380"/>
              <a:gd name="connsiteX39" fmla="*/ 1243013 w 4700588"/>
              <a:gd name="connsiteY39" fmla="*/ 1387517 h 1430380"/>
              <a:gd name="connsiteX40" fmla="*/ 1493044 w 4700588"/>
              <a:gd name="connsiteY40" fmla="*/ 1380374 h 1430380"/>
              <a:gd name="connsiteX41" fmla="*/ 1514475 w 4700588"/>
              <a:gd name="connsiteY41" fmla="*/ 1373230 h 1430380"/>
              <a:gd name="connsiteX42" fmla="*/ 1543050 w 4700588"/>
              <a:gd name="connsiteY42" fmla="*/ 1358942 h 1430380"/>
              <a:gd name="connsiteX43" fmla="*/ 1564481 w 4700588"/>
              <a:gd name="connsiteY43" fmla="*/ 1330367 h 1430380"/>
              <a:gd name="connsiteX44" fmla="*/ 1593056 w 4700588"/>
              <a:gd name="connsiteY44" fmla="*/ 1316080 h 1430380"/>
              <a:gd name="connsiteX45" fmla="*/ 1607344 w 4700588"/>
              <a:gd name="connsiteY45" fmla="*/ 1280361 h 1430380"/>
              <a:gd name="connsiteX46" fmla="*/ 1614488 w 4700588"/>
              <a:gd name="connsiteY46" fmla="*/ 1230355 h 1430380"/>
              <a:gd name="connsiteX47" fmla="*/ 1621631 w 4700588"/>
              <a:gd name="connsiteY47" fmla="*/ 1208924 h 1430380"/>
              <a:gd name="connsiteX48" fmla="*/ 1628775 w 4700588"/>
              <a:gd name="connsiteY48" fmla="*/ 1108911 h 1430380"/>
              <a:gd name="connsiteX49" fmla="*/ 1635919 w 4700588"/>
              <a:gd name="connsiteY49" fmla="*/ 1087480 h 1430380"/>
              <a:gd name="connsiteX50" fmla="*/ 1650206 w 4700588"/>
              <a:gd name="connsiteY50" fmla="*/ 1037474 h 1430380"/>
              <a:gd name="connsiteX51" fmla="*/ 1657350 w 4700588"/>
              <a:gd name="connsiteY51" fmla="*/ 980324 h 1430380"/>
              <a:gd name="connsiteX52" fmla="*/ 1671638 w 4700588"/>
              <a:gd name="connsiteY52" fmla="*/ 958892 h 1430380"/>
              <a:gd name="connsiteX53" fmla="*/ 1721644 w 4700588"/>
              <a:gd name="connsiteY53" fmla="*/ 851736 h 1430380"/>
              <a:gd name="connsiteX54" fmla="*/ 1743075 w 4700588"/>
              <a:gd name="connsiteY54" fmla="*/ 787442 h 1430380"/>
              <a:gd name="connsiteX55" fmla="*/ 1750219 w 4700588"/>
              <a:gd name="connsiteY55" fmla="*/ 758867 h 1430380"/>
              <a:gd name="connsiteX56" fmla="*/ 1793081 w 4700588"/>
              <a:gd name="connsiteY56" fmla="*/ 708861 h 1430380"/>
              <a:gd name="connsiteX57" fmla="*/ 1828800 w 4700588"/>
              <a:gd name="connsiteY57" fmla="*/ 673142 h 1430380"/>
              <a:gd name="connsiteX58" fmla="*/ 1857375 w 4700588"/>
              <a:gd name="connsiteY58" fmla="*/ 637424 h 1430380"/>
              <a:gd name="connsiteX59" fmla="*/ 1885950 w 4700588"/>
              <a:gd name="connsiteY59" fmla="*/ 630280 h 1430380"/>
              <a:gd name="connsiteX60" fmla="*/ 1964531 w 4700588"/>
              <a:gd name="connsiteY60" fmla="*/ 608849 h 1430380"/>
              <a:gd name="connsiteX61" fmla="*/ 2035969 w 4700588"/>
              <a:gd name="connsiteY61" fmla="*/ 615992 h 1430380"/>
              <a:gd name="connsiteX62" fmla="*/ 2050256 w 4700588"/>
              <a:gd name="connsiteY62" fmla="*/ 644567 h 1430380"/>
              <a:gd name="connsiteX63" fmla="*/ 2078831 w 4700588"/>
              <a:gd name="connsiteY63" fmla="*/ 673142 h 1430380"/>
              <a:gd name="connsiteX64" fmla="*/ 2093119 w 4700588"/>
              <a:gd name="connsiteY64" fmla="*/ 716005 h 1430380"/>
              <a:gd name="connsiteX65" fmla="*/ 2150269 w 4700588"/>
              <a:gd name="connsiteY65" fmla="*/ 787442 h 1430380"/>
              <a:gd name="connsiteX66" fmla="*/ 2185988 w 4700588"/>
              <a:gd name="connsiteY66" fmla="*/ 873167 h 1430380"/>
              <a:gd name="connsiteX67" fmla="*/ 2200275 w 4700588"/>
              <a:gd name="connsiteY67" fmla="*/ 901742 h 1430380"/>
              <a:gd name="connsiteX68" fmla="*/ 2221706 w 4700588"/>
              <a:gd name="connsiteY68" fmla="*/ 966036 h 1430380"/>
              <a:gd name="connsiteX69" fmla="*/ 2243138 w 4700588"/>
              <a:gd name="connsiteY69" fmla="*/ 994611 h 1430380"/>
              <a:gd name="connsiteX70" fmla="*/ 2250281 w 4700588"/>
              <a:gd name="connsiteY70" fmla="*/ 1016042 h 1430380"/>
              <a:gd name="connsiteX71" fmla="*/ 2257425 w 4700588"/>
              <a:gd name="connsiteY71" fmla="*/ 1051761 h 1430380"/>
              <a:gd name="connsiteX72" fmla="*/ 2278856 w 4700588"/>
              <a:gd name="connsiteY72" fmla="*/ 1073192 h 1430380"/>
              <a:gd name="connsiteX73" fmla="*/ 2400300 w 4700588"/>
              <a:gd name="connsiteY73" fmla="*/ 1116055 h 1430380"/>
              <a:gd name="connsiteX74" fmla="*/ 2514600 w 4700588"/>
              <a:gd name="connsiteY74" fmla="*/ 1101767 h 1430380"/>
              <a:gd name="connsiteX75" fmla="*/ 2536031 w 4700588"/>
              <a:gd name="connsiteY75" fmla="*/ 1094624 h 1430380"/>
              <a:gd name="connsiteX76" fmla="*/ 2550319 w 4700588"/>
              <a:gd name="connsiteY76" fmla="*/ 1073192 h 1430380"/>
              <a:gd name="connsiteX77" fmla="*/ 2571750 w 4700588"/>
              <a:gd name="connsiteY77" fmla="*/ 1058905 h 1430380"/>
              <a:gd name="connsiteX78" fmla="*/ 2600325 w 4700588"/>
              <a:gd name="connsiteY78" fmla="*/ 894599 h 1430380"/>
              <a:gd name="connsiteX79" fmla="*/ 2621756 w 4700588"/>
              <a:gd name="connsiteY79" fmla="*/ 794586 h 1430380"/>
              <a:gd name="connsiteX80" fmla="*/ 2657475 w 4700588"/>
              <a:gd name="connsiteY80" fmla="*/ 737436 h 1430380"/>
              <a:gd name="connsiteX81" fmla="*/ 2671763 w 4700588"/>
              <a:gd name="connsiteY81" fmla="*/ 701717 h 1430380"/>
              <a:gd name="connsiteX82" fmla="*/ 2686050 w 4700588"/>
              <a:gd name="connsiteY82" fmla="*/ 658855 h 1430380"/>
              <a:gd name="connsiteX83" fmla="*/ 2707481 w 4700588"/>
              <a:gd name="connsiteY83" fmla="*/ 623136 h 1430380"/>
              <a:gd name="connsiteX84" fmla="*/ 2736056 w 4700588"/>
              <a:gd name="connsiteY84" fmla="*/ 551699 h 1430380"/>
              <a:gd name="connsiteX85" fmla="*/ 2750344 w 4700588"/>
              <a:gd name="connsiteY85" fmla="*/ 530267 h 1430380"/>
              <a:gd name="connsiteX86" fmla="*/ 2778919 w 4700588"/>
              <a:gd name="connsiteY86" fmla="*/ 508836 h 1430380"/>
              <a:gd name="connsiteX87" fmla="*/ 2800350 w 4700588"/>
              <a:gd name="connsiteY87" fmla="*/ 501692 h 1430380"/>
              <a:gd name="connsiteX88" fmla="*/ 2943225 w 4700588"/>
              <a:gd name="connsiteY88" fmla="*/ 523124 h 1430380"/>
              <a:gd name="connsiteX89" fmla="*/ 3021806 w 4700588"/>
              <a:gd name="connsiteY89" fmla="*/ 587417 h 1430380"/>
              <a:gd name="connsiteX90" fmla="*/ 3071813 w 4700588"/>
              <a:gd name="connsiteY90" fmla="*/ 644567 h 1430380"/>
              <a:gd name="connsiteX91" fmla="*/ 3136106 w 4700588"/>
              <a:gd name="connsiteY91" fmla="*/ 708861 h 1430380"/>
              <a:gd name="connsiteX92" fmla="*/ 3186113 w 4700588"/>
              <a:gd name="connsiteY92" fmla="*/ 766011 h 1430380"/>
              <a:gd name="connsiteX93" fmla="*/ 3193256 w 4700588"/>
              <a:gd name="connsiteY93" fmla="*/ 787442 h 1430380"/>
              <a:gd name="connsiteX94" fmla="*/ 3250406 w 4700588"/>
              <a:gd name="connsiteY94" fmla="*/ 837449 h 1430380"/>
              <a:gd name="connsiteX95" fmla="*/ 3278981 w 4700588"/>
              <a:gd name="connsiteY95" fmla="*/ 844592 h 1430380"/>
              <a:gd name="connsiteX96" fmla="*/ 3479006 w 4700588"/>
              <a:gd name="connsiteY96" fmla="*/ 866024 h 1430380"/>
              <a:gd name="connsiteX97" fmla="*/ 3529013 w 4700588"/>
              <a:gd name="connsiteY97" fmla="*/ 873167 h 1430380"/>
              <a:gd name="connsiteX98" fmla="*/ 3643313 w 4700588"/>
              <a:gd name="connsiteY98" fmla="*/ 844592 h 1430380"/>
              <a:gd name="connsiteX99" fmla="*/ 3657600 w 4700588"/>
              <a:gd name="connsiteY99" fmla="*/ 823161 h 1430380"/>
              <a:gd name="connsiteX100" fmla="*/ 3671888 w 4700588"/>
              <a:gd name="connsiteY100" fmla="*/ 758867 h 1430380"/>
              <a:gd name="connsiteX101" fmla="*/ 3679031 w 4700588"/>
              <a:gd name="connsiteY101" fmla="*/ 723149 h 1430380"/>
              <a:gd name="connsiteX102" fmla="*/ 3693319 w 4700588"/>
              <a:gd name="connsiteY102" fmla="*/ 687430 h 1430380"/>
              <a:gd name="connsiteX103" fmla="*/ 3707606 w 4700588"/>
              <a:gd name="connsiteY103" fmla="*/ 630280 h 1430380"/>
              <a:gd name="connsiteX104" fmla="*/ 3714750 w 4700588"/>
              <a:gd name="connsiteY104" fmla="*/ 601705 h 1430380"/>
              <a:gd name="connsiteX105" fmla="*/ 3729038 w 4700588"/>
              <a:gd name="connsiteY105" fmla="*/ 558842 h 1430380"/>
              <a:gd name="connsiteX106" fmla="*/ 3757613 w 4700588"/>
              <a:gd name="connsiteY106" fmla="*/ 537411 h 1430380"/>
              <a:gd name="connsiteX107" fmla="*/ 3779044 w 4700588"/>
              <a:gd name="connsiteY107" fmla="*/ 508836 h 1430380"/>
              <a:gd name="connsiteX108" fmla="*/ 3807619 w 4700588"/>
              <a:gd name="connsiteY108" fmla="*/ 465974 h 1430380"/>
              <a:gd name="connsiteX109" fmla="*/ 3879056 w 4700588"/>
              <a:gd name="connsiteY109" fmla="*/ 394536 h 1430380"/>
              <a:gd name="connsiteX110" fmla="*/ 3893344 w 4700588"/>
              <a:gd name="connsiteY110" fmla="*/ 373105 h 1430380"/>
              <a:gd name="connsiteX111" fmla="*/ 3950494 w 4700588"/>
              <a:gd name="connsiteY111" fmla="*/ 323099 h 1430380"/>
              <a:gd name="connsiteX112" fmla="*/ 3993356 w 4700588"/>
              <a:gd name="connsiteY112" fmla="*/ 294524 h 1430380"/>
              <a:gd name="connsiteX113" fmla="*/ 4014788 w 4700588"/>
              <a:gd name="connsiteY113" fmla="*/ 280236 h 1430380"/>
              <a:gd name="connsiteX114" fmla="*/ 4086225 w 4700588"/>
              <a:gd name="connsiteY114" fmla="*/ 223086 h 1430380"/>
              <a:gd name="connsiteX115" fmla="*/ 4107656 w 4700588"/>
              <a:gd name="connsiteY115" fmla="*/ 215942 h 1430380"/>
              <a:gd name="connsiteX116" fmla="*/ 4143375 w 4700588"/>
              <a:gd name="connsiteY116" fmla="*/ 194511 h 1430380"/>
              <a:gd name="connsiteX117" fmla="*/ 4200525 w 4700588"/>
              <a:gd name="connsiteY117" fmla="*/ 180224 h 1430380"/>
              <a:gd name="connsiteX118" fmla="*/ 4229100 w 4700588"/>
              <a:gd name="connsiteY118" fmla="*/ 173080 h 1430380"/>
              <a:gd name="connsiteX119" fmla="*/ 4293394 w 4700588"/>
              <a:gd name="connsiteY119" fmla="*/ 165936 h 1430380"/>
              <a:gd name="connsiteX120" fmla="*/ 4343400 w 4700588"/>
              <a:gd name="connsiteY120" fmla="*/ 158792 h 1430380"/>
              <a:gd name="connsiteX121" fmla="*/ 4386263 w 4700588"/>
              <a:gd name="connsiteY121" fmla="*/ 144505 h 1430380"/>
              <a:gd name="connsiteX122" fmla="*/ 4457700 w 4700588"/>
              <a:gd name="connsiteY122" fmla="*/ 130217 h 1430380"/>
              <a:gd name="connsiteX123" fmla="*/ 4521994 w 4700588"/>
              <a:gd name="connsiteY123" fmla="*/ 108786 h 1430380"/>
              <a:gd name="connsiteX124" fmla="*/ 4579144 w 4700588"/>
              <a:gd name="connsiteY124" fmla="*/ 73067 h 1430380"/>
              <a:gd name="connsiteX125" fmla="*/ 4636294 w 4700588"/>
              <a:gd name="connsiteY125" fmla="*/ 44492 h 1430380"/>
              <a:gd name="connsiteX126" fmla="*/ 4664869 w 4700588"/>
              <a:gd name="connsiteY126" fmla="*/ 15917 h 1430380"/>
              <a:gd name="connsiteX127" fmla="*/ 4700588 w 4700588"/>
              <a:gd name="connsiteY127" fmla="*/ 1630 h 1430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</a:cxnLst>
            <a:rect l="l" t="t" r="r" b="b"/>
            <a:pathLst>
              <a:path w="4700588" h="1430380">
                <a:moveTo>
                  <a:pt x="0" y="958892"/>
                </a:moveTo>
                <a:cubicBezTo>
                  <a:pt x="30956" y="956511"/>
                  <a:pt x="62244" y="956853"/>
                  <a:pt x="92869" y="951749"/>
                </a:cubicBezTo>
                <a:cubicBezTo>
                  <a:pt x="105518" y="949641"/>
                  <a:pt x="116423" y="941516"/>
                  <a:pt x="128588" y="937461"/>
                </a:cubicBezTo>
                <a:cubicBezTo>
                  <a:pt x="137902" y="934356"/>
                  <a:pt x="147478" y="931931"/>
                  <a:pt x="157163" y="930317"/>
                </a:cubicBezTo>
                <a:cubicBezTo>
                  <a:pt x="190381" y="924781"/>
                  <a:pt x="257175" y="916030"/>
                  <a:pt x="257175" y="916030"/>
                </a:cubicBezTo>
                <a:cubicBezTo>
                  <a:pt x="280988" y="920792"/>
                  <a:pt x="306197" y="920977"/>
                  <a:pt x="328613" y="930317"/>
                </a:cubicBezTo>
                <a:cubicBezTo>
                  <a:pt x="336538" y="933619"/>
                  <a:pt x="338350" y="944468"/>
                  <a:pt x="342900" y="951749"/>
                </a:cubicBezTo>
                <a:cubicBezTo>
                  <a:pt x="365327" y="987633"/>
                  <a:pt x="361560" y="981925"/>
                  <a:pt x="378619" y="1016042"/>
                </a:cubicBezTo>
                <a:cubicBezTo>
                  <a:pt x="381000" y="1032711"/>
                  <a:pt x="382461" y="1049538"/>
                  <a:pt x="385763" y="1066049"/>
                </a:cubicBezTo>
                <a:cubicBezTo>
                  <a:pt x="387240" y="1073433"/>
                  <a:pt x="392131" y="1079990"/>
                  <a:pt x="392906" y="1087480"/>
                </a:cubicBezTo>
                <a:cubicBezTo>
                  <a:pt x="399295" y="1149246"/>
                  <a:pt x="401213" y="1211411"/>
                  <a:pt x="407194" y="1273217"/>
                </a:cubicBezTo>
                <a:cubicBezTo>
                  <a:pt x="408364" y="1285303"/>
                  <a:pt x="409829" y="1297662"/>
                  <a:pt x="414338" y="1308936"/>
                </a:cubicBezTo>
                <a:cubicBezTo>
                  <a:pt x="419495" y="1321828"/>
                  <a:pt x="428625" y="1332749"/>
                  <a:pt x="435769" y="1344655"/>
                </a:cubicBezTo>
                <a:cubicBezTo>
                  <a:pt x="438150" y="1358942"/>
                  <a:pt x="435137" y="1375297"/>
                  <a:pt x="442913" y="1387517"/>
                </a:cubicBezTo>
                <a:cubicBezTo>
                  <a:pt x="465164" y="1422483"/>
                  <a:pt x="482595" y="1422441"/>
                  <a:pt x="514350" y="1430380"/>
                </a:cubicBezTo>
                <a:cubicBezTo>
                  <a:pt x="533400" y="1427999"/>
                  <a:pt x="553675" y="1430366"/>
                  <a:pt x="571500" y="1423236"/>
                </a:cubicBezTo>
                <a:cubicBezTo>
                  <a:pt x="579472" y="1420047"/>
                  <a:pt x="579717" y="1407876"/>
                  <a:pt x="585788" y="1401805"/>
                </a:cubicBezTo>
                <a:cubicBezTo>
                  <a:pt x="591859" y="1395734"/>
                  <a:pt x="600075" y="1392280"/>
                  <a:pt x="607219" y="1387517"/>
                </a:cubicBezTo>
                <a:cubicBezTo>
                  <a:pt x="619125" y="1363705"/>
                  <a:pt x="636482" y="1341908"/>
                  <a:pt x="642938" y="1316080"/>
                </a:cubicBezTo>
                <a:cubicBezTo>
                  <a:pt x="645319" y="1306555"/>
                  <a:pt x="645210" y="1296029"/>
                  <a:pt x="650081" y="1287505"/>
                </a:cubicBezTo>
                <a:cubicBezTo>
                  <a:pt x="655093" y="1278733"/>
                  <a:pt x="664369" y="1273218"/>
                  <a:pt x="671513" y="1266074"/>
                </a:cubicBezTo>
                <a:cubicBezTo>
                  <a:pt x="673894" y="1256549"/>
                  <a:pt x="674789" y="1246523"/>
                  <a:pt x="678656" y="1237499"/>
                </a:cubicBezTo>
                <a:cubicBezTo>
                  <a:pt x="682038" y="1229607"/>
                  <a:pt x="688684" y="1223522"/>
                  <a:pt x="692944" y="1216067"/>
                </a:cubicBezTo>
                <a:cubicBezTo>
                  <a:pt x="698227" y="1206821"/>
                  <a:pt x="702906" y="1197223"/>
                  <a:pt x="707231" y="1187492"/>
                </a:cubicBezTo>
                <a:cubicBezTo>
                  <a:pt x="727818" y="1141172"/>
                  <a:pt x="714193" y="1151957"/>
                  <a:pt x="757238" y="1108911"/>
                </a:cubicBezTo>
                <a:cubicBezTo>
                  <a:pt x="768019" y="1098129"/>
                  <a:pt x="782175" y="1091117"/>
                  <a:pt x="792956" y="1080336"/>
                </a:cubicBezTo>
                <a:cubicBezTo>
                  <a:pt x="801375" y="1071917"/>
                  <a:pt x="807467" y="1061450"/>
                  <a:pt x="814388" y="1051761"/>
                </a:cubicBezTo>
                <a:cubicBezTo>
                  <a:pt x="819378" y="1044775"/>
                  <a:pt x="824125" y="1037611"/>
                  <a:pt x="828675" y="1030330"/>
                </a:cubicBezTo>
                <a:cubicBezTo>
                  <a:pt x="836034" y="1018555"/>
                  <a:pt x="842144" y="1005986"/>
                  <a:pt x="850106" y="994611"/>
                </a:cubicBezTo>
                <a:cubicBezTo>
                  <a:pt x="858850" y="982120"/>
                  <a:pt x="867899" y="969674"/>
                  <a:pt x="878681" y="958892"/>
                </a:cubicBezTo>
                <a:cubicBezTo>
                  <a:pt x="912231" y="925342"/>
                  <a:pt x="901473" y="951020"/>
                  <a:pt x="928688" y="916030"/>
                </a:cubicBezTo>
                <a:cubicBezTo>
                  <a:pt x="939230" y="902476"/>
                  <a:pt x="945121" y="885309"/>
                  <a:pt x="957263" y="873167"/>
                </a:cubicBezTo>
                <a:cubicBezTo>
                  <a:pt x="969405" y="861025"/>
                  <a:pt x="1000125" y="844592"/>
                  <a:pt x="1000125" y="844592"/>
                </a:cubicBezTo>
                <a:cubicBezTo>
                  <a:pt x="1021556" y="849355"/>
                  <a:pt x="1043120" y="853555"/>
                  <a:pt x="1064419" y="858880"/>
                </a:cubicBezTo>
                <a:cubicBezTo>
                  <a:pt x="1071724" y="860706"/>
                  <a:pt x="1080065" y="861203"/>
                  <a:pt x="1085850" y="866024"/>
                </a:cubicBezTo>
                <a:cubicBezTo>
                  <a:pt x="1094997" y="873646"/>
                  <a:pt x="1100137" y="885074"/>
                  <a:pt x="1107281" y="894599"/>
                </a:cubicBezTo>
                <a:cubicBezTo>
                  <a:pt x="1124586" y="963815"/>
                  <a:pt x="1114979" y="917766"/>
                  <a:pt x="1121569" y="1051761"/>
                </a:cubicBezTo>
                <a:cubicBezTo>
                  <a:pt x="1126604" y="1154142"/>
                  <a:pt x="1113620" y="1258879"/>
                  <a:pt x="1135856" y="1358942"/>
                </a:cubicBezTo>
                <a:cubicBezTo>
                  <a:pt x="1140116" y="1378111"/>
                  <a:pt x="1174033" y="1368170"/>
                  <a:pt x="1193006" y="1373230"/>
                </a:cubicBezTo>
                <a:cubicBezTo>
                  <a:pt x="1209757" y="1377697"/>
                  <a:pt x="1226344" y="1382755"/>
                  <a:pt x="1243013" y="1387517"/>
                </a:cubicBezTo>
                <a:cubicBezTo>
                  <a:pt x="1326357" y="1385136"/>
                  <a:pt x="1409782" y="1384756"/>
                  <a:pt x="1493044" y="1380374"/>
                </a:cubicBezTo>
                <a:cubicBezTo>
                  <a:pt x="1500564" y="1379978"/>
                  <a:pt x="1507554" y="1376196"/>
                  <a:pt x="1514475" y="1373230"/>
                </a:cubicBezTo>
                <a:cubicBezTo>
                  <a:pt x="1524263" y="1369035"/>
                  <a:pt x="1533525" y="1363705"/>
                  <a:pt x="1543050" y="1358942"/>
                </a:cubicBezTo>
                <a:cubicBezTo>
                  <a:pt x="1550194" y="1349417"/>
                  <a:pt x="1555441" y="1338115"/>
                  <a:pt x="1564481" y="1330367"/>
                </a:cubicBezTo>
                <a:cubicBezTo>
                  <a:pt x="1572566" y="1323437"/>
                  <a:pt x="1586126" y="1324165"/>
                  <a:pt x="1593056" y="1316080"/>
                </a:cubicBezTo>
                <a:cubicBezTo>
                  <a:pt x="1601402" y="1306344"/>
                  <a:pt x="1602581" y="1292267"/>
                  <a:pt x="1607344" y="1280361"/>
                </a:cubicBezTo>
                <a:cubicBezTo>
                  <a:pt x="1609725" y="1263692"/>
                  <a:pt x="1611186" y="1246866"/>
                  <a:pt x="1614488" y="1230355"/>
                </a:cubicBezTo>
                <a:cubicBezTo>
                  <a:pt x="1615965" y="1222971"/>
                  <a:pt x="1620751" y="1216402"/>
                  <a:pt x="1621631" y="1208924"/>
                </a:cubicBezTo>
                <a:cubicBezTo>
                  <a:pt x="1625536" y="1175730"/>
                  <a:pt x="1624870" y="1142105"/>
                  <a:pt x="1628775" y="1108911"/>
                </a:cubicBezTo>
                <a:cubicBezTo>
                  <a:pt x="1629655" y="1101432"/>
                  <a:pt x="1633755" y="1094693"/>
                  <a:pt x="1635919" y="1087480"/>
                </a:cubicBezTo>
                <a:cubicBezTo>
                  <a:pt x="1640900" y="1070875"/>
                  <a:pt x="1645444" y="1054143"/>
                  <a:pt x="1650206" y="1037474"/>
                </a:cubicBezTo>
                <a:cubicBezTo>
                  <a:pt x="1652587" y="1018424"/>
                  <a:pt x="1652298" y="998846"/>
                  <a:pt x="1657350" y="980324"/>
                </a:cubicBezTo>
                <a:cubicBezTo>
                  <a:pt x="1659609" y="972041"/>
                  <a:pt x="1668449" y="966864"/>
                  <a:pt x="1671638" y="958892"/>
                </a:cubicBezTo>
                <a:cubicBezTo>
                  <a:pt x="1713998" y="852993"/>
                  <a:pt x="1675362" y="898018"/>
                  <a:pt x="1721644" y="851736"/>
                </a:cubicBezTo>
                <a:cubicBezTo>
                  <a:pt x="1728788" y="830305"/>
                  <a:pt x="1737596" y="809358"/>
                  <a:pt x="1743075" y="787442"/>
                </a:cubicBezTo>
                <a:cubicBezTo>
                  <a:pt x="1745456" y="777917"/>
                  <a:pt x="1745828" y="767649"/>
                  <a:pt x="1750219" y="758867"/>
                </a:cubicBezTo>
                <a:cubicBezTo>
                  <a:pt x="1759384" y="740538"/>
                  <a:pt x="1778783" y="723159"/>
                  <a:pt x="1793081" y="708861"/>
                </a:cubicBezTo>
                <a:cubicBezTo>
                  <a:pt x="1807999" y="664110"/>
                  <a:pt x="1787259" y="709490"/>
                  <a:pt x="1828800" y="673142"/>
                </a:cubicBezTo>
                <a:cubicBezTo>
                  <a:pt x="1840275" y="663102"/>
                  <a:pt x="1845177" y="646572"/>
                  <a:pt x="1857375" y="637424"/>
                </a:cubicBezTo>
                <a:cubicBezTo>
                  <a:pt x="1865230" y="631533"/>
                  <a:pt x="1876636" y="633385"/>
                  <a:pt x="1885950" y="630280"/>
                </a:cubicBezTo>
                <a:cubicBezTo>
                  <a:pt x="1954781" y="607335"/>
                  <a:pt x="1886809" y="621801"/>
                  <a:pt x="1964531" y="608849"/>
                </a:cubicBezTo>
                <a:cubicBezTo>
                  <a:pt x="1988344" y="611230"/>
                  <a:pt x="2013878" y="606788"/>
                  <a:pt x="2035969" y="615992"/>
                </a:cubicBezTo>
                <a:cubicBezTo>
                  <a:pt x="2045799" y="620088"/>
                  <a:pt x="2043867" y="636048"/>
                  <a:pt x="2050256" y="644567"/>
                </a:cubicBezTo>
                <a:cubicBezTo>
                  <a:pt x="2058338" y="655343"/>
                  <a:pt x="2069306" y="663617"/>
                  <a:pt x="2078831" y="673142"/>
                </a:cubicBezTo>
                <a:cubicBezTo>
                  <a:pt x="2083594" y="687430"/>
                  <a:pt x="2084482" y="703667"/>
                  <a:pt x="2093119" y="716005"/>
                </a:cubicBezTo>
                <a:cubicBezTo>
                  <a:pt x="2169982" y="825808"/>
                  <a:pt x="2091983" y="656299"/>
                  <a:pt x="2150269" y="787442"/>
                </a:cubicBezTo>
                <a:cubicBezTo>
                  <a:pt x="2162842" y="815730"/>
                  <a:pt x="2172144" y="845479"/>
                  <a:pt x="2185988" y="873167"/>
                </a:cubicBezTo>
                <a:cubicBezTo>
                  <a:pt x="2190750" y="882692"/>
                  <a:pt x="2196536" y="891771"/>
                  <a:pt x="2200275" y="901742"/>
                </a:cubicBezTo>
                <a:cubicBezTo>
                  <a:pt x="2215211" y="941572"/>
                  <a:pt x="2197658" y="922750"/>
                  <a:pt x="2221706" y="966036"/>
                </a:cubicBezTo>
                <a:cubicBezTo>
                  <a:pt x="2227488" y="976444"/>
                  <a:pt x="2235994" y="985086"/>
                  <a:pt x="2243138" y="994611"/>
                </a:cubicBezTo>
                <a:cubicBezTo>
                  <a:pt x="2245519" y="1001755"/>
                  <a:pt x="2248455" y="1008737"/>
                  <a:pt x="2250281" y="1016042"/>
                </a:cubicBezTo>
                <a:cubicBezTo>
                  <a:pt x="2253226" y="1027822"/>
                  <a:pt x="2251995" y="1040901"/>
                  <a:pt x="2257425" y="1051761"/>
                </a:cubicBezTo>
                <a:cubicBezTo>
                  <a:pt x="2261943" y="1060797"/>
                  <a:pt x="2271095" y="1066724"/>
                  <a:pt x="2278856" y="1073192"/>
                </a:cubicBezTo>
                <a:cubicBezTo>
                  <a:pt x="2312545" y="1101266"/>
                  <a:pt x="2358600" y="1107715"/>
                  <a:pt x="2400300" y="1116055"/>
                </a:cubicBezTo>
                <a:cubicBezTo>
                  <a:pt x="2438400" y="1111292"/>
                  <a:pt x="2476673" y="1107755"/>
                  <a:pt x="2514600" y="1101767"/>
                </a:cubicBezTo>
                <a:cubicBezTo>
                  <a:pt x="2522038" y="1100593"/>
                  <a:pt x="2530151" y="1099328"/>
                  <a:pt x="2536031" y="1094624"/>
                </a:cubicBezTo>
                <a:cubicBezTo>
                  <a:pt x="2542736" y="1089260"/>
                  <a:pt x="2544248" y="1079263"/>
                  <a:pt x="2550319" y="1073192"/>
                </a:cubicBezTo>
                <a:cubicBezTo>
                  <a:pt x="2556390" y="1067121"/>
                  <a:pt x="2564606" y="1063667"/>
                  <a:pt x="2571750" y="1058905"/>
                </a:cubicBezTo>
                <a:cubicBezTo>
                  <a:pt x="2598354" y="979098"/>
                  <a:pt x="2550723" y="1126079"/>
                  <a:pt x="2600325" y="894599"/>
                </a:cubicBezTo>
                <a:cubicBezTo>
                  <a:pt x="2607469" y="861261"/>
                  <a:pt x="2602843" y="822954"/>
                  <a:pt x="2621756" y="794586"/>
                </a:cubicBezTo>
                <a:cubicBezTo>
                  <a:pt x="2633093" y="777581"/>
                  <a:pt x="2648855" y="754676"/>
                  <a:pt x="2657475" y="737436"/>
                </a:cubicBezTo>
                <a:cubicBezTo>
                  <a:pt x="2663210" y="725966"/>
                  <a:pt x="2667381" y="713768"/>
                  <a:pt x="2671763" y="701717"/>
                </a:cubicBezTo>
                <a:cubicBezTo>
                  <a:pt x="2676910" y="687564"/>
                  <a:pt x="2678302" y="671769"/>
                  <a:pt x="2686050" y="658855"/>
                </a:cubicBezTo>
                <a:lnTo>
                  <a:pt x="2707481" y="623136"/>
                </a:lnTo>
                <a:cubicBezTo>
                  <a:pt x="2717056" y="584836"/>
                  <a:pt x="2712582" y="593952"/>
                  <a:pt x="2736056" y="551699"/>
                </a:cubicBezTo>
                <a:cubicBezTo>
                  <a:pt x="2740226" y="544193"/>
                  <a:pt x="2744273" y="536338"/>
                  <a:pt x="2750344" y="530267"/>
                </a:cubicBezTo>
                <a:cubicBezTo>
                  <a:pt x="2758763" y="521848"/>
                  <a:pt x="2768582" y="514743"/>
                  <a:pt x="2778919" y="508836"/>
                </a:cubicBezTo>
                <a:cubicBezTo>
                  <a:pt x="2785457" y="505100"/>
                  <a:pt x="2793206" y="504073"/>
                  <a:pt x="2800350" y="501692"/>
                </a:cubicBezTo>
                <a:cubicBezTo>
                  <a:pt x="2847975" y="508836"/>
                  <a:pt x="2896723" y="510604"/>
                  <a:pt x="2943225" y="523124"/>
                </a:cubicBezTo>
                <a:cubicBezTo>
                  <a:pt x="2967338" y="529616"/>
                  <a:pt x="3006069" y="570369"/>
                  <a:pt x="3021806" y="587417"/>
                </a:cubicBezTo>
                <a:cubicBezTo>
                  <a:pt x="3038976" y="606017"/>
                  <a:pt x="3054464" y="626134"/>
                  <a:pt x="3071813" y="644567"/>
                </a:cubicBezTo>
                <a:cubicBezTo>
                  <a:pt x="3092585" y="666637"/>
                  <a:pt x="3119294" y="683643"/>
                  <a:pt x="3136106" y="708861"/>
                </a:cubicBezTo>
                <a:cubicBezTo>
                  <a:pt x="3169444" y="758868"/>
                  <a:pt x="3150393" y="742199"/>
                  <a:pt x="3186113" y="766011"/>
                </a:cubicBezTo>
                <a:cubicBezTo>
                  <a:pt x="3188494" y="773155"/>
                  <a:pt x="3188879" y="781315"/>
                  <a:pt x="3193256" y="787442"/>
                </a:cubicBezTo>
                <a:cubicBezTo>
                  <a:pt x="3201440" y="798900"/>
                  <a:pt x="3236520" y="830506"/>
                  <a:pt x="3250406" y="837449"/>
                </a:cubicBezTo>
                <a:cubicBezTo>
                  <a:pt x="3259188" y="841840"/>
                  <a:pt x="3269456" y="842211"/>
                  <a:pt x="3278981" y="844592"/>
                </a:cubicBezTo>
                <a:cubicBezTo>
                  <a:pt x="3350990" y="892598"/>
                  <a:pt x="3284864" y="853891"/>
                  <a:pt x="3479006" y="866024"/>
                </a:cubicBezTo>
                <a:cubicBezTo>
                  <a:pt x="3495811" y="867074"/>
                  <a:pt x="3512344" y="870786"/>
                  <a:pt x="3529013" y="873167"/>
                </a:cubicBezTo>
                <a:cubicBezTo>
                  <a:pt x="3584380" y="868134"/>
                  <a:pt x="3604596" y="877779"/>
                  <a:pt x="3643313" y="844592"/>
                </a:cubicBezTo>
                <a:cubicBezTo>
                  <a:pt x="3649832" y="839005"/>
                  <a:pt x="3652838" y="830305"/>
                  <a:pt x="3657600" y="823161"/>
                </a:cubicBezTo>
                <a:cubicBezTo>
                  <a:pt x="3679159" y="715370"/>
                  <a:pt x="3651700" y="849715"/>
                  <a:pt x="3671888" y="758867"/>
                </a:cubicBezTo>
                <a:cubicBezTo>
                  <a:pt x="3674522" y="747014"/>
                  <a:pt x="3675542" y="734779"/>
                  <a:pt x="3679031" y="723149"/>
                </a:cubicBezTo>
                <a:cubicBezTo>
                  <a:pt x="3682716" y="710866"/>
                  <a:pt x="3689548" y="699686"/>
                  <a:pt x="3693319" y="687430"/>
                </a:cubicBezTo>
                <a:cubicBezTo>
                  <a:pt x="3699094" y="668662"/>
                  <a:pt x="3702844" y="649330"/>
                  <a:pt x="3707606" y="630280"/>
                </a:cubicBezTo>
                <a:cubicBezTo>
                  <a:pt x="3709987" y="620755"/>
                  <a:pt x="3711645" y="611019"/>
                  <a:pt x="3714750" y="601705"/>
                </a:cubicBezTo>
                <a:cubicBezTo>
                  <a:pt x="3719513" y="587417"/>
                  <a:pt x="3720684" y="571373"/>
                  <a:pt x="3729038" y="558842"/>
                </a:cubicBezTo>
                <a:cubicBezTo>
                  <a:pt x="3735642" y="548935"/>
                  <a:pt x="3749194" y="545830"/>
                  <a:pt x="3757613" y="537411"/>
                </a:cubicBezTo>
                <a:cubicBezTo>
                  <a:pt x="3766032" y="528992"/>
                  <a:pt x="3771900" y="518361"/>
                  <a:pt x="3779044" y="508836"/>
                </a:cubicBezTo>
                <a:cubicBezTo>
                  <a:pt x="3793667" y="450345"/>
                  <a:pt x="3773299" y="504584"/>
                  <a:pt x="3807619" y="465974"/>
                </a:cubicBezTo>
                <a:cubicBezTo>
                  <a:pt x="3874346" y="390906"/>
                  <a:pt x="3810225" y="435835"/>
                  <a:pt x="3879056" y="394536"/>
                </a:cubicBezTo>
                <a:cubicBezTo>
                  <a:pt x="3883819" y="387392"/>
                  <a:pt x="3887847" y="379701"/>
                  <a:pt x="3893344" y="373105"/>
                </a:cubicBezTo>
                <a:cubicBezTo>
                  <a:pt x="3907484" y="356137"/>
                  <a:pt x="3934162" y="334977"/>
                  <a:pt x="3950494" y="323099"/>
                </a:cubicBezTo>
                <a:cubicBezTo>
                  <a:pt x="3964381" y="312999"/>
                  <a:pt x="3979069" y="304049"/>
                  <a:pt x="3993356" y="294524"/>
                </a:cubicBezTo>
                <a:cubicBezTo>
                  <a:pt x="4000500" y="289761"/>
                  <a:pt x="4008083" y="285600"/>
                  <a:pt x="4014788" y="280236"/>
                </a:cubicBezTo>
                <a:cubicBezTo>
                  <a:pt x="4038600" y="261186"/>
                  <a:pt x="4057295" y="232730"/>
                  <a:pt x="4086225" y="223086"/>
                </a:cubicBezTo>
                <a:cubicBezTo>
                  <a:pt x="4093369" y="220705"/>
                  <a:pt x="4100921" y="219310"/>
                  <a:pt x="4107656" y="215942"/>
                </a:cubicBezTo>
                <a:cubicBezTo>
                  <a:pt x="4120075" y="209732"/>
                  <a:pt x="4130956" y="200721"/>
                  <a:pt x="4143375" y="194511"/>
                </a:cubicBezTo>
                <a:cubicBezTo>
                  <a:pt x="4158697" y="186850"/>
                  <a:pt x="4185846" y="183486"/>
                  <a:pt x="4200525" y="180224"/>
                </a:cubicBezTo>
                <a:cubicBezTo>
                  <a:pt x="4210109" y="178094"/>
                  <a:pt x="4219396" y="174573"/>
                  <a:pt x="4229100" y="173080"/>
                </a:cubicBezTo>
                <a:cubicBezTo>
                  <a:pt x="4250412" y="169801"/>
                  <a:pt x="4271997" y="168611"/>
                  <a:pt x="4293394" y="165936"/>
                </a:cubicBezTo>
                <a:cubicBezTo>
                  <a:pt x="4310102" y="163847"/>
                  <a:pt x="4326731" y="161173"/>
                  <a:pt x="4343400" y="158792"/>
                </a:cubicBezTo>
                <a:cubicBezTo>
                  <a:pt x="4357688" y="154030"/>
                  <a:pt x="4371652" y="148158"/>
                  <a:pt x="4386263" y="144505"/>
                </a:cubicBezTo>
                <a:cubicBezTo>
                  <a:pt x="4409822" y="138615"/>
                  <a:pt x="4434662" y="137896"/>
                  <a:pt x="4457700" y="130217"/>
                </a:cubicBezTo>
                <a:lnTo>
                  <a:pt x="4521994" y="108786"/>
                </a:lnTo>
                <a:cubicBezTo>
                  <a:pt x="4577507" y="53273"/>
                  <a:pt x="4522927" y="98052"/>
                  <a:pt x="4579144" y="73067"/>
                </a:cubicBezTo>
                <a:cubicBezTo>
                  <a:pt x="4680372" y="28077"/>
                  <a:pt x="4569665" y="66703"/>
                  <a:pt x="4636294" y="44492"/>
                </a:cubicBezTo>
                <a:cubicBezTo>
                  <a:pt x="4645819" y="34967"/>
                  <a:pt x="4653446" y="23056"/>
                  <a:pt x="4664869" y="15917"/>
                </a:cubicBezTo>
                <a:cubicBezTo>
                  <a:pt x="4728553" y="-23885"/>
                  <a:pt x="4675579" y="26639"/>
                  <a:pt x="4700588" y="163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矩形: 圆角 3"/>
          <p:cNvSpPr/>
          <p:nvPr/>
        </p:nvSpPr>
        <p:spPr>
          <a:xfrm>
            <a:off x="674247" y="641436"/>
            <a:ext cx="10870587" cy="5624887"/>
          </a:xfrm>
          <a:prstGeom prst="roundRect">
            <a:avLst>
              <a:gd name="adj" fmla="val 3480"/>
            </a:avLst>
          </a:prstGeom>
          <a:solidFill>
            <a:schemeClr val="bg1"/>
          </a:solidFill>
          <a:ln>
            <a:noFill/>
          </a:ln>
          <a:effectLst>
            <a:outerShdw blurRad="215900" algn="ctr" rotWithShape="0">
              <a:srgbClr val="CE8152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zh-CN" sz="1800" dirty="0">
                <a:effectLst/>
                <a:ea typeface="宋体" panose="02010600030101010101" pitchFamily="2" charset="-122"/>
                <a:cs typeface="Times New Roman" panose="02020603050405020304" pitchFamily="18" charset="0"/>
              </a:rPr>
              <a:t>豁然开朗的愉悦、兴奋区</a:t>
            </a:r>
            <a:endParaRPr lang="zh-CN" altLang="en-US" dirty="0"/>
          </a:p>
        </p:txBody>
      </p:sp>
      <p:sp>
        <p:nvSpPr>
          <p:cNvPr id="5" name="文本框 4"/>
          <p:cNvSpPr txBox="1"/>
          <p:nvPr/>
        </p:nvSpPr>
        <p:spPr>
          <a:xfrm>
            <a:off x="1082040" y="1073150"/>
            <a:ext cx="2059940" cy="157988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indent="266700" algn="just">
              <a:lnSpc>
                <a:spcPct val="150000"/>
              </a:lnSpc>
            </a:pPr>
            <a:r>
              <a:rPr lang="zh-CN" altLang="en-US" sz="4000" b="1" dirty="0">
                <a:latin typeface="黑体" panose="02010609060101010101" charset="-122"/>
                <a:ea typeface="黑体" panose="02010609060101010101" charset="-122"/>
              </a:rPr>
              <a:t>翻译：</a:t>
            </a:r>
            <a:endParaRPr lang="zh-CN" altLang="en-US" sz="4000" b="1" dirty="0"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92730" y="1073150"/>
            <a:ext cx="8016240" cy="308737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391535" y="4328160"/>
            <a:ext cx="764159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4000" b="1" i="0" dirty="0">
                <a:solidFill>
                  <a:srgbClr val="FF0000"/>
                </a:solidFill>
                <a:effectLst/>
                <a:latin typeface="楷体" panose="02010609060101010101" charset="-122"/>
                <a:ea typeface="楷体" panose="02010609060101010101" charset="-122"/>
              </a:rPr>
              <a:t>唧唧复唧唧，</a:t>
            </a: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木兰</a:t>
            </a:r>
            <a:r>
              <a:rPr lang="zh-CN" altLang="en-US" sz="4000" b="1" i="0" dirty="0">
                <a:solidFill>
                  <a:srgbClr val="FF0000"/>
                </a:solidFill>
                <a:effectLst/>
                <a:latin typeface="楷体" panose="02010609060101010101" charset="-122"/>
                <a:ea typeface="楷体" panose="02010609060101010101" charset="-122"/>
              </a:rPr>
              <a:t>当户织。</a:t>
            </a:r>
            <a:endParaRPr lang="zh-CN" altLang="en-US" sz="4000" b="1" i="0" dirty="0">
              <a:solidFill>
                <a:srgbClr val="FF0000"/>
              </a:solidFill>
              <a:effectLst/>
              <a:latin typeface="楷体" panose="02010609060101010101" charset="-122"/>
              <a:ea typeface="楷体" panose="02010609060101010101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4000" b="1" i="0" dirty="0">
                <a:solidFill>
                  <a:srgbClr val="FF0000"/>
                </a:solidFill>
                <a:effectLst/>
                <a:latin typeface="楷体" panose="02010609060101010101" charset="-122"/>
                <a:ea typeface="楷体" panose="02010609060101010101" charset="-122"/>
              </a:rPr>
              <a:t>不闻机杼声，唯闻女叹息。</a:t>
            </a:r>
            <a:endParaRPr lang="zh-CN" altLang="en-US" sz="4000" b="1" i="0" dirty="0">
              <a:solidFill>
                <a:srgbClr val="FF0000"/>
              </a:solidFill>
              <a:effectLst/>
              <a:latin typeface="楷体" panose="02010609060101010101" charset="-122"/>
              <a:ea typeface="楷体" panose="02010609060101010101" charset="-122"/>
              <a:cs typeface="阿里巴巴普惠体" panose="00020600040101010101" pitchFamily="18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: 圆角 14"/>
          <p:cNvSpPr/>
          <p:nvPr/>
        </p:nvSpPr>
        <p:spPr>
          <a:xfrm>
            <a:off x="674247" y="641436"/>
            <a:ext cx="10870587" cy="5624887"/>
          </a:xfrm>
          <a:prstGeom prst="roundRect">
            <a:avLst>
              <a:gd name="adj" fmla="val 3480"/>
            </a:avLst>
          </a:prstGeom>
          <a:solidFill>
            <a:schemeClr val="bg1"/>
          </a:solidFill>
          <a:ln>
            <a:noFill/>
          </a:ln>
          <a:effectLst>
            <a:outerShdw blurRad="215900" algn="ctr" rotWithShape="0">
              <a:srgbClr val="CE8152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zh-CN" sz="1800" dirty="0">
                <a:effectLst/>
                <a:ea typeface="宋体" panose="02010600030101010101" pitchFamily="2" charset="-122"/>
                <a:cs typeface="Times New Roman" panose="02020603050405020304" pitchFamily="18" charset="0"/>
              </a:rPr>
              <a:t>豁然开朗的愉悦、兴奋区</a:t>
            </a:r>
            <a:endParaRPr lang="zh-CN" altLang="en-US" dirty="0"/>
          </a:p>
        </p:txBody>
      </p:sp>
      <p:grpSp>
        <p:nvGrpSpPr>
          <p:cNvPr id="63" name="组合 62"/>
          <p:cNvGrpSpPr/>
          <p:nvPr/>
        </p:nvGrpSpPr>
        <p:grpSpPr>
          <a:xfrm>
            <a:off x="1251264" y="1031910"/>
            <a:ext cx="534588" cy="108296"/>
            <a:chOff x="1262743" y="1052847"/>
            <a:chExt cx="534588" cy="108296"/>
          </a:xfrm>
          <a:solidFill>
            <a:srgbClr val="FFB633"/>
          </a:solidFill>
        </p:grpSpPr>
        <p:sp>
          <p:nvSpPr>
            <p:cNvPr id="64" name="矩形 63"/>
            <p:cNvSpPr/>
            <p:nvPr/>
          </p:nvSpPr>
          <p:spPr>
            <a:xfrm>
              <a:off x="1262743" y="1052847"/>
              <a:ext cx="108296" cy="10829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5" name="矩形 64"/>
            <p:cNvSpPr/>
            <p:nvPr/>
          </p:nvSpPr>
          <p:spPr>
            <a:xfrm>
              <a:off x="1475889" y="1052847"/>
              <a:ext cx="108296" cy="108296"/>
            </a:xfrm>
            <a:prstGeom prst="rect">
              <a:avLst/>
            </a:prstGeom>
            <a:solidFill>
              <a:srgbClr val="8C64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6" name="矩形 65"/>
            <p:cNvSpPr/>
            <p:nvPr/>
          </p:nvSpPr>
          <p:spPr>
            <a:xfrm>
              <a:off x="1689035" y="1052847"/>
              <a:ext cx="108296" cy="10829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任意多边形: 形状 2"/>
          <p:cNvSpPr/>
          <p:nvPr/>
        </p:nvSpPr>
        <p:spPr>
          <a:xfrm rot="207770">
            <a:off x="3007360" y="2259330"/>
            <a:ext cx="6118225" cy="3219450"/>
          </a:xfrm>
          <a:custGeom>
            <a:avLst/>
            <a:gdLst>
              <a:gd name="connsiteX0" fmla="*/ 0 w 4907757"/>
              <a:gd name="connsiteY0" fmla="*/ 493266 h 2343498"/>
              <a:gd name="connsiteX1" fmla="*/ 528638 w 4907757"/>
              <a:gd name="connsiteY1" fmla="*/ 486123 h 2343498"/>
              <a:gd name="connsiteX2" fmla="*/ 571500 w 4907757"/>
              <a:gd name="connsiteY2" fmla="*/ 493266 h 2343498"/>
              <a:gd name="connsiteX3" fmla="*/ 621507 w 4907757"/>
              <a:gd name="connsiteY3" fmla="*/ 500410 h 2343498"/>
              <a:gd name="connsiteX4" fmla="*/ 700088 w 4907757"/>
              <a:gd name="connsiteY4" fmla="*/ 536129 h 2343498"/>
              <a:gd name="connsiteX5" fmla="*/ 742950 w 4907757"/>
              <a:gd name="connsiteY5" fmla="*/ 564704 h 2343498"/>
              <a:gd name="connsiteX6" fmla="*/ 764382 w 4907757"/>
              <a:gd name="connsiteY6" fmla="*/ 578991 h 2343498"/>
              <a:gd name="connsiteX7" fmla="*/ 785813 w 4907757"/>
              <a:gd name="connsiteY7" fmla="*/ 593279 h 2343498"/>
              <a:gd name="connsiteX8" fmla="*/ 800100 w 4907757"/>
              <a:gd name="connsiteY8" fmla="*/ 621854 h 2343498"/>
              <a:gd name="connsiteX9" fmla="*/ 821532 w 4907757"/>
              <a:gd name="connsiteY9" fmla="*/ 671860 h 2343498"/>
              <a:gd name="connsiteX10" fmla="*/ 835819 w 4907757"/>
              <a:gd name="connsiteY10" fmla="*/ 693291 h 2343498"/>
              <a:gd name="connsiteX11" fmla="*/ 857250 w 4907757"/>
              <a:gd name="connsiteY11" fmla="*/ 821879 h 2343498"/>
              <a:gd name="connsiteX12" fmla="*/ 864394 w 4907757"/>
              <a:gd name="connsiteY12" fmla="*/ 850454 h 2343498"/>
              <a:gd name="connsiteX13" fmla="*/ 871538 w 4907757"/>
              <a:gd name="connsiteY13" fmla="*/ 907604 h 2343498"/>
              <a:gd name="connsiteX14" fmla="*/ 878682 w 4907757"/>
              <a:gd name="connsiteY14" fmla="*/ 971898 h 2343498"/>
              <a:gd name="connsiteX15" fmla="*/ 1007269 w 4907757"/>
              <a:gd name="connsiteY15" fmla="*/ 1193354 h 2343498"/>
              <a:gd name="connsiteX16" fmla="*/ 1057275 w 4907757"/>
              <a:gd name="connsiteY16" fmla="*/ 1307654 h 2343498"/>
              <a:gd name="connsiteX17" fmla="*/ 1078707 w 4907757"/>
              <a:gd name="connsiteY17" fmla="*/ 1364804 h 2343498"/>
              <a:gd name="connsiteX18" fmla="*/ 1107282 w 4907757"/>
              <a:gd name="connsiteY18" fmla="*/ 1464816 h 2343498"/>
              <a:gd name="connsiteX19" fmla="*/ 1121569 w 4907757"/>
              <a:gd name="connsiteY19" fmla="*/ 1514823 h 2343498"/>
              <a:gd name="connsiteX20" fmla="*/ 1135857 w 4907757"/>
              <a:gd name="connsiteY20" fmla="*/ 1557685 h 2343498"/>
              <a:gd name="connsiteX21" fmla="*/ 1143000 w 4907757"/>
              <a:gd name="connsiteY21" fmla="*/ 1593404 h 2343498"/>
              <a:gd name="connsiteX22" fmla="*/ 1164432 w 4907757"/>
              <a:gd name="connsiteY22" fmla="*/ 1621979 h 2343498"/>
              <a:gd name="connsiteX23" fmla="*/ 1185863 w 4907757"/>
              <a:gd name="connsiteY23" fmla="*/ 1657698 h 2343498"/>
              <a:gd name="connsiteX24" fmla="*/ 1335882 w 4907757"/>
              <a:gd name="connsiteY24" fmla="*/ 1707704 h 2343498"/>
              <a:gd name="connsiteX25" fmla="*/ 1421607 w 4907757"/>
              <a:gd name="connsiteY25" fmla="*/ 1721991 h 2343498"/>
              <a:gd name="connsiteX26" fmla="*/ 1457325 w 4907757"/>
              <a:gd name="connsiteY26" fmla="*/ 1779141 h 2343498"/>
              <a:gd name="connsiteX27" fmla="*/ 1464469 w 4907757"/>
              <a:gd name="connsiteY27" fmla="*/ 1800573 h 2343498"/>
              <a:gd name="connsiteX28" fmla="*/ 1500188 w 4907757"/>
              <a:gd name="connsiteY28" fmla="*/ 1814860 h 2343498"/>
              <a:gd name="connsiteX29" fmla="*/ 1535907 w 4907757"/>
              <a:gd name="connsiteY29" fmla="*/ 1857723 h 2343498"/>
              <a:gd name="connsiteX30" fmla="*/ 1557338 w 4907757"/>
              <a:gd name="connsiteY30" fmla="*/ 1872010 h 2343498"/>
              <a:gd name="connsiteX31" fmla="*/ 1628775 w 4907757"/>
              <a:gd name="connsiteY31" fmla="*/ 1943448 h 2343498"/>
              <a:gd name="connsiteX32" fmla="*/ 1678782 w 4907757"/>
              <a:gd name="connsiteY32" fmla="*/ 2000598 h 2343498"/>
              <a:gd name="connsiteX33" fmla="*/ 1685925 w 4907757"/>
              <a:gd name="connsiteY33" fmla="*/ 2022029 h 2343498"/>
              <a:gd name="connsiteX34" fmla="*/ 1743075 w 4907757"/>
              <a:gd name="connsiteY34" fmla="*/ 2079179 h 2343498"/>
              <a:gd name="connsiteX35" fmla="*/ 1757363 w 4907757"/>
              <a:gd name="connsiteY35" fmla="*/ 2107754 h 2343498"/>
              <a:gd name="connsiteX36" fmla="*/ 1771650 w 4907757"/>
              <a:gd name="connsiteY36" fmla="*/ 2150616 h 2343498"/>
              <a:gd name="connsiteX37" fmla="*/ 1850232 w 4907757"/>
              <a:gd name="connsiteY37" fmla="*/ 2229198 h 2343498"/>
              <a:gd name="connsiteX38" fmla="*/ 1871663 w 4907757"/>
              <a:gd name="connsiteY38" fmla="*/ 2250629 h 2343498"/>
              <a:gd name="connsiteX39" fmla="*/ 1893094 w 4907757"/>
              <a:gd name="connsiteY39" fmla="*/ 2272060 h 2343498"/>
              <a:gd name="connsiteX40" fmla="*/ 1921669 w 4907757"/>
              <a:gd name="connsiteY40" fmla="*/ 2293491 h 2343498"/>
              <a:gd name="connsiteX41" fmla="*/ 2000250 w 4907757"/>
              <a:gd name="connsiteY41" fmla="*/ 2314923 h 2343498"/>
              <a:gd name="connsiteX42" fmla="*/ 2043113 w 4907757"/>
              <a:gd name="connsiteY42" fmla="*/ 2329210 h 2343498"/>
              <a:gd name="connsiteX43" fmla="*/ 2178844 w 4907757"/>
              <a:gd name="connsiteY43" fmla="*/ 2343498 h 2343498"/>
              <a:gd name="connsiteX44" fmla="*/ 2293144 w 4907757"/>
              <a:gd name="connsiteY44" fmla="*/ 2336354 h 2343498"/>
              <a:gd name="connsiteX45" fmla="*/ 2336007 w 4907757"/>
              <a:gd name="connsiteY45" fmla="*/ 2307779 h 2343498"/>
              <a:gd name="connsiteX46" fmla="*/ 2378869 w 4907757"/>
              <a:gd name="connsiteY46" fmla="*/ 2286348 h 2343498"/>
              <a:gd name="connsiteX47" fmla="*/ 2407444 w 4907757"/>
              <a:gd name="connsiteY47" fmla="*/ 2264916 h 2343498"/>
              <a:gd name="connsiteX48" fmla="*/ 2471738 w 4907757"/>
              <a:gd name="connsiteY48" fmla="*/ 2257773 h 2343498"/>
              <a:gd name="connsiteX49" fmla="*/ 2557463 w 4907757"/>
              <a:gd name="connsiteY49" fmla="*/ 2250629 h 2343498"/>
              <a:gd name="connsiteX50" fmla="*/ 2657475 w 4907757"/>
              <a:gd name="connsiteY50" fmla="*/ 2236341 h 2343498"/>
              <a:gd name="connsiteX51" fmla="*/ 2714625 w 4907757"/>
              <a:gd name="connsiteY51" fmla="*/ 2222054 h 2343498"/>
              <a:gd name="connsiteX52" fmla="*/ 2750344 w 4907757"/>
              <a:gd name="connsiteY52" fmla="*/ 2214910 h 2343498"/>
              <a:gd name="connsiteX53" fmla="*/ 2807494 w 4907757"/>
              <a:gd name="connsiteY53" fmla="*/ 2200623 h 2343498"/>
              <a:gd name="connsiteX54" fmla="*/ 2871788 w 4907757"/>
              <a:gd name="connsiteY54" fmla="*/ 2193479 h 2343498"/>
              <a:gd name="connsiteX55" fmla="*/ 2907507 w 4907757"/>
              <a:gd name="connsiteY55" fmla="*/ 2186335 h 2343498"/>
              <a:gd name="connsiteX56" fmla="*/ 2936082 w 4907757"/>
              <a:gd name="connsiteY56" fmla="*/ 2172048 h 2343498"/>
              <a:gd name="connsiteX57" fmla="*/ 2986088 w 4907757"/>
              <a:gd name="connsiteY57" fmla="*/ 2129185 h 2343498"/>
              <a:gd name="connsiteX58" fmla="*/ 2993232 w 4907757"/>
              <a:gd name="connsiteY58" fmla="*/ 2093466 h 2343498"/>
              <a:gd name="connsiteX59" fmla="*/ 3014663 w 4907757"/>
              <a:gd name="connsiteY59" fmla="*/ 2043460 h 2343498"/>
              <a:gd name="connsiteX60" fmla="*/ 3036094 w 4907757"/>
              <a:gd name="connsiteY60" fmla="*/ 1986310 h 2343498"/>
              <a:gd name="connsiteX61" fmla="*/ 3057525 w 4907757"/>
              <a:gd name="connsiteY61" fmla="*/ 1893441 h 2343498"/>
              <a:gd name="connsiteX62" fmla="*/ 3071813 w 4907757"/>
              <a:gd name="connsiteY62" fmla="*/ 1836291 h 2343498"/>
              <a:gd name="connsiteX63" fmla="*/ 3100388 w 4907757"/>
              <a:gd name="connsiteY63" fmla="*/ 1779141 h 2343498"/>
              <a:gd name="connsiteX64" fmla="*/ 3121819 w 4907757"/>
              <a:gd name="connsiteY64" fmla="*/ 1700560 h 2343498"/>
              <a:gd name="connsiteX65" fmla="*/ 3143250 w 4907757"/>
              <a:gd name="connsiteY65" fmla="*/ 1650554 h 2343498"/>
              <a:gd name="connsiteX66" fmla="*/ 3164682 w 4907757"/>
              <a:gd name="connsiteY66" fmla="*/ 1593404 h 2343498"/>
              <a:gd name="connsiteX67" fmla="*/ 3207544 w 4907757"/>
              <a:gd name="connsiteY67" fmla="*/ 1543398 h 2343498"/>
              <a:gd name="connsiteX68" fmla="*/ 3314700 w 4907757"/>
              <a:gd name="connsiteY68" fmla="*/ 1471960 h 2343498"/>
              <a:gd name="connsiteX69" fmla="*/ 3350419 w 4907757"/>
              <a:gd name="connsiteY69" fmla="*/ 1450529 h 2343498"/>
              <a:gd name="connsiteX70" fmla="*/ 3429000 w 4907757"/>
              <a:gd name="connsiteY70" fmla="*/ 1393379 h 2343498"/>
              <a:gd name="connsiteX71" fmla="*/ 3450432 w 4907757"/>
              <a:gd name="connsiteY71" fmla="*/ 1357660 h 2343498"/>
              <a:gd name="connsiteX72" fmla="*/ 3457575 w 4907757"/>
              <a:gd name="connsiteY72" fmla="*/ 1321941 h 2343498"/>
              <a:gd name="connsiteX73" fmla="*/ 3471863 w 4907757"/>
              <a:gd name="connsiteY73" fmla="*/ 1293366 h 2343498"/>
              <a:gd name="connsiteX74" fmla="*/ 3486150 w 4907757"/>
              <a:gd name="connsiteY74" fmla="*/ 1257648 h 2343498"/>
              <a:gd name="connsiteX75" fmla="*/ 3493294 w 4907757"/>
              <a:gd name="connsiteY75" fmla="*/ 1200498 h 2343498"/>
              <a:gd name="connsiteX76" fmla="*/ 3500438 w 4907757"/>
              <a:gd name="connsiteY76" fmla="*/ 1179066 h 2343498"/>
              <a:gd name="connsiteX77" fmla="*/ 3529013 w 4907757"/>
              <a:gd name="connsiteY77" fmla="*/ 1150491 h 2343498"/>
              <a:gd name="connsiteX78" fmla="*/ 3564732 w 4907757"/>
              <a:gd name="connsiteY78" fmla="*/ 1093341 h 2343498"/>
              <a:gd name="connsiteX79" fmla="*/ 3571875 w 4907757"/>
              <a:gd name="connsiteY79" fmla="*/ 1071910 h 2343498"/>
              <a:gd name="connsiteX80" fmla="*/ 3600450 w 4907757"/>
              <a:gd name="connsiteY80" fmla="*/ 814735 h 2343498"/>
              <a:gd name="connsiteX81" fmla="*/ 3614738 w 4907757"/>
              <a:gd name="connsiteY81" fmla="*/ 793304 h 2343498"/>
              <a:gd name="connsiteX82" fmla="*/ 3657600 w 4907757"/>
              <a:gd name="connsiteY82" fmla="*/ 743298 h 2343498"/>
              <a:gd name="connsiteX83" fmla="*/ 3679032 w 4907757"/>
              <a:gd name="connsiteY83" fmla="*/ 714723 h 2343498"/>
              <a:gd name="connsiteX84" fmla="*/ 3714750 w 4907757"/>
              <a:gd name="connsiteY84" fmla="*/ 693291 h 2343498"/>
              <a:gd name="connsiteX85" fmla="*/ 3736182 w 4907757"/>
              <a:gd name="connsiteY85" fmla="*/ 671860 h 2343498"/>
              <a:gd name="connsiteX86" fmla="*/ 3771900 w 4907757"/>
              <a:gd name="connsiteY86" fmla="*/ 643285 h 2343498"/>
              <a:gd name="connsiteX87" fmla="*/ 3829050 w 4907757"/>
              <a:gd name="connsiteY87" fmla="*/ 571848 h 2343498"/>
              <a:gd name="connsiteX88" fmla="*/ 3864769 w 4907757"/>
              <a:gd name="connsiteY88" fmla="*/ 464691 h 2343498"/>
              <a:gd name="connsiteX89" fmla="*/ 3893344 w 4907757"/>
              <a:gd name="connsiteY89" fmla="*/ 400398 h 2343498"/>
              <a:gd name="connsiteX90" fmla="*/ 3900488 w 4907757"/>
              <a:gd name="connsiteY90" fmla="*/ 371823 h 2343498"/>
              <a:gd name="connsiteX91" fmla="*/ 3914775 w 4907757"/>
              <a:gd name="connsiteY91" fmla="*/ 343248 h 2343498"/>
              <a:gd name="connsiteX92" fmla="*/ 3921919 w 4907757"/>
              <a:gd name="connsiteY92" fmla="*/ 314673 h 2343498"/>
              <a:gd name="connsiteX93" fmla="*/ 3950494 w 4907757"/>
              <a:gd name="connsiteY93" fmla="*/ 278954 h 2343498"/>
              <a:gd name="connsiteX94" fmla="*/ 4000500 w 4907757"/>
              <a:gd name="connsiteY94" fmla="*/ 228948 h 2343498"/>
              <a:gd name="connsiteX95" fmla="*/ 4043363 w 4907757"/>
              <a:gd name="connsiteY95" fmla="*/ 171798 h 2343498"/>
              <a:gd name="connsiteX96" fmla="*/ 4064794 w 4907757"/>
              <a:gd name="connsiteY96" fmla="*/ 143223 h 2343498"/>
              <a:gd name="connsiteX97" fmla="*/ 4150519 w 4907757"/>
              <a:gd name="connsiteY97" fmla="*/ 86073 h 2343498"/>
              <a:gd name="connsiteX98" fmla="*/ 4193382 w 4907757"/>
              <a:gd name="connsiteY98" fmla="*/ 78929 h 2343498"/>
              <a:gd name="connsiteX99" fmla="*/ 4214813 w 4907757"/>
              <a:gd name="connsiteY99" fmla="*/ 71785 h 2343498"/>
              <a:gd name="connsiteX100" fmla="*/ 4314825 w 4907757"/>
              <a:gd name="connsiteY100" fmla="*/ 50354 h 2343498"/>
              <a:gd name="connsiteX101" fmla="*/ 4350544 w 4907757"/>
              <a:gd name="connsiteY101" fmla="*/ 43210 h 2343498"/>
              <a:gd name="connsiteX102" fmla="*/ 4393407 w 4907757"/>
              <a:gd name="connsiteY102" fmla="*/ 28923 h 2343498"/>
              <a:gd name="connsiteX103" fmla="*/ 4600575 w 4907757"/>
              <a:gd name="connsiteY103" fmla="*/ 14635 h 2343498"/>
              <a:gd name="connsiteX104" fmla="*/ 4814888 w 4907757"/>
              <a:gd name="connsiteY104" fmla="*/ 7491 h 2343498"/>
              <a:gd name="connsiteX105" fmla="*/ 4907757 w 4907757"/>
              <a:gd name="connsiteY105" fmla="*/ 348 h 2343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</a:cxnLst>
            <a:rect l="l" t="t" r="r" b="b"/>
            <a:pathLst>
              <a:path w="4907757" h="2343498">
                <a:moveTo>
                  <a:pt x="0" y="493266"/>
                </a:moveTo>
                <a:cubicBezTo>
                  <a:pt x="282565" y="477120"/>
                  <a:pt x="233589" y="473010"/>
                  <a:pt x="528638" y="486123"/>
                </a:cubicBezTo>
                <a:cubicBezTo>
                  <a:pt x="543108" y="486766"/>
                  <a:pt x="557184" y="491064"/>
                  <a:pt x="571500" y="493266"/>
                </a:cubicBezTo>
                <a:cubicBezTo>
                  <a:pt x="588142" y="495826"/>
                  <a:pt x="604838" y="498029"/>
                  <a:pt x="621507" y="500410"/>
                </a:cubicBezTo>
                <a:cubicBezTo>
                  <a:pt x="651849" y="510525"/>
                  <a:pt x="668148" y="514835"/>
                  <a:pt x="700088" y="536129"/>
                </a:cubicBezTo>
                <a:lnTo>
                  <a:pt x="742950" y="564704"/>
                </a:lnTo>
                <a:lnTo>
                  <a:pt x="764382" y="578991"/>
                </a:lnTo>
                <a:lnTo>
                  <a:pt x="785813" y="593279"/>
                </a:lnTo>
                <a:cubicBezTo>
                  <a:pt x="790575" y="602804"/>
                  <a:pt x="795693" y="612159"/>
                  <a:pt x="800100" y="621854"/>
                </a:cubicBezTo>
                <a:cubicBezTo>
                  <a:pt x="807604" y="638364"/>
                  <a:pt x="813422" y="655640"/>
                  <a:pt x="821532" y="671860"/>
                </a:cubicBezTo>
                <a:cubicBezTo>
                  <a:pt x="825372" y="679539"/>
                  <a:pt x="831057" y="686147"/>
                  <a:pt x="835819" y="693291"/>
                </a:cubicBezTo>
                <a:cubicBezTo>
                  <a:pt x="863377" y="803517"/>
                  <a:pt x="839055" y="694512"/>
                  <a:pt x="857250" y="821879"/>
                </a:cubicBezTo>
                <a:cubicBezTo>
                  <a:pt x="858638" y="831598"/>
                  <a:pt x="862780" y="840769"/>
                  <a:pt x="864394" y="850454"/>
                </a:cubicBezTo>
                <a:cubicBezTo>
                  <a:pt x="867550" y="869391"/>
                  <a:pt x="869295" y="888537"/>
                  <a:pt x="871538" y="907604"/>
                </a:cubicBezTo>
                <a:cubicBezTo>
                  <a:pt x="874058" y="929020"/>
                  <a:pt x="871259" y="951653"/>
                  <a:pt x="878682" y="971898"/>
                </a:cubicBezTo>
                <a:cubicBezTo>
                  <a:pt x="948341" y="1161876"/>
                  <a:pt x="923718" y="1071824"/>
                  <a:pt x="1007269" y="1193354"/>
                </a:cubicBezTo>
                <a:cubicBezTo>
                  <a:pt x="1022728" y="1215840"/>
                  <a:pt x="1050772" y="1290931"/>
                  <a:pt x="1057275" y="1307654"/>
                </a:cubicBezTo>
                <a:cubicBezTo>
                  <a:pt x="1064649" y="1326616"/>
                  <a:pt x="1073118" y="1345241"/>
                  <a:pt x="1078707" y="1364804"/>
                </a:cubicBezTo>
                <a:lnTo>
                  <a:pt x="1107282" y="1464816"/>
                </a:lnTo>
                <a:cubicBezTo>
                  <a:pt x="1112044" y="1481485"/>
                  <a:pt x="1116087" y="1498377"/>
                  <a:pt x="1121569" y="1514823"/>
                </a:cubicBezTo>
                <a:cubicBezTo>
                  <a:pt x="1126332" y="1529110"/>
                  <a:pt x="1131894" y="1543155"/>
                  <a:pt x="1135857" y="1557685"/>
                </a:cubicBezTo>
                <a:cubicBezTo>
                  <a:pt x="1139052" y="1569399"/>
                  <a:pt x="1138069" y="1582308"/>
                  <a:pt x="1143000" y="1593404"/>
                </a:cubicBezTo>
                <a:cubicBezTo>
                  <a:pt x="1147836" y="1604284"/>
                  <a:pt x="1157827" y="1612072"/>
                  <a:pt x="1164432" y="1621979"/>
                </a:cubicBezTo>
                <a:cubicBezTo>
                  <a:pt x="1172134" y="1633532"/>
                  <a:pt x="1174857" y="1649232"/>
                  <a:pt x="1185863" y="1657698"/>
                </a:cubicBezTo>
                <a:cubicBezTo>
                  <a:pt x="1235918" y="1696202"/>
                  <a:pt x="1276302" y="1697774"/>
                  <a:pt x="1335882" y="1707704"/>
                </a:cubicBezTo>
                <a:cubicBezTo>
                  <a:pt x="1442248" y="1725432"/>
                  <a:pt x="1337403" y="1705152"/>
                  <a:pt x="1421607" y="1721991"/>
                </a:cubicBezTo>
                <a:cubicBezTo>
                  <a:pt x="1442119" y="1749341"/>
                  <a:pt x="1444250" y="1748632"/>
                  <a:pt x="1457325" y="1779141"/>
                </a:cubicBezTo>
                <a:cubicBezTo>
                  <a:pt x="1460291" y="1786063"/>
                  <a:pt x="1458684" y="1795752"/>
                  <a:pt x="1464469" y="1800573"/>
                </a:cubicBezTo>
                <a:cubicBezTo>
                  <a:pt x="1474320" y="1808782"/>
                  <a:pt x="1488282" y="1810098"/>
                  <a:pt x="1500188" y="1814860"/>
                </a:cubicBezTo>
                <a:cubicBezTo>
                  <a:pt x="1512094" y="1829148"/>
                  <a:pt x="1522756" y="1844572"/>
                  <a:pt x="1535907" y="1857723"/>
                </a:cubicBezTo>
                <a:cubicBezTo>
                  <a:pt x="1541978" y="1863794"/>
                  <a:pt x="1551267" y="1865939"/>
                  <a:pt x="1557338" y="1872010"/>
                </a:cubicBezTo>
                <a:cubicBezTo>
                  <a:pt x="1641694" y="1956366"/>
                  <a:pt x="1564336" y="1895117"/>
                  <a:pt x="1628775" y="1943448"/>
                </a:cubicBezTo>
                <a:cubicBezTo>
                  <a:pt x="1663416" y="2012728"/>
                  <a:pt x="1615369" y="1926616"/>
                  <a:pt x="1678782" y="2000598"/>
                </a:cubicBezTo>
                <a:cubicBezTo>
                  <a:pt x="1683682" y="2006315"/>
                  <a:pt x="1682189" y="2015491"/>
                  <a:pt x="1685925" y="2022029"/>
                </a:cubicBezTo>
                <a:cubicBezTo>
                  <a:pt x="1703091" y="2052070"/>
                  <a:pt x="1715238" y="2056909"/>
                  <a:pt x="1743075" y="2079179"/>
                </a:cubicBezTo>
                <a:cubicBezTo>
                  <a:pt x="1747838" y="2088704"/>
                  <a:pt x="1753408" y="2097866"/>
                  <a:pt x="1757363" y="2107754"/>
                </a:cubicBezTo>
                <a:cubicBezTo>
                  <a:pt x="1762956" y="2121737"/>
                  <a:pt x="1762502" y="2138653"/>
                  <a:pt x="1771650" y="2150616"/>
                </a:cubicBezTo>
                <a:cubicBezTo>
                  <a:pt x="1794152" y="2180042"/>
                  <a:pt x="1824038" y="2203004"/>
                  <a:pt x="1850232" y="2229198"/>
                </a:cubicBezTo>
                <a:lnTo>
                  <a:pt x="1871663" y="2250629"/>
                </a:lnTo>
                <a:cubicBezTo>
                  <a:pt x="1878807" y="2257773"/>
                  <a:pt x="1885012" y="2265998"/>
                  <a:pt x="1893094" y="2272060"/>
                </a:cubicBezTo>
                <a:cubicBezTo>
                  <a:pt x="1902619" y="2279204"/>
                  <a:pt x="1910830" y="2288564"/>
                  <a:pt x="1921669" y="2293491"/>
                </a:cubicBezTo>
                <a:cubicBezTo>
                  <a:pt x="1942102" y="2302779"/>
                  <a:pt x="1976952" y="2307934"/>
                  <a:pt x="2000250" y="2314923"/>
                </a:cubicBezTo>
                <a:cubicBezTo>
                  <a:pt x="2014675" y="2319251"/>
                  <a:pt x="2028387" y="2326054"/>
                  <a:pt x="2043113" y="2329210"/>
                </a:cubicBezTo>
                <a:cubicBezTo>
                  <a:pt x="2066118" y="2334140"/>
                  <a:pt x="2163678" y="2342119"/>
                  <a:pt x="2178844" y="2343498"/>
                </a:cubicBezTo>
                <a:cubicBezTo>
                  <a:pt x="2216944" y="2341117"/>
                  <a:pt x="2255919" y="2344814"/>
                  <a:pt x="2293144" y="2336354"/>
                </a:cubicBezTo>
                <a:cubicBezTo>
                  <a:pt x="2309889" y="2332548"/>
                  <a:pt x="2320648" y="2315458"/>
                  <a:pt x="2336007" y="2307779"/>
                </a:cubicBezTo>
                <a:cubicBezTo>
                  <a:pt x="2350294" y="2300635"/>
                  <a:pt x="2365172" y="2294567"/>
                  <a:pt x="2378869" y="2286348"/>
                </a:cubicBezTo>
                <a:cubicBezTo>
                  <a:pt x="2389079" y="2280222"/>
                  <a:pt x="2396064" y="2268417"/>
                  <a:pt x="2407444" y="2264916"/>
                </a:cubicBezTo>
                <a:cubicBezTo>
                  <a:pt x="2428054" y="2258575"/>
                  <a:pt x="2450272" y="2259817"/>
                  <a:pt x="2471738" y="2257773"/>
                </a:cubicBezTo>
                <a:cubicBezTo>
                  <a:pt x="2500283" y="2255055"/>
                  <a:pt x="2528978" y="2253916"/>
                  <a:pt x="2557463" y="2250629"/>
                </a:cubicBezTo>
                <a:cubicBezTo>
                  <a:pt x="2590917" y="2246769"/>
                  <a:pt x="2624805" y="2244508"/>
                  <a:pt x="2657475" y="2236341"/>
                </a:cubicBezTo>
                <a:lnTo>
                  <a:pt x="2714625" y="2222054"/>
                </a:lnTo>
                <a:cubicBezTo>
                  <a:pt x="2726456" y="2219324"/>
                  <a:pt x="2738513" y="2217640"/>
                  <a:pt x="2750344" y="2214910"/>
                </a:cubicBezTo>
                <a:cubicBezTo>
                  <a:pt x="2769477" y="2210495"/>
                  <a:pt x="2788157" y="2204035"/>
                  <a:pt x="2807494" y="2200623"/>
                </a:cubicBezTo>
                <a:cubicBezTo>
                  <a:pt x="2828729" y="2196876"/>
                  <a:pt x="2850442" y="2196529"/>
                  <a:pt x="2871788" y="2193479"/>
                </a:cubicBezTo>
                <a:cubicBezTo>
                  <a:pt x="2883808" y="2191762"/>
                  <a:pt x="2895601" y="2188716"/>
                  <a:pt x="2907507" y="2186335"/>
                </a:cubicBezTo>
                <a:cubicBezTo>
                  <a:pt x="2917032" y="2181573"/>
                  <a:pt x="2927052" y="2177692"/>
                  <a:pt x="2936082" y="2172048"/>
                </a:cubicBezTo>
                <a:cubicBezTo>
                  <a:pt x="2960518" y="2156776"/>
                  <a:pt x="2966608" y="2148665"/>
                  <a:pt x="2986088" y="2129185"/>
                </a:cubicBezTo>
                <a:cubicBezTo>
                  <a:pt x="2988469" y="2117279"/>
                  <a:pt x="2989392" y="2104985"/>
                  <a:pt x="2993232" y="2093466"/>
                </a:cubicBezTo>
                <a:cubicBezTo>
                  <a:pt x="2998967" y="2076262"/>
                  <a:pt x="3007928" y="2060298"/>
                  <a:pt x="3014663" y="2043460"/>
                </a:cubicBezTo>
                <a:cubicBezTo>
                  <a:pt x="3022219" y="2024570"/>
                  <a:pt x="3028950" y="2005360"/>
                  <a:pt x="3036094" y="1986310"/>
                </a:cubicBezTo>
                <a:cubicBezTo>
                  <a:pt x="3047783" y="1916179"/>
                  <a:pt x="3037230" y="1969546"/>
                  <a:pt x="3057525" y="1893441"/>
                </a:cubicBezTo>
                <a:cubicBezTo>
                  <a:pt x="3062585" y="1874468"/>
                  <a:pt x="3064918" y="1854677"/>
                  <a:pt x="3071813" y="1836291"/>
                </a:cubicBezTo>
                <a:cubicBezTo>
                  <a:pt x="3079291" y="1816349"/>
                  <a:pt x="3093025" y="1799126"/>
                  <a:pt x="3100388" y="1779141"/>
                </a:cubicBezTo>
                <a:cubicBezTo>
                  <a:pt x="3109774" y="1753665"/>
                  <a:pt x="3113233" y="1726317"/>
                  <a:pt x="3121819" y="1700560"/>
                </a:cubicBezTo>
                <a:cubicBezTo>
                  <a:pt x="3127554" y="1683356"/>
                  <a:pt x="3136515" y="1667392"/>
                  <a:pt x="3143250" y="1650554"/>
                </a:cubicBezTo>
                <a:cubicBezTo>
                  <a:pt x="3150806" y="1631664"/>
                  <a:pt x="3154214" y="1610850"/>
                  <a:pt x="3164682" y="1593404"/>
                </a:cubicBezTo>
                <a:cubicBezTo>
                  <a:pt x="3175977" y="1574579"/>
                  <a:pt x="3192020" y="1558922"/>
                  <a:pt x="3207544" y="1543398"/>
                </a:cubicBezTo>
                <a:cubicBezTo>
                  <a:pt x="3236244" y="1514698"/>
                  <a:pt x="3282466" y="1491301"/>
                  <a:pt x="3314700" y="1471960"/>
                </a:cubicBezTo>
                <a:cubicBezTo>
                  <a:pt x="3326606" y="1464816"/>
                  <a:pt x="3338000" y="1456739"/>
                  <a:pt x="3350419" y="1450529"/>
                </a:cubicBezTo>
                <a:cubicBezTo>
                  <a:pt x="3387224" y="1432126"/>
                  <a:pt x="3394422" y="1431414"/>
                  <a:pt x="3429000" y="1393379"/>
                </a:cubicBezTo>
                <a:cubicBezTo>
                  <a:pt x="3438340" y="1383105"/>
                  <a:pt x="3443288" y="1369566"/>
                  <a:pt x="3450432" y="1357660"/>
                </a:cubicBezTo>
                <a:cubicBezTo>
                  <a:pt x="3452813" y="1345754"/>
                  <a:pt x="3453735" y="1333460"/>
                  <a:pt x="3457575" y="1321941"/>
                </a:cubicBezTo>
                <a:cubicBezTo>
                  <a:pt x="3460943" y="1311838"/>
                  <a:pt x="3467538" y="1303097"/>
                  <a:pt x="3471863" y="1293366"/>
                </a:cubicBezTo>
                <a:cubicBezTo>
                  <a:pt x="3477071" y="1281648"/>
                  <a:pt x="3481388" y="1269554"/>
                  <a:pt x="3486150" y="1257648"/>
                </a:cubicBezTo>
                <a:cubicBezTo>
                  <a:pt x="3488531" y="1238598"/>
                  <a:pt x="3489860" y="1219387"/>
                  <a:pt x="3493294" y="1200498"/>
                </a:cubicBezTo>
                <a:cubicBezTo>
                  <a:pt x="3494641" y="1193089"/>
                  <a:pt x="3496061" y="1185194"/>
                  <a:pt x="3500438" y="1179066"/>
                </a:cubicBezTo>
                <a:cubicBezTo>
                  <a:pt x="3508267" y="1168105"/>
                  <a:pt x="3520143" y="1160629"/>
                  <a:pt x="3529013" y="1150491"/>
                </a:cubicBezTo>
                <a:cubicBezTo>
                  <a:pt x="3546241" y="1130802"/>
                  <a:pt x="3554594" y="1116997"/>
                  <a:pt x="3564732" y="1093341"/>
                </a:cubicBezTo>
                <a:cubicBezTo>
                  <a:pt x="3567698" y="1086420"/>
                  <a:pt x="3569494" y="1079054"/>
                  <a:pt x="3571875" y="1071910"/>
                </a:cubicBezTo>
                <a:cubicBezTo>
                  <a:pt x="3577938" y="968841"/>
                  <a:pt x="3576954" y="918117"/>
                  <a:pt x="3600450" y="814735"/>
                </a:cubicBezTo>
                <a:cubicBezTo>
                  <a:pt x="3602353" y="806363"/>
                  <a:pt x="3610478" y="800759"/>
                  <a:pt x="3614738" y="793304"/>
                </a:cubicBezTo>
                <a:cubicBezTo>
                  <a:pt x="3651947" y="728188"/>
                  <a:pt x="3600831" y="800066"/>
                  <a:pt x="3657600" y="743298"/>
                </a:cubicBezTo>
                <a:cubicBezTo>
                  <a:pt x="3666019" y="734879"/>
                  <a:pt x="3670072" y="722563"/>
                  <a:pt x="3679032" y="714723"/>
                </a:cubicBezTo>
                <a:cubicBezTo>
                  <a:pt x="3689481" y="705580"/>
                  <a:pt x="3703642" y="701622"/>
                  <a:pt x="3714750" y="693291"/>
                </a:cubicBezTo>
                <a:cubicBezTo>
                  <a:pt x="3722832" y="687229"/>
                  <a:pt x="3728579" y="678513"/>
                  <a:pt x="3736182" y="671860"/>
                </a:cubicBezTo>
                <a:cubicBezTo>
                  <a:pt x="3747657" y="661820"/>
                  <a:pt x="3761525" y="654458"/>
                  <a:pt x="3771900" y="643285"/>
                </a:cubicBezTo>
                <a:cubicBezTo>
                  <a:pt x="3792650" y="620939"/>
                  <a:pt x="3829050" y="571848"/>
                  <a:pt x="3829050" y="571848"/>
                </a:cubicBezTo>
                <a:cubicBezTo>
                  <a:pt x="3891562" y="405156"/>
                  <a:pt x="3815077" y="613768"/>
                  <a:pt x="3864769" y="464691"/>
                </a:cubicBezTo>
                <a:cubicBezTo>
                  <a:pt x="3903857" y="347427"/>
                  <a:pt x="3856012" y="499952"/>
                  <a:pt x="3893344" y="400398"/>
                </a:cubicBezTo>
                <a:cubicBezTo>
                  <a:pt x="3896791" y="391205"/>
                  <a:pt x="3897041" y="381016"/>
                  <a:pt x="3900488" y="371823"/>
                </a:cubicBezTo>
                <a:cubicBezTo>
                  <a:pt x="3904227" y="361852"/>
                  <a:pt x="3911036" y="353219"/>
                  <a:pt x="3914775" y="343248"/>
                </a:cubicBezTo>
                <a:cubicBezTo>
                  <a:pt x="3918222" y="334055"/>
                  <a:pt x="3917151" y="323256"/>
                  <a:pt x="3921919" y="314673"/>
                </a:cubicBezTo>
                <a:cubicBezTo>
                  <a:pt x="3929324" y="301344"/>
                  <a:pt x="3940191" y="290194"/>
                  <a:pt x="3950494" y="278954"/>
                </a:cubicBezTo>
                <a:cubicBezTo>
                  <a:pt x="3966423" y="261577"/>
                  <a:pt x="3989958" y="250032"/>
                  <a:pt x="4000500" y="228948"/>
                </a:cubicBezTo>
                <a:cubicBezTo>
                  <a:pt x="4025570" y="178809"/>
                  <a:pt x="4001239" y="219939"/>
                  <a:pt x="4043363" y="171798"/>
                </a:cubicBezTo>
                <a:cubicBezTo>
                  <a:pt x="4051203" y="162838"/>
                  <a:pt x="4056375" y="151642"/>
                  <a:pt x="4064794" y="143223"/>
                </a:cubicBezTo>
                <a:cubicBezTo>
                  <a:pt x="4083774" y="124243"/>
                  <a:pt x="4127226" y="95032"/>
                  <a:pt x="4150519" y="86073"/>
                </a:cubicBezTo>
                <a:cubicBezTo>
                  <a:pt x="4164038" y="80873"/>
                  <a:pt x="4179094" y="81310"/>
                  <a:pt x="4193382" y="78929"/>
                </a:cubicBezTo>
                <a:cubicBezTo>
                  <a:pt x="4200526" y="76548"/>
                  <a:pt x="4207573" y="73854"/>
                  <a:pt x="4214813" y="71785"/>
                </a:cubicBezTo>
                <a:cubicBezTo>
                  <a:pt x="4245228" y="63095"/>
                  <a:pt x="4287480" y="55823"/>
                  <a:pt x="4314825" y="50354"/>
                </a:cubicBezTo>
                <a:cubicBezTo>
                  <a:pt x="4326731" y="47973"/>
                  <a:pt x="4339025" y="47050"/>
                  <a:pt x="4350544" y="43210"/>
                </a:cubicBezTo>
                <a:cubicBezTo>
                  <a:pt x="4364832" y="38448"/>
                  <a:pt x="4378576" y="31540"/>
                  <a:pt x="4393407" y="28923"/>
                </a:cubicBezTo>
                <a:cubicBezTo>
                  <a:pt x="4427956" y="22826"/>
                  <a:pt x="4587372" y="15185"/>
                  <a:pt x="4600575" y="14635"/>
                </a:cubicBezTo>
                <a:lnTo>
                  <a:pt x="4814888" y="7491"/>
                </a:lnTo>
                <a:cubicBezTo>
                  <a:pt x="4874192" y="-2392"/>
                  <a:pt x="4843266" y="348"/>
                  <a:pt x="4907757" y="348"/>
                </a:cubicBezTo>
              </a:path>
            </a:pathLst>
          </a:cu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200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07087" y="1708469"/>
            <a:ext cx="662787" cy="97051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785620" y="2468245"/>
            <a:ext cx="18326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 b="1" dirty="0">
                <a:solidFill>
                  <a:srgbClr val="FF0000"/>
                </a:solidFill>
                <a:latin typeface="文道潮黑" panose="02010600040101010101" pitchFamily="2" charset="-122"/>
                <a:ea typeface="文道潮黑" panose="02010600040101010101" pitchFamily="2" charset="-122"/>
                <a:cs typeface="阿里巴巴普惠体" panose="00020600040101010101" pitchFamily="18" charset="-122"/>
              </a:rPr>
              <a:t>舒适区</a:t>
            </a:r>
            <a:endParaRPr lang="zh-CN" altLang="en-US" sz="3200" b="1" dirty="0">
              <a:solidFill>
                <a:srgbClr val="FF0000"/>
              </a:solidFill>
              <a:latin typeface="文道潮黑" panose="02010600040101010101" pitchFamily="2" charset="-122"/>
              <a:ea typeface="文道潮黑" panose="02010600040101010101" pitchFamily="2" charset="-122"/>
              <a:cs typeface="阿里巴巴普惠体" panose="00020600040101010101" pitchFamily="18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2"/>
          <a:srcRect l="6845" t="2294" r="1"/>
          <a:stretch>
            <a:fillRect/>
          </a:stretch>
        </p:blipFill>
        <p:spPr>
          <a:xfrm rot="21113250">
            <a:off x="4260508" y="3306741"/>
            <a:ext cx="771950" cy="874823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3737610" y="3712845"/>
            <a:ext cx="2804795" cy="25533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 b="1" dirty="0">
                <a:solidFill>
                  <a:srgbClr val="FF0000"/>
                </a:solidFill>
                <a:latin typeface="文道潮黑" panose="02010600040101010101" pitchFamily="2" charset="-122"/>
                <a:ea typeface="文道潮黑" panose="02010600040101010101" pitchFamily="2" charset="-122"/>
                <a:cs typeface="阿里巴巴普惠体" panose="00020600040101010101" pitchFamily="18" charset="-122"/>
              </a:rPr>
              <a:t>挑</a:t>
            </a:r>
            <a:endParaRPr lang="en-US" altLang="zh-CN" sz="3200" b="1" dirty="0">
              <a:solidFill>
                <a:srgbClr val="FF0000"/>
              </a:solidFill>
              <a:latin typeface="文道潮黑" panose="02010600040101010101" pitchFamily="2" charset="-122"/>
              <a:ea typeface="文道潮黑" panose="02010600040101010101" pitchFamily="2" charset="-122"/>
              <a:cs typeface="阿里巴巴普惠体" panose="00020600040101010101" pitchFamily="18" charset="-122"/>
            </a:endParaRPr>
          </a:p>
          <a:p>
            <a:pPr algn="l"/>
            <a:endParaRPr lang="en-US" altLang="zh-CN" sz="3200" b="1" dirty="0">
              <a:solidFill>
                <a:srgbClr val="FF0000"/>
              </a:solidFill>
              <a:latin typeface="文道潮黑" panose="02010600040101010101" pitchFamily="2" charset="-122"/>
              <a:ea typeface="文道潮黑" panose="02010600040101010101" pitchFamily="2" charset="-122"/>
              <a:cs typeface="阿里巴巴普惠体" panose="00020600040101010101" pitchFamily="18" charset="-122"/>
            </a:endParaRPr>
          </a:p>
          <a:p>
            <a:pPr algn="l"/>
            <a:r>
              <a:rPr lang="zh-CN" altLang="en-US" sz="3200" b="1" dirty="0">
                <a:solidFill>
                  <a:srgbClr val="FF0000"/>
                </a:solidFill>
                <a:latin typeface="文道潮黑" panose="02010600040101010101" pitchFamily="2" charset="-122"/>
                <a:ea typeface="文道潮黑" panose="02010600040101010101" pitchFamily="2" charset="-122"/>
                <a:cs typeface="阿里巴巴普惠体" panose="00020600040101010101" pitchFamily="18" charset="-122"/>
              </a:rPr>
              <a:t>   战</a:t>
            </a:r>
            <a:endParaRPr lang="en-US" altLang="zh-CN" sz="3200" b="1" dirty="0">
              <a:solidFill>
                <a:srgbClr val="FF0000"/>
              </a:solidFill>
              <a:latin typeface="文道潮黑" panose="02010600040101010101" pitchFamily="2" charset="-122"/>
              <a:ea typeface="文道潮黑" panose="02010600040101010101" pitchFamily="2" charset="-122"/>
              <a:cs typeface="阿里巴巴普惠体" panose="00020600040101010101" pitchFamily="18" charset="-122"/>
            </a:endParaRPr>
          </a:p>
          <a:p>
            <a:pPr algn="l"/>
            <a:endParaRPr lang="en-US" altLang="zh-CN" sz="3200" b="1" dirty="0">
              <a:solidFill>
                <a:srgbClr val="FF0000"/>
              </a:solidFill>
              <a:latin typeface="文道潮黑" panose="02010600040101010101" pitchFamily="2" charset="-122"/>
              <a:ea typeface="文道潮黑" panose="02010600040101010101" pitchFamily="2" charset="-122"/>
              <a:cs typeface="阿里巴巴普惠体" panose="00020600040101010101" pitchFamily="18" charset="-122"/>
            </a:endParaRPr>
          </a:p>
          <a:p>
            <a:pPr algn="l"/>
            <a:r>
              <a:rPr lang="zh-CN" altLang="en-US" sz="3200" b="1" dirty="0">
                <a:solidFill>
                  <a:srgbClr val="FF0000"/>
                </a:solidFill>
                <a:latin typeface="文道潮黑" panose="02010600040101010101" pitchFamily="2" charset="-122"/>
                <a:ea typeface="文道潮黑" panose="02010600040101010101" pitchFamily="2" charset="-122"/>
                <a:cs typeface="阿里巴巴普惠体" panose="00020600040101010101" pitchFamily="18" charset="-122"/>
              </a:rPr>
              <a:t>        区  </a:t>
            </a:r>
            <a:endParaRPr lang="zh-CN" altLang="en-US" sz="3200" b="1" dirty="0">
              <a:solidFill>
                <a:srgbClr val="FF0000"/>
              </a:solidFill>
              <a:latin typeface="文道潮黑" panose="02010600040101010101" pitchFamily="2" charset="-122"/>
              <a:ea typeface="文道潮黑" panose="02010600040101010101" pitchFamily="2" charset="-122"/>
              <a:cs typeface="阿里巴巴普惠体" panose="00020600040101010101" pitchFamily="18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1629410" y="3129915"/>
            <a:ext cx="2138045" cy="9531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2800" b="1" dirty="0">
                <a:effectLst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目前较为舒适的</a:t>
            </a:r>
            <a:r>
              <a:rPr lang="zh-CN" altLang="en-US" sz="2800" b="1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地方</a:t>
            </a:r>
            <a:endParaRPr lang="zh-CN" altLang="en-US" sz="2800" b="1" dirty="0"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1464310" y="4859655"/>
            <a:ext cx="3465195" cy="1383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2800" b="1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“这好像有点难”</a:t>
            </a:r>
            <a:endParaRPr lang="en-US" altLang="zh-CN" sz="2800" b="1" dirty="0"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sz="2800" b="1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“</a:t>
            </a:r>
            <a:r>
              <a:rPr lang="zh-CN" altLang="en-US" sz="2800" b="1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我好像解决不了”</a:t>
            </a:r>
            <a:endParaRPr lang="en-US" altLang="zh-CN" sz="2800" b="1" dirty="0"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sz="2800" b="1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“</a:t>
            </a:r>
            <a:r>
              <a:rPr lang="zh-CN" altLang="en-US" sz="2800" b="1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哎，算了算了”</a:t>
            </a:r>
            <a:endParaRPr lang="zh-CN" altLang="en-US" sz="2800" b="1" dirty="0"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5210" y="2382020"/>
            <a:ext cx="3327106" cy="3278155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0322" y="4454129"/>
            <a:ext cx="781056" cy="87154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49570" y="2120900"/>
            <a:ext cx="7213600" cy="2332990"/>
          </a:xfrm>
          <a:prstGeom prst="rect">
            <a:avLst/>
          </a:prstGeom>
        </p:spPr>
      </p:pic>
      <p:sp>
        <p:nvSpPr>
          <p:cNvPr id="36" name="文本框 35"/>
          <p:cNvSpPr txBox="1"/>
          <p:nvPr/>
        </p:nvSpPr>
        <p:spPr>
          <a:xfrm>
            <a:off x="4202430" y="855345"/>
            <a:ext cx="578231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6000" b="1" dirty="0">
                <a:latin typeface="微软雅黑" panose="020B0503020204020204" pitchFamily="34" charset="-122"/>
                <a:ea typeface="微软雅黑" panose="020B0503020204020204" pitchFamily="34" charset="-122"/>
                <a:cs typeface="阿里巴巴普惠体" panose="00020600040101010101" pitchFamily="18" charset="-122"/>
              </a:rPr>
              <a:t>学习之坑</a:t>
            </a:r>
            <a:endParaRPr lang="zh-CN" altLang="en-US" sz="6000" b="1" dirty="0">
              <a:latin typeface="微软雅黑" panose="020B0503020204020204" pitchFamily="34" charset="-122"/>
              <a:ea typeface="微软雅黑" panose="020B0503020204020204" pitchFamily="34" charset="-122"/>
              <a:cs typeface="阿里巴巴普惠体" panose="00020600040101010101" pitchFamily="18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/>
      <p:bldP spid="21" grpId="0"/>
      <p:bldP spid="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: 圆角 14"/>
          <p:cNvSpPr/>
          <p:nvPr/>
        </p:nvSpPr>
        <p:spPr>
          <a:xfrm>
            <a:off x="674247" y="641436"/>
            <a:ext cx="10870587" cy="5624887"/>
          </a:xfrm>
          <a:prstGeom prst="roundRect">
            <a:avLst>
              <a:gd name="adj" fmla="val 3480"/>
            </a:avLst>
          </a:prstGeom>
          <a:solidFill>
            <a:schemeClr val="bg1"/>
          </a:solidFill>
          <a:ln>
            <a:noFill/>
          </a:ln>
          <a:effectLst>
            <a:outerShdw blurRad="215900" algn="ctr" rotWithShape="0">
              <a:srgbClr val="CE8152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zh-CN" sz="1800" dirty="0">
                <a:effectLst/>
                <a:ea typeface="宋体" panose="02010600030101010101" pitchFamily="2" charset="-122"/>
                <a:cs typeface="Times New Roman" panose="02020603050405020304" pitchFamily="18" charset="0"/>
              </a:rPr>
              <a:t>豁然开朗的愉悦、兴奋区</a:t>
            </a:r>
            <a:endParaRPr lang="zh-CN" altLang="en-US" dirty="0"/>
          </a:p>
        </p:txBody>
      </p:sp>
      <p:grpSp>
        <p:nvGrpSpPr>
          <p:cNvPr id="63" name="组合 62"/>
          <p:cNvGrpSpPr/>
          <p:nvPr/>
        </p:nvGrpSpPr>
        <p:grpSpPr>
          <a:xfrm>
            <a:off x="1251264" y="1031910"/>
            <a:ext cx="534588" cy="108296"/>
            <a:chOff x="1262743" y="1052847"/>
            <a:chExt cx="534588" cy="108296"/>
          </a:xfrm>
          <a:solidFill>
            <a:srgbClr val="FFB633"/>
          </a:solidFill>
        </p:grpSpPr>
        <p:sp>
          <p:nvSpPr>
            <p:cNvPr id="64" name="矩形 63"/>
            <p:cNvSpPr/>
            <p:nvPr/>
          </p:nvSpPr>
          <p:spPr>
            <a:xfrm>
              <a:off x="1262743" y="1052847"/>
              <a:ext cx="108296" cy="10829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5" name="矩形 64"/>
            <p:cNvSpPr/>
            <p:nvPr/>
          </p:nvSpPr>
          <p:spPr>
            <a:xfrm>
              <a:off x="1475889" y="1052847"/>
              <a:ext cx="108296" cy="108296"/>
            </a:xfrm>
            <a:prstGeom prst="rect">
              <a:avLst/>
            </a:prstGeom>
            <a:solidFill>
              <a:srgbClr val="8C64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6" name="矩形 65"/>
            <p:cNvSpPr/>
            <p:nvPr/>
          </p:nvSpPr>
          <p:spPr>
            <a:xfrm>
              <a:off x="1689035" y="1052847"/>
              <a:ext cx="108296" cy="10829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任意多边形: 形状 2"/>
          <p:cNvSpPr/>
          <p:nvPr/>
        </p:nvSpPr>
        <p:spPr>
          <a:xfrm rot="207770">
            <a:off x="3007360" y="2259330"/>
            <a:ext cx="6118225" cy="3219450"/>
          </a:xfrm>
          <a:custGeom>
            <a:avLst/>
            <a:gdLst>
              <a:gd name="connsiteX0" fmla="*/ 0 w 4907757"/>
              <a:gd name="connsiteY0" fmla="*/ 493266 h 2343498"/>
              <a:gd name="connsiteX1" fmla="*/ 528638 w 4907757"/>
              <a:gd name="connsiteY1" fmla="*/ 486123 h 2343498"/>
              <a:gd name="connsiteX2" fmla="*/ 571500 w 4907757"/>
              <a:gd name="connsiteY2" fmla="*/ 493266 h 2343498"/>
              <a:gd name="connsiteX3" fmla="*/ 621507 w 4907757"/>
              <a:gd name="connsiteY3" fmla="*/ 500410 h 2343498"/>
              <a:gd name="connsiteX4" fmla="*/ 700088 w 4907757"/>
              <a:gd name="connsiteY4" fmla="*/ 536129 h 2343498"/>
              <a:gd name="connsiteX5" fmla="*/ 742950 w 4907757"/>
              <a:gd name="connsiteY5" fmla="*/ 564704 h 2343498"/>
              <a:gd name="connsiteX6" fmla="*/ 764382 w 4907757"/>
              <a:gd name="connsiteY6" fmla="*/ 578991 h 2343498"/>
              <a:gd name="connsiteX7" fmla="*/ 785813 w 4907757"/>
              <a:gd name="connsiteY7" fmla="*/ 593279 h 2343498"/>
              <a:gd name="connsiteX8" fmla="*/ 800100 w 4907757"/>
              <a:gd name="connsiteY8" fmla="*/ 621854 h 2343498"/>
              <a:gd name="connsiteX9" fmla="*/ 821532 w 4907757"/>
              <a:gd name="connsiteY9" fmla="*/ 671860 h 2343498"/>
              <a:gd name="connsiteX10" fmla="*/ 835819 w 4907757"/>
              <a:gd name="connsiteY10" fmla="*/ 693291 h 2343498"/>
              <a:gd name="connsiteX11" fmla="*/ 857250 w 4907757"/>
              <a:gd name="connsiteY11" fmla="*/ 821879 h 2343498"/>
              <a:gd name="connsiteX12" fmla="*/ 864394 w 4907757"/>
              <a:gd name="connsiteY12" fmla="*/ 850454 h 2343498"/>
              <a:gd name="connsiteX13" fmla="*/ 871538 w 4907757"/>
              <a:gd name="connsiteY13" fmla="*/ 907604 h 2343498"/>
              <a:gd name="connsiteX14" fmla="*/ 878682 w 4907757"/>
              <a:gd name="connsiteY14" fmla="*/ 971898 h 2343498"/>
              <a:gd name="connsiteX15" fmla="*/ 1007269 w 4907757"/>
              <a:gd name="connsiteY15" fmla="*/ 1193354 h 2343498"/>
              <a:gd name="connsiteX16" fmla="*/ 1057275 w 4907757"/>
              <a:gd name="connsiteY16" fmla="*/ 1307654 h 2343498"/>
              <a:gd name="connsiteX17" fmla="*/ 1078707 w 4907757"/>
              <a:gd name="connsiteY17" fmla="*/ 1364804 h 2343498"/>
              <a:gd name="connsiteX18" fmla="*/ 1107282 w 4907757"/>
              <a:gd name="connsiteY18" fmla="*/ 1464816 h 2343498"/>
              <a:gd name="connsiteX19" fmla="*/ 1121569 w 4907757"/>
              <a:gd name="connsiteY19" fmla="*/ 1514823 h 2343498"/>
              <a:gd name="connsiteX20" fmla="*/ 1135857 w 4907757"/>
              <a:gd name="connsiteY20" fmla="*/ 1557685 h 2343498"/>
              <a:gd name="connsiteX21" fmla="*/ 1143000 w 4907757"/>
              <a:gd name="connsiteY21" fmla="*/ 1593404 h 2343498"/>
              <a:gd name="connsiteX22" fmla="*/ 1164432 w 4907757"/>
              <a:gd name="connsiteY22" fmla="*/ 1621979 h 2343498"/>
              <a:gd name="connsiteX23" fmla="*/ 1185863 w 4907757"/>
              <a:gd name="connsiteY23" fmla="*/ 1657698 h 2343498"/>
              <a:gd name="connsiteX24" fmla="*/ 1335882 w 4907757"/>
              <a:gd name="connsiteY24" fmla="*/ 1707704 h 2343498"/>
              <a:gd name="connsiteX25" fmla="*/ 1421607 w 4907757"/>
              <a:gd name="connsiteY25" fmla="*/ 1721991 h 2343498"/>
              <a:gd name="connsiteX26" fmla="*/ 1457325 w 4907757"/>
              <a:gd name="connsiteY26" fmla="*/ 1779141 h 2343498"/>
              <a:gd name="connsiteX27" fmla="*/ 1464469 w 4907757"/>
              <a:gd name="connsiteY27" fmla="*/ 1800573 h 2343498"/>
              <a:gd name="connsiteX28" fmla="*/ 1500188 w 4907757"/>
              <a:gd name="connsiteY28" fmla="*/ 1814860 h 2343498"/>
              <a:gd name="connsiteX29" fmla="*/ 1535907 w 4907757"/>
              <a:gd name="connsiteY29" fmla="*/ 1857723 h 2343498"/>
              <a:gd name="connsiteX30" fmla="*/ 1557338 w 4907757"/>
              <a:gd name="connsiteY30" fmla="*/ 1872010 h 2343498"/>
              <a:gd name="connsiteX31" fmla="*/ 1628775 w 4907757"/>
              <a:gd name="connsiteY31" fmla="*/ 1943448 h 2343498"/>
              <a:gd name="connsiteX32" fmla="*/ 1678782 w 4907757"/>
              <a:gd name="connsiteY32" fmla="*/ 2000598 h 2343498"/>
              <a:gd name="connsiteX33" fmla="*/ 1685925 w 4907757"/>
              <a:gd name="connsiteY33" fmla="*/ 2022029 h 2343498"/>
              <a:gd name="connsiteX34" fmla="*/ 1743075 w 4907757"/>
              <a:gd name="connsiteY34" fmla="*/ 2079179 h 2343498"/>
              <a:gd name="connsiteX35" fmla="*/ 1757363 w 4907757"/>
              <a:gd name="connsiteY35" fmla="*/ 2107754 h 2343498"/>
              <a:gd name="connsiteX36" fmla="*/ 1771650 w 4907757"/>
              <a:gd name="connsiteY36" fmla="*/ 2150616 h 2343498"/>
              <a:gd name="connsiteX37" fmla="*/ 1850232 w 4907757"/>
              <a:gd name="connsiteY37" fmla="*/ 2229198 h 2343498"/>
              <a:gd name="connsiteX38" fmla="*/ 1871663 w 4907757"/>
              <a:gd name="connsiteY38" fmla="*/ 2250629 h 2343498"/>
              <a:gd name="connsiteX39" fmla="*/ 1893094 w 4907757"/>
              <a:gd name="connsiteY39" fmla="*/ 2272060 h 2343498"/>
              <a:gd name="connsiteX40" fmla="*/ 1921669 w 4907757"/>
              <a:gd name="connsiteY40" fmla="*/ 2293491 h 2343498"/>
              <a:gd name="connsiteX41" fmla="*/ 2000250 w 4907757"/>
              <a:gd name="connsiteY41" fmla="*/ 2314923 h 2343498"/>
              <a:gd name="connsiteX42" fmla="*/ 2043113 w 4907757"/>
              <a:gd name="connsiteY42" fmla="*/ 2329210 h 2343498"/>
              <a:gd name="connsiteX43" fmla="*/ 2178844 w 4907757"/>
              <a:gd name="connsiteY43" fmla="*/ 2343498 h 2343498"/>
              <a:gd name="connsiteX44" fmla="*/ 2293144 w 4907757"/>
              <a:gd name="connsiteY44" fmla="*/ 2336354 h 2343498"/>
              <a:gd name="connsiteX45" fmla="*/ 2336007 w 4907757"/>
              <a:gd name="connsiteY45" fmla="*/ 2307779 h 2343498"/>
              <a:gd name="connsiteX46" fmla="*/ 2378869 w 4907757"/>
              <a:gd name="connsiteY46" fmla="*/ 2286348 h 2343498"/>
              <a:gd name="connsiteX47" fmla="*/ 2407444 w 4907757"/>
              <a:gd name="connsiteY47" fmla="*/ 2264916 h 2343498"/>
              <a:gd name="connsiteX48" fmla="*/ 2471738 w 4907757"/>
              <a:gd name="connsiteY48" fmla="*/ 2257773 h 2343498"/>
              <a:gd name="connsiteX49" fmla="*/ 2557463 w 4907757"/>
              <a:gd name="connsiteY49" fmla="*/ 2250629 h 2343498"/>
              <a:gd name="connsiteX50" fmla="*/ 2657475 w 4907757"/>
              <a:gd name="connsiteY50" fmla="*/ 2236341 h 2343498"/>
              <a:gd name="connsiteX51" fmla="*/ 2714625 w 4907757"/>
              <a:gd name="connsiteY51" fmla="*/ 2222054 h 2343498"/>
              <a:gd name="connsiteX52" fmla="*/ 2750344 w 4907757"/>
              <a:gd name="connsiteY52" fmla="*/ 2214910 h 2343498"/>
              <a:gd name="connsiteX53" fmla="*/ 2807494 w 4907757"/>
              <a:gd name="connsiteY53" fmla="*/ 2200623 h 2343498"/>
              <a:gd name="connsiteX54" fmla="*/ 2871788 w 4907757"/>
              <a:gd name="connsiteY54" fmla="*/ 2193479 h 2343498"/>
              <a:gd name="connsiteX55" fmla="*/ 2907507 w 4907757"/>
              <a:gd name="connsiteY55" fmla="*/ 2186335 h 2343498"/>
              <a:gd name="connsiteX56" fmla="*/ 2936082 w 4907757"/>
              <a:gd name="connsiteY56" fmla="*/ 2172048 h 2343498"/>
              <a:gd name="connsiteX57" fmla="*/ 2986088 w 4907757"/>
              <a:gd name="connsiteY57" fmla="*/ 2129185 h 2343498"/>
              <a:gd name="connsiteX58" fmla="*/ 2993232 w 4907757"/>
              <a:gd name="connsiteY58" fmla="*/ 2093466 h 2343498"/>
              <a:gd name="connsiteX59" fmla="*/ 3014663 w 4907757"/>
              <a:gd name="connsiteY59" fmla="*/ 2043460 h 2343498"/>
              <a:gd name="connsiteX60" fmla="*/ 3036094 w 4907757"/>
              <a:gd name="connsiteY60" fmla="*/ 1986310 h 2343498"/>
              <a:gd name="connsiteX61" fmla="*/ 3057525 w 4907757"/>
              <a:gd name="connsiteY61" fmla="*/ 1893441 h 2343498"/>
              <a:gd name="connsiteX62" fmla="*/ 3071813 w 4907757"/>
              <a:gd name="connsiteY62" fmla="*/ 1836291 h 2343498"/>
              <a:gd name="connsiteX63" fmla="*/ 3100388 w 4907757"/>
              <a:gd name="connsiteY63" fmla="*/ 1779141 h 2343498"/>
              <a:gd name="connsiteX64" fmla="*/ 3121819 w 4907757"/>
              <a:gd name="connsiteY64" fmla="*/ 1700560 h 2343498"/>
              <a:gd name="connsiteX65" fmla="*/ 3143250 w 4907757"/>
              <a:gd name="connsiteY65" fmla="*/ 1650554 h 2343498"/>
              <a:gd name="connsiteX66" fmla="*/ 3164682 w 4907757"/>
              <a:gd name="connsiteY66" fmla="*/ 1593404 h 2343498"/>
              <a:gd name="connsiteX67" fmla="*/ 3207544 w 4907757"/>
              <a:gd name="connsiteY67" fmla="*/ 1543398 h 2343498"/>
              <a:gd name="connsiteX68" fmla="*/ 3314700 w 4907757"/>
              <a:gd name="connsiteY68" fmla="*/ 1471960 h 2343498"/>
              <a:gd name="connsiteX69" fmla="*/ 3350419 w 4907757"/>
              <a:gd name="connsiteY69" fmla="*/ 1450529 h 2343498"/>
              <a:gd name="connsiteX70" fmla="*/ 3429000 w 4907757"/>
              <a:gd name="connsiteY70" fmla="*/ 1393379 h 2343498"/>
              <a:gd name="connsiteX71" fmla="*/ 3450432 w 4907757"/>
              <a:gd name="connsiteY71" fmla="*/ 1357660 h 2343498"/>
              <a:gd name="connsiteX72" fmla="*/ 3457575 w 4907757"/>
              <a:gd name="connsiteY72" fmla="*/ 1321941 h 2343498"/>
              <a:gd name="connsiteX73" fmla="*/ 3471863 w 4907757"/>
              <a:gd name="connsiteY73" fmla="*/ 1293366 h 2343498"/>
              <a:gd name="connsiteX74" fmla="*/ 3486150 w 4907757"/>
              <a:gd name="connsiteY74" fmla="*/ 1257648 h 2343498"/>
              <a:gd name="connsiteX75" fmla="*/ 3493294 w 4907757"/>
              <a:gd name="connsiteY75" fmla="*/ 1200498 h 2343498"/>
              <a:gd name="connsiteX76" fmla="*/ 3500438 w 4907757"/>
              <a:gd name="connsiteY76" fmla="*/ 1179066 h 2343498"/>
              <a:gd name="connsiteX77" fmla="*/ 3529013 w 4907757"/>
              <a:gd name="connsiteY77" fmla="*/ 1150491 h 2343498"/>
              <a:gd name="connsiteX78" fmla="*/ 3564732 w 4907757"/>
              <a:gd name="connsiteY78" fmla="*/ 1093341 h 2343498"/>
              <a:gd name="connsiteX79" fmla="*/ 3571875 w 4907757"/>
              <a:gd name="connsiteY79" fmla="*/ 1071910 h 2343498"/>
              <a:gd name="connsiteX80" fmla="*/ 3600450 w 4907757"/>
              <a:gd name="connsiteY80" fmla="*/ 814735 h 2343498"/>
              <a:gd name="connsiteX81" fmla="*/ 3614738 w 4907757"/>
              <a:gd name="connsiteY81" fmla="*/ 793304 h 2343498"/>
              <a:gd name="connsiteX82" fmla="*/ 3657600 w 4907757"/>
              <a:gd name="connsiteY82" fmla="*/ 743298 h 2343498"/>
              <a:gd name="connsiteX83" fmla="*/ 3679032 w 4907757"/>
              <a:gd name="connsiteY83" fmla="*/ 714723 h 2343498"/>
              <a:gd name="connsiteX84" fmla="*/ 3714750 w 4907757"/>
              <a:gd name="connsiteY84" fmla="*/ 693291 h 2343498"/>
              <a:gd name="connsiteX85" fmla="*/ 3736182 w 4907757"/>
              <a:gd name="connsiteY85" fmla="*/ 671860 h 2343498"/>
              <a:gd name="connsiteX86" fmla="*/ 3771900 w 4907757"/>
              <a:gd name="connsiteY86" fmla="*/ 643285 h 2343498"/>
              <a:gd name="connsiteX87" fmla="*/ 3829050 w 4907757"/>
              <a:gd name="connsiteY87" fmla="*/ 571848 h 2343498"/>
              <a:gd name="connsiteX88" fmla="*/ 3864769 w 4907757"/>
              <a:gd name="connsiteY88" fmla="*/ 464691 h 2343498"/>
              <a:gd name="connsiteX89" fmla="*/ 3893344 w 4907757"/>
              <a:gd name="connsiteY89" fmla="*/ 400398 h 2343498"/>
              <a:gd name="connsiteX90" fmla="*/ 3900488 w 4907757"/>
              <a:gd name="connsiteY90" fmla="*/ 371823 h 2343498"/>
              <a:gd name="connsiteX91" fmla="*/ 3914775 w 4907757"/>
              <a:gd name="connsiteY91" fmla="*/ 343248 h 2343498"/>
              <a:gd name="connsiteX92" fmla="*/ 3921919 w 4907757"/>
              <a:gd name="connsiteY92" fmla="*/ 314673 h 2343498"/>
              <a:gd name="connsiteX93" fmla="*/ 3950494 w 4907757"/>
              <a:gd name="connsiteY93" fmla="*/ 278954 h 2343498"/>
              <a:gd name="connsiteX94" fmla="*/ 4000500 w 4907757"/>
              <a:gd name="connsiteY94" fmla="*/ 228948 h 2343498"/>
              <a:gd name="connsiteX95" fmla="*/ 4043363 w 4907757"/>
              <a:gd name="connsiteY95" fmla="*/ 171798 h 2343498"/>
              <a:gd name="connsiteX96" fmla="*/ 4064794 w 4907757"/>
              <a:gd name="connsiteY96" fmla="*/ 143223 h 2343498"/>
              <a:gd name="connsiteX97" fmla="*/ 4150519 w 4907757"/>
              <a:gd name="connsiteY97" fmla="*/ 86073 h 2343498"/>
              <a:gd name="connsiteX98" fmla="*/ 4193382 w 4907757"/>
              <a:gd name="connsiteY98" fmla="*/ 78929 h 2343498"/>
              <a:gd name="connsiteX99" fmla="*/ 4214813 w 4907757"/>
              <a:gd name="connsiteY99" fmla="*/ 71785 h 2343498"/>
              <a:gd name="connsiteX100" fmla="*/ 4314825 w 4907757"/>
              <a:gd name="connsiteY100" fmla="*/ 50354 h 2343498"/>
              <a:gd name="connsiteX101" fmla="*/ 4350544 w 4907757"/>
              <a:gd name="connsiteY101" fmla="*/ 43210 h 2343498"/>
              <a:gd name="connsiteX102" fmla="*/ 4393407 w 4907757"/>
              <a:gd name="connsiteY102" fmla="*/ 28923 h 2343498"/>
              <a:gd name="connsiteX103" fmla="*/ 4600575 w 4907757"/>
              <a:gd name="connsiteY103" fmla="*/ 14635 h 2343498"/>
              <a:gd name="connsiteX104" fmla="*/ 4814888 w 4907757"/>
              <a:gd name="connsiteY104" fmla="*/ 7491 h 2343498"/>
              <a:gd name="connsiteX105" fmla="*/ 4907757 w 4907757"/>
              <a:gd name="connsiteY105" fmla="*/ 348 h 2343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</a:cxnLst>
            <a:rect l="l" t="t" r="r" b="b"/>
            <a:pathLst>
              <a:path w="4907757" h="2343498">
                <a:moveTo>
                  <a:pt x="0" y="493266"/>
                </a:moveTo>
                <a:cubicBezTo>
                  <a:pt x="282565" y="477120"/>
                  <a:pt x="233589" y="473010"/>
                  <a:pt x="528638" y="486123"/>
                </a:cubicBezTo>
                <a:cubicBezTo>
                  <a:pt x="543108" y="486766"/>
                  <a:pt x="557184" y="491064"/>
                  <a:pt x="571500" y="493266"/>
                </a:cubicBezTo>
                <a:cubicBezTo>
                  <a:pt x="588142" y="495826"/>
                  <a:pt x="604838" y="498029"/>
                  <a:pt x="621507" y="500410"/>
                </a:cubicBezTo>
                <a:cubicBezTo>
                  <a:pt x="651849" y="510525"/>
                  <a:pt x="668148" y="514835"/>
                  <a:pt x="700088" y="536129"/>
                </a:cubicBezTo>
                <a:lnTo>
                  <a:pt x="742950" y="564704"/>
                </a:lnTo>
                <a:lnTo>
                  <a:pt x="764382" y="578991"/>
                </a:lnTo>
                <a:lnTo>
                  <a:pt x="785813" y="593279"/>
                </a:lnTo>
                <a:cubicBezTo>
                  <a:pt x="790575" y="602804"/>
                  <a:pt x="795693" y="612159"/>
                  <a:pt x="800100" y="621854"/>
                </a:cubicBezTo>
                <a:cubicBezTo>
                  <a:pt x="807604" y="638364"/>
                  <a:pt x="813422" y="655640"/>
                  <a:pt x="821532" y="671860"/>
                </a:cubicBezTo>
                <a:cubicBezTo>
                  <a:pt x="825372" y="679539"/>
                  <a:pt x="831057" y="686147"/>
                  <a:pt x="835819" y="693291"/>
                </a:cubicBezTo>
                <a:cubicBezTo>
                  <a:pt x="863377" y="803517"/>
                  <a:pt x="839055" y="694512"/>
                  <a:pt x="857250" y="821879"/>
                </a:cubicBezTo>
                <a:cubicBezTo>
                  <a:pt x="858638" y="831598"/>
                  <a:pt x="862780" y="840769"/>
                  <a:pt x="864394" y="850454"/>
                </a:cubicBezTo>
                <a:cubicBezTo>
                  <a:pt x="867550" y="869391"/>
                  <a:pt x="869295" y="888537"/>
                  <a:pt x="871538" y="907604"/>
                </a:cubicBezTo>
                <a:cubicBezTo>
                  <a:pt x="874058" y="929020"/>
                  <a:pt x="871259" y="951653"/>
                  <a:pt x="878682" y="971898"/>
                </a:cubicBezTo>
                <a:cubicBezTo>
                  <a:pt x="948341" y="1161876"/>
                  <a:pt x="923718" y="1071824"/>
                  <a:pt x="1007269" y="1193354"/>
                </a:cubicBezTo>
                <a:cubicBezTo>
                  <a:pt x="1022728" y="1215840"/>
                  <a:pt x="1050772" y="1290931"/>
                  <a:pt x="1057275" y="1307654"/>
                </a:cubicBezTo>
                <a:cubicBezTo>
                  <a:pt x="1064649" y="1326616"/>
                  <a:pt x="1073118" y="1345241"/>
                  <a:pt x="1078707" y="1364804"/>
                </a:cubicBezTo>
                <a:lnTo>
                  <a:pt x="1107282" y="1464816"/>
                </a:lnTo>
                <a:cubicBezTo>
                  <a:pt x="1112044" y="1481485"/>
                  <a:pt x="1116087" y="1498377"/>
                  <a:pt x="1121569" y="1514823"/>
                </a:cubicBezTo>
                <a:cubicBezTo>
                  <a:pt x="1126332" y="1529110"/>
                  <a:pt x="1131894" y="1543155"/>
                  <a:pt x="1135857" y="1557685"/>
                </a:cubicBezTo>
                <a:cubicBezTo>
                  <a:pt x="1139052" y="1569399"/>
                  <a:pt x="1138069" y="1582308"/>
                  <a:pt x="1143000" y="1593404"/>
                </a:cubicBezTo>
                <a:cubicBezTo>
                  <a:pt x="1147836" y="1604284"/>
                  <a:pt x="1157827" y="1612072"/>
                  <a:pt x="1164432" y="1621979"/>
                </a:cubicBezTo>
                <a:cubicBezTo>
                  <a:pt x="1172134" y="1633532"/>
                  <a:pt x="1174857" y="1649232"/>
                  <a:pt x="1185863" y="1657698"/>
                </a:cubicBezTo>
                <a:cubicBezTo>
                  <a:pt x="1235918" y="1696202"/>
                  <a:pt x="1276302" y="1697774"/>
                  <a:pt x="1335882" y="1707704"/>
                </a:cubicBezTo>
                <a:cubicBezTo>
                  <a:pt x="1442248" y="1725432"/>
                  <a:pt x="1337403" y="1705152"/>
                  <a:pt x="1421607" y="1721991"/>
                </a:cubicBezTo>
                <a:cubicBezTo>
                  <a:pt x="1442119" y="1749341"/>
                  <a:pt x="1444250" y="1748632"/>
                  <a:pt x="1457325" y="1779141"/>
                </a:cubicBezTo>
                <a:cubicBezTo>
                  <a:pt x="1460291" y="1786063"/>
                  <a:pt x="1458684" y="1795752"/>
                  <a:pt x="1464469" y="1800573"/>
                </a:cubicBezTo>
                <a:cubicBezTo>
                  <a:pt x="1474320" y="1808782"/>
                  <a:pt x="1488282" y="1810098"/>
                  <a:pt x="1500188" y="1814860"/>
                </a:cubicBezTo>
                <a:cubicBezTo>
                  <a:pt x="1512094" y="1829148"/>
                  <a:pt x="1522756" y="1844572"/>
                  <a:pt x="1535907" y="1857723"/>
                </a:cubicBezTo>
                <a:cubicBezTo>
                  <a:pt x="1541978" y="1863794"/>
                  <a:pt x="1551267" y="1865939"/>
                  <a:pt x="1557338" y="1872010"/>
                </a:cubicBezTo>
                <a:cubicBezTo>
                  <a:pt x="1641694" y="1956366"/>
                  <a:pt x="1564336" y="1895117"/>
                  <a:pt x="1628775" y="1943448"/>
                </a:cubicBezTo>
                <a:cubicBezTo>
                  <a:pt x="1663416" y="2012728"/>
                  <a:pt x="1615369" y="1926616"/>
                  <a:pt x="1678782" y="2000598"/>
                </a:cubicBezTo>
                <a:cubicBezTo>
                  <a:pt x="1683682" y="2006315"/>
                  <a:pt x="1682189" y="2015491"/>
                  <a:pt x="1685925" y="2022029"/>
                </a:cubicBezTo>
                <a:cubicBezTo>
                  <a:pt x="1703091" y="2052070"/>
                  <a:pt x="1715238" y="2056909"/>
                  <a:pt x="1743075" y="2079179"/>
                </a:cubicBezTo>
                <a:cubicBezTo>
                  <a:pt x="1747838" y="2088704"/>
                  <a:pt x="1753408" y="2097866"/>
                  <a:pt x="1757363" y="2107754"/>
                </a:cubicBezTo>
                <a:cubicBezTo>
                  <a:pt x="1762956" y="2121737"/>
                  <a:pt x="1762502" y="2138653"/>
                  <a:pt x="1771650" y="2150616"/>
                </a:cubicBezTo>
                <a:cubicBezTo>
                  <a:pt x="1794152" y="2180042"/>
                  <a:pt x="1824038" y="2203004"/>
                  <a:pt x="1850232" y="2229198"/>
                </a:cubicBezTo>
                <a:lnTo>
                  <a:pt x="1871663" y="2250629"/>
                </a:lnTo>
                <a:cubicBezTo>
                  <a:pt x="1878807" y="2257773"/>
                  <a:pt x="1885012" y="2265998"/>
                  <a:pt x="1893094" y="2272060"/>
                </a:cubicBezTo>
                <a:cubicBezTo>
                  <a:pt x="1902619" y="2279204"/>
                  <a:pt x="1910830" y="2288564"/>
                  <a:pt x="1921669" y="2293491"/>
                </a:cubicBezTo>
                <a:cubicBezTo>
                  <a:pt x="1942102" y="2302779"/>
                  <a:pt x="1976952" y="2307934"/>
                  <a:pt x="2000250" y="2314923"/>
                </a:cubicBezTo>
                <a:cubicBezTo>
                  <a:pt x="2014675" y="2319251"/>
                  <a:pt x="2028387" y="2326054"/>
                  <a:pt x="2043113" y="2329210"/>
                </a:cubicBezTo>
                <a:cubicBezTo>
                  <a:pt x="2066118" y="2334140"/>
                  <a:pt x="2163678" y="2342119"/>
                  <a:pt x="2178844" y="2343498"/>
                </a:cubicBezTo>
                <a:cubicBezTo>
                  <a:pt x="2216944" y="2341117"/>
                  <a:pt x="2255919" y="2344814"/>
                  <a:pt x="2293144" y="2336354"/>
                </a:cubicBezTo>
                <a:cubicBezTo>
                  <a:pt x="2309889" y="2332548"/>
                  <a:pt x="2320648" y="2315458"/>
                  <a:pt x="2336007" y="2307779"/>
                </a:cubicBezTo>
                <a:cubicBezTo>
                  <a:pt x="2350294" y="2300635"/>
                  <a:pt x="2365172" y="2294567"/>
                  <a:pt x="2378869" y="2286348"/>
                </a:cubicBezTo>
                <a:cubicBezTo>
                  <a:pt x="2389079" y="2280222"/>
                  <a:pt x="2396064" y="2268417"/>
                  <a:pt x="2407444" y="2264916"/>
                </a:cubicBezTo>
                <a:cubicBezTo>
                  <a:pt x="2428054" y="2258575"/>
                  <a:pt x="2450272" y="2259817"/>
                  <a:pt x="2471738" y="2257773"/>
                </a:cubicBezTo>
                <a:cubicBezTo>
                  <a:pt x="2500283" y="2255055"/>
                  <a:pt x="2528978" y="2253916"/>
                  <a:pt x="2557463" y="2250629"/>
                </a:cubicBezTo>
                <a:cubicBezTo>
                  <a:pt x="2590917" y="2246769"/>
                  <a:pt x="2624805" y="2244508"/>
                  <a:pt x="2657475" y="2236341"/>
                </a:cubicBezTo>
                <a:lnTo>
                  <a:pt x="2714625" y="2222054"/>
                </a:lnTo>
                <a:cubicBezTo>
                  <a:pt x="2726456" y="2219324"/>
                  <a:pt x="2738513" y="2217640"/>
                  <a:pt x="2750344" y="2214910"/>
                </a:cubicBezTo>
                <a:cubicBezTo>
                  <a:pt x="2769477" y="2210495"/>
                  <a:pt x="2788157" y="2204035"/>
                  <a:pt x="2807494" y="2200623"/>
                </a:cubicBezTo>
                <a:cubicBezTo>
                  <a:pt x="2828729" y="2196876"/>
                  <a:pt x="2850442" y="2196529"/>
                  <a:pt x="2871788" y="2193479"/>
                </a:cubicBezTo>
                <a:cubicBezTo>
                  <a:pt x="2883808" y="2191762"/>
                  <a:pt x="2895601" y="2188716"/>
                  <a:pt x="2907507" y="2186335"/>
                </a:cubicBezTo>
                <a:cubicBezTo>
                  <a:pt x="2917032" y="2181573"/>
                  <a:pt x="2927052" y="2177692"/>
                  <a:pt x="2936082" y="2172048"/>
                </a:cubicBezTo>
                <a:cubicBezTo>
                  <a:pt x="2960518" y="2156776"/>
                  <a:pt x="2966608" y="2148665"/>
                  <a:pt x="2986088" y="2129185"/>
                </a:cubicBezTo>
                <a:cubicBezTo>
                  <a:pt x="2988469" y="2117279"/>
                  <a:pt x="2989392" y="2104985"/>
                  <a:pt x="2993232" y="2093466"/>
                </a:cubicBezTo>
                <a:cubicBezTo>
                  <a:pt x="2998967" y="2076262"/>
                  <a:pt x="3007928" y="2060298"/>
                  <a:pt x="3014663" y="2043460"/>
                </a:cubicBezTo>
                <a:cubicBezTo>
                  <a:pt x="3022219" y="2024570"/>
                  <a:pt x="3028950" y="2005360"/>
                  <a:pt x="3036094" y="1986310"/>
                </a:cubicBezTo>
                <a:cubicBezTo>
                  <a:pt x="3047783" y="1916179"/>
                  <a:pt x="3037230" y="1969546"/>
                  <a:pt x="3057525" y="1893441"/>
                </a:cubicBezTo>
                <a:cubicBezTo>
                  <a:pt x="3062585" y="1874468"/>
                  <a:pt x="3064918" y="1854677"/>
                  <a:pt x="3071813" y="1836291"/>
                </a:cubicBezTo>
                <a:cubicBezTo>
                  <a:pt x="3079291" y="1816349"/>
                  <a:pt x="3093025" y="1799126"/>
                  <a:pt x="3100388" y="1779141"/>
                </a:cubicBezTo>
                <a:cubicBezTo>
                  <a:pt x="3109774" y="1753665"/>
                  <a:pt x="3113233" y="1726317"/>
                  <a:pt x="3121819" y="1700560"/>
                </a:cubicBezTo>
                <a:cubicBezTo>
                  <a:pt x="3127554" y="1683356"/>
                  <a:pt x="3136515" y="1667392"/>
                  <a:pt x="3143250" y="1650554"/>
                </a:cubicBezTo>
                <a:cubicBezTo>
                  <a:pt x="3150806" y="1631664"/>
                  <a:pt x="3154214" y="1610850"/>
                  <a:pt x="3164682" y="1593404"/>
                </a:cubicBezTo>
                <a:cubicBezTo>
                  <a:pt x="3175977" y="1574579"/>
                  <a:pt x="3192020" y="1558922"/>
                  <a:pt x="3207544" y="1543398"/>
                </a:cubicBezTo>
                <a:cubicBezTo>
                  <a:pt x="3236244" y="1514698"/>
                  <a:pt x="3282466" y="1491301"/>
                  <a:pt x="3314700" y="1471960"/>
                </a:cubicBezTo>
                <a:cubicBezTo>
                  <a:pt x="3326606" y="1464816"/>
                  <a:pt x="3338000" y="1456739"/>
                  <a:pt x="3350419" y="1450529"/>
                </a:cubicBezTo>
                <a:cubicBezTo>
                  <a:pt x="3387224" y="1432126"/>
                  <a:pt x="3394422" y="1431414"/>
                  <a:pt x="3429000" y="1393379"/>
                </a:cubicBezTo>
                <a:cubicBezTo>
                  <a:pt x="3438340" y="1383105"/>
                  <a:pt x="3443288" y="1369566"/>
                  <a:pt x="3450432" y="1357660"/>
                </a:cubicBezTo>
                <a:cubicBezTo>
                  <a:pt x="3452813" y="1345754"/>
                  <a:pt x="3453735" y="1333460"/>
                  <a:pt x="3457575" y="1321941"/>
                </a:cubicBezTo>
                <a:cubicBezTo>
                  <a:pt x="3460943" y="1311838"/>
                  <a:pt x="3467538" y="1303097"/>
                  <a:pt x="3471863" y="1293366"/>
                </a:cubicBezTo>
                <a:cubicBezTo>
                  <a:pt x="3477071" y="1281648"/>
                  <a:pt x="3481388" y="1269554"/>
                  <a:pt x="3486150" y="1257648"/>
                </a:cubicBezTo>
                <a:cubicBezTo>
                  <a:pt x="3488531" y="1238598"/>
                  <a:pt x="3489860" y="1219387"/>
                  <a:pt x="3493294" y="1200498"/>
                </a:cubicBezTo>
                <a:cubicBezTo>
                  <a:pt x="3494641" y="1193089"/>
                  <a:pt x="3496061" y="1185194"/>
                  <a:pt x="3500438" y="1179066"/>
                </a:cubicBezTo>
                <a:cubicBezTo>
                  <a:pt x="3508267" y="1168105"/>
                  <a:pt x="3520143" y="1160629"/>
                  <a:pt x="3529013" y="1150491"/>
                </a:cubicBezTo>
                <a:cubicBezTo>
                  <a:pt x="3546241" y="1130802"/>
                  <a:pt x="3554594" y="1116997"/>
                  <a:pt x="3564732" y="1093341"/>
                </a:cubicBezTo>
                <a:cubicBezTo>
                  <a:pt x="3567698" y="1086420"/>
                  <a:pt x="3569494" y="1079054"/>
                  <a:pt x="3571875" y="1071910"/>
                </a:cubicBezTo>
                <a:cubicBezTo>
                  <a:pt x="3577938" y="968841"/>
                  <a:pt x="3576954" y="918117"/>
                  <a:pt x="3600450" y="814735"/>
                </a:cubicBezTo>
                <a:cubicBezTo>
                  <a:pt x="3602353" y="806363"/>
                  <a:pt x="3610478" y="800759"/>
                  <a:pt x="3614738" y="793304"/>
                </a:cubicBezTo>
                <a:cubicBezTo>
                  <a:pt x="3651947" y="728188"/>
                  <a:pt x="3600831" y="800066"/>
                  <a:pt x="3657600" y="743298"/>
                </a:cubicBezTo>
                <a:cubicBezTo>
                  <a:pt x="3666019" y="734879"/>
                  <a:pt x="3670072" y="722563"/>
                  <a:pt x="3679032" y="714723"/>
                </a:cubicBezTo>
                <a:cubicBezTo>
                  <a:pt x="3689481" y="705580"/>
                  <a:pt x="3703642" y="701622"/>
                  <a:pt x="3714750" y="693291"/>
                </a:cubicBezTo>
                <a:cubicBezTo>
                  <a:pt x="3722832" y="687229"/>
                  <a:pt x="3728579" y="678513"/>
                  <a:pt x="3736182" y="671860"/>
                </a:cubicBezTo>
                <a:cubicBezTo>
                  <a:pt x="3747657" y="661820"/>
                  <a:pt x="3761525" y="654458"/>
                  <a:pt x="3771900" y="643285"/>
                </a:cubicBezTo>
                <a:cubicBezTo>
                  <a:pt x="3792650" y="620939"/>
                  <a:pt x="3829050" y="571848"/>
                  <a:pt x="3829050" y="571848"/>
                </a:cubicBezTo>
                <a:cubicBezTo>
                  <a:pt x="3891562" y="405156"/>
                  <a:pt x="3815077" y="613768"/>
                  <a:pt x="3864769" y="464691"/>
                </a:cubicBezTo>
                <a:cubicBezTo>
                  <a:pt x="3903857" y="347427"/>
                  <a:pt x="3856012" y="499952"/>
                  <a:pt x="3893344" y="400398"/>
                </a:cubicBezTo>
                <a:cubicBezTo>
                  <a:pt x="3896791" y="391205"/>
                  <a:pt x="3897041" y="381016"/>
                  <a:pt x="3900488" y="371823"/>
                </a:cubicBezTo>
                <a:cubicBezTo>
                  <a:pt x="3904227" y="361852"/>
                  <a:pt x="3911036" y="353219"/>
                  <a:pt x="3914775" y="343248"/>
                </a:cubicBezTo>
                <a:cubicBezTo>
                  <a:pt x="3918222" y="334055"/>
                  <a:pt x="3917151" y="323256"/>
                  <a:pt x="3921919" y="314673"/>
                </a:cubicBezTo>
                <a:cubicBezTo>
                  <a:pt x="3929324" y="301344"/>
                  <a:pt x="3940191" y="290194"/>
                  <a:pt x="3950494" y="278954"/>
                </a:cubicBezTo>
                <a:cubicBezTo>
                  <a:pt x="3966423" y="261577"/>
                  <a:pt x="3989958" y="250032"/>
                  <a:pt x="4000500" y="228948"/>
                </a:cubicBezTo>
                <a:cubicBezTo>
                  <a:pt x="4025570" y="178809"/>
                  <a:pt x="4001239" y="219939"/>
                  <a:pt x="4043363" y="171798"/>
                </a:cubicBezTo>
                <a:cubicBezTo>
                  <a:pt x="4051203" y="162838"/>
                  <a:pt x="4056375" y="151642"/>
                  <a:pt x="4064794" y="143223"/>
                </a:cubicBezTo>
                <a:cubicBezTo>
                  <a:pt x="4083774" y="124243"/>
                  <a:pt x="4127226" y="95032"/>
                  <a:pt x="4150519" y="86073"/>
                </a:cubicBezTo>
                <a:cubicBezTo>
                  <a:pt x="4164038" y="80873"/>
                  <a:pt x="4179094" y="81310"/>
                  <a:pt x="4193382" y="78929"/>
                </a:cubicBezTo>
                <a:cubicBezTo>
                  <a:pt x="4200526" y="76548"/>
                  <a:pt x="4207573" y="73854"/>
                  <a:pt x="4214813" y="71785"/>
                </a:cubicBezTo>
                <a:cubicBezTo>
                  <a:pt x="4245228" y="63095"/>
                  <a:pt x="4287480" y="55823"/>
                  <a:pt x="4314825" y="50354"/>
                </a:cubicBezTo>
                <a:cubicBezTo>
                  <a:pt x="4326731" y="47973"/>
                  <a:pt x="4339025" y="47050"/>
                  <a:pt x="4350544" y="43210"/>
                </a:cubicBezTo>
                <a:cubicBezTo>
                  <a:pt x="4364832" y="38448"/>
                  <a:pt x="4378576" y="31540"/>
                  <a:pt x="4393407" y="28923"/>
                </a:cubicBezTo>
                <a:cubicBezTo>
                  <a:pt x="4427956" y="22826"/>
                  <a:pt x="4587372" y="15185"/>
                  <a:pt x="4600575" y="14635"/>
                </a:cubicBezTo>
                <a:lnTo>
                  <a:pt x="4814888" y="7491"/>
                </a:lnTo>
                <a:cubicBezTo>
                  <a:pt x="4874192" y="-2392"/>
                  <a:pt x="4843266" y="348"/>
                  <a:pt x="4907757" y="348"/>
                </a:cubicBezTo>
              </a:path>
            </a:pathLst>
          </a:cu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200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07087" y="1708469"/>
            <a:ext cx="662787" cy="97051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785620" y="2468245"/>
            <a:ext cx="18326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 b="1" dirty="0">
                <a:solidFill>
                  <a:srgbClr val="FF0000"/>
                </a:solidFill>
                <a:latin typeface="文道潮黑" panose="02010600040101010101" pitchFamily="2" charset="-122"/>
                <a:ea typeface="文道潮黑" panose="02010600040101010101" pitchFamily="2" charset="-122"/>
                <a:cs typeface="阿里巴巴普惠体" panose="00020600040101010101" pitchFamily="18" charset="-122"/>
              </a:rPr>
              <a:t>舒适区</a:t>
            </a:r>
            <a:endParaRPr lang="zh-CN" altLang="en-US" sz="3200" b="1" dirty="0">
              <a:solidFill>
                <a:srgbClr val="FF0000"/>
              </a:solidFill>
              <a:latin typeface="文道潮黑" panose="02010600040101010101" pitchFamily="2" charset="-122"/>
              <a:ea typeface="文道潮黑" panose="02010600040101010101" pitchFamily="2" charset="-122"/>
              <a:cs typeface="阿里巴巴普惠体" panose="00020600040101010101" pitchFamily="18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2"/>
          <a:srcRect l="6845" t="2294" r="1"/>
          <a:stretch>
            <a:fillRect/>
          </a:stretch>
        </p:blipFill>
        <p:spPr>
          <a:xfrm rot="21113250">
            <a:off x="4260508" y="3306741"/>
            <a:ext cx="771950" cy="874823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3737610" y="3712845"/>
            <a:ext cx="2804795" cy="25533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 b="1" dirty="0">
                <a:solidFill>
                  <a:srgbClr val="FF0000"/>
                </a:solidFill>
                <a:latin typeface="文道潮黑" panose="02010600040101010101" pitchFamily="2" charset="-122"/>
                <a:ea typeface="文道潮黑" panose="02010600040101010101" pitchFamily="2" charset="-122"/>
                <a:cs typeface="阿里巴巴普惠体" panose="00020600040101010101" pitchFamily="18" charset="-122"/>
              </a:rPr>
              <a:t>挑</a:t>
            </a:r>
            <a:endParaRPr lang="en-US" altLang="zh-CN" sz="3200" b="1" dirty="0">
              <a:solidFill>
                <a:srgbClr val="FF0000"/>
              </a:solidFill>
              <a:latin typeface="文道潮黑" panose="02010600040101010101" pitchFamily="2" charset="-122"/>
              <a:ea typeface="文道潮黑" panose="02010600040101010101" pitchFamily="2" charset="-122"/>
              <a:cs typeface="阿里巴巴普惠体" panose="00020600040101010101" pitchFamily="18" charset="-122"/>
            </a:endParaRPr>
          </a:p>
          <a:p>
            <a:pPr algn="l"/>
            <a:endParaRPr lang="en-US" altLang="zh-CN" sz="3200" b="1" dirty="0">
              <a:solidFill>
                <a:srgbClr val="FF0000"/>
              </a:solidFill>
              <a:latin typeface="文道潮黑" panose="02010600040101010101" pitchFamily="2" charset="-122"/>
              <a:ea typeface="文道潮黑" panose="02010600040101010101" pitchFamily="2" charset="-122"/>
              <a:cs typeface="阿里巴巴普惠体" panose="00020600040101010101" pitchFamily="18" charset="-122"/>
            </a:endParaRPr>
          </a:p>
          <a:p>
            <a:pPr algn="l"/>
            <a:r>
              <a:rPr lang="zh-CN" altLang="en-US" sz="3200" b="1" dirty="0">
                <a:solidFill>
                  <a:srgbClr val="FF0000"/>
                </a:solidFill>
                <a:latin typeface="文道潮黑" panose="02010600040101010101" pitchFamily="2" charset="-122"/>
                <a:ea typeface="文道潮黑" panose="02010600040101010101" pitchFamily="2" charset="-122"/>
                <a:cs typeface="阿里巴巴普惠体" panose="00020600040101010101" pitchFamily="18" charset="-122"/>
              </a:rPr>
              <a:t>   战</a:t>
            </a:r>
            <a:endParaRPr lang="en-US" altLang="zh-CN" sz="3200" b="1" dirty="0">
              <a:solidFill>
                <a:srgbClr val="FF0000"/>
              </a:solidFill>
              <a:latin typeface="文道潮黑" panose="02010600040101010101" pitchFamily="2" charset="-122"/>
              <a:ea typeface="文道潮黑" panose="02010600040101010101" pitchFamily="2" charset="-122"/>
              <a:cs typeface="阿里巴巴普惠体" panose="00020600040101010101" pitchFamily="18" charset="-122"/>
            </a:endParaRPr>
          </a:p>
          <a:p>
            <a:pPr algn="l"/>
            <a:endParaRPr lang="en-US" altLang="zh-CN" sz="3200" b="1" dirty="0">
              <a:solidFill>
                <a:srgbClr val="FF0000"/>
              </a:solidFill>
              <a:latin typeface="文道潮黑" panose="02010600040101010101" pitchFamily="2" charset="-122"/>
              <a:ea typeface="文道潮黑" panose="02010600040101010101" pitchFamily="2" charset="-122"/>
              <a:cs typeface="阿里巴巴普惠体" panose="00020600040101010101" pitchFamily="18" charset="-122"/>
            </a:endParaRPr>
          </a:p>
          <a:p>
            <a:pPr algn="l"/>
            <a:r>
              <a:rPr lang="zh-CN" altLang="en-US" sz="3200" b="1" dirty="0">
                <a:solidFill>
                  <a:srgbClr val="FF0000"/>
                </a:solidFill>
                <a:latin typeface="文道潮黑" panose="02010600040101010101" pitchFamily="2" charset="-122"/>
                <a:ea typeface="文道潮黑" panose="02010600040101010101" pitchFamily="2" charset="-122"/>
                <a:cs typeface="阿里巴巴普惠体" panose="00020600040101010101" pitchFamily="18" charset="-122"/>
              </a:rPr>
              <a:t>        区  </a:t>
            </a:r>
            <a:endParaRPr lang="zh-CN" altLang="en-US" sz="3200" b="1" dirty="0">
              <a:solidFill>
                <a:srgbClr val="FF0000"/>
              </a:solidFill>
              <a:latin typeface="文道潮黑" panose="02010600040101010101" pitchFamily="2" charset="-122"/>
              <a:ea typeface="文道潮黑" panose="02010600040101010101" pitchFamily="2" charset="-122"/>
              <a:cs typeface="阿里巴巴普惠体" panose="00020600040101010101" pitchFamily="18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1629410" y="3129915"/>
            <a:ext cx="2138045" cy="9531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2800" b="1" dirty="0">
                <a:effectLst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目前较为舒适的</a:t>
            </a:r>
            <a:r>
              <a:rPr lang="zh-CN" altLang="en-US" sz="2800" b="1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地方</a:t>
            </a:r>
            <a:endParaRPr lang="zh-CN" altLang="en-US" sz="2800" b="1" dirty="0"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1464310" y="4859655"/>
            <a:ext cx="3465195" cy="1383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2800" b="1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“这好像有点难”</a:t>
            </a:r>
            <a:endParaRPr lang="en-US" altLang="zh-CN" sz="2800" b="1" dirty="0"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sz="2800" b="1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“</a:t>
            </a:r>
            <a:r>
              <a:rPr lang="zh-CN" altLang="en-US" sz="2800" b="1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我好像解决不了”</a:t>
            </a:r>
            <a:endParaRPr lang="en-US" altLang="zh-CN" sz="2800" b="1" dirty="0"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sz="2800" b="1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“</a:t>
            </a:r>
            <a:r>
              <a:rPr lang="zh-CN" altLang="en-US" sz="2800" b="1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哎，算了算了”</a:t>
            </a:r>
            <a:endParaRPr lang="zh-CN" altLang="en-US" sz="2800" b="1" dirty="0"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5210" y="2382020"/>
            <a:ext cx="3327106" cy="3278155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0322" y="4454129"/>
            <a:ext cx="781056" cy="871544"/>
          </a:xfrm>
          <a:prstGeom prst="rect">
            <a:avLst/>
          </a:prstGeom>
        </p:spPr>
      </p:pic>
      <p:sp>
        <p:nvSpPr>
          <p:cNvPr id="36" name="文本框 35"/>
          <p:cNvSpPr txBox="1"/>
          <p:nvPr/>
        </p:nvSpPr>
        <p:spPr>
          <a:xfrm>
            <a:off x="4202430" y="855345"/>
            <a:ext cx="578231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6000" b="1" dirty="0">
                <a:latin typeface="微软雅黑" panose="020B0503020204020204" pitchFamily="34" charset="-122"/>
                <a:ea typeface="微软雅黑" panose="020B0503020204020204" pitchFamily="34" charset="-122"/>
                <a:cs typeface="阿里巴巴普惠体" panose="00020600040101010101" pitchFamily="18" charset="-122"/>
              </a:rPr>
              <a:t>学习之坑</a:t>
            </a:r>
            <a:endParaRPr lang="zh-CN" altLang="en-US" sz="6000" b="1" dirty="0">
              <a:latin typeface="微软雅黑" panose="020B0503020204020204" pitchFamily="34" charset="-122"/>
              <a:ea typeface="微软雅黑" panose="020B0503020204020204" pitchFamily="34" charset="-122"/>
              <a:cs typeface="阿里巴巴普惠体" panose="00020600040101010101" pitchFamily="18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338060" y="2207895"/>
            <a:ext cx="375983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5400" b="1" dirty="0">
                <a:highlight>
                  <a:srgbClr val="F1D197"/>
                </a:highlight>
                <a:latin typeface="方正雅珠体简体" panose="02000500000000000000" pitchFamily="50" charset="-122"/>
                <a:ea typeface="方正雅珠体简体" panose="02000500000000000000" pitchFamily="50" charset="-122"/>
                <a:cs typeface="阿里巴巴普惠体" panose="00020600040101010101" pitchFamily="18" charset="-122"/>
              </a:rPr>
              <a:t>爬坑挑战</a:t>
            </a:r>
            <a:endParaRPr lang="zh-CN" altLang="en-US" sz="5400" b="1" dirty="0">
              <a:highlight>
                <a:srgbClr val="F1D197"/>
              </a:highlight>
              <a:latin typeface="方正雅珠体简体" panose="02000500000000000000" pitchFamily="50" charset="-122"/>
              <a:ea typeface="方正雅珠体简体" panose="02000500000000000000" pitchFamily="50" charset="-122"/>
              <a:cs typeface="阿里巴巴普惠体" panose="00020600040101010101" pitchFamily="18" charset="-122"/>
            </a:endParaRP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5"/>
          <a:srcRect l="53962" r="7987"/>
          <a:stretch>
            <a:fillRect/>
          </a:stretch>
        </p:blipFill>
        <p:spPr>
          <a:xfrm>
            <a:off x="6596796" y="3293206"/>
            <a:ext cx="955192" cy="1037016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16931" y="3372505"/>
            <a:ext cx="865676" cy="945631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5"/>
          <a:srcRect t="6221" r="58127"/>
          <a:stretch>
            <a:fillRect/>
          </a:stretch>
        </p:blipFill>
        <p:spPr>
          <a:xfrm>
            <a:off x="9424354" y="3338898"/>
            <a:ext cx="999096" cy="945631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6341110" y="4769485"/>
            <a:ext cx="513334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altLang="zh-CN" sz="36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6</a:t>
            </a:r>
            <a:r>
              <a:rPr lang="zh-CN" altLang="en-US" sz="36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人一组，获取爬坑装备，进行通关挑战。</a:t>
            </a:r>
            <a:endParaRPr lang="zh-CN" altLang="en-US" sz="36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: 圆角 14"/>
          <p:cNvSpPr/>
          <p:nvPr/>
        </p:nvSpPr>
        <p:spPr>
          <a:xfrm>
            <a:off x="721312" y="828675"/>
            <a:ext cx="10820400" cy="5200650"/>
          </a:xfrm>
          <a:prstGeom prst="roundRect">
            <a:avLst>
              <a:gd name="adj" fmla="val 3480"/>
            </a:avLst>
          </a:prstGeom>
          <a:solidFill>
            <a:schemeClr val="bg1"/>
          </a:solidFill>
          <a:ln>
            <a:noFill/>
          </a:ln>
          <a:effectLst>
            <a:outerShdw blurRad="215900" algn="ctr" rotWithShape="0">
              <a:srgbClr val="CE8152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等腰三角形 2"/>
          <p:cNvSpPr/>
          <p:nvPr/>
        </p:nvSpPr>
        <p:spPr>
          <a:xfrm rot="13794879">
            <a:off x="10097375" y="1013492"/>
            <a:ext cx="349577" cy="982173"/>
          </a:xfrm>
          <a:prstGeom prst="triangle">
            <a:avLst/>
          </a:prstGeom>
          <a:gradFill>
            <a:gsLst>
              <a:gs pos="72000">
                <a:srgbClr val="8C64AB"/>
              </a:gs>
              <a:gs pos="38000">
                <a:srgbClr val="8C64AB"/>
              </a:gs>
              <a:gs pos="100000">
                <a:srgbClr val="C7B4D6"/>
              </a:gs>
              <a:gs pos="0">
                <a:srgbClr val="C7B4D6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等腰三角形 53"/>
          <p:cNvSpPr/>
          <p:nvPr/>
        </p:nvSpPr>
        <p:spPr>
          <a:xfrm rot="15765102">
            <a:off x="10260892" y="1376049"/>
            <a:ext cx="260976" cy="761366"/>
          </a:xfrm>
          <a:prstGeom prst="triangle">
            <a:avLst/>
          </a:prstGeom>
          <a:gradFill>
            <a:gsLst>
              <a:gs pos="55000">
                <a:srgbClr val="FFB633"/>
              </a:gs>
              <a:gs pos="70000">
                <a:srgbClr val="FFC561"/>
              </a:gs>
              <a:gs pos="41000">
                <a:srgbClr val="FFC561"/>
              </a:gs>
              <a:gs pos="100000">
                <a:srgbClr val="FFE0A7"/>
              </a:gs>
              <a:gs pos="0">
                <a:srgbClr val="FFE0A7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7" name="等腰三角形 66"/>
          <p:cNvSpPr/>
          <p:nvPr/>
        </p:nvSpPr>
        <p:spPr>
          <a:xfrm rot="2333699">
            <a:off x="1298193" y="4840624"/>
            <a:ext cx="349577" cy="982173"/>
          </a:xfrm>
          <a:prstGeom prst="triangle">
            <a:avLst/>
          </a:prstGeom>
          <a:gradFill>
            <a:gsLst>
              <a:gs pos="49550">
                <a:srgbClr val="3E6CC0"/>
              </a:gs>
              <a:gs pos="63000">
                <a:srgbClr val="3E6CC0"/>
              </a:gs>
              <a:gs pos="39000">
                <a:srgbClr val="3E6CC0"/>
              </a:gs>
              <a:gs pos="100000">
                <a:srgbClr val="B3C6E7"/>
              </a:gs>
              <a:gs pos="0">
                <a:srgbClr val="B3C6E7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9" name="等腰三角形 68"/>
          <p:cNvSpPr/>
          <p:nvPr/>
        </p:nvSpPr>
        <p:spPr>
          <a:xfrm rot="4303922">
            <a:off x="1177277" y="4726312"/>
            <a:ext cx="260976" cy="761366"/>
          </a:xfrm>
          <a:prstGeom prst="triangle">
            <a:avLst/>
          </a:prstGeom>
          <a:gradFill>
            <a:gsLst>
              <a:gs pos="49550">
                <a:srgbClr val="FFB633"/>
              </a:gs>
              <a:gs pos="61000">
                <a:srgbClr val="FFC561"/>
              </a:gs>
              <a:gs pos="39000">
                <a:srgbClr val="FFC561"/>
              </a:gs>
              <a:gs pos="100000">
                <a:srgbClr val="FFE0A7"/>
              </a:gs>
              <a:gs pos="0">
                <a:srgbClr val="FFE0A7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0" name="3D 模型 69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"/>
          <a:stretch>
            <a:fillRect/>
          </a:stretch>
        </p:blipFill>
        <p:spPr>
          <a:xfrm rot="16538798">
            <a:off x="9037367" y="3780137"/>
            <a:ext cx="4486752" cy="4518701"/>
          </a:xfrm>
          <a:prstGeom prst="rect">
            <a:avLst/>
          </a:prstGeom>
        </p:spPr>
      </p:pic>
      <p:grpSp>
        <p:nvGrpSpPr>
          <p:cNvPr id="72" name="组合 71"/>
          <p:cNvGrpSpPr/>
          <p:nvPr/>
        </p:nvGrpSpPr>
        <p:grpSpPr>
          <a:xfrm rot="16200000">
            <a:off x="657156" y="117498"/>
            <a:ext cx="1023279" cy="1497147"/>
            <a:chOff x="6579325" y="-914400"/>
            <a:chExt cx="1023279" cy="1497147"/>
          </a:xfrm>
        </p:grpSpPr>
        <p:sp>
          <p:nvSpPr>
            <p:cNvPr id="73" name="椭圆 72"/>
            <p:cNvSpPr/>
            <p:nvPr/>
          </p:nvSpPr>
          <p:spPr>
            <a:xfrm>
              <a:off x="6579325" y="-914400"/>
              <a:ext cx="116750" cy="116750"/>
            </a:xfrm>
            <a:prstGeom prst="ellipse">
              <a:avLst/>
            </a:prstGeom>
            <a:solidFill>
              <a:srgbClr val="FFC5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4" name="椭圆 73"/>
            <p:cNvSpPr/>
            <p:nvPr/>
          </p:nvSpPr>
          <p:spPr>
            <a:xfrm>
              <a:off x="6805957" y="-914400"/>
              <a:ext cx="116750" cy="116750"/>
            </a:xfrm>
            <a:prstGeom prst="ellipse">
              <a:avLst/>
            </a:prstGeom>
            <a:solidFill>
              <a:srgbClr val="FFC5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5" name="椭圆 74"/>
            <p:cNvSpPr/>
            <p:nvPr/>
          </p:nvSpPr>
          <p:spPr>
            <a:xfrm>
              <a:off x="7032589" y="-914400"/>
              <a:ext cx="116750" cy="116750"/>
            </a:xfrm>
            <a:prstGeom prst="ellipse">
              <a:avLst/>
            </a:prstGeom>
            <a:solidFill>
              <a:srgbClr val="FFC5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6" name="椭圆 75"/>
            <p:cNvSpPr/>
            <p:nvPr/>
          </p:nvSpPr>
          <p:spPr>
            <a:xfrm>
              <a:off x="7259222" y="-914400"/>
              <a:ext cx="116750" cy="116750"/>
            </a:xfrm>
            <a:prstGeom prst="ellipse">
              <a:avLst/>
            </a:prstGeom>
            <a:solidFill>
              <a:srgbClr val="FFC5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7" name="椭圆 76"/>
            <p:cNvSpPr/>
            <p:nvPr/>
          </p:nvSpPr>
          <p:spPr>
            <a:xfrm>
              <a:off x="7485854" y="-914400"/>
              <a:ext cx="116750" cy="116750"/>
            </a:xfrm>
            <a:prstGeom prst="ellipse">
              <a:avLst/>
            </a:prstGeom>
            <a:solidFill>
              <a:srgbClr val="FFC5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8" name="椭圆 77"/>
            <p:cNvSpPr/>
            <p:nvPr/>
          </p:nvSpPr>
          <p:spPr>
            <a:xfrm>
              <a:off x="6579325" y="-684334"/>
              <a:ext cx="116750" cy="116750"/>
            </a:xfrm>
            <a:prstGeom prst="ellipse">
              <a:avLst/>
            </a:prstGeom>
            <a:solidFill>
              <a:srgbClr val="FFC5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9" name="椭圆 78"/>
            <p:cNvSpPr/>
            <p:nvPr/>
          </p:nvSpPr>
          <p:spPr>
            <a:xfrm>
              <a:off x="6805957" y="-684334"/>
              <a:ext cx="116750" cy="116750"/>
            </a:xfrm>
            <a:prstGeom prst="ellipse">
              <a:avLst/>
            </a:prstGeom>
            <a:solidFill>
              <a:srgbClr val="FFC5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0" name="椭圆 79"/>
            <p:cNvSpPr/>
            <p:nvPr/>
          </p:nvSpPr>
          <p:spPr>
            <a:xfrm>
              <a:off x="7032589" y="-684334"/>
              <a:ext cx="116750" cy="116750"/>
            </a:xfrm>
            <a:prstGeom prst="ellipse">
              <a:avLst/>
            </a:prstGeom>
            <a:solidFill>
              <a:srgbClr val="FFC5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1" name="椭圆 80"/>
            <p:cNvSpPr/>
            <p:nvPr/>
          </p:nvSpPr>
          <p:spPr>
            <a:xfrm>
              <a:off x="7259222" y="-684334"/>
              <a:ext cx="116750" cy="116750"/>
            </a:xfrm>
            <a:prstGeom prst="ellipse">
              <a:avLst/>
            </a:prstGeom>
            <a:solidFill>
              <a:srgbClr val="FFC5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2" name="椭圆 81"/>
            <p:cNvSpPr/>
            <p:nvPr/>
          </p:nvSpPr>
          <p:spPr>
            <a:xfrm>
              <a:off x="7485854" y="-684334"/>
              <a:ext cx="116750" cy="116750"/>
            </a:xfrm>
            <a:prstGeom prst="ellipse">
              <a:avLst/>
            </a:prstGeom>
            <a:solidFill>
              <a:srgbClr val="FFC5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3" name="椭圆 82"/>
            <p:cNvSpPr/>
            <p:nvPr/>
          </p:nvSpPr>
          <p:spPr>
            <a:xfrm>
              <a:off x="6579325" y="-454268"/>
              <a:ext cx="116750" cy="116750"/>
            </a:xfrm>
            <a:prstGeom prst="ellipse">
              <a:avLst/>
            </a:prstGeom>
            <a:solidFill>
              <a:srgbClr val="FFC5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4" name="椭圆 83"/>
            <p:cNvSpPr/>
            <p:nvPr/>
          </p:nvSpPr>
          <p:spPr>
            <a:xfrm>
              <a:off x="6805957" y="-454268"/>
              <a:ext cx="116750" cy="116750"/>
            </a:xfrm>
            <a:prstGeom prst="ellipse">
              <a:avLst/>
            </a:prstGeom>
            <a:solidFill>
              <a:srgbClr val="FFC5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5" name="椭圆 84"/>
            <p:cNvSpPr/>
            <p:nvPr/>
          </p:nvSpPr>
          <p:spPr>
            <a:xfrm>
              <a:off x="7032589" y="-454268"/>
              <a:ext cx="116750" cy="116750"/>
            </a:xfrm>
            <a:prstGeom prst="ellipse">
              <a:avLst/>
            </a:prstGeom>
            <a:solidFill>
              <a:srgbClr val="FFC5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6" name="椭圆 85"/>
            <p:cNvSpPr/>
            <p:nvPr/>
          </p:nvSpPr>
          <p:spPr>
            <a:xfrm>
              <a:off x="7259222" y="-454268"/>
              <a:ext cx="116750" cy="116750"/>
            </a:xfrm>
            <a:prstGeom prst="ellipse">
              <a:avLst/>
            </a:prstGeom>
            <a:solidFill>
              <a:srgbClr val="FFC5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7" name="椭圆 86"/>
            <p:cNvSpPr/>
            <p:nvPr/>
          </p:nvSpPr>
          <p:spPr>
            <a:xfrm>
              <a:off x="7485854" y="-454268"/>
              <a:ext cx="116750" cy="116750"/>
            </a:xfrm>
            <a:prstGeom prst="ellipse">
              <a:avLst/>
            </a:prstGeom>
            <a:solidFill>
              <a:srgbClr val="FFC5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8" name="椭圆 87"/>
            <p:cNvSpPr/>
            <p:nvPr/>
          </p:nvSpPr>
          <p:spPr>
            <a:xfrm>
              <a:off x="6579325" y="-224202"/>
              <a:ext cx="116750" cy="116750"/>
            </a:xfrm>
            <a:prstGeom prst="ellipse">
              <a:avLst/>
            </a:prstGeom>
            <a:solidFill>
              <a:srgbClr val="FFC5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9" name="椭圆 88"/>
            <p:cNvSpPr/>
            <p:nvPr/>
          </p:nvSpPr>
          <p:spPr>
            <a:xfrm>
              <a:off x="6805957" y="-224202"/>
              <a:ext cx="116750" cy="116750"/>
            </a:xfrm>
            <a:prstGeom prst="ellipse">
              <a:avLst/>
            </a:prstGeom>
            <a:solidFill>
              <a:srgbClr val="FFC5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0" name="椭圆 89"/>
            <p:cNvSpPr/>
            <p:nvPr/>
          </p:nvSpPr>
          <p:spPr>
            <a:xfrm>
              <a:off x="7032589" y="-224202"/>
              <a:ext cx="116750" cy="116750"/>
            </a:xfrm>
            <a:prstGeom prst="ellipse">
              <a:avLst/>
            </a:prstGeom>
            <a:solidFill>
              <a:srgbClr val="FFC5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1" name="椭圆 90"/>
            <p:cNvSpPr/>
            <p:nvPr/>
          </p:nvSpPr>
          <p:spPr>
            <a:xfrm>
              <a:off x="7259222" y="-224202"/>
              <a:ext cx="116750" cy="116750"/>
            </a:xfrm>
            <a:prstGeom prst="ellipse">
              <a:avLst/>
            </a:prstGeom>
            <a:solidFill>
              <a:srgbClr val="FFC5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2" name="椭圆 91"/>
            <p:cNvSpPr/>
            <p:nvPr/>
          </p:nvSpPr>
          <p:spPr>
            <a:xfrm>
              <a:off x="7485854" y="-224202"/>
              <a:ext cx="116750" cy="116750"/>
            </a:xfrm>
            <a:prstGeom prst="ellipse">
              <a:avLst/>
            </a:prstGeom>
            <a:solidFill>
              <a:srgbClr val="FFC5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3" name="椭圆 92"/>
            <p:cNvSpPr/>
            <p:nvPr/>
          </p:nvSpPr>
          <p:spPr>
            <a:xfrm>
              <a:off x="6579325" y="5865"/>
              <a:ext cx="116750" cy="116750"/>
            </a:xfrm>
            <a:prstGeom prst="ellipse">
              <a:avLst/>
            </a:prstGeom>
            <a:solidFill>
              <a:srgbClr val="FFC5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4" name="椭圆 93"/>
            <p:cNvSpPr/>
            <p:nvPr/>
          </p:nvSpPr>
          <p:spPr>
            <a:xfrm>
              <a:off x="6805957" y="5865"/>
              <a:ext cx="116750" cy="116750"/>
            </a:xfrm>
            <a:prstGeom prst="ellipse">
              <a:avLst/>
            </a:prstGeom>
            <a:solidFill>
              <a:srgbClr val="FFC5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5" name="椭圆 94"/>
            <p:cNvSpPr/>
            <p:nvPr/>
          </p:nvSpPr>
          <p:spPr>
            <a:xfrm>
              <a:off x="7032589" y="5865"/>
              <a:ext cx="116750" cy="116750"/>
            </a:xfrm>
            <a:prstGeom prst="ellipse">
              <a:avLst/>
            </a:prstGeom>
            <a:solidFill>
              <a:srgbClr val="FFC5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6" name="椭圆 95"/>
            <p:cNvSpPr/>
            <p:nvPr/>
          </p:nvSpPr>
          <p:spPr>
            <a:xfrm>
              <a:off x="7259222" y="5865"/>
              <a:ext cx="116750" cy="116750"/>
            </a:xfrm>
            <a:prstGeom prst="ellipse">
              <a:avLst/>
            </a:prstGeom>
            <a:solidFill>
              <a:srgbClr val="FFC5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7" name="椭圆 96"/>
            <p:cNvSpPr/>
            <p:nvPr/>
          </p:nvSpPr>
          <p:spPr>
            <a:xfrm>
              <a:off x="7485854" y="5865"/>
              <a:ext cx="116750" cy="116750"/>
            </a:xfrm>
            <a:prstGeom prst="ellipse">
              <a:avLst/>
            </a:prstGeom>
            <a:solidFill>
              <a:srgbClr val="FFC5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8" name="椭圆 97"/>
            <p:cNvSpPr/>
            <p:nvPr/>
          </p:nvSpPr>
          <p:spPr>
            <a:xfrm>
              <a:off x="6579325" y="235931"/>
              <a:ext cx="116750" cy="116750"/>
            </a:xfrm>
            <a:prstGeom prst="ellipse">
              <a:avLst/>
            </a:prstGeom>
            <a:solidFill>
              <a:srgbClr val="FFC5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9" name="椭圆 98"/>
            <p:cNvSpPr/>
            <p:nvPr/>
          </p:nvSpPr>
          <p:spPr>
            <a:xfrm>
              <a:off x="6805957" y="235931"/>
              <a:ext cx="116750" cy="116750"/>
            </a:xfrm>
            <a:prstGeom prst="ellipse">
              <a:avLst/>
            </a:prstGeom>
            <a:solidFill>
              <a:srgbClr val="FFC5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0" name="椭圆 99"/>
            <p:cNvSpPr/>
            <p:nvPr/>
          </p:nvSpPr>
          <p:spPr>
            <a:xfrm>
              <a:off x="7032589" y="235931"/>
              <a:ext cx="116750" cy="116750"/>
            </a:xfrm>
            <a:prstGeom prst="ellipse">
              <a:avLst/>
            </a:prstGeom>
            <a:solidFill>
              <a:srgbClr val="FFC5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1" name="椭圆 100"/>
            <p:cNvSpPr/>
            <p:nvPr/>
          </p:nvSpPr>
          <p:spPr>
            <a:xfrm>
              <a:off x="7259222" y="235931"/>
              <a:ext cx="116750" cy="116750"/>
            </a:xfrm>
            <a:prstGeom prst="ellipse">
              <a:avLst/>
            </a:prstGeom>
            <a:solidFill>
              <a:srgbClr val="FFC5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2" name="椭圆 101"/>
            <p:cNvSpPr/>
            <p:nvPr/>
          </p:nvSpPr>
          <p:spPr>
            <a:xfrm>
              <a:off x="7485854" y="235931"/>
              <a:ext cx="116750" cy="116750"/>
            </a:xfrm>
            <a:prstGeom prst="ellipse">
              <a:avLst/>
            </a:prstGeom>
            <a:solidFill>
              <a:srgbClr val="FFC5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3" name="椭圆 102"/>
            <p:cNvSpPr/>
            <p:nvPr/>
          </p:nvSpPr>
          <p:spPr>
            <a:xfrm>
              <a:off x="6579325" y="465997"/>
              <a:ext cx="116750" cy="116750"/>
            </a:xfrm>
            <a:prstGeom prst="ellipse">
              <a:avLst/>
            </a:prstGeom>
            <a:solidFill>
              <a:srgbClr val="FFC5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4" name="椭圆 103"/>
            <p:cNvSpPr/>
            <p:nvPr/>
          </p:nvSpPr>
          <p:spPr>
            <a:xfrm>
              <a:off x="6805957" y="465997"/>
              <a:ext cx="116750" cy="116750"/>
            </a:xfrm>
            <a:prstGeom prst="ellipse">
              <a:avLst/>
            </a:prstGeom>
            <a:solidFill>
              <a:srgbClr val="FFC5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5" name="椭圆 104"/>
            <p:cNvSpPr/>
            <p:nvPr/>
          </p:nvSpPr>
          <p:spPr>
            <a:xfrm>
              <a:off x="7032589" y="465997"/>
              <a:ext cx="116750" cy="116750"/>
            </a:xfrm>
            <a:prstGeom prst="ellipse">
              <a:avLst/>
            </a:prstGeom>
            <a:solidFill>
              <a:srgbClr val="FFC5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6" name="椭圆 105"/>
            <p:cNvSpPr/>
            <p:nvPr/>
          </p:nvSpPr>
          <p:spPr>
            <a:xfrm>
              <a:off x="7259222" y="465997"/>
              <a:ext cx="116750" cy="116750"/>
            </a:xfrm>
            <a:prstGeom prst="ellipse">
              <a:avLst/>
            </a:prstGeom>
            <a:solidFill>
              <a:srgbClr val="FFC5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7" name="椭圆 106"/>
            <p:cNvSpPr/>
            <p:nvPr/>
          </p:nvSpPr>
          <p:spPr>
            <a:xfrm>
              <a:off x="7485854" y="465997"/>
              <a:ext cx="116750" cy="116750"/>
            </a:xfrm>
            <a:prstGeom prst="ellipse">
              <a:avLst/>
            </a:prstGeom>
            <a:solidFill>
              <a:srgbClr val="FFC5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文本框 3"/>
          <p:cNvSpPr txBox="1"/>
          <p:nvPr/>
        </p:nvSpPr>
        <p:spPr>
          <a:xfrm>
            <a:off x="4997450" y="1260960"/>
            <a:ext cx="17970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4000" dirty="0">
                <a:latin typeface="文道潮黑" panose="02010600040101010101" pitchFamily="2" charset="-122"/>
                <a:ea typeface="文道潮黑" panose="02010600040101010101" pitchFamily="2" charset="-122"/>
                <a:cs typeface="阿里巴巴普惠体" panose="00020600040101010101" pitchFamily="18" charset="-122"/>
              </a:rPr>
              <a:t>第一关</a:t>
            </a:r>
            <a:endParaRPr lang="zh-CN" altLang="en-US" sz="4000" dirty="0">
              <a:latin typeface="文道潮黑" panose="02010600040101010101" pitchFamily="2" charset="-122"/>
              <a:ea typeface="文道潮黑" panose="02010600040101010101" pitchFamily="2" charset="-122"/>
              <a:cs typeface="阿里巴巴普惠体" panose="00020600040101010101" pitchFamily="18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8131" y="2585839"/>
            <a:ext cx="6435737" cy="1451003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/>
          <p:cNvSpPr/>
          <p:nvPr/>
        </p:nvSpPr>
        <p:spPr>
          <a:xfrm>
            <a:off x="722910" y="616556"/>
            <a:ext cx="10870587" cy="5624887"/>
          </a:xfrm>
          <a:prstGeom prst="roundRect">
            <a:avLst>
              <a:gd name="adj" fmla="val 3480"/>
            </a:avLst>
          </a:prstGeom>
          <a:solidFill>
            <a:schemeClr val="bg1"/>
          </a:solidFill>
          <a:ln>
            <a:noFill/>
          </a:ln>
          <a:effectLst>
            <a:outerShdw blurRad="215900" algn="ctr" rotWithShape="0">
              <a:srgbClr val="CE8152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zh-CN" sz="1800">
                <a:effectLst/>
                <a:ea typeface="宋体" panose="02010600030101010101" pitchFamily="2" charset="-122"/>
                <a:cs typeface="Times New Roman" panose="02020603050405020304" pitchFamily="18" charset="0"/>
              </a:rPr>
              <a:t>豁然开朗的愉悦、兴奋区</a:t>
            </a:r>
            <a:endParaRPr lang="zh-CN" altLang="en-US" dirty="0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1"/>
          <a:srcRect l="1797" t="8774" r="1495" b="7464"/>
          <a:stretch>
            <a:fillRect/>
          </a:stretch>
        </p:blipFill>
        <p:spPr bwMode="auto">
          <a:xfrm>
            <a:off x="2283674" y="4595314"/>
            <a:ext cx="7624652" cy="1021714"/>
          </a:xfrm>
          <a:prstGeom prst="rect">
            <a:avLst/>
          </a:prstGeom>
          <a:ln>
            <a:noFill/>
          </a:ln>
        </p:spPr>
      </p:pic>
      <p:pic>
        <p:nvPicPr>
          <p:cNvPr id="14" name="图片 13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594" y="4093220"/>
            <a:ext cx="2858124" cy="2713161"/>
          </a:xfrm>
          <a:prstGeom prst="rect">
            <a:avLst/>
          </a:prstGeom>
        </p:spPr>
      </p:pic>
      <p:pic>
        <p:nvPicPr>
          <p:cNvPr id="16" name="图片 1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25002" y="4122716"/>
            <a:ext cx="2858063" cy="2611997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927735" y="1944370"/>
            <a:ext cx="10735310" cy="26511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6670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800" b="1" kern="100" dirty="0"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</a:t>
            </a:r>
            <a:r>
              <a:rPr lang="en-US" altLang="zh-CN" sz="3200" b="1" kern="100" dirty="0"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r>
              <a:rPr lang="zh-CN" altLang="zh-CN" sz="3200" b="1" kern="100" dirty="0"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课间，数学课代表将老师批改后的测验答题卡发了下来。回到座位的小语，仔细翻看了答题卡，一个个红色的</a:t>
            </a:r>
            <a:r>
              <a:rPr lang="zh-CN" altLang="zh-CN" sz="3200" b="1" kern="100" dirty="0">
                <a:solidFill>
                  <a:srgbClr val="FF0000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“×”</a:t>
            </a:r>
            <a:r>
              <a:rPr lang="zh-CN" altLang="zh-CN" sz="3200" b="1" kern="100" dirty="0"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出现眼前，这次结果明显不理想。</a:t>
            </a:r>
            <a:endParaRPr lang="en-US" altLang="zh-CN" sz="3200" b="1" kern="100" dirty="0">
              <a:effectLst/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26670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3200" b="1" kern="100" dirty="0"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</a:t>
            </a:r>
            <a:r>
              <a:rPr lang="zh-CN" altLang="zh-CN" sz="3200" b="1" kern="100" dirty="0"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面对这样的情况，此时小语说到：</a:t>
            </a:r>
            <a:r>
              <a:rPr lang="en-US" altLang="zh-CN" sz="2800" kern="100" dirty="0">
                <a:effectLst/>
                <a:latin typeface="华光中长宋_CNKI" panose="02000500000000000000" pitchFamily="2" charset="-122"/>
                <a:ea typeface="华光中长宋_CNKI" panose="02000500000000000000" pitchFamily="2" charset="-122"/>
                <a:cs typeface="Times New Roman" panose="02020603050405020304" pitchFamily="18" charset="0"/>
              </a:rPr>
              <a:t>   </a:t>
            </a:r>
            <a:r>
              <a:rPr lang="en-US" altLang="zh-CN" sz="2400" kern="100" dirty="0">
                <a:effectLst/>
                <a:latin typeface="华光中长宋_CNKI" panose="02000500000000000000" pitchFamily="2" charset="-122"/>
                <a:ea typeface="华光中长宋_CNKI" panose="02000500000000000000" pitchFamily="2" charset="-122"/>
                <a:cs typeface="Times New Roman" panose="02020603050405020304" pitchFamily="18" charset="0"/>
              </a:rPr>
              <a:t>  </a:t>
            </a:r>
            <a:endParaRPr lang="zh-CN" altLang="zh-CN" sz="2400" kern="100" dirty="0">
              <a:effectLst/>
              <a:latin typeface="华光中长宋_CNKI" panose="02000500000000000000" pitchFamily="2" charset="-122"/>
              <a:ea typeface="华光中长宋_CNKI" panose="02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133475" y="717550"/>
            <a:ext cx="1037717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4000" b="1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仔细感受以下情景，只有说出符合</a:t>
            </a:r>
            <a:r>
              <a:rPr lang="zh-CN" altLang="en-US" sz="4000" b="1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通关</a:t>
            </a:r>
            <a:r>
              <a:rPr lang="zh-CN" altLang="zh-CN" sz="4000" b="1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条件的语句，才能成功收获装备。</a:t>
            </a:r>
            <a:endParaRPr lang="zh-CN" altLang="zh-CN" sz="4000" b="1" kern="100" dirty="0"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" name="文本框 1">
            <a:hlinkClick r:id="rId2" action="ppaction://hlinksldjump"/>
          </p:cNvPr>
          <p:cNvSpPr txBox="1"/>
          <p:nvPr/>
        </p:nvSpPr>
        <p:spPr>
          <a:xfrm>
            <a:off x="927735" y="5617210"/>
            <a:ext cx="11544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dirty="0">
                <a:solidFill>
                  <a:srgbClr val="FF0000"/>
                </a:solidFill>
                <a:highlight>
                  <a:srgbClr val="FFFF00"/>
                </a:highlight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恭喜通关。</a:t>
            </a:r>
            <a:endParaRPr lang="zh-CN" altLang="en-US" dirty="0">
              <a:solidFill>
                <a:srgbClr val="FF0000"/>
              </a:solidFill>
              <a:highlight>
                <a:srgbClr val="FFFF00"/>
              </a:highlight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sp>
        <p:nvSpPr>
          <p:cNvPr id="12" name="文本框 11">
            <a:hlinkClick r:id="rId4" action="ppaction://hlinksldjump"/>
          </p:cNvPr>
          <p:cNvSpPr txBox="1"/>
          <p:nvPr/>
        </p:nvSpPr>
        <p:spPr>
          <a:xfrm>
            <a:off x="9389110" y="5617210"/>
            <a:ext cx="18561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dirty="0">
                <a:solidFill>
                  <a:srgbClr val="FF0000"/>
                </a:solidFill>
                <a:highlight>
                  <a:srgbClr val="FFFF00"/>
                </a:highlight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遗憾，未通关</a:t>
            </a:r>
            <a:endParaRPr lang="zh-CN" altLang="en-US" dirty="0">
              <a:solidFill>
                <a:srgbClr val="FF0000"/>
              </a:solidFill>
              <a:highlight>
                <a:srgbClr val="FFFF00"/>
              </a:highlight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0700" y="4693920"/>
            <a:ext cx="8366760" cy="8204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: 圆角 14"/>
          <p:cNvSpPr/>
          <p:nvPr/>
        </p:nvSpPr>
        <p:spPr>
          <a:xfrm>
            <a:off x="612043" y="492148"/>
            <a:ext cx="10870587" cy="5624887"/>
          </a:xfrm>
          <a:prstGeom prst="roundRect">
            <a:avLst>
              <a:gd name="adj" fmla="val 3480"/>
            </a:avLst>
          </a:prstGeom>
          <a:solidFill>
            <a:schemeClr val="bg1"/>
          </a:solidFill>
          <a:ln>
            <a:noFill/>
          </a:ln>
          <a:effectLst>
            <a:outerShdw blurRad="215900" algn="ctr" rotWithShape="0">
              <a:srgbClr val="CE8152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zh-CN" sz="1800" dirty="0">
                <a:effectLst/>
                <a:ea typeface="宋体" panose="02010600030101010101" pitchFamily="2" charset="-122"/>
                <a:cs typeface="Times New Roman" panose="02020603050405020304" pitchFamily="18" charset="0"/>
              </a:rPr>
              <a:t>豁然开朗的愉悦、兴奋区</a:t>
            </a:r>
            <a:endParaRPr lang="zh-CN" altLang="en-US" dirty="0"/>
          </a:p>
        </p:txBody>
      </p:sp>
      <p:grpSp>
        <p:nvGrpSpPr>
          <p:cNvPr id="63" name="组合 62"/>
          <p:cNvGrpSpPr/>
          <p:nvPr/>
        </p:nvGrpSpPr>
        <p:grpSpPr>
          <a:xfrm>
            <a:off x="1251264" y="1031910"/>
            <a:ext cx="534588" cy="108296"/>
            <a:chOff x="1262743" y="1052847"/>
            <a:chExt cx="534588" cy="108296"/>
          </a:xfrm>
          <a:solidFill>
            <a:srgbClr val="FFB633"/>
          </a:solidFill>
        </p:grpSpPr>
        <p:sp>
          <p:nvSpPr>
            <p:cNvPr id="64" name="矩形 63"/>
            <p:cNvSpPr/>
            <p:nvPr/>
          </p:nvSpPr>
          <p:spPr>
            <a:xfrm>
              <a:off x="1262743" y="1052847"/>
              <a:ext cx="108296" cy="10829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5" name="矩形 64"/>
            <p:cNvSpPr/>
            <p:nvPr/>
          </p:nvSpPr>
          <p:spPr>
            <a:xfrm>
              <a:off x="1475889" y="1052847"/>
              <a:ext cx="108296" cy="108296"/>
            </a:xfrm>
            <a:prstGeom prst="rect">
              <a:avLst/>
            </a:prstGeom>
            <a:solidFill>
              <a:srgbClr val="8C64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6" name="矩形 65"/>
            <p:cNvSpPr/>
            <p:nvPr/>
          </p:nvSpPr>
          <p:spPr>
            <a:xfrm>
              <a:off x="1689035" y="1052847"/>
              <a:ext cx="108296" cy="10829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1885315" y="1271905"/>
            <a:ext cx="357441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4800" b="1" dirty="0">
                <a:latin typeface="微软雅黑" panose="020B0503020204020204" pitchFamily="34" charset="-122"/>
                <a:ea typeface="微软雅黑" panose="020B0503020204020204" pitchFamily="34" charset="-122"/>
                <a:cs typeface="阿里巴巴普惠体" panose="00020600040101010101" pitchFamily="18" charset="-122"/>
              </a:rPr>
              <a:t>通关密码</a:t>
            </a:r>
            <a:endParaRPr lang="zh-CN" altLang="en-US" sz="4800" b="1" dirty="0">
              <a:latin typeface="微软雅黑" panose="020B0503020204020204" pitchFamily="34" charset="-122"/>
              <a:ea typeface="微软雅黑" panose="020B0503020204020204" pitchFamily="34" charset="-122"/>
              <a:cs typeface="阿里巴巴普惠体" panose="00020600040101010101" pitchFamily="18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32447" y="2552641"/>
            <a:ext cx="3327106" cy="327815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1885315" y="2244090"/>
            <a:ext cx="8065135" cy="70675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l"/>
            <a:r>
              <a:rPr lang="zh-CN" altLang="en-US" sz="4000" b="1" dirty="0">
                <a:latin typeface="黑体" panose="02010609060101010101" charset="-122"/>
                <a:ea typeface="黑体" panose="02010609060101010101" charset="-122"/>
                <a:cs typeface="阿里巴巴普惠体" panose="00020600040101010101" pitchFamily="18" charset="-122"/>
              </a:rPr>
              <a:t>能通关的语句，有怎样的特点？</a:t>
            </a:r>
            <a:endParaRPr lang="zh-CN" altLang="en-US" sz="4000" b="1" dirty="0">
              <a:latin typeface="黑体" panose="02010609060101010101" charset="-122"/>
              <a:ea typeface="黑体" panose="02010609060101010101" charset="-122"/>
              <a:cs typeface="阿里巴巴普惠体" panose="00020600040101010101" pitchFamily="18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785620" y="2868930"/>
            <a:ext cx="9230360" cy="2861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66700" algn="just">
              <a:lnSpc>
                <a:spcPct val="150000"/>
              </a:lnSpc>
            </a:pPr>
            <a:r>
              <a:rPr lang="zh-CN" altLang="zh-CN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积极解读。</a:t>
            </a:r>
            <a:endParaRPr lang="en-US" altLang="zh-CN" sz="40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indent="266700" algn="just">
              <a:lnSpc>
                <a:spcPct val="150000"/>
              </a:lnSpc>
            </a:pPr>
            <a:r>
              <a:rPr lang="zh-CN" altLang="zh-CN" sz="4000" b="1" dirty="0">
                <a:latin typeface="楷体" panose="02010609060101010101" charset="-122"/>
                <a:ea typeface="楷体" panose="02010609060101010101" charset="-122"/>
              </a:rPr>
              <a:t>面对困难或挑战，积极的解读是打开爬坑大门的第一把钥匙</a:t>
            </a: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zh-CN" altLang="en-US" sz="4000" b="1" dirty="0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: 圆角 14"/>
          <p:cNvSpPr/>
          <p:nvPr/>
        </p:nvSpPr>
        <p:spPr>
          <a:xfrm>
            <a:off x="674247" y="641436"/>
            <a:ext cx="10870587" cy="5624887"/>
          </a:xfrm>
          <a:prstGeom prst="roundRect">
            <a:avLst>
              <a:gd name="adj" fmla="val 3480"/>
            </a:avLst>
          </a:prstGeom>
          <a:solidFill>
            <a:schemeClr val="bg1"/>
          </a:solidFill>
          <a:ln>
            <a:noFill/>
          </a:ln>
          <a:effectLst>
            <a:outerShdw blurRad="215900" algn="ctr" rotWithShape="0">
              <a:srgbClr val="CE8152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zh-CN" sz="1800" dirty="0">
                <a:effectLst/>
                <a:ea typeface="宋体" panose="02010600030101010101" pitchFamily="2" charset="-122"/>
                <a:cs typeface="Times New Roman" panose="02020603050405020304" pitchFamily="18" charset="0"/>
              </a:rPr>
              <a:t>豁然开朗的愉悦、兴奋区</a:t>
            </a:r>
            <a:endParaRPr lang="zh-CN" altLang="en-US" dirty="0"/>
          </a:p>
        </p:txBody>
      </p:sp>
      <p:grpSp>
        <p:nvGrpSpPr>
          <p:cNvPr id="63" name="组合 62"/>
          <p:cNvGrpSpPr/>
          <p:nvPr/>
        </p:nvGrpSpPr>
        <p:grpSpPr>
          <a:xfrm>
            <a:off x="1251264" y="1031910"/>
            <a:ext cx="534588" cy="108296"/>
            <a:chOff x="1262743" y="1052847"/>
            <a:chExt cx="534588" cy="108296"/>
          </a:xfrm>
          <a:solidFill>
            <a:srgbClr val="FFB633"/>
          </a:solidFill>
        </p:grpSpPr>
        <p:sp>
          <p:nvSpPr>
            <p:cNvPr id="64" name="矩形 63"/>
            <p:cNvSpPr/>
            <p:nvPr/>
          </p:nvSpPr>
          <p:spPr>
            <a:xfrm>
              <a:off x="1262743" y="1052847"/>
              <a:ext cx="108296" cy="10829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5" name="矩形 64"/>
            <p:cNvSpPr/>
            <p:nvPr/>
          </p:nvSpPr>
          <p:spPr>
            <a:xfrm>
              <a:off x="1475889" y="1052847"/>
              <a:ext cx="108296" cy="108296"/>
            </a:xfrm>
            <a:prstGeom prst="rect">
              <a:avLst/>
            </a:prstGeom>
            <a:solidFill>
              <a:srgbClr val="8C64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6" name="矩形 65"/>
            <p:cNvSpPr/>
            <p:nvPr/>
          </p:nvSpPr>
          <p:spPr>
            <a:xfrm>
              <a:off x="1689035" y="1052847"/>
              <a:ext cx="108296" cy="10829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任意多边形: 形状 2"/>
          <p:cNvSpPr/>
          <p:nvPr/>
        </p:nvSpPr>
        <p:spPr>
          <a:xfrm rot="207770">
            <a:off x="3007525" y="2242790"/>
            <a:ext cx="5564975" cy="3236466"/>
          </a:xfrm>
          <a:custGeom>
            <a:avLst/>
            <a:gdLst>
              <a:gd name="connsiteX0" fmla="*/ 0 w 4907757"/>
              <a:gd name="connsiteY0" fmla="*/ 493266 h 2343498"/>
              <a:gd name="connsiteX1" fmla="*/ 528638 w 4907757"/>
              <a:gd name="connsiteY1" fmla="*/ 486123 h 2343498"/>
              <a:gd name="connsiteX2" fmla="*/ 571500 w 4907757"/>
              <a:gd name="connsiteY2" fmla="*/ 493266 h 2343498"/>
              <a:gd name="connsiteX3" fmla="*/ 621507 w 4907757"/>
              <a:gd name="connsiteY3" fmla="*/ 500410 h 2343498"/>
              <a:gd name="connsiteX4" fmla="*/ 700088 w 4907757"/>
              <a:gd name="connsiteY4" fmla="*/ 536129 h 2343498"/>
              <a:gd name="connsiteX5" fmla="*/ 742950 w 4907757"/>
              <a:gd name="connsiteY5" fmla="*/ 564704 h 2343498"/>
              <a:gd name="connsiteX6" fmla="*/ 764382 w 4907757"/>
              <a:gd name="connsiteY6" fmla="*/ 578991 h 2343498"/>
              <a:gd name="connsiteX7" fmla="*/ 785813 w 4907757"/>
              <a:gd name="connsiteY7" fmla="*/ 593279 h 2343498"/>
              <a:gd name="connsiteX8" fmla="*/ 800100 w 4907757"/>
              <a:gd name="connsiteY8" fmla="*/ 621854 h 2343498"/>
              <a:gd name="connsiteX9" fmla="*/ 821532 w 4907757"/>
              <a:gd name="connsiteY9" fmla="*/ 671860 h 2343498"/>
              <a:gd name="connsiteX10" fmla="*/ 835819 w 4907757"/>
              <a:gd name="connsiteY10" fmla="*/ 693291 h 2343498"/>
              <a:gd name="connsiteX11" fmla="*/ 857250 w 4907757"/>
              <a:gd name="connsiteY11" fmla="*/ 821879 h 2343498"/>
              <a:gd name="connsiteX12" fmla="*/ 864394 w 4907757"/>
              <a:gd name="connsiteY12" fmla="*/ 850454 h 2343498"/>
              <a:gd name="connsiteX13" fmla="*/ 871538 w 4907757"/>
              <a:gd name="connsiteY13" fmla="*/ 907604 h 2343498"/>
              <a:gd name="connsiteX14" fmla="*/ 878682 w 4907757"/>
              <a:gd name="connsiteY14" fmla="*/ 971898 h 2343498"/>
              <a:gd name="connsiteX15" fmla="*/ 1007269 w 4907757"/>
              <a:gd name="connsiteY15" fmla="*/ 1193354 h 2343498"/>
              <a:gd name="connsiteX16" fmla="*/ 1057275 w 4907757"/>
              <a:gd name="connsiteY16" fmla="*/ 1307654 h 2343498"/>
              <a:gd name="connsiteX17" fmla="*/ 1078707 w 4907757"/>
              <a:gd name="connsiteY17" fmla="*/ 1364804 h 2343498"/>
              <a:gd name="connsiteX18" fmla="*/ 1107282 w 4907757"/>
              <a:gd name="connsiteY18" fmla="*/ 1464816 h 2343498"/>
              <a:gd name="connsiteX19" fmla="*/ 1121569 w 4907757"/>
              <a:gd name="connsiteY19" fmla="*/ 1514823 h 2343498"/>
              <a:gd name="connsiteX20" fmla="*/ 1135857 w 4907757"/>
              <a:gd name="connsiteY20" fmla="*/ 1557685 h 2343498"/>
              <a:gd name="connsiteX21" fmla="*/ 1143000 w 4907757"/>
              <a:gd name="connsiteY21" fmla="*/ 1593404 h 2343498"/>
              <a:gd name="connsiteX22" fmla="*/ 1164432 w 4907757"/>
              <a:gd name="connsiteY22" fmla="*/ 1621979 h 2343498"/>
              <a:gd name="connsiteX23" fmla="*/ 1185863 w 4907757"/>
              <a:gd name="connsiteY23" fmla="*/ 1657698 h 2343498"/>
              <a:gd name="connsiteX24" fmla="*/ 1335882 w 4907757"/>
              <a:gd name="connsiteY24" fmla="*/ 1707704 h 2343498"/>
              <a:gd name="connsiteX25" fmla="*/ 1421607 w 4907757"/>
              <a:gd name="connsiteY25" fmla="*/ 1721991 h 2343498"/>
              <a:gd name="connsiteX26" fmla="*/ 1457325 w 4907757"/>
              <a:gd name="connsiteY26" fmla="*/ 1779141 h 2343498"/>
              <a:gd name="connsiteX27" fmla="*/ 1464469 w 4907757"/>
              <a:gd name="connsiteY27" fmla="*/ 1800573 h 2343498"/>
              <a:gd name="connsiteX28" fmla="*/ 1500188 w 4907757"/>
              <a:gd name="connsiteY28" fmla="*/ 1814860 h 2343498"/>
              <a:gd name="connsiteX29" fmla="*/ 1535907 w 4907757"/>
              <a:gd name="connsiteY29" fmla="*/ 1857723 h 2343498"/>
              <a:gd name="connsiteX30" fmla="*/ 1557338 w 4907757"/>
              <a:gd name="connsiteY30" fmla="*/ 1872010 h 2343498"/>
              <a:gd name="connsiteX31" fmla="*/ 1628775 w 4907757"/>
              <a:gd name="connsiteY31" fmla="*/ 1943448 h 2343498"/>
              <a:gd name="connsiteX32" fmla="*/ 1678782 w 4907757"/>
              <a:gd name="connsiteY32" fmla="*/ 2000598 h 2343498"/>
              <a:gd name="connsiteX33" fmla="*/ 1685925 w 4907757"/>
              <a:gd name="connsiteY33" fmla="*/ 2022029 h 2343498"/>
              <a:gd name="connsiteX34" fmla="*/ 1743075 w 4907757"/>
              <a:gd name="connsiteY34" fmla="*/ 2079179 h 2343498"/>
              <a:gd name="connsiteX35" fmla="*/ 1757363 w 4907757"/>
              <a:gd name="connsiteY35" fmla="*/ 2107754 h 2343498"/>
              <a:gd name="connsiteX36" fmla="*/ 1771650 w 4907757"/>
              <a:gd name="connsiteY36" fmla="*/ 2150616 h 2343498"/>
              <a:gd name="connsiteX37" fmla="*/ 1850232 w 4907757"/>
              <a:gd name="connsiteY37" fmla="*/ 2229198 h 2343498"/>
              <a:gd name="connsiteX38" fmla="*/ 1871663 w 4907757"/>
              <a:gd name="connsiteY38" fmla="*/ 2250629 h 2343498"/>
              <a:gd name="connsiteX39" fmla="*/ 1893094 w 4907757"/>
              <a:gd name="connsiteY39" fmla="*/ 2272060 h 2343498"/>
              <a:gd name="connsiteX40" fmla="*/ 1921669 w 4907757"/>
              <a:gd name="connsiteY40" fmla="*/ 2293491 h 2343498"/>
              <a:gd name="connsiteX41" fmla="*/ 2000250 w 4907757"/>
              <a:gd name="connsiteY41" fmla="*/ 2314923 h 2343498"/>
              <a:gd name="connsiteX42" fmla="*/ 2043113 w 4907757"/>
              <a:gd name="connsiteY42" fmla="*/ 2329210 h 2343498"/>
              <a:gd name="connsiteX43" fmla="*/ 2178844 w 4907757"/>
              <a:gd name="connsiteY43" fmla="*/ 2343498 h 2343498"/>
              <a:gd name="connsiteX44" fmla="*/ 2293144 w 4907757"/>
              <a:gd name="connsiteY44" fmla="*/ 2336354 h 2343498"/>
              <a:gd name="connsiteX45" fmla="*/ 2336007 w 4907757"/>
              <a:gd name="connsiteY45" fmla="*/ 2307779 h 2343498"/>
              <a:gd name="connsiteX46" fmla="*/ 2378869 w 4907757"/>
              <a:gd name="connsiteY46" fmla="*/ 2286348 h 2343498"/>
              <a:gd name="connsiteX47" fmla="*/ 2407444 w 4907757"/>
              <a:gd name="connsiteY47" fmla="*/ 2264916 h 2343498"/>
              <a:gd name="connsiteX48" fmla="*/ 2471738 w 4907757"/>
              <a:gd name="connsiteY48" fmla="*/ 2257773 h 2343498"/>
              <a:gd name="connsiteX49" fmla="*/ 2557463 w 4907757"/>
              <a:gd name="connsiteY49" fmla="*/ 2250629 h 2343498"/>
              <a:gd name="connsiteX50" fmla="*/ 2657475 w 4907757"/>
              <a:gd name="connsiteY50" fmla="*/ 2236341 h 2343498"/>
              <a:gd name="connsiteX51" fmla="*/ 2714625 w 4907757"/>
              <a:gd name="connsiteY51" fmla="*/ 2222054 h 2343498"/>
              <a:gd name="connsiteX52" fmla="*/ 2750344 w 4907757"/>
              <a:gd name="connsiteY52" fmla="*/ 2214910 h 2343498"/>
              <a:gd name="connsiteX53" fmla="*/ 2807494 w 4907757"/>
              <a:gd name="connsiteY53" fmla="*/ 2200623 h 2343498"/>
              <a:gd name="connsiteX54" fmla="*/ 2871788 w 4907757"/>
              <a:gd name="connsiteY54" fmla="*/ 2193479 h 2343498"/>
              <a:gd name="connsiteX55" fmla="*/ 2907507 w 4907757"/>
              <a:gd name="connsiteY55" fmla="*/ 2186335 h 2343498"/>
              <a:gd name="connsiteX56" fmla="*/ 2936082 w 4907757"/>
              <a:gd name="connsiteY56" fmla="*/ 2172048 h 2343498"/>
              <a:gd name="connsiteX57" fmla="*/ 2986088 w 4907757"/>
              <a:gd name="connsiteY57" fmla="*/ 2129185 h 2343498"/>
              <a:gd name="connsiteX58" fmla="*/ 2993232 w 4907757"/>
              <a:gd name="connsiteY58" fmla="*/ 2093466 h 2343498"/>
              <a:gd name="connsiteX59" fmla="*/ 3014663 w 4907757"/>
              <a:gd name="connsiteY59" fmla="*/ 2043460 h 2343498"/>
              <a:gd name="connsiteX60" fmla="*/ 3036094 w 4907757"/>
              <a:gd name="connsiteY60" fmla="*/ 1986310 h 2343498"/>
              <a:gd name="connsiteX61" fmla="*/ 3057525 w 4907757"/>
              <a:gd name="connsiteY61" fmla="*/ 1893441 h 2343498"/>
              <a:gd name="connsiteX62" fmla="*/ 3071813 w 4907757"/>
              <a:gd name="connsiteY62" fmla="*/ 1836291 h 2343498"/>
              <a:gd name="connsiteX63" fmla="*/ 3100388 w 4907757"/>
              <a:gd name="connsiteY63" fmla="*/ 1779141 h 2343498"/>
              <a:gd name="connsiteX64" fmla="*/ 3121819 w 4907757"/>
              <a:gd name="connsiteY64" fmla="*/ 1700560 h 2343498"/>
              <a:gd name="connsiteX65" fmla="*/ 3143250 w 4907757"/>
              <a:gd name="connsiteY65" fmla="*/ 1650554 h 2343498"/>
              <a:gd name="connsiteX66" fmla="*/ 3164682 w 4907757"/>
              <a:gd name="connsiteY66" fmla="*/ 1593404 h 2343498"/>
              <a:gd name="connsiteX67" fmla="*/ 3207544 w 4907757"/>
              <a:gd name="connsiteY67" fmla="*/ 1543398 h 2343498"/>
              <a:gd name="connsiteX68" fmla="*/ 3314700 w 4907757"/>
              <a:gd name="connsiteY68" fmla="*/ 1471960 h 2343498"/>
              <a:gd name="connsiteX69" fmla="*/ 3350419 w 4907757"/>
              <a:gd name="connsiteY69" fmla="*/ 1450529 h 2343498"/>
              <a:gd name="connsiteX70" fmla="*/ 3429000 w 4907757"/>
              <a:gd name="connsiteY70" fmla="*/ 1393379 h 2343498"/>
              <a:gd name="connsiteX71" fmla="*/ 3450432 w 4907757"/>
              <a:gd name="connsiteY71" fmla="*/ 1357660 h 2343498"/>
              <a:gd name="connsiteX72" fmla="*/ 3457575 w 4907757"/>
              <a:gd name="connsiteY72" fmla="*/ 1321941 h 2343498"/>
              <a:gd name="connsiteX73" fmla="*/ 3471863 w 4907757"/>
              <a:gd name="connsiteY73" fmla="*/ 1293366 h 2343498"/>
              <a:gd name="connsiteX74" fmla="*/ 3486150 w 4907757"/>
              <a:gd name="connsiteY74" fmla="*/ 1257648 h 2343498"/>
              <a:gd name="connsiteX75" fmla="*/ 3493294 w 4907757"/>
              <a:gd name="connsiteY75" fmla="*/ 1200498 h 2343498"/>
              <a:gd name="connsiteX76" fmla="*/ 3500438 w 4907757"/>
              <a:gd name="connsiteY76" fmla="*/ 1179066 h 2343498"/>
              <a:gd name="connsiteX77" fmla="*/ 3529013 w 4907757"/>
              <a:gd name="connsiteY77" fmla="*/ 1150491 h 2343498"/>
              <a:gd name="connsiteX78" fmla="*/ 3564732 w 4907757"/>
              <a:gd name="connsiteY78" fmla="*/ 1093341 h 2343498"/>
              <a:gd name="connsiteX79" fmla="*/ 3571875 w 4907757"/>
              <a:gd name="connsiteY79" fmla="*/ 1071910 h 2343498"/>
              <a:gd name="connsiteX80" fmla="*/ 3600450 w 4907757"/>
              <a:gd name="connsiteY80" fmla="*/ 814735 h 2343498"/>
              <a:gd name="connsiteX81" fmla="*/ 3614738 w 4907757"/>
              <a:gd name="connsiteY81" fmla="*/ 793304 h 2343498"/>
              <a:gd name="connsiteX82" fmla="*/ 3657600 w 4907757"/>
              <a:gd name="connsiteY82" fmla="*/ 743298 h 2343498"/>
              <a:gd name="connsiteX83" fmla="*/ 3679032 w 4907757"/>
              <a:gd name="connsiteY83" fmla="*/ 714723 h 2343498"/>
              <a:gd name="connsiteX84" fmla="*/ 3714750 w 4907757"/>
              <a:gd name="connsiteY84" fmla="*/ 693291 h 2343498"/>
              <a:gd name="connsiteX85" fmla="*/ 3736182 w 4907757"/>
              <a:gd name="connsiteY85" fmla="*/ 671860 h 2343498"/>
              <a:gd name="connsiteX86" fmla="*/ 3771900 w 4907757"/>
              <a:gd name="connsiteY86" fmla="*/ 643285 h 2343498"/>
              <a:gd name="connsiteX87" fmla="*/ 3829050 w 4907757"/>
              <a:gd name="connsiteY87" fmla="*/ 571848 h 2343498"/>
              <a:gd name="connsiteX88" fmla="*/ 3864769 w 4907757"/>
              <a:gd name="connsiteY88" fmla="*/ 464691 h 2343498"/>
              <a:gd name="connsiteX89" fmla="*/ 3893344 w 4907757"/>
              <a:gd name="connsiteY89" fmla="*/ 400398 h 2343498"/>
              <a:gd name="connsiteX90" fmla="*/ 3900488 w 4907757"/>
              <a:gd name="connsiteY90" fmla="*/ 371823 h 2343498"/>
              <a:gd name="connsiteX91" fmla="*/ 3914775 w 4907757"/>
              <a:gd name="connsiteY91" fmla="*/ 343248 h 2343498"/>
              <a:gd name="connsiteX92" fmla="*/ 3921919 w 4907757"/>
              <a:gd name="connsiteY92" fmla="*/ 314673 h 2343498"/>
              <a:gd name="connsiteX93" fmla="*/ 3950494 w 4907757"/>
              <a:gd name="connsiteY93" fmla="*/ 278954 h 2343498"/>
              <a:gd name="connsiteX94" fmla="*/ 4000500 w 4907757"/>
              <a:gd name="connsiteY94" fmla="*/ 228948 h 2343498"/>
              <a:gd name="connsiteX95" fmla="*/ 4043363 w 4907757"/>
              <a:gd name="connsiteY95" fmla="*/ 171798 h 2343498"/>
              <a:gd name="connsiteX96" fmla="*/ 4064794 w 4907757"/>
              <a:gd name="connsiteY96" fmla="*/ 143223 h 2343498"/>
              <a:gd name="connsiteX97" fmla="*/ 4150519 w 4907757"/>
              <a:gd name="connsiteY97" fmla="*/ 86073 h 2343498"/>
              <a:gd name="connsiteX98" fmla="*/ 4193382 w 4907757"/>
              <a:gd name="connsiteY98" fmla="*/ 78929 h 2343498"/>
              <a:gd name="connsiteX99" fmla="*/ 4214813 w 4907757"/>
              <a:gd name="connsiteY99" fmla="*/ 71785 h 2343498"/>
              <a:gd name="connsiteX100" fmla="*/ 4314825 w 4907757"/>
              <a:gd name="connsiteY100" fmla="*/ 50354 h 2343498"/>
              <a:gd name="connsiteX101" fmla="*/ 4350544 w 4907757"/>
              <a:gd name="connsiteY101" fmla="*/ 43210 h 2343498"/>
              <a:gd name="connsiteX102" fmla="*/ 4393407 w 4907757"/>
              <a:gd name="connsiteY102" fmla="*/ 28923 h 2343498"/>
              <a:gd name="connsiteX103" fmla="*/ 4600575 w 4907757"/>
              <a:gd name="connsiteY103" fmla="*/ 14635 h 2343498"/>
              <a:gd name="connsiteX104" fmla="*/ 4814888 w 4907757"/>
              <a:gd name="connsiteY104" fmla="*/ 7491 h 2343498"/>
              <a:gd name="connsiteX105" fmla="*/ 4907757 w 4907757"/>
              <a:gd name="connsiteY105" fmla="*/ 348 h 2343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</a:cxnLst>
            <a:rect l="l" t="t" r="r" b="b"/>
            <a:pathLst>
              <a:path w="4907757" h="2343498">
                <a:moveTo>
                  <a:pt x="0" y="493266"/>
                </a:moveTo>
                <a:cubicBezTo>
                  <a:pt x="282565" y="477120"/>
                  <a:pt x="233589" y="473010"/>
                  <a:pt x="528638" y="486123"/>
                </a:cubicBezTo>
                <a:cubicBezTo>
                  <a:pt x="543108" y="486766"/>
                  <a:pt x="557184" y="491064"/>
                  <a:pt x="571500" y="493266"/>
                </a:cubicBezTo>
                <a:cubicBezTo>
                  <a:pt x="588142" y="495826"/>
                  <a:pt x="604838" y="498029"/>
                  <a:pt x="621507" y="500410"/>
                </a:cubicBezTo>
                <a:cubicBezTo>
                  <a:pt x="651849" y="510525"/>
                  <a:pt x="668148" y="514835"/>
                  <a:pt x="700088" y="536129"/>
                </a:cubicBezTo>
                <a:lnTo>
                  <a:pt x="742950" y="564704"/>
                </a:lnTo>
                <a:lnTo>
                  <a:pt x="764382" y="578991"/>
                </a:lnTo>
                <a:lnTo>
                  <a:pt x="785813" y="593279"/>
                </a:lnTo>
                <a:cubicBezTo>
                  <a:pt x="790575" y="602804"/>
                  <a:pt x="795693" y="612159"/>
                  <a:pt x="800100" y="621854"/>
                </a:cubicBezTo>
                <a:cubicBezTo>
                  <a:pt x="807604" y="638364"/>
                  <a:pt x="813422" y="655640"/>
                  <a:pt x="821532" y="671860"/>
                </a:cubicBezTo>
                <a:cubicBezTo>
                  <a:pt x="825372" y="679539"/>
                  <a:pt x="831057" y="686147"/>
                  <a:pt x="835819" y="693291"/>
                </a:cubicBezTo>
                <a:cubicBezTo>
                  <a:pt x="863377" y="803517"/>
                  <a:pt x="839055" y="694512"/>
                  <a:pt x="857250" y="821879"/>
                </a:cubicBezTo>
                <a:cubicBezTo>
                  <a:pt x="858638" y="831598"/>
                  <a:pt x="862780" y="840769"/>
                  <a:pt x="864394" y="850454"/>
                </a:cubicBezTo>
                <a:cubicBezTo>
                  <a:pt x="867550" y="869391"/>
                  <a:pt x="869295" y="888537"/>
                  <a:pt x="871538" y="907604"/>
                </a:cubicBezTo>
                <a:cubicBezTo>
                  <a:pt x="874058" y="929020"/>
                  <a:pt x="871259" y="951653"/>
                  <a:pt x="878682" y="971898"/>
                </a:cubicBezTo>
                <a:cubicBezTo>
                  <a:pt x="948341" y="1161876"/>
                  <a:pt x="923718" y="1071824"/>
                  <a:pt x="1007269" y="1193354"/>
                </a:cubicBezTo>
                <a:cubicBezTo>
                  <a:pt x="1022728" y="1215840"/>
                  <a:pt x="1050772" y="1290931"/>
                  <a:pt x="1057275" y="1307654"/>
                </a:cubicBezTo>
                <a:cubicBezTo>
                  <a:pt x="1064649" y="1326616"/>
                  <a:pt x="1073118" y="1345241"/>
                  <a:pt x="1078707" y="1364804"/>
                </a:cubicBezTo>
                <a:lnTo>
                  <a:pt x="1107282" y="1464816"/>
                </a:lnTo>
                <a:cubicBezTo>
                  <a:pt x="1112044" y="1481485"/>
                  <a:pt x="1116087" y="1498377"/>
                  <a:pt x="1121569" y="1514823"/>
                </a:cubicBezTo>
                <a:cubicBezTo>
                  <a:pt x="1126332" y="1529110"/>
                  <a:pt x="1131894" y="1543155"/>
                  <a:pt x="1135857" y="1557685"/>
                </a:cubicBezTo>
                <a:cubicBezTo>
                  <a:pt x="1139052" y="1569399"/>
                  <a:pt x="1138069" y="1582308"/>
                  <a:pt x="1143000" y="1593404"/>
                </a:cubicBezTo>
                <a:cubicBezTo>
                  <a:pt x="1147836" y="1604284"/>
                  <a:pt x="1157827" y="1612072"/>
                  <a:pt x="1164432" y="1621979"/>
                </a:cubicBezTo>
                <a:cubicBezTo>
                  <a:pt x="1172134" y="1633532"/>
                  <a:pt x="1174857" y="1649232"/>
                  <a:pt x="1185863" y="1657698"/>
                </a:cubicBezTo>
                <a:cubicBezTo>
                  <a:pt x="1235918" y="1696202"/>
                  <a:pt x="1276302" y="1697774"/>
                  <a:pt x="1335882" y="1707704"/>
                </a:cubicBezTo>
                <a:cubicBezTo>
                  <a:pt x="1442248" y="1725432"/>
                  <a:pt x="1337403" y="1705152"/>
                  <a:pt x="1421607" y="1721991"/>
                </a:cubicBezTo>
                <a:cubicBezTo>
                  <a:pt x="1442119" y="1749341"/>
                  <a:pt x="1444250" y="1748632"/>
                  <a:pt x="1457325" y="1779141"/>
                </a:cubicBezTo>
                <a:cubicBezTo>
                  <a:pt x="1460291" y="1786063"/>
                  <a:pt x="1458684" y="1795752"/>
                  <a:pt x="1464469" y="1800573"/>
                </a:cubicBezTo>
                <a:cubicBezTo>
                  <a:pt x="1474320" y="1808782"/>
                  <a:pt x="1488282" y="1810098"/>
                  <a:pt x="1500188" y="1814860"/>
                </a:cubicBezTo>
                <a:cubicBezTo>
                  <a:pt x="1512094" y="1829148"/>
                  <a:pt x="1522756" y="1844572"/>
                  <a:pt x="1535907" y="1857723"/>
                </a:cubicBezTo>
                <a:cubicBezTo>
                  <a:pt x="1541978" y="1863794"/>
                  <a:pt x="1551267" y="1865939"/>
                  <a:pt x="1557338" y="1872010"/>
                </a:cubicBezTo>
                <a:cubicBezTo>
                  <a:pt x="1641694" y="1956366"/>
                  <a:pt x="1564336" y="1895117"/>
                  <a:pt x="1628775" y="1943448"/>
                </a:cubicBezTo>
                <a:cubicBezTo>
                  <a:pt x="1663416" y="2012728"/>
                  <a:pt x="1615369" y="1926616"/>
                  <a:pt x="1678782" y="2000598"/>
                </a:cubicBezTo>
                <a:cubicBezTo>
                  <a:pt x="1683682" y="2006315"/>
                  <a:pt x="1682189" y="2015491"/>
                  <a:pt x="1685925" y="2022029"/>
                </a:cubicBezTo>
                <a:cubicBezTo>
                  <a:pt x="1703091" y="2052070"/>
                  <a:pt x="1715238" y="2056909"/>
                  <a:pt x="1743075" y="2079179"/>
                </a:cubicBezTo>
                <a:cubicBezTo>
                  <a:pt x="1747838" y="2088704"/>
                  <a:pt x="1753408" y="2097866"/>
                  <a:pt x="1757363" y="2107754"/>
                </a:cubicBezTo>
                <a:cubicBezTo>
                  <a:pt x="1762956" y="2121737"/>
                  <a:pt x="1762502" y="2138653"/>
                  <a:pt x="1771650" y="2150616"/>
                </a:cubicBezTo>
                <a:cubicBezTo>
                  <a:pt x="1794152" y="2180042"/>
                  <a:pt x="1824038" y="2203004"/>
                  <a:pt x="1850232" y="2229198"/>
                </a:cubicBezTo>
                <a:lnTo>
                  <a:pt x="1871663" y="2250629"/>
                </a:lnTo>
                <a:cubicBezTo>
                  <a:pt x="1878807" y="2257773"/>
                  <a:pt x="1885012" y="2265998"/>
                  <a:pt x="1893094" y="2272060"/>
                </a:cubicBezTo>
                <a:cubicBezTo>
                  <a:pt x="1902619" y="2279204"/>
                  <a:pt x="1910830" y="2288564"/>
                  <a:pt x="1921669" y="2293491"/>
                </a:cubicBezTo>
                <a:cubicBezTo>
                  <a:pt x="1942102" y="2302779"/>
                  <a:pt x="1976952" y="2307934"/>
                  <a:pt x="2000250" y="2314923"/>
                </a:cubicBezTo>
                <a:cubicBezTo>
                  <a:pt x="2014675" y="2319251"/>
                  <a:pt x="2028387" y="2326054"/>
                  <a:pt x="2043113" y="2329210"/>
                </a:cubicBezTo>
                <a:cubicBezTo>
                  <a:pt x="2066118" y="2334140"/>
                  <a:pt x="2163678" y="2342119"/>
                  <a:pt x="2178844" y="2343498"/>
                </a:cubicBezTo>
                <a:cubicBezTo>
                  <a:pt x="2216944" y="2341117"/>
                  <a:pt x="2255919" y="2344814"/>
                  <a:pt x="2293144" y="2336354"/>
                </a:cubicBezTo>
                <a:cubicBezTo>
                  <a:pt x="2309889" y="2332548"/>
                  <a:pt x="2320648" y="2315458"/>
                  <a:pt x="2336007" y="2307779"/>
                </a:cubicBezTo>
                <a:cubicBezTo>
                  <a:pt x="2350294" y="2300635"/>
                  <a:pt x="2365172" y="2294567"/>
                  <a:pt x="2378869" y="2286348"/>
                </a:cubicBezTo>
                <a:cubicBezTo>
                  <a:pt x="2389079" y="2280222"/>
                  <a:pt x="2396064" y="2268417"/>
                  <a:pt x="2407444" y="2264916"/>
                </a:cubicBezTo>
                <a:cubicBezTo>
                  <a:pt x="2428054" y="2258575"/>
                  <a:pt x="2450272" y="2259817"/>
                  <a:pt x="2471738" y="2257773"/>
                </a:cubicBezTo>
                <a:cubicBezTo>
                  <a:pt x="2500283" y="2255055"/>
                  <a:pt x="2528978" y="2253916"/>
                  <a:pt x="2557463" y="2250629"/>
                </a:cubicBezTo>
                <a:cubicBezTo>
                  <a:pt x="2590917" y="2246769"/>
                  <a:pt x="2624805" y="2244508"/>
                  <a:pt x="2657475" y="2236341"/>
                </a:cubicBezTo>
                <a:lnTo>
                  <a:pt x="2714625" y="2222054"/>
                </a:lnTo>
                <a:cubicBezTo>
                  <a:pt x="2726456" y="2219324"/>
                  <a:pt x="2738513" y="2217640"/>
                  <a:pt x="2750344" y="2214910"/>
                </a:cubicBezTo>
                <a:cubicBezTo>
                  <a:pt x="2769477" y="2210495"/>
                  <a:pt x="2788157" y="2204035"/>
                  <a:pt x="2807494" y="2200623"/>
                </a:cubicBezTo>
                <a:cubicBezTo>
                  <a:pt x="2828729" y="2196876"/>
                  <a:pt x="2850442" y="2196529"/>
                  <a:pt x="2871788" y="2193479"/>
                </a:cubicBezTo>
                <a:cubicBezTo>
                  <a:pt x="2883808" y="2191762"/>
                  <a:pt x="2895601" y="2188716"/>
                  <a:pt x="2907507" y="2186335"/>
                </a:cubicBezTo>
                <a:cubicBezTo>
                  <a:pt x="2917032" y="2181573"/>
                  <a:pt x="2927052" y="2177692"/>
                  <a:pt x="2936082" y="2172048"/>
                </a:cubicBezTo>
                <a:cubicBezTo>
                  <a:pt x="2960518" y="2156776"/>
                  <a:pt x="2966608" y="2148665"/>
                  <a:pt x="2986088" y="2129185"/>
                </a:cubicBezTo>
                <a:cubicBezTo>
                  <a:pt x="2988469" y="2117279"/>
                  <a:pt x="2989392" y="2104985"/>
                  <a:pt x="2993232" y="2093466"/>
                </a:cubicBezTo>
                <a:cubicBezTo>
                  <a:pt x="2998967" y="2076262"/>
                  <a:pt x="3007928" y="2060298"/>
                  <a:pt x="3014663" y="2043460"/>
                </a:cubicBezTo>
                <a:cubicBezTo>
                  <a:pt x="3022219" y="2024570"/>
                  <a:pt x="3028950" y="2005360"/>
                  <a:pt x="3036094" y="1986310"/>
                </a:cubicBezTo>
                <a:cubicBezTo>
                  <a:pt x="3047783" y="1916179"/>
                  <a:pt x="3037230" y="1969546"/>
                  <a:pt x="3057525" y="1893441"/>
                </a:cubicBezTo>
                <a:cubicBezTo>
                  <a:pt x="3062585" y="1874468"/>
                  <a:pt x="3064918" y="1854677"/>
                  <a:pt x="3071813" y="1836291"/>
                </a:cubicBezTo>
                <a:cubicBezTo>
                  <a:pt x="3079291" y="1816349"/>
                  <a:pt x="3093025" y="1799126"/>
                  <a:pt x="3100388" y="1779141"/>
                </a:cubicBezTo>
                <a:cubicBezTo>
                  <a:pt x="3109774" y="1753665"/>
                  <a:pt x="3113233" y="1726317"/>
                  <a:pt x="3121819" y="1700560"/>
                </a:cubicBezTo>
                <a:cubicBezTo>
                  <a:pt x="3127554" y="1683356"/>
                  <a:pt x="3136515" y="1667392"/>
                  <a:pt x="3143250" y="1650554"/>
                </a:cubicBezTo>
                <a:cubicBezTo>
                  <a:pt x="3150806" y="1631664"/>
                  <a:pt x="3154214" y="1610850"/>
                  <a:pt x="3164682" y="1593404"/>
                </a:cubicBezTo>
                <a:cubicBezTo>
                  <a:pt x="3175977" y="1574579"/>
                  <a:pt x="3192020" y="1558922"/>
                  <a:pt x="3207544" y="1543398"/>
                </a:cubicBezTo>
                <a:cubicBezTo>
                  <a:pt x="3236244" y="1514698"/>
                  <a:pt x="3282466" y="1491301"/>
                  <a:pt x="3314700" y="1471960"/>
                </a:cubicBezTo>
                <a:cubicBezTo>
                  <a:pt x="3326606" y="1464816"/>
                  <a:pt x="3338000" y="1456739"/>
                  <a:pt x="3350419" y="1450529"/>
                </a:cubicBezTo>
                <a:cubicBezTo>
                  <a:pt x="3387224" y="1432126"/>
                  <a:pt x="3394422" y="1431414"/>
                  <a:pt x="3429000" y="1393379"/>
                </a:cubicBezTo>
                <a:cubicBezTo>
                  <a:pt x="3438340" y="1383105"/>
                  <a:pt x="3443288" y="1369566"/>
                  <a:pt x="3450432" y="1357660"/>
                </a:cubicBezTo>
                <a:cubicBezTo>
                  <a:pt x="3452813" y="1345754"/>
                  <a:pt x="3453735" y="1333460"/>
                  <a:pt x="3457575" y="1321941"/>
                </a:cubicBezTo>
                <a:cubicBezTo>
                  <a:pt x="3460943" y="1311838"/>
                  <a:pt x="3467538" y="1303097"/>
                  <a:pt x="3471863" y="1293366"/>
                </a:cubicBezTo>
                <a:cubicBezTo>
                  <a:pt x="3477071" y="1281648"/>
                  <a:pt x="3481388" y="1269554"/>
                  <a:pt x="3486150" y="1257648"/>
                </a:cubicBezTo>
                <a:cubicBezTo>
                  <a:pt x="3488531" y="1238598"/>
                  <a:pt x="3489860" y="1219387"/>
                  <a:pt x="3493294" y="1200498"/>
                </a:cubicBezTo>
                <a:cubicBezTo>
                  <a:pt x="3494641" y="1193089"/>
                  <a:pt x="3496061" y="1185194"/>
                  <a:pt x="3500438" y="1179066"/>
                </a:cubicBezTo>
                <a:cubicBezTo>
                  <a:pt x="3508267" y="1168105"/>
                  <a:pt x="3520143" y="1160629"/>
                  <a:pt x="3529013" y="1150491"/>
                </a:cubicBezTo>
                <a:cubicBezTo>
                  <a:pt x="3546241" y="1130802"/>
                  <a:pt x="3554594" y="1116997"/>
                  <a:pt x="3564732" y="1093341"/>
                </a:cubicBezTo>
                <a:cubicBezTo>
                  <a:pt x="3567698" y="1086420"/>
                  <a:pt x="3569494" y="1079054"/>
                  <a:pt x="3571875" y="1071910"/>
                </a:cubicBezTo>
                <a:cubicBezTo>
                  <a:pt x="3577938" y="968841"/>
                  <a:pt x="3576954" y="918117"/>
                  <a:pt x="3600450" y="814735"/>
                </a:cubicBezTo>
                <a:cubicBezTo>
                  <a:pt x="3602353" y="806363"/>
                  <a:pt x="3610478" y="800759"/>
                  <a:pt x="3614738" y="793304"/>
                </a:cubicBezTo>
                <a:cubicBezTo>
                  <a:pt x="3651947" y="728188"/>
                  <a:pt x="3600831" y="800066"/>
                  <a:pt x="3657600" y="743298"/>
                </a:cubicBezTo>
                <a:cubicBezTo>
                  <a:pt x="3666019" y="734879"/>
                  <a:pt x="3670072" y="722563"/>
                  <a:pt x="3679032" y="714723"/>
                </a:cubicBezTo>
                <a:cubicBezTo>
                  <a:pt x="3689481" y="705580"/>
                  <a:pt x="3703642" y="701622"/>
                  <a:pt x="3714750" y="693291"/>
                </a:cubicBezTo>
                <a:cubicBezTo>
                  <a:pt x="3722832" y="687229"/>
                  <a:pt x="3728579" y="678513"/>
                  <a:pt x="3736182" y="671860"/>
                </a:cubicBezTo>
                <a:cubicBezTo>
                  <a:pt x="3747657" y="661820"/>
                  <a:pt x="3761525" y="654458"/>
                  <a:pt x="3771900" y="643285"/>
                </a:cubicBezTo>
                <a:cubicBezTo>
                  <a:pt x="3792650" y="620939"/>
                  <a:pt x="3829050" y="571848"/>
                  <a:pt x="3829050" y="571848"/>
                </a:cubicBezTo>
                <a:cubicBezTo>
                  <a:pt x="3891562" y="405156"/>
                  <a:pt x="3815077" y="613768"/>
                  <a:pt x="3864769" y="464691"/>
                </a:cubicBezTo>
                <a:cubicBezTo>
                  <a:pt x="3903857" y="347427"/>
                  <a:pt x="3856012" y="499952"/>
                  <a:pt x="3893344" y="400398"/>
                </a:cubicBezTo>
                <a:cubicBezTo>
                  <a:pt x="3896791" y="391205"/>
                  <a:pt x="3897041" y="381016"/>
                  <a:pt x="3900488" y="371823"/>
                </a:cubicBezTo>
                <a:cubicBezTo>
                  <a:pt x="3904227" y="361852"/>
                  <a:pt x="3911036" y="353219"/>
                  <a:pt x="3914775" y="343248"/>
                </a:cubicBezTo>
                <a:cubicBezTo>
                  <a:pt x="3918222" y="334055"/>
                  <a:pt x="3917151" y="323256"/>
                  <a:pt x="3921919" y="314673"/>
                </a:cubicBezTo>
                <a:cubicBezTo>
                  <a:pt x="3929324" y="301344"/>
                  <a:pt x="3940191" y="290194"/>
                  <a:pt x="3950494" y="278954"/>
                </a:cubicBezTo>
                <a:cubicBezTo>
                  <a:pt x="3966423" y="261577"/>
                  <a:pt x="3989958" y="250032"/>
                  <a:pt x="4000500" y="228948"/>
                </a:cubicBezTo>
                <a:cubicBezTo>
                  <a:pt x="4025570" y="178809"/>
                  <a:pt x="4001239" y="219939"/>
                  <a:pt x="4043363" y="171798"/>
                </a:cubicBezTo>
                <a:cubicBezTo>
                  <a:pt x="4051203" y="162838"/>
                  <a:pt x="4056375" y="151642"/>
                  <a:pt x="4064794" y="143223"/>
                </a:cubicBezTo>
                <a:cubicBezTo>
                  <a:pt x="4083774" y="124243"/>
                  <a:pt x="4127226" y="95032"/>
                  <a:pt x="4150519" y="86073"/>
                </a:cubicBezTo>
                <a:cubicBezTo>
                  <a:pt x="4164038" y="80873"/>
                  <a:pt x="4179094" y="81310"/>
                  <a:pt x="4193382" y="78929"/>
                </a:cubicBezTo>
                <a:cubicBezTo>
                  <a:pt x="4200526" y="76548"/>
                  <a:pt x="4207573" y="73854"/>
                  <a:pt x="4214813" y="71785"/>
                </a:cubicBezTo>
                <a:cubicBezTo>
                  <a:pt x="4245228" y="63095"/>
                  <a:pt x="4287480" y="55823"/>
                  <a:pt x="4314825" y="50354"/>
                </a:cubicBezTo>
                <a:cubicBezTo>
                  <a:pt x="4326731" y="47973"/>
                  <a:pt x="4339025" y="47050"/>
                  <a:pt x="4350544" y="43210"/>
                </a:cubicBezTo>
                <a:cubicBezTo>
                  <a:pt x="4364832" y="38448"/>
                  <a:pt x="4378576" y="31540"/>
                  <a:pt x="4393407" y="28923"/>
                </a:cubicBezTo>
                <a:cubicBezTo>
                  <a:pt x="4427956" y="22826"/>
                  <a:pt x="4587372" y="15185"/>
                  <a:pt x="4600575" y="14635"/>
                </a:cubicBezTo>
                <a:lnTo>
                  <a:pt x="4814888" y="7491"/>
                </a:lnTo>
                <a:cubicBezTo>
                  <a:pt x="4874192" y="-2392"/>
                  <a:pt x="4843266" y="348"/>
                  <a:pt x="4907757" y="348"/>
                </a:cubicBezTo>
              </a:path>
            </a:pathLst>
          </a:cu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200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07087" y="1708469"/>
            <a:ext cx="662787" cy="97051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509998" y="2814805"/>
            <a:ext cx="1337847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800" dirty="0">
                <a:solidFill>
                  <a:srgbClr val="FF0000"/>
                </a:solidFill>
                <a:latin typeface="文道潮黑" panose="02010600040101010101" pitchFamily="2" charset="-122"/>
                <a:ea typeface="文道潮黑" panose="02010600040101010101" pitchFamily="2" charset="-122"/>
                <a:cs typeface="阿里巴巴普惠体" panose="00020600040101010101" pitchFamily="18" charset="-122"/>
              </a:rPr>
              <a:t>舒适区</a:t>
            </a:r>
            <a:endParaRPr lang="zh-CN" altLang="en-US" sz="2800" dirty="0">
              <a:solidFill>
                <a:srgbClr val="FF0000"/>
              </a:solidFill>
              <a:latin typeface="文道潮黑" panose="02010600040101010101" pitchFamily="2" charset="-122"/>
              <a:ea typeface="文道潮黑" panose="02010600040101010101" pitchFamily="2" charset="-122"/>
              <a:cs typeface="阿里巴巴普惠体" panose="00020600040101010101" pitchFamily="18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2"/>
          <a:srcRect l="6845" t="2294" r="1"/>
          <a:stretch>
            <a:fillRect/>
          </a:stretch>
        </p:blipFill>
        <p:spPr>
          <a:xfrm rot="21113250">
            <a:off x="4228364" y="3203450"/>
            <a:ext cx="771950" cy="874823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3737610" y="3845560"/>
            <a:ext cx="2749550" cy="2245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800" b="1" dirty="0">
                <a:solidFill>
                  <a:srgbClr val="FF0000"/>
                </a:solidFill>
                <a:latin typeface="文道潮黑" panose="02010600040101010101" pitchFamily="2" charset="-122"/>
                <a:ea typeface="文道潮黑" panose="02010600040101010101" pitchFamily="2" charset="-122"/>
                <a:cs typeface="阿里巴巴普惠体" panose="00020600040101010101" pitchFamily="18" charset="-122"/>
              </a:rPr>
              <a:t>挑</a:t>
            </a:r>
            <a:endParaRPr lang="en-US" altLang="zh-CN" sz="2800" b="1" dirty="0">
              <a:solidFill>
                <a:srgbClr val="FF0000"/>
              </a:solidFill>
              <a:latin typeface="文道潮黑" panose="02010600040101010101" pitchFamily="2" charset="-122"/>
              <a:ea typeface="文道潮黑" panose="02010600040101010101" pitchFamily="2" charset="-122"/>
              <a:cs typeface="阿里巴巴普惠体" panose="00020600040101010101" pitchFamily="18" charset="-122"/>
            </a:endParaRPr>
          </a:p>
          <a:p>
            <a:pPr algn="l"/>
            <a:endParaRPr lang="en-US" altLang="zh-CN" sz="2800" b="1" dirty="0">
              <a:solidFill>
                <a:srgbClr val="FF0000"/>
              </a:solidFill>
              <a:latin typeface="文道潮黑" panose="02010600040101010101" pitchFamily="2" charset="-122"/>
              <a:ea typeface="文道潮黑" panose="02010600040101010101" pitchFamily="2" charset="-122"/>
              <a:cs typeface="阿里巴巴普惠体" panose="00020600040101010101" pitchFamily="18" charset="-122"/>
            </a:endParaRPr>
          </a:p>
          <a:p>
            <a:pPr algn="l"/>
            <a:r>
              <a:rPr lang="zh-CN" altLang="en-US" sz="2800" b="1" dirty="0">
                <a:solidFill>
                  <a:srgbClr val="FF0000"/>
                </a:solidFill>
                <a:latin typeface="文道潮黑" panose="02010600040101010101" pitchFamily="2" charset="-122"/>
                <a:ea typeface="文道潮黑" panose="02010600040101010101" pitchFamily="2" charset="-122"/>
                <a:cs typeface="阿里巴巴普惠体" panose="00020600040101010101" pitchFamily="18" charset="-122"/>
              </a:rPr>
              <a:t>   战</a:t>
            </a:r>
            <a:endParaRPr lang="en-US" altLang="zh-CN" sz="2800" b="1" dirty="0">
              <a:solidFill>
                <a:srgbClr val="FF0000"/>
              </a:solidFill>
              <a:latin typeface="文道潮黑" panose="02010600040101010101" pitchFamily="2" charset="-122"/>
              <a:ea typeface="文道潮黑" panose="02010600040101010101" pitchFamily="2" charset="-122"/>
              <a:cs typeface="阿里巴巴普惠体" panose="00020600040101010101" pitchFamily="18" charset="-122"/>
            </a:endParaRPr>
          </a:p>
          <a:p>
            <a:pPr algn="l"/>
            <a:endParaRPr lang="en-US" altLang="zh-CN" sz="2800" b="1" dirty="0">
              <a:solidFill>
                <a:srgbClr val="FF0000"/>
              </a:solidFill>
              <a:latin typeface="文道潮黑" panose="02010600040101010101" pitchFamily="2" charset="-122"/>
              <a:ea typeface="文道潮黑" panose="02010600040101010101" pitchFamily="2" charset="-122"/>
              <a:cs typeface="阿里巴巴普惠体" panose="00020600040101010101" pitchFamily="18" charset="-122"/>
            </a:endParaRPr>
          </a:p>
          <a:p>
            <a:pPr algn="l"/>
            <a:r>
              <a:rPr lang="zh-CN" altLang="en-US" sz="2800" b="1" dirty="0">
                <a:solidFill>
                  <a:srgbClr val="FF0000"/>
                </a:solidFill>
                <a:latin typeface="文道潮黑" panose="02010600040101010101" pitchFamily="2" charset="-122"/>
                <a:ea typeface="文道潮黑" panose="02010600040101010101" pitchFamily="2" charset="-122"/>
                <a:cs typeface="阿里巴巴普惠体" panose="00020600040101010101" pitchFamily="18" charset="-122"/>
              </a:rPr>
              <a:t>        区  </a:t>
            </a:r>
            <a:endParaRPr lang="zh-CN" altLang="en-US" sz="2800" b="1" dirty="0">
              <a:solidFill>
                <a:srgbClr val="FF0000"/>
              </a:solidFill>
              <a:latin typeface="文道潮黑" panose="02010600040101010101" pitchFamily="2" charset="-122"/>
              <a:ea typeface="文道潮黑" panose="02010600040101010101" pitchFamily="2" charset="-122"/>
              <a:cs typeface="阿里巴巴普惠体" panose="00020600040101010101" pitchFamily="18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960755" y="3129915"/>
            <a:ext cx="3039745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2400" b="1" dirty="0">
                <a:effectLst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目前较为舒适的</a:t>
            </a:r>
            <a:r>
              <a:rPr lang="zh-CN" altLang="en-US" sz="2400" b="1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地方</a:t>
            </a:r>
            <a:endParaRPr lang="zh-CN" altLang="en-US" sz="2400" b="1" dirty="0"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1464945" y="4520565"/>
            <a:ext cx="2470150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2400" b="1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“这好像有点难”</a:t>
            </a:r>
            <a:endParaRPr lang="zh-CN" altLang="zh-CN" sz="2400" b="1" dirty="0"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2552" y="1915831"/>
            <a:ext cx="3327106" cy="3728536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8332" y="4318765"/>
            <a:ext cx="781056" cy="871544"/>
          </a:xfrm>
          <a:prstGeom prst="rect">
            <a:avLst/>
          </a:prstGeom>
        </p:spPr>
      </p:pic>
      <p:sp>
        <p:nvSpPr>
          <p:cNvPr id="36" name="任意多边形: 形状 35"/>
          <p:cNvSpPr/>
          <p:nvPr/>
        </p:nvSpPr>
        <p:spPr>
          <a:xfrm>
            <a:off x="5505061" y="1990531"/>
            <a:ext cx="4445525" cy="3464767"/>
          </a:xfrm>
          <a:custGeom>
            <a:avLst/>
            <a:gdLst>
              <a:gd name="connsiteX0" fmla="*/ 0 w 5343331"/>
              <a:gd name="connsiteY0" fmla="*/ 3097763 h 3097763"/>
              <a:gd name="connsiteX1" fmla="*/ 49763 w 5343331"/>
              <a:gd name="connsiteY1" fmla="*/ 3091543 h 3097763"/>
              <a:gd name="connsiteX2" fmla="*/ 155510 w 5343331"/>
              <a:gd name="connsiteY2" fmla="*/ 3079102 h 3097763"/>
              <a:gd name="connsiteX3" fmla="*/ 236376 w 5343331"/>
              <a:gd name="connsiteY3" fmla="*/ 3054220 h 3097763"/>
              <a:gd name="connsiteX4" fmla="*/ 255037 w 5343331"/>
              <a:gd name="connsiteY4" fmla="*/ 3048000 h 3097763"/>
              <a:gd name="connsiteX5" fmla="*/ 298580 w 5343331"/>
              <a:gd name="connsiteY5" fmla="*/ 3041779 h 3097763"/>
              <a:gd name="connsiteX6" fmla="*/ 354563 w 5343331"/>
              <a:gd name="connsiteY6" fmla="*/ 3023118 h 3097763"/>
              <a:gd name="connsiteX7" fmla="*/ 379445 w 5343331"/>
              <a:gd name="connsiteY7" fmla="*/ 3010677 h 3097763"/>
              <a:gd name="connsiteX8" fmla="*/ 410547 w 5343331"/>
              <a:gd name="connsiteY8" fmla="*/ 2992016 h 3097763"/>
              <a:gd name="connsiteX9" fmla="*/ 429208 w 5343331"/>
              <a:gd name="connsiteY9" fmla="*/ 2985796 h 3097763"/>
              <a:gd name="connsiteX10" fmla="*/ 491412 w 5343331"/>
              <a:gd name="connsiteY10" fmla="*/ 2936032 h 3097763"/>
              <a:gd name="connsiteX11" fmla="*/ 516294 w 5343331"/>
              <a:gd name="connsiteY11" fmla="*/ 2923592 h 3097763"/>
              <a:gd name="connsiteX12" fmla="*/ 553617 w 5343331"/>
              <a:gd name="connsiteY12" fmla="*/ 2886269 h 3097763"/>
              <a:gd name="connsiteX13" fmla="*/ 597159 w 5343331"/>
              <a:gd name="connsiteY13" fmla="*/ 2848947 h 3097763"/>
              <a:gd name="connsiteX14" fmla="*/ 615821 w 5343331"/>
              <a:gd name="connsiteY14" fmla="*/ 2824065 h 3097763"/>
              <a:gd name="connsiteX15" fmla="*/ 646923 w 5343331"/>
              <a:gd name="connsiteY15" fmla="*/ 2792963 h 3097763"/>
              <a:gd name="connsiteX16" fmla="*/ 671804 w 5343331"/>
              <a:gd name="connsiteY16" fmla="*/ 2749420 h 3097763"/>
              <a:gd name="connsiteX17" fmla="*/ 696686 w 5343331"/>
              <a:gd name="connsiteY17" fmla="*/ 2712098 h 3097763"/>
              <a:gd name="connsiteX18" fmla="*/ 740229 w 5343331"/>
              <a:gd name="connsiteY18" fmla="*/ 2656114 h 3097763"/>
              <a:gd name="connsiteX19" fmla="*/ 783772 w 5343331"/>
              <a:gd name="connsiteY19" fmla="*/ 2593910 h 3097763"/>
              <a:gd name="connsiteX20" fmla="*/ 802433 w 5343331"/>
              <a:gd name="connsiteY20" fmla="*/ 2556587 h 3097763"/>
              <a:gd name="connsiteX21" fmla="*/ 821094 w 5343331"/>
              <a:gd name="connsiteY21" fmla="*/ 2537926 h 3097763"/>
              <a:gd name="connsiteX22" fmla="*/ 870857 w 5343331"/>
              <a:gd name="connsiteY22" fmla="*/ 2469502 h 3097763"/>
              <a:gd name="connsiteX23" fmla="*/ 889519 w 5343331"/>
              <a:gd name="connsiteY23" fmla="*/ 2444620 h 3097763"/>
              <a:gd name="connsiteX24" fmla="*/ 914400 w 5343331"/>
              <a:gd name="connsiteY24" fmla="*/ 2401077 h 3097763"/>
              <a:gd name="connsiteX25" fmla="*/ 945502 w 5343331"/>
              <a:gd name="connsiteY25" fmla="*/ 2357534 h 3097763"/>
              <a:gd name="connsiteX26" fmla="*/ 964163 w 5343331"/>
              <a:gd name="connsiteY26" fmla="*/ 2313992 h 3097763"/>
              <a:gd name="connsiteX27" fmla="*/ 989045 w 5343331"/>
              <a:gd name="connsiteY27" fmla="*/ 2276669 h 3097763"/>
              <a:gd name="connsiteX28" fmla="*/ 1007706 w 5343331"/>
              <a:gd name="connsiteY28" fmla="*/ 2245567 h 3097763"/>
              <a:gd name="connsiteX29" fmla="*/ 1032588 w 5343331"/>
              <a:gd name="connsiteY29" fmla="*/ 2208245 h 3097763"/>
              <a:gd name="connsiteX30" fmla="*/ 1045029 w 5343331"/>
              <a:gd name="connsiteY30" fmla="*/ 2177143 h 3097763"/>
              <a:gd name="connsiteX31" fmla="*/ 1088572 w 5343331"/>
              <a:gd name="connsiteY31" fmla="*/ 2102498 h 3097763"/>
              <a:gd name="connsiteX32" fmla="*/ 1107233 w 5343331"/>
              <a:gd name="connsiteY32" fmla="*/ 2065175 h 3097763"/>
              <a:gd name="connsiteX33" fmla="*/ 1144555 w 5343331"/>
              <a:gd name="connsiteY33" fmla="*/ 2002971 h 3097763"/>
              <a:gd name="connsiteX34" fmla="*/ 1163217 w 5343331"/>
              <a:gd name="connsiteY34" fmla="*/ 1978089 h 3097763"/>
              <a:gd name="connsiteX35" fmla="*/ 1188098 w 5343331"/>
              <a:gd name="connsiteY35" fmla="*/ 1965649 h 3097763"/>
              <a:gd name="connsiteX36" fmla="*/ 1206759 w 5343331"/>
              <a:gd name="connsiteY36" fmla="*/ 1940767 h 3097763"/>
              <a:gd name="connsiteX37" fmla="*/ 1256523 w 5343331"/>
              <a:gd name="connsiteY37" fmla="*/ 1922106 h 3097763"/>
              <a:gd name="connsiteX38" fmla="*/ 1281404 w 5343331"/>
              <a:gd name="connsiteY38" fmla="*/ 1909665 h 3097763"/>
              <a:gd name="connsiteX39" fmla="*/ 1318727 w 5343331"/>
              <a:gd name="connsiteY39" fmla="*/ 1903445 h 3097763"/>
              <a:gd name="connsiteX40" fmla="*/ 1561323 w 5343331"/>
              <a:gd name="connsiteY40" fmla="*/ 1884783 h 3097763"/>
              <a:gd name="connsiteX41" fmla="*/ 1716833 w 5343331"/>
              <a:gd name="connsiteY41" fmla="*/ 1878563 h 3097763"/>
              <a:gd name="connsiteX42" fmla="*/ 1779037 w 5343331"/>
              <a:gd name="connsiteY42" fmla="*/ 1872343 h 3097763"/>
              <a:gd name="connsiteX43" fmla="*/ 1816359 w 5343331"/>
              <a:gd name="connsiteY43" fmla="*/ 1859902 h 3097763"/>
              <a:gd name="connsiteX44" fmla="*/ 1835021 w 5343331"/>
              <a:gd name="connsiteY44" fmla="*/ 1847461 h 3097763"/>
              <a:gd name="connsiteX45" fmla="*/ 1872343 w 5343331"/>
              <a:gd name="connsiteY45" fmla="*/ 1828800 h 3097763"/>
              <a:gd name="connsiteX46" fmla="*/ 1915886 w 5343331"/>
              <a:gd name="connsiteY46" fmla="*/ 1797698 h 3097763"/>
              <a:gd name="connsiteX47" fmla="*/ 1984310 w 5343331"/>
              <a:gd name="connsiteY47" fmla="*/ 1691951 h 3097763"/>
              <a:gd name="connsiteX48" fmla="*/ 2015412 w 5343331"/>
              <a:gd name="connsiteY48" fmla="*/ 1648408 h 3097763"/>
              <a:gd name="connsiteX49" fmla="*/ 2040294 w 5343331"/>
              <a:gd name="connsiteY49" fmla="*/ 1617306 h 3097763"/>
              <a:gd name="connsiteX50" fmla="*/ 2083837 w 5343331"/>
              <a:gd name="connsiteY50" fmla="*/ 1561322 h 3097763"/>
              <a:gd name="connsiteX51" fmla="*/ 2090057 w 5343331"/>
              <a:gd name="connsiteY51" fmla="*/ 1542661 h 3097763"/>
              <a:gd name="connsiteX52" fmla="*/ 2114939 w 5343331"/>
              <a:gd name="connsiteY52" fmla="*/ 1511559 h 3097763"/>
              <a:gd name="connsiteX53" fmla="*/ 2146041 w 5343331"/>
              <a:gd name="connsiteY53" fmla="*/ 1436914 h 3097763"/>
              <a:gd name="connsiteX54" fmla="*/ 2183363 w 5343331"/>
              <a:gd name="connsiteY54" fmla="*/ 1293845 h 3097763"/>
              <a:gd name="connsiteX55" fmla="*/ 2208245 w 5343331"/>
              <a:gd name="connsiteY55" fmla="*/ 1250302 h 3097763"/>
              <a:gd name="connsiteX56" fmla="*/ 2220686 w 5343331"/>
              <a:gd name="connsiteY56" fmla="*/ 1231641 h 3097763"/>
              <a:gd name="connsiteX57" fmla="*/ 2233127 w 5343331"/>
              <a:gd name="connsiteY57" fmla="*/ 1200538 h 3097763"/>
              <a:gd name="connsiteX58" fmla="*/ 2264229 w 5343331"/>
              <a:gd name="connsiteY58" fmla="*/ 1144555 h 3097763"/>
              <a:gd name="connsiteX59" fmla="*/ 2282890 w 5343331"/>
              <a:gd name="connsiteY59" fmla="*/ 1125894 h 3097763"/>
              <a:gd name="connsiteX60" fmla="*/ 2320212 w 5343331"/>
              <a:gd name="connsiteY60" fmla="*/ 1082351 h 3097763"/>
              <a:gd name="connsiteX61" fmla="*/ 2345094 w 5343331"/>
              <a:gd name="connsiteY61" fmla="*/ 1069910 h 3097763"/>
              <a:gd name="connsiteX62" fmla="*/ 2369976 w 5343331"/>
              <a:gd name="connsiteY62" fmla="*/ 1045028 h 3097763"/>
              <a:gd name="connsiteX63" fmla="*/ 2401078 w 5343331"/>
              <a:gd name="connsiteY63" fmla="*/ 1032587 h 3097763"/>
              <a:gd name="connsiteX64" fmla="*/ 2425959 w 5343331"/>
              <a:gd name="connsiteY64" fmla="*/ 1020147 h 3097763"/>
              <a:gd name="connsiteX65" fmla="*/ 2544147 w 5343331"/>
              <a:gd name="connsiteY65" fmla="*/ 989045 h 3097763"/>
              <a:gd name="connsiteX66" fmla="*/ 2792963 w 5343331"/>
              <a:gd name="connsiteY66" fmla="*/ 976604 h 3097763"/>
              <a:gd name="connsiteX67" fmla="*/ 2861388 w 5343331"/>
              <a:gd name="connsiteY67" fmla="*/ 970383 h 3097763"/>
              <a:gd name="connsiteX68" fmla="*/ 2960915 w 5343331"/>
              <a:gd name="connsiteY68" fmla="*/ 939281 h 3097763"/>
              <a:gd name="connsiteX69" fmla="*/ 3010678 w 5343331"/>
              <a:gd name="connsiteY69" fmla="*/ 926841 h 3097763"/>
              <a:gd name="connsiteX70" fmla="*/ 3029339 w 5343331"/>
              <a:gd name="connsiteY70" fmla="*/ 920620 h 3097763"/>
              <a:gd name="connsiteX71" fmla="*/ 3054221 w 5343331"/>
              <a:gd name="connsiteY71" fmla="*/ 895738 h 3097763"/>
              <a:gd name="connsiteX72" fmla="*/ 3097763 w 5343331"/>
              <a:gd name="connsiteY72" fmla="*/ 858416 h 3097763"/>
              <a:gd name="connsiteX73" fmla="*/ 3116425 w 5343331"/>
              <a:gd name="connsiteY73" fmla="*/ 833534 h 3097763"/>
              <a:gd name="connsiteX74" fmla="*/ 3147527 w 5343331"/>
              <a:gd name="connsiteY74" fmla="*/ 802432 h 3097763"/>
              <a:gd name="connsiteX75" fmla="*/ 3197290 w 5343331"/>
              <a:gd name="connsiteY75" fmla="*/ 746449 h 3097763"/>
              <a:gd name="connsiteX76" fmla="*/ 3259494 w 5343331"/>
              <a:gd name="connsiteY76" fmla="*/ 628261 h 3097763"/>
              <a:gd name="connsiteX77" fmla="*/ 3271935 w 5343331"/>
              <a:gd name="connsiteY77" fmla="*/ 572277 h 3097763"/>
              <a:gd name="connsiteX78" fmla="*/ 3290596 w 5343331"/>
              <a:gd name="connsiteY78" fmla="*/ 528734 h 3097763"/>
              <a:gd name="connsiteX79" fmla="*/ 3303037 w 5343331"/>
              <a:gd name="connsiteY79" fmla="*/ 491412 h 3097763"/>
              <a:gd name="connsiteX80" fmla="*/ 3327919 w 5343331"/>
              <a:gd name="connsiteY80" fmla="*/ 410547 h 3097763"/>
              <a:gd name="connsiteX81" fmla="*/ 3359021 w 5343331"/>
              <a:gd name="connsiteY81" fmla="*/ 348343 h 3097763"/>
              <a:gd name="connsiteX82" fmla="*/ 3371461 w 5343331"/>
              <a:gd name="connsiteY82" fmla="*/ 304800 h 3097763"/>
              <a:gd name="connsiteX83" fmla="*/ 3464768 w 5343331"/>
              <a:gd name="connsiteY83" fmla="*/ 223934 h 3097763"/>
              <a:gd name="connsiteX84" fmla="*/ 3514531 w 5343331"/>
              <a:gd name="connsiteY84" fmla="*/ 199053 h 3097763"/>
              <a:gd name="connsiteX85" fmla="*/ 3558074 w 5343331"/>
              <a:gd name="connsiteY85" fmla="*/ 174171 h 3097763"/>
              <a:gd name="connsiteX86" fmla="*/ 3601617 w 5343331"/>
              <a:gd name="connsiteY86" fmla="*/ 161730 h 3097763"/>
              <a:gd name="connsiteX87" fmla="*/ 3676261 w 5343331"/>
              <a:gd name="connsiteY87" fmla="*/ 130628 h 3097763"/>
              <a:gd name="connsiteX88" fmla="*/ 3732245 w 5343331"/>
              <a:gd name="connsiteY88" fmla="*/ 111967 h 3097763"/>
              <a:gd name="connsiteX89" fmla="*/ 3775788 w 5343331"/>
              <a:gd name="connsiteY89" fmla="*/ 93306 h 3097763"/>
              <a:gd name="connsiteX90" fmla="*/ 3813110 w 5343331"/>
              <a:gd name="connsiteY90" fmla="*/ 87085 h 3097763"/>
              <a:gd name="connsiteX91" fmla="*/ 3887755 w 5343331"/>
              <a:gd name="connsiteY91" fmla="*/ 62204 h 3097763"/>
              <a:gd name="connsiteX92" fmla="*/ 3925078 w 5343331"/>
              <a:gd name="connsiteY92" fmla="*/ 49763 h 3097763"/>
              <a:gd name="connsiteX93" fmla="*/ 3949959 w 5343331"/>
              <a:gd name="connsiteY93" fmla="*/ 43543 h 3097763"/>
              <a:gd name="connsiteX94" fmla="*/ 4018384 w 5343331"/>
              <a:gd name="connsiteY94" fmla="*/ 31102 h 3097763"/>
              <a:gd name="connsiteX95" fmla="*/ 4068147 w 5343331"/>
              <a:gd name="connsiteY95" fmla="*/ 24881 h 3097763"/>
              <a:gd name="connsiteX96" fmla="*/ 4254759 w 5343331"/>
              <a:gd name="connsiteY96" fmla="*/ 0 h 3097763"/>
              <a:gd name="connsiteX97" fmla="*/ 4596882 w 5343331"/>
              <a:gd name="connsiteY97" fmla="*/ 6220 h 3097763"/>
              <a:gd name="connsiteX98" fmla="*/ 4696408 w 5343331"/>
              <a:gd name="connsiteY98" fmla="*/ 24881 h 3097763"/>
              <a:gd name="connsiteX99" fmla="*/ 5057192 w 5343331"/>
              <a:gd name="connsiteY99" fmla="*/ 31102 h 3097763"/>
              <a:gd name="connsiteX100" fmla="*/ 5106955 w 5343331"/>
              <a:gd name="connsiteY100" fmla="*/ 37322 h 3097763"/>
              <a:gd name="connsiteX101" fmla="*/ 5343331 w 5343331"/>
              <a:gd name="connsiteY101" fmla="*/ 43543 h 3097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5343331" h="3097763">
                <a:moveTo>
                  <a:pt x="0" y="3097763"/>
                </a:moveTo>
                <a:cubicBezTo>
                  <a:pt x="16588" y="3095690"/>
                  <a:pt x="33129" y="3093206"/>
                  <a:pt x="49763" y="3091543"/>
                </a:cubicBezTo>
                <a:cubicBezTo>
                  <a:pt x="149138" y="3081605"/>
                  <a:pt x="93915" y="3091420"/>
                  <a:pt x="155510" y="3079102"/>
                </a:cubicBezTo>
                <a:cubicBezTo>
                  <a:pt x="198899" y="3046561"/>
                  <a:pt x="163776" y="3066320"/>
                  <a:pt x="236376" y="3054220"/>
                </a:cubicBezTo>
                <a:cubicBezTo>
                  <a:pt x="242844" y="3053142"/>
                  <a:pt x="248608" y="3049286"/>
                  <a:pt x="255037" y="3048000"/>
                </a:cubicBezTo>
                <a:cubicBezTo>
                  <a:pt x="269414" y="3045125"/>
                  <a:pt x="284066" y="3043853"/>
                  <a:pt x="298580" y="3041779"/>
                </a:cubicBezTo>
                <a:cubicBezTo>
                  <a:pt x="317241" y="3035559"/>
                  <a:pt x="336969" y="3031915"/>
                  <a:pt x="354563" y="3023118"/>
                </a:cubicBezTo>
                <a:cubicBezTo>
                  <a:pt x="362857" y="3018971"/>
                  <a:pt x="371339" y="3015180"/>
                  <a:pt x="379445" y="3010677"/>
                </a:cubicBezTo>
                <a:cubicBezTo>
                  <a:pt x="390014" y="3004805"/>
                  <a:pt x="399733" y="2997423"/>
                  <a:pt x="410547" y="2992016"/>
                </a:cubicBezTo>
                <a:cubicBezTo>
                  <a:pt x="416412" y="2989084"/>
                  <a:pt x="422988" y="2987869"/>
                  <a:pt x="429208" y="2985796"/>
                </a:cubicBezTo>
                <a:cubicBezTo>
                  <a:pt x="448956" y="2968869"/>
                  <a:pt x="468371" y="2949198"/>
                  <a:pt x="491412" y="2936032"/>
                </a:cubicBezTo>
                <a:cubicBezTo>
                  <a:pt x="499463" y="2931431"/>
                  <a:pt x="508000" y="2927739"/>
                  <a:pt x="516294" y="2923592"/>
                </a:cubicBezTo>
                <a:cubicBezTo>
                  <a:pt x="528735" y="2911151"/>
                  <a:pt x="538978" y="2896029"/>
                  <a:pt x="553617" y="2886269"/>
                </a:cubicBezTo>
                <a:cubicBezTo>
                  <a:pt x="576269" y="2871168"/>
                  <a:pt x="576042" y="2873081"/>
                  <a:pt x="597159" y="2848947"/>
                </a:cubicBezTo>
                <a:cubicBezTo>
                  <a:pt x="603986" y="2841145"/>
                  <a:pt x="608933" y="2831814"/>
                  <a:pt x="615821" y="2824065"/>
                </a:cubicBezTo>
                <a:cubicBezTo>
                  <a:pt x="625562" y="2813107"/>
                  <a:pt x="638126" y="2804692"/>
                  <a:pt x="646923" y="2792963"/>
                </a:cubicBezTo>
                <a:cubicBezTo>
                  <a:pt x="656953" y="2779590"/>
                  <a:pt x="663043" y="2763657"/>
                  <a:pt x="671804" y="2749420"/>
                </a:cubicBezTo>
                <a:cubicBezTo>
                  <a:pt x="679640" y="2736686"/>
                  <a:pt x="687844" y="2724155"/>
                  <a:pt x="696686" y="2712098"/>
                </a:cubicBezTo>
                <a:cubicBezTo>
                  <a:pt x="710667" y="2693034"/>
                  <a:pt x="728500" y="2676641"/>
                  <a:pt x="740229" y="2656114"/>
                </a:cubicBezTo>
                <a:cubicBezTo>
                  <a:pt x="769474" y="2604933"/>
                  <a:pt x="753289" y="2624391"/>
                  <a:pt x="783772" y="2593910"/>
                </a:cubicBezTo>
                <a:cubicBezTo>
                  <a:pt x="789992" y="2581469"/>
                  <a:pt x="794718" y="2568160"/>
                  <a:pt x="802433" y="2556587"/>
                </a:cubicBezTo>
                <a:cubicBezTo>
                  <a:pt x="807313" y="2549268"/>
                  <a:pt x="815301" y="2544546"/>
                  <a:pt x="821094" y="2537926"/>
                </a:cubicBezTo>
                <a:cubicBezTo>
                  <a:pt x="849645" y="2505296"/>
                  <a:pt x="844998" y="2506443"/>
                  <a:pt x="870857" y="2469502"/>
                </a:cubicBezTo>
                <a:cubicBezTo>
                  <a:pt x="876802" y="2461009"/>
                  <a:pt x="883953" y="2453367"/>
                  <a:pt x="889519" y="2444620"/>
                </a:cubicBezTo>
                <a:cubicBezTo>
                  <a:pt x="898494" y="2430517"/>
                  <a:pt x="905360" y="2415139"/>
                  <a:pt x="914400" y="2401077"/>
                </a:cubicBezTo>
                <a:cubicBezTo>
                  <a:pt x="924045" y="2386073"/>
                  <a:pt x="936653" y="2373021"/>
                  <a:pt x="945502" y="2357534"/>
                </a:cubicBezTo>
                <a:cubicBezTo>
                  <a:pt x="953336" y="2343824"/>
                  <a:pt x="956677" y="2327895"/>
                  <a:pt x="964163" y="2313992"/>
                </a:cubicBezTo>
                <a:cubicBezTo>
                  <a:pt x="971252" y="2300827"/>
                  <a:pt x="981018" y="2289284"/>
                  <a:pt x="989045" y="2276669"/>
                </a:cubicBezTo>
                <a:cubicBezTo>
                  <a:pt x="995536" y="2266469"/>
                  <a:pt x="1001215" y="2255767"/>
                  <a:pt x="1007706" y="2245567"/>
                </a:cubicBezTo>
                <a:cubicBezTo>
                  <a:pt x="1015733" y="2232953"/>
                  <a:pt x="1025428" y="2221371"/>
                  <a:pt x="1032588" y="2208245"/>
                </a:cubicBezTo>
                <a:cubicBezTo>
                  <a:pt x="1037935" y="2198442"/>
                  <a:pt x="1039805" y="2187011"/>
                  <a:pt x="1045029" y="2177143"/>
                </a:cubicBezTo>
                <a:cubicBezTo>
                  <a:pt x="1058507" y="2151685"/>
                  <a:pt x="1075690" y="2128263"/>
                  <a:pt x="1088572" y="2102498"/>
                </a:cubicBezTo>
                <a:cubicBezTo>
                  <a:pt x="1094792" y="2090057"/>
                  <a:pt x="1100639" y="2077422"/>
                  <a:pt x="1107233" y="2065175"/>
                </a:cubicBezTo>
                <a:cubicBezTo>
                  <a:pt x="1118493" y="2044264"/>
                  <a:pt x="1130593" y="2022518"/>
                  <a:pt x="1144555" y="2002971"/>
                </a:cubicBezTo>
                <a:cubicBezTo>
                  <a:pt x="1150581" y="1994535"/>
                  <a:pt x="1155345" y="1984836"/>
                  <a:pt x="1163217" y="1978089"/>
                </a:cubicBezTo>
                <a:cubicBezTo>
                  <a:pt x="1170257" y="1972055"/>
                  <a:pt x="1179804" y="1969796"/>
                  <a:pt x="1188098" y="1965649"/>
                </a:cubicBezTo>
                <a:cubicBezTo>
                  <a:pt x="1194318" y="1957355"/>
                  <a:pt x="1198465" y="1946988"/>
                  <a:pt x="1206759" y="1940767"/>
                </a:cubicBezTo>
                <a:cubicBezTo>
                  <a:pt x="1218219" y="1932172"/>
                  <a:pt x="1242377" y="1928168"/>
                  <a:pt x="1256523" y="1922106"/>
                </a:cubicBezTo>
                <a:cubicBezTo>
                  <a:pt x="1265046" y="1918453"/>
                  <a:pt x="1272522" y="1912329"/>
                  <a:pt x="1281404" y="1909665"/>
                </a:cubicBezTo>
                <a:cubicBezTo>
                  <a:pt x="1293485" y="1906041"/>
                  <a:pt x="1306318" y="1905701"/>
                  <a:pt x="1318727" y="1903445"/>
                </a:cubicBezTo>
                <a:cubicBezTo>
                  <a:pt x="1430997" y="1883032"/>
                  <a:pt x="1259657" y="1900122"/>
                  <a:pt x="1561323" y="1884783"/>
                </a:cubicBezTo>
                <a:cubicBezTo>
                  <a:pt x="1613134" y="1882149"/>
                  <a:pt x="1664996" y="1880636"/>
                  <a:pt x="1716833" y="1878563"/>
                </a:cubicBezTo>
                <a:cubicBezTo>
                  <a:pt x="1737568" y="1876490"/>
                  <a:pt x="1758556" y="1876183"/>
                  <a:pt x="1779037" y="1872343"/>
                </a:cubicBezTo>
                <a:cubicBezTo>
                  <a:pt x="1791926" y="1869926"/>
                  <a:pt x="1816359" y="1859902"/>
                  <a:pt x="1816359" y="1859902"/>
                </a:cubicBezTo>
                <a:cubicBezTo>
                  <a:pt x="1822580" y="1855755"/>
                  <a:pt x="1828486" y="1851092"/>
                  <a:pt x="1835021" y="1847461"/>
                </a:cubicBezTo>
                <a:cubicBezTo>
                  <a:pt x="1847180" y="1840706"/>
                  <a:pt x="1860497" y="1836090"/>
                  <a:pt x="1872343" y="1828800"/>
                </a:cubicBezTo>
                <a:cubicBezTo>
                  <a:pt x="1887534" y="1819452"/>
                  <a:pt x="1901372" y="1808065"/>
                  <a:pt x="1915886" y="1797698"/>
                </a:cubicBezTo>
                <a:cubicBezTo>
                  <a:pt x="1945652" y="1748088"/>
                  <a:pt x="1938429" y="1759009"/>
                  <a:pt x="1984310" y="1691951"/>
                </a:cubicBezTo>
                <a:cubicBezTo>
                  <a:pt x="1994382" y="1677230"/>
                  <a:pt x="2004269" y="1662336"/>
                  <a:pt x="2015412" y="1648408"/>
                </a:cubicBezTo>
                <a:cubicBezTo>
                  <a:pt x="2023706" y="1638041"/>
                  <a:pt x="2031473" y="1627229"/>
                  <a:pt x="2040294" y="1617306"/>
                </a:cubicBezTo>
                <a:cubicBezTo>
                  <a:pt x="2069373" y="1584592"/>
                  <a:pt x="2063627" y="1601742"/>
                  <a:pt x="2083837" y="1561322"/>
                </a:cubicBezTo>
                <a:cubicBezTo>
                  <a:pt x="2086769" y="1555457"/>
                  <a:pt x="2086582" y="1548221"/>
                  <a:pt x="2090057" y="1542661"/>
                </a:cubicBezTo>
                <a:cubicBezTo>
                  <a:pt x="2097094" y="1531402"/>
                  <a:pt x="2108727" y="1523293"/>
                  <a:pt x="2114939" y="1511559"/>
                </a:cubicBezTo>
                <a:cubicBezTo>
                  <a:pt x="2127551" y="1487736"/>
                  <a:pt x="2146041" y="1436914"/>
                  <a:pt x="2146041" y="1436914"/>
                </a:cubicBezTo>
                <a:cubicBezTo>
                  <a:pt x="2158395" y="1375142"/>
                  <a:pt x="2159028" y="1345991"/>
                  <a:pt x="2183363" y="1293845"/>
                </a:cubicBezTo>
                <a:cubicBezTo>
                  <a:pt x="2190432" y="1278696"/>
                  <a:pt x="2199644" y="1264637"/>
                  <a:pt x="2208245" y="1250302"/>
                </a:cubicBezTo>
                <a:cubicBezTo>
                  <a:pt x="2212091" y="1243891"/>
                  <a:pt x="2217343" y="1238328"/>
                  <a:pt x="2220686" y="1231641"/>
                </a:cubicBezTo>
                <a:cubicBezTo>
                  <a:pt x="2225680" y="1221654"/>
                  <a:pt x="2228592" y="1210742"/>
                  <a:pt x="2233127" y="1200538"/>
                </a:cubicBezTo>
                <a:cubicBezTo>
                  <a:pt x="2239571" y="1186040"/>
                  <a:pt x="2255667" y="1155971"/>
                  <a:pt x="2264229" y="1144555"/>
                </a:cubicBezTo>
                <a:cubicBezTo>
                  <a:pt x="2269507" y="1137517"/>
                  <a:pt x="2277165" y="1132573"/>
                  <a:pt x="2282890" y="1125894"/>
                </a:cubicBezTo>
                <a:cubicBezTo>
                  <a:pt x="2296303" y="1110245"/>
                  <a:pt x="2303151" y="1094537"/>
                  <a:pt x="2320212" y="1082351"/>
                </a:cubicBezTo>
                <a:cubicBezTo>
                  <a:pt x="2327758" y="1076961"/>
                  <a:pt x="2337676" y="1075474"/>
                  <a:pt x="2345094" y="1069910"/>
                </a:cubicBezTo>
                <a:cubicBezTo>
                  <a:pt x="2354478" y="1062872"/>
                  <a:pt x="2360217" y="1051534"/>
                  <a:pt x="2369976" y="1045028"/>
                </a:cubicBezTo>
                <a:cubicBezTo>
                  <a:pt x="2379267" y="1038834"/>
                  <a:pt x="2390874" y="1037122"/>
                  <a:pt x="2401078" y="1032587"/>
                </a:cubicBezTo>
                <a:cubicBezTo>
                  <a:pt x="2409551" y="1028821"/>
                  <a:pt x="2417305" y="1023476"/>
                  <a:pt x="2425959" y="1020147"/>
                </a:cubicBezTo>
                <a:cubicBezTo>
                  <a:pt x="2470731" y="1002927"/>
                  <a:pt x="2496270" y="996604"/>
                  <a:pt x="2544147" y="989045"/>
                </a:cubicBezTo>
                <a:cubicBezTo>
                  <a:pt x="2619412" y="977161"/>
                  <a:pt x="2734250" y="978498"/>
                  <a:pt x="2792963" y="976604"/>
                </a:cubicBezTo>
                <a:cubicBezTo>
                  <a:pt x="2815771" y="974530"/>
                  <a:pt x="2838797" y="974148"/>
                  <a:pt x="2861388" y="970383"/>
                </a:cubicBezTo>
                <a:cubicBezTo>
                  <a:pt x="2879244" y="967407"/>
                  <a:pt x="2948732" y="943342"/>
                  <a:pt x="2960915" y="939281"/>
                </a:cubicBezTo>
                <a:cubicBezTo>
                  <a:pt x="3003569" y="925063"/>
                  <a:pt x="2950632" y="941853"/>
                  <a:pt x="3010678" y="926841"/>
                </a:cubicBezTo>
                <a:cubicBezTo>
                  <a:pt x="3017039" y="925251"/>
                  <a:pt x="3023119" y="922694"/>
                  <a:pt x="3029339" y="920620"/>
                </a:cubicBezTo>
                <a:cubicBezTo>
                  <a:pt x="3037633" y="912326"/>
                  <a:pt x="3045542" y="903628"/>
                  <a:pt x="3054221" y="895738"/>
                </a:cubicBezTo>
                <a:cubicBezTo>
                  <a:pt x="3068366" y="882879"/>
                  <a:pt x="3084246" y="871933"/>
                  <a:pt x="3097763" y="858416"/>
                </a:cubicBezTo>
                <a:cubicBezTo>
                  <a:pt x="3105094" y="851085"/>
                  <a:pt x="3109537" y="841283"/>
                  <a:pt x="3116425" y="833534"/>
                </a:cubicBezTo>
                <a:cubicBezTo>
                  <a:pt x="3126166" y="822576"/>
                  <a:pt x="3137786" y="813390"/>
                  <a:pt x="3147527" y="802432"/>
                </a:cubicBezTo>
                <a:cubicBezTo>
                  <a:pt x="3220749" y="720058"/>
                  <a:pt x="3094136" y="849603"/>
                  <a:pt x="3197290" y="746449"/>
                </a:cubicBezTo>
                <a:cubicBezTo>
                  <a:pt x="3242088" y="656852"/>
                  <a:pt x="3220810" y="695957"/>
                  <a:pt x="3259494" y="628261"/>
                </a:cubicBezTo>
                <a:cubicBezTo>
                  <a:pt x="3263641" y="609600"/>
                  <a:pt x="3266233" y="590523"/>
                  <a:pt x="3271935" y="572277"/>
                </a:cubicBezTo>
                <a:cubicBezTo>
                  <a:pt x="3276645" y="557205"/>
                  <a:pt x="3284927" y="543473"/>
                  <a:pt x="3290596" y="528734"/>
                </a:cubicBezTo>
                <a:cubicBezTo>
                  <a:pt x="3295304" y="516494"/>
                  <a:pt x="3299180" y="503946"/>
                  <a:pt x="3303037" y="491412"/>
                </a:cubicBezTo>
                <a:cubicBezTo>
                  <a:pt x="3308563" y="473453"/>
                  <a:pt x="3319842" y="429010"/>
                  <a:pt x="3327919" y="410547"/>
                </a:cubicBezTo>
                <a:cubicBezTo>
                  <a:pt x="3337211" y="389309"/>
                  <a:pt x="3352653" y="370633"/>
                  <a:pt x="3359021" y="348343"/>
                </a:cubicBezTo>
                <a:cubicBezTo>
                  <a:pt x="3363168" y="333829"/>
                  <a:pt x="3362909" y="317239"/>
                  <a:pt x="3371461" y="304800"/>
                </a:cubicBezTo>
                <a:cubicBezTo>
                  <a:pt x="3392476" y="274233"/>
                  <a:pt x="3431289" y="243065"/>
                  <a:pt x="3464768" y="223934"/>
                </a:cubicBezTo>
                <a:cubicBezTo>
                  <a:pt x="3480870" y="214733"/>
                  <a:pt x="3498167" y="207780"/>
                  <a:pt x="3514531" y="199053"/>
                </a:cubicBezTo>
                <a:cubicBezTo>
                  <a:pt x="3529281" y="191186"/>
                  <a:pt x="3542709" y="180756"/>
                  <a:pt x="3558074" y="174171"/>
                </a:cubicBezTo>
                <a:cubicBezTo>
                  <a:pt x="3571949" y="168225"/>
                  <a:pt x="3587453" y="166949"/>
                  <a:pt x="3601617" y="161730"/>
                </a:cubicBezTo>
                <a:cubicBezTo>
                  <a:pt x="3626910" y="152411"/>
                  <a:pt x="3651072" y="140224"/>
                  <a:pt x="3676261" y="130628"/>
                </a:cubicBezTo>
                <a:cubicBezTo>
                  <a:pt x="3694643" y="123625"/>
                  <a:pt x="3713827" y="118874"/>
                  <a:pt x="3732245" y="111967"/>
                </a:cubicBezTo>
                <a:cubicBezTo>
                  <a:pt x="3747031" y="106422"/>
                  <a:pt x="3760695" y="97950"/>
                  <a:pt x="3775788" y="93306"/>
                </a:cubicBezTo>
                <a:cubicBezTo>
                  <a:pt x="3787843" y="89597"/>
                  <a:pt x="3800958" y="90461"/>
                  <a:pt x="3813110" y="87085"/>
                </a:cubicBezTo>
                <a:cubicBezTo>
                  <a:pt x="3838381" y="80065"/>
                  <a:pt x="3862873" y="70498"/>
                  <a:pt x="3887755" y="62204"/>
                </a:cubicBezTo>
                <a:cubicBezTo>
                  <a:pt x="3900196" y="58057"/>
                  <a:pt x="3912356" y="52943"/>
                  <a:pt x="3925078" y="49763"/>
                </a:cubicBezTo>
                <a:cubicBezTo>
                  <a:pt x="3933372" y="47690"/>
                  <a:pt x="3941614" y="45398"/>
                  <a:pt x="3949959" y="43543"/>
                </a:cubicBezTo>
                <a:cubicBezTo>
                  <a:pt x="3969265" y="39253"/>
                  <a:pt x="3999458" y="33806"/>
                  <a:pt x="4018384" y="31102"/>
                </a:cubicBezTo>
                <a:cubicBezTo>
                  <a:pt x="4034933" y="28738"/>
                  <a:pt x="4051700" y="27871"/>
                  <a:pt x="4068147" y="24881"/>
                </a:cubicBezTo>
                <a:cubicBezTo>
                  <a:pt x="4220269" y="-2778"/>
                  <a:pt x="4089177" y="10348"/>
                  <a:pt x="4254759" y="0"/>
                </a:cubicBezTo>
                <a:cubicBezTo>
                  <a:pt x="4368800" y="2073"/>
                  <a:pt x="4482947" y="879"/>
                  <a:pt x="4596882" y="6220"/>
                </a:cubicBezTo>
                <a:cubicBezTo>
                  <a:pt x="4865731" y="18822"/>
                  <a:pt x="4481663" y="18273"/>
                  <a:pt x="4696408" y="24881"/>
                </a:cubicBezTo>
                <a:cubicBezTo>
                  <a:pt x="4816630" y="28580"/>
                  <a:pt x="4936931" y="29028"/>
                  <a:pt x="5057192" y="31102"/>
                </a:cubicBezTo>
                <a:cubicBezTo>
                  <a:pt x="5073780" y="33175"/>
                  <a:pt x="5090257" y="36527"/>
                  <a:pt x="5106955" y="37322"/>
                </a:cubicBezTo>
                <a:cubicBezTo>
                  <a:pt x="5242715" y="43787"/>
                  <a:pt x="5257802" y="43543"/>
                  <a:pt x="5343331" y="43543"/>
                </a:cubicBezTo>
              </a:path>
            </a:pathLst>
          </a:cu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43" name="图片 42"/>
          <p:cNvPicPr>
            <a:picLocks noChangeAspect="1"/>
          </p:cNvPicPr>
          <p:nvPr/>
        </p:nvPicPr>
        <p:blipFill rotWithShape="1">
          <a:blip r:embed="rId5"/>
          <a:srcRect l="26469"/>
          <a:stretch>
            <a:fillRect/>
          </a:stretch>
        </p:blipFill>
        <p:spPr>
          <a:xfrm rot="5115250">
            <a:off x="7311854" y="414388"/>
            <a:ext cx="2110379" cy="4917908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/>
        </p:nvPicPr>
        <p:blipFill rotWithShape="1">
          <a:blip r:embed="rId6"/>
          <a:srcRect l="53962" r="7987"/>
          <a:stretch>
            <a:fillRect/>
          </a:stretch>
        </p:blipFill>
        <p:spPr>
          <a:xfrm>
            <a:off x="6625631" y="4208984"/>
            <a:ext cx="955192" cy="1037016"/>
          </a:xfrm>
          <a:prstGeom prst="rect">
            <a:avLst/>
          </a:prstGeom>
        </p:spPr>
      </p:pic>
      <p:sp>
        <p:nvSpPr>
          <p:cNvPr id="41" name="文本框 40"/>
          <p:cNvSpPr txBox="1"/>
          <p:nvPr/>
        </p:nvSpPr>
        <p:spPr>
          <a:xfrm>
            <a:off x="7336790" y="4517390"/>
            <a:ext cx="18834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 b="1" dirty="0">
                <a:solidFill>
                  <a:srgbClr val="FF0000"/>
                </a:solidFill>
                <a:latin typeface="文道潮黑" panose="02010600040101010101" pitchFamily="2" charset="-122"/>
                <a:ea typeface="文道潮黑" panose="02010600040101010101" pitchFamily="2" charset="-122"/>
                <a:cs typeface="阿里巴巴普惠体" panose="00020600040101010101" pitchFamily="18" charset="-122"/>
              </a:rPr>
              <a:t>积极解读</a:t>
            </a:r>
            <a:endParaRPr lang="zh-CN" altLang="en-US" sz="3200" b="1" dirty="0">
              <a:solidFill>
                <a:srgbClr val="FF0000"/>
              </a:solidFill>
              <a:latin typeface="文道潮黑" panose="02010600040101010101" pitchFamily="2" charset="-122"/>
              <a:ea typeface="文道潮黑" panose="02010600040101010101" pitchFamily="2" charset="-122"/>
              <a:cs typeface="阿里巴巴普惠体" panose="00020600040101010101" pitchFamily="18" charset="-12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51500" y1="15333" x2="53875" y2="30444"/>
                        <a14:foregroundMark x1="53875" y1="30444" x2="60750" y2="24889"/>
                        <a14:foregroundMark x1="60750" y1="24889" x2="57250" y2="14889"/>
                        <a14:foregroundMark x1="57250" y1="14889" x2="51000" y2="15556"/>
                        <a14:foregroundMark x1="51000" y1="15556" x2="50625" y2="16000"/>
                        <a14:backgroundMark x1="65125" y1="46444" x2="65125" y2="46444"/>
                        <a14:backgroundMark x1="75750" y1="35556" x2="75750" y2="35556"/>
                        <a14:backgroundMark x1="75750" y1="35556" x2="75750" y2="35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896" t="11714" r="32099" b="26814"/>
          <a:stretch>
            <a:fillRect/>
          </a:stretch>
        </p:blipFill>
        <p:spPr bwMode="auto">
          <a:xfrm>
            <a:off x="6245469" y="3216896"/>
            <a:ext cx="760323" cy="782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音效1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0">
                  <p14:trim st="229.000000" end="5103.750000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600069" y="7090813"/>
            <a:ext cx="304800" cy="3048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4202430" y="855345"/>
            <a:ext cx="578231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6000" b="1" dirty="0">
                <a:latin typeface="微软雅黑" panose="020B0503020204020204" pitchFamily="34" charset="-122"/>
                <a:ea typeface="微软雅黑" panose="020B0503020204020204" pitchFamily="34" charset="-122"/>
                <a:cs typeface="阿里巴巴普惠体" panose="00020600040101010101" pitchFamily="18" charset="-122"/>
              </a:rPr>
              <a:t>学习之坑</a:t>
            </a:r>
            <a:endParaRPr lang="zh-CN" altLang="en-US" sz="6000" b="1" dirty="0">
              <a:latin typeface="微软雅黑" panose="020B0503020204020204" pitchFamily="34" charset="-122"/>
              <a:ea typeface="微软雅黑" panose="020B0503020204020204" pitchFamily="34" charset="-122"/>
              <a:cs typeface="阿里巴巴普惠体" panose="00020600040101010101" pitchFamily="18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177 -0.00255 L 0.03177 -0.00232 C 0.03372 -0.00834 0.0362 -0.01389 0.03789 -0.01991 C 0.03906 -0.02454 0.03945 -0.02963 0.04037 -0.0345 C 0.04115 -0.03843 0.04219 -0.04213 0.04297 -0.0463 C 0.04427 -0.05301 0.04518 -0.06019 0.04648 -0.06713 C 0.04779 -0.07385 0.04974 -0.08033 0.05104 -0.08704 C 0.05195 -0.09121 0.05221 -0.09561 0.05313 -0.09977 C 0.05508 -0.10926 0.05846 -0.122 0.06133 -0.13149 C 0.06289 -0.13681 0.06432 -0.1426 0.06641 -0.14769 C 0.06719 -0.14977 0.06823 -0.15186 0.06888 -0.15417 C 0.07057 -0.15903 0.06914 -0.15764 0.07096 -0.16135 C 0.07162 -0.16274 0.0724 -0.16366 0.07305 -0.16505 C 0.07357 -0.16621 0.07396 -0.1676 0.07448 -0.16852 C 0.07513 -0.16968 0.07591 -0.17037 0.07656 -0.1713 C 0.08281 -0.18125 0.07643 -0.17223 0.0806 -0.17755 C 0.08203 -0.1794 0.08268 -0.18102 0.08425 -0.18125 C 0.08503 -0.18149 0.08594 -0.18125 0.08685 -0.18125 L 0.08685 -0.18102 " pathEditMode="relative" rAng="0" ptsTypes="AAAAAAAAAAAAAAAAAAA">
                                      <p:cBhvr>
                                        <p:cTn id="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47" y="-893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6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: 圆角 14"/>
          <p:cNvSpPr/>
          <p:nvPr/>
        </p:nvSpPr>
        <p:spPr>
          <a:xfrm>
            <a:off x="721312" y="828675"/>
            <a:ext cx="10820400" cy="5200650"/>
          </a:xfrm>
          <a:prstGeom prst="roundRect">
            <a:avLst>
              <a:gd name="adj" fmla="val 3480"/>
            </a:avLst>
          </a:prstGeom>
          <a:solidFill>
            <a:schemeClr val="bg1"/>
          </a:solidFill>
          <a:ln>
            <a:noFill/>
          </a:ln>
          <a:effectLst>
            <a:outerShdw blurRad="215900" algn="ctr" rotWithShape="0">
              <a:srgbClr val="CE8152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zh-CN" sz="1800" kern="100">
                <a:latin typeface="华光中长宋_CNKI" panose="02000500000000000000" pitchFamily="2" charset="-122"/>
                <a:ea typeface="华光中长宋_CNKI" panose="02000500000000000000" pitchFamily="2" charset="-122"/>
                <a:cs typeface="Times New Roman" panose="02020603050405020304" pitchFamily="18" charset="0"/>
              </a:rPr>
              <a:t>需面临更大的挑战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3" name="等腰三角形 2"/>
          <p:cNvSpPr/>
          <p:nvPr/>
        </p:nvSpPr>
        <p:spPr>
          <a:xfrm rot="13794879">
            <a:off x="10097375" y="1013492"/>
            <a:ext cx="349577" cy="982173"/>
          </a:xfrm>
          <a:prstGeom prst="triangle">
            <a:avLst/>
          </a:prstGeom>
          <a:gradFill>
            <a:gsLst>
              <a:gs pos="72000">
                <a:srgbClr val="8C64AB"/>
              </a:gs>
              <a:gs pos="38000">
                <a:srgbClr val="8C64AB"/>
              </a:gs>
              <a:gs pos="100000">
                <a:srgbClr val="C7B4D6"/>
              </a:gs>
              <a:gs pos="0">
                <a:srgbClr val="C7B4D6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54" name="等腰三角形 53"/>
          <p:cNvSpPr/>
          <p:nvPr/>
        </p:nvSpPr>
        <p:spPr>
          <a:xfrm rot="15765102">
            <a:off x="10260892" y="1376049"/>
            <a:ext cx="260976" cy="761366"/>
          </a:xfrm>
          <a:prstGeom prst="triangle">
            <a:avLst/>
          </a:prstGeom>
          <a:gradFill>
            <a:gsLst>
              <a:gs pos="55000">
                <a:srgbClr val="FFB633"/>
              </a:gs>
              <a:gs pos="70000">
                <a:srgbClr val="FFC561"/>
              </a:gs>
              <a:gs pos="41000">
                <a:srgbClr val="FFC561"/>
              </a:gs>
              <a:gs pos="100000">
                <a:srgbClr val="FFE0A7"/>
              </a:gs>
              <a:gs pos="0">
                <a:srgbClr val="FFE0A7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67" name="等腰三角形 66"/>
          <p:cNvSpPr/>
          <p:nvPr/>
        </p:nvSpPr>
        <p:spPr>
          <a:xfrm rot="2333699">
            <a:off x="1298193" y="4840624"/>
            <a:ext cx="349577" cy="982173"/>
          </a:xfrm>
          <a:prstGeom prst="triangle">
            <a:avLst/>
          </a:prstGeom>
          <a:gradFill>
            <a:gsLst>
              <a:gs pos="49550">
                <a:srgbClr val="3E6CC0"/>
              </a:gs>
              <a:gs pos="63000">
                <a:srgbClr val="3E6CC0"/>
              </a:gs>
              <a:gs pos="39000">
                <a:srgbClr val="3E6CC0"/>
              </a:gs>
              <a:gs pos="100000">
                <a:srgbClr val="B3C6E7"/>
              </a:gs>
              <a:gs pos="0">
                <a:srgbClr val="B3C6E7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69" name="等腰三角形 68"/>
          <p:cNvSpPr/>
          <p:nvPr/>
        </p:nvSpPr>
        <p:spPr>
          <a:xfrm rot="4303922">
            <a:off x="1177277" y="4726312"/>
            <a:ext cx="260976" cy="761366"/>
          </a:xfrm>
          <a:prstGeom prst="triangle">
            <a:avLst/>
          </a:prstGeom>
          <a:gradFill>
            <a:gsLst>
              <a:gs pos="49550">
                <a:srgbClr val="FFB633"/>
              </a:gs>
              <a:gs pos="61000">
                <a:srgbClr val="FFC561"/>
              </a:gs>
              <a:gs pos="39000">
                <a:srgbClr val="FFC561"/>
              </a:gs>
              <a:gs pos="100000">
                <a:srgbClr val="FFE0A7"/>
              </a:gs>
              <a:gs pos="0">
                <a:srgbClr val="FFE0A7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pic>
        <p:nvPicPr>
          <p:cNvPr id="70" name="3D 模型 69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"/>
          <a:stretch>
            <a:fillRect/>
          </a:stretch>
        </p:blipFill>
        <p:spPr>
          <a:xfrm rot="16538798">
            <a:off x="9037367" y="3780137"/>
            <a:ext cx="4486752" cy="4518701"/>
          </a:xfrm>
          <a:prstGeom prst="rect">
            <a:avLst/>
          </a:prstGeom>
        </p:spPr>
      </p:pic>
      <p:grpSp>
        <p:nvGrpSpPr>
          <p:cNvPr id="72" name="组合 71"/>
          <p:cNvGrpSpPr/>
          <p:nvPr/>
        </p:nvGrpSpPr>
        <p:grpSpPr>
          <a:xfrm rot="16200000">
            <a:off x="657156" y="117498"/>
            <a:ext cx="1023279" cy="1497147"/>
            <a:chOff x="6579325" y="-914400"/>
            <a:chExt cx="1023279" cy="1497147"/>
          </a:xfrm>
        </p:grpSpPr>
        <p:sp>
          <p:nvSpPr>
            <p:cNvPr id="73" name="椭圆 72"/>
            <p:cNvSpPr/>
            <p:nvPr/>
          </p:nvSpPr>
          <p:spPr>
            <a:xfrm>
              <a:off x="6579325" y="-914400"/>
              <a:ext cx="116750" cy="116750"/>
            </a:xfrm>
            <a:prstGeom prst="ellipse">
              <a:avLst/>
            </a:prstGeom>
            <a:solidFill>
              <a:srgbClr val="FFC5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74" name="椭圆 73"/>
            <p:cNvSpPr/>
            <p:nvPr/>
          </p:nvSpPr>
          <p:spPr>
            <a:xfrm>
              <a:off x="6805957" y="-914400"/>
              <a:ext cx="116750" cy="116750"/>
            </a:xfrm>
            <a:prstGeom prst="ellipse">
              <a:avLst/>
            </a:prstGeom>
            <a:solidFill>
              <a:srgbClr val="FFC5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75" name="椭圆 74"/>
            <p:cNvSpPr/>
            <p:nvPr/>
          </p:nvSpPr>
          <p:spPr>
            <a:xfrm>
              <a:off x="7032589" y="-914400"/>
              <a:ext cx="116750" cy="116750"/>
            </a:xfrm>
            <a:prstGeom prst="ellipse">
              <a:avLst/>
            </a:prstGeom>
            <a:solidFill>
              <a:srgbClr val="FFC5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76" name="椭圆 75"/>
            <p:cNvSpPr/>
            <p:nvPr/>
          </p:nvSpPr>
          <p:spPr>
            <a:xfrm>
              <a:off x="7259222" y="-914400"/>
              <a:ext cx="116750" cy="116750"/>
            </a:xfrm>
            <a:prstGeom prst="ellipse">
              <a:avLst/>
            </a:prstGeom>
            <a:solidFill>
              <a:srgbClr val="FFC5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77" name="椭圆 76"/>
            <p:cNvSpPr/>
            <p:nvPr/>
          </p:nvSpPr>
          <p:spPr>
            <a:xfrm>
              <a:off x="7485854" y="-914400"/>
              <a:ext cx="116750" cy="116750"/>
            </a:xfrm>
            <a:prstGeom prst="ellipse">
              <a:avLst/>
            </a:prstGeom>
            <a:solidFill>
              <a:srgbClr val="FFC5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78" name="椭圆 77"/>
            <p:cNvSpPr/>
            <p:nvPr/>
          </p:nvSpPr>
          <p:spPr>
            <a:xfrm>
              <a:off x="6579325" y="-684334"/>
              <a:ext cx="116750" cy="116750"/>
            </a:xfrm>
            <a:prstGeom prst="ellipse">
              <a:avLst/>
            </a:prstGeom>
            <a:solidFill>
              <a:srgbClr val="FFC5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79" name="椭圆 78"/>
            <p:cNvSpPr/>
            <p:nvPr/>
          </p:nvSpPr>
          <p:spPr>
            <a:xfrm>
              <a:off x="6805957" y="-684334"/>
              <a:ext cx="116750" cy="116750"/>
            </a:xfrm>
            <a:prstGeom prst="ellipse">
              <a:avLst/>
            </a:prstGeom>
            <a:solidFill>
              <a:srgbClr val="FFC5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80" name="椭圆 79"/>
            <p:cNvSpPr/>
            <p:nvPr/>
          </p:nvSpPr>
          <p:spPr>
            <a:xfrm>
              <a:off x="7032589" y="-684334"/>
              <a:ext cx="116750" cy="116750"/>
            </a:xfrm>
            <a:prstGeom prst="ellipse">
              <a:avLst/>
            </a:prstGeom>
            <a:solidFill>
              <a:srgbClr val="FFC5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81" name="椭圆 80"/>
            <p:cNvSpPr/>
            <p:nvPr/>
          </p:nvSpPr>
          <p:spPr>
            <a:xfrm>
              <a:off x="7259222" y="-684334"/>
              <a:ext cx="116750" cy="116750"/>
            </a:xfrm>
            <a:prstGeom prst="ellipse">
              <a:avLst/>
            </a:prstGeom>
            <a:solidFill>
              <a:srgbClr val="FFC5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82" name="椭圆 81"/>
            <p:cNvSpPr/>
            <p:nvPr/>
          </p:nvSpPr>
          <p:spPr>
            <a:xfrm>
              <a:off x="7485854" y="-684334"/>
              <a:ext cx="116750" cy="116750"/>
            </a:xfrm>
            <a:prstGeom prst="ellipse">
              <a:avLst/>
            </a:prstGeom>
            <a:solidFill>
              <a:srgbClr val="FFC5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83" name="椭圆 82"/>
            <p:cNvSpPr/>
            <p:nvPr/>
          </p:nvSpPr>
          <p:spPr>
            <a:xfrm>
              <a:off x="6579325" y="-454268"/>
              <a:ext cx="116750" cy="116750"/>
            </a:xfrm>
            <a:prstGeom prst="ellipse">
              <a:avLst/>
            </a:prstGeom>
            <a:solidFill>
              <a:srgbClr val="FFC5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84" name="椭圆 83"/>
            <p:cNvSpPr/>
            <p:nvPr/>
          </p:nvSpPr>
          <p:spPr>
            <a:xfrm>
              <a:off x="6805957" y="-454268"/>
              <a:ext cx="116750" cy="116750"/>
            </a:xfrm>
            <a:prstGeom prst="ellipse">
              <a:avLst/>
            </a:prstGeom>
            <a:solidFill>
              <a:srgbClr val="FFC5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85" name="椭圆 84"/>
            <p:cNvSpPr/>
            <p:nvPr/>
          </p:nvSpPr>
          <p:spPr>
            <a:xfrm>
              <a:off x="7032589" y="-454268"/>
              <a:ext cx="116750" cy="116750"/>
            </a:xfrm>
            <a:prstGeom prst="ellipse">
              <a:avLst/>
            </a:prstGeom>
            <a:solidFill>
              <a:srgbClr val="FFC5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86" name="椭圆 85"/>
            <p:cNvSpPr/>
            <p:nvPr/>
          </p:nvSpPr>
          <p:spPr>
            <a:xfrm>
              <a:off x="7259222" y="-454268"/>
              <a:ext cx="116750" cy="116750"/>
            </a:xfrm>
            <a:prstGeom prst="ellipse">
              <a:avLst/>
            </a:prstGeom>
            <a:solidFill>
              <a:srgbClr val="FFC5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87" name="椭圆 86"/>
            <p:cNvSpPr/>
            <p:nvPr/>
          </p:nvSpPr>
          <p:spPr>
            <a:xfrm>
              <a:off x="7485854" y="-454268"/>
              <a:ext cx="116750" cy="116750"/>
            </a:xfrm>
            <a:prstGeom prst="ellipse">
              <a:avLst/>
            </a:prstGeom>
            <a:solidFill>
              <a:srgbClr val="FFC5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88" name="椭圆 87"/>
            <p:cNvSpPr/>
            <p:nvPr/>
          </p:nvSpPr>
          <p:spPr>
            <a:xfrm>
              <a:off x="6579325" y="-224202"/>
              <a:ext cx="116750" cy="116750"/>
            </a:xfrm>
            <a:prstGeom prst="ellipse">
              <a:avLst/>
            </a:prstGeom>
            <a:solidFill>
              <a:srgbClr val="FFC5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89" name="椭圆 88"/>
            <p:cNvSpPr/>
            <p:nvPr/>
          </p:nvSpPr>
          <p:spPr>
            <a:xfrm>
              <a:off x="6805957" y="-224202"/>
              <a:ext cx="116750" cy="116750"/>
            </a:xfrm>
            <a:prstGeom prst="ellipse">
              <a:avLst/>
            </a:prstGeom>
            <a:solidFill>
              <a:srgbClr val="FFC5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90" name="椭圆 89"/>
            <p:cNvSpPr/>
            <p:nvPr/>
          </p:nvSpPr>
          <p:spPr>
            <a:xfrm>
              <a:off x="7032589" y="-224202"/>
              <a:ext cx="116750" cy="116750"/>
            </a:xfrm>
            <a:prstGeom prst="ellipse">
              <a:avLst/>
            </a:prstGeom>
            <a:solidFill>
              <a:srgbClr val="FFC5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91" name="椭圆 90"/>
            <p:cNvSpPr/>
            <p:nvPr/>
          </p:nvSpPr>
          <p:spPr>
            <a:xfrm>
              <a:off x="7259222" y="-224202"/>
              <a:ext cx="116750" cy="116750"/>
            </a:xfrm>
            <a:prstGeom prst="ellipse">
              <a:avLst/>
            </a:prstGeom>
            <a:solidFill>
              <a:srgbClr val="FFC5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92" name="椭圆 91"/>
            <p:cNvSpPr/>
            <p:nvPr/>
          </p:nvSpPr>
          <p:spPr>
            <a:xfrm>
              <a:off x="7485854" y="-224202"/>
              <a:ext cx="116750" cy="116750"/>
            </a:xfrm>
            <a:prstGeom prst="ellipse">
              <a:avLst/>
            </a:prstGeom>
            <a:solidFill>
              <a:srgbClr val="FFC5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93" name="椭圆 92"/>
            <p:cNvSpPr/>
            <p:nvPr/>
          </p:nvSpPr>
          <p:spPr>
            <a:xfrm>
              <a:off x="6579325" y="5865"/>
              <a:ext cx="116750" cy="116750"/>
            </a:xfrm>
            <a:prstGeom prst="ellipse">
              <a:avLst/>
            </a:prstGeom>
            <a:solidFill>
              <a:srgbClr val="FFC5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94" name="椭圆 93"/>
            <p:cNvSpPr/>
            <p:nvPr/>
          </p:nvSpPr>
          <p:spPr>
            <a:xfrm>
              <a:off x="6805957" y="5865"/>
              <a:ext cx="116750" cy="116750"/>
            </a:xfrm>
            <a:prstGeom prst="ellipse">
              <a:avLst/>
            </a:prstGeom>
            <a:solidFill>
              <a:srgbClr val="FFC5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95" name="椭圆 94"/>
            <p:cNvSpPr/>
            <p:nvPr/>
          </p:nvSpPr>
          <p:spPr>
            <a:xfrm>
              <a:off x="7032589" y="5865"/>
              <a:ext cx="116750" cy="116750"/>
            </a:xfrm>
            <a:prstGeom prst="ellipse">
              <a:avLst/>
            </a:prstGeom>
            <a:solidFill>
              <a:srgbClr val="FFC5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96" name="椭圆 95"/>
            <p:cNvSpPr/>
            <p:nvPr/>
          </p:nvSpPr>
          <p:spPr>
            <a:xfrm>
              <a:off x="7259222" y="5865"/>
              <a:ext cx="116750" cy="116750"/>
            </a:xfrm>
            <a:prstGeom prst="ellipse">
              <a:avLst/>
            </a:prstGeom>
            <a:solidFill>
              <a:srgbClr val="FFC5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97" name="椭圆 96"/>
            <p:cNvSpPr/>
            <p:nvPr/>
          </p:nvSpPr>
          <p:spPr>
            <a:xfrm>
              <a:off x="7485854" y="5865"/>
              <a:ext cx="116750" cy="116750"/>
            </a:xfrm>
            <a:prstGeom prst="ellipse">
              <a:avLst/>
            </a:prstGeom>
            <a:solidFill>
              <a:srgbClr val="FFC5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98" name="椭圆 97"/>
            <p:cNvSpPr/>
            <p:nvPr/>
          </p:nvSpPr>
          <p:spPr>
            <a:xfrm>
              <a:off x="6579325" y="235931"/>
              <a:ext cx="116750" cy="116750"/>
            </a:xfrm>
            <a:prstGeom prst="ellipse">
              <a:avLst/>
            </a:prstGeom>
            <a:solidFill>
              <a:srgbClr val="FFC5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99" name="椭圆 98"/>
            <p:cNvSpPr/>
            <p:nvPr/>
          </p:nvSpPr>
          <p:spPr>
            <a:xfrm>
              <a:off x="6805957" y="235931"/>
              <a:ext cx="116750" cy="116750"/>
            </a:xfrm>
            <a:prstGeom prst="ellipse">
              <a:avLst/>
            </a:prstGeom>
            <a:solidFill>
              <a:srgbClr val="FFC5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100" name="椭圆 99"/>
            <p:cNvSpPr/>
            <p:nvPr/>
          </p:nvSpPr>
          <p:spPr>
            <a:xfrm>
              <a:off x="7032589" y="235931"/>
              <a:ext cx="116750" cy="116750"/>
            </a:xfrm>
            <a:prstGeom prst="ellipse">
              <a:avLst/>
            </a:prstGeom>
            <a:solidFill>
              <a:srgbClr val="FFC5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101" name="椭圆 100"/>
            <p:cNvSpPr/>
            <p:nvPr/>
          </p:nvSpPr>
          <p:spPr>
            <a:xfrm>
              <a:off x="7259222" y="235931"/>
              <a:ext cx="116750" cy="116750"/>
            </a:xfrm>
            <a:prstGeom prst="ellipse">
              <a:avLst/>
            </a:prstGeom>
            <a:solidFill>
              <a:srgbClr val="FFC5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102" name="椭圆 101"/>
            <p:cNvSpPr/>
            <p:nvPr/>
          </p:nvSpPr>
          <p:spPr>
            <a:xfrm>
              <a:off x="7485854" y="235931"/>
              <a:ext cx="116750" cy="116750"/>
            </a:xfrm>
            <a:prstGeom prst="ellipse">
              <a:avLst/>
            </a:prstGeom>
            <a:solidFill>
              <a:srgbClr val="FFC5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103" name="椭圆 102"/>
            <p:cNvSpPr/>
            <p:nvPr/>
          </p:nvSpPr>
          <p:spPr>
            <a:xfrm>
              <a:off x="6579325" y="465997"/>
              <a:ext cx="116750" cy="116750"/>
            </a:xfrm>
            <a:prstGeom prst="ellipse">
              <a:avLst/>
            </a:prstGeom>
            <a:solidFill>
              <a:srgbClr val="FFC5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104" name="椭圆 103"/>
            <p:cNvSpPr/>
            <p:nvPr/>
          </p:nvSpPr>
          <p:spPr>
            <a:xfrm>
              <a:off x="6805957" y="465997"/>
              <a:ext cx="116750" cy="116750"/>
            </a:xfrm>
            <a:prstGeom prst="ellipse">
              <a:avLst/>
            </a:prstGeom>
            <a:solidFill>
              <a:srgbClr val="FFC5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105" name="椭圆 104"/>
            <p:cNvSpPr/>
            <p:nvPr/>
          </p:nvSpPr>
          <p:spPr>
            <a:xfrm>
              <a:off x="7032589" y="465997"/>
              <a:ext cx="116750" cy="116750"/>
            </a:xfrm>
            <a:prstGeom prst="ellipse">
              <a:avLst/>
            </a:prstGeom>
            <a:solidFill>
              <a:srgbClr val="FFC5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106" name="椭圆 105"/>
            <p:cNvSpPr/>
            <p:nvPr/>
          </p:nvSpPr>
          <p:spPr>
            <a:xfrm>
              <a:off x="7259222" y="465997"/>
              <a:ext cx="116750" cy="116750"/>
            </a:xfrm>
            <a:prstGeom prst="ellipse">
              <a:avLst/>
            </a:prstGeom>
            <a:solidFill>
              <a:srgbClr val="FFC5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107" name="椭圆 106"/>
            <p:cNvSpPr/>
            <p:nvPr/>
          </p:nvSpPr>
          <p:spPr>
            <a:xfrm>
              <a:off x="7485854" y="465997"/>
              <a:ext cx="116750" cy="116750"/>
            </a:xfrm>
            <a:prstGeom prst="ellipse">
              <a:avLst/>
            </a:prstGeom>
            <a:solidFill>
              <a:srgbClr val="FFC5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8180" y="4761865"/>
            <a:ext cx="2440305" cy="72072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2175510" y="4840605"/>
            <a:ext cx="21069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zh-CN" sz="2800" kern="100" dirty="0">
                <a:latin typeface="华光胖头鱼_CNKI" panose="02000500000000000000" pitchFamily="2" charset="-122"/>
                <a:ea typeface="华光胖头鱼_CNKI" panose="02000500000000000000" pitchFamily="2" charset="-122"/>
                <a:cs typeface="Times New Roman" panose="02020603050405020304" pitchFamily="18" charset="0"/>
              </a:rPr>
              <a:t>继</a:t>
            </a:r>
            <a:r>
              <a:rPr lang="en-US" altLang="zh-CN" sz="2800" kern="100" dirty="0">
                <a:latin typeface="华光胖头鱼_CNKI" panose="02000500000000000000" pitchFamily="2" charset="-122"/>
                <a:ea typeface="华光胖头鱼_CNKI" panose="02000500000000000000" pitchFamily="2" charset="-122"/>
                <a:cs typeface="Times New Roman" panose="02020603050405020304" pitchFamily="18" charset="0"/>
              </a:rPr>
              <a:t> </a:t>
            </a:r>
            <a:r>
              <a:rPr lang="zh-CN" altLang="zh-CN" sz="2800" kern="100" dirty="0">
                <a:latin typeface="华光胖头鱼_CNKI" panose="02000500000000000000" pitchFamily="2" charset="-122"/>
                <a:ea typeface="华光胖头鱼_CNKI" panose="02000500000000000000" pitchFamily="2" charset="-122"/>
                <a:cs typeface="Times New Roman" panose="02020603050405020304" pitchFamily="18" charset="0"/>
              </a:rPr>
              <a:t>续</a:t>
            </a:r>
            <a:r>
              <a:rPr lang="en-US" altLang="zh-CN" sz="2800" kern="100" dirty="0">
                <a:latin typeface="华光胖头鱼_CNKI" panose="02000500000000000000" pitchFamily="2" charset="-122"/>
                <a:ea typeface="华光胖头鱼_CNKI" panose="02000500000000000000" pitchFamily="2" charset="-122"/>
                <a:cs typeface="Times New Roman" panose="02020603050405020304" pitchFamily="18" charset="0"/>
              </a:rPr>
              <a:t> </a:t>
            </a:r>
            <a:r>
              <a:rPr lang="zh-CN" altLang="zh-CN" sz="2800" kern="100" dirty="0">
                <a:latin typeface="华光胖头鱼_CNKI" panose="02000500000000000000" pitchFamily="2" charset="-122"/>
                <a:ea typeface="华光胖头鱼_CNKI" panose="02000500000000000000" pitchFamily="2" charset="-122"/>
                <a:cs typeface="Times New Roman" panose="02020603050405020304" pitchFamily="18" charset="0"/>
              </a:rPr>
              <a:t>向</a:t>
            </a:r>
            <a:r>
              <a:rPr lang="en-US" altLang="zh-CN" sz="2800" kern="100" dirty="0">
                <a:latin typeface="华光胖头鱼_CNKI" panose="02000500000000000000" pitchFamily="2" charset="-122"/>
                <a:ea typeface="华光胖头鱼_CNKI" panose="02000500000000000000" pitchFamily="2" charset="-122"/>
                <a:cs typeface="Times New Roman" panose="02020603050405020304" pitchFamily="18" charset="0"/>
              </a:rPr>
              <a:t> </a:t>
            </a:r>
            <a:r>
              <a:rPr lang="zh-CN" altLang="zh-CN" sz="2800" kern="100" dirty="0">
                <a:latin typeface="华光胖头鱼_CNKI" panose="02000500000000000000" pitchFamily="2" charset="-122"/>
                <a:ea typeface="华光胖头鱼_CNKI" panose="02000500000000000000" pitchFamily="2" charset="-122"/>
                <a:cs typeface="Times New Roman" panose="02020603050405020304" pitchFamily="18" charset="0"/>
              </a:rPr>
              <a:t>前</a:t>
            </a:r>
            <a:endParaRPr lang="zh-CN" altLang="zh-CN" sz="2800" kern="100" dirty="0">
              <a:latin typeface="华光胖头鱼_CNKI" panose="02000500000000000000" pitchFamily="2" charset="-122"/>
              <a:ea typeface="华光胖头鱼_CNKI" panose="02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5050" y="4745355"/>
            <a:ext cx="2568575" cy="737235"/>
          </a:xfrm>
          <a:prstGeom prst="rect">
            <a:avLst/>
          </a:prstGeom>
        </p:spPr>
      </p:pic>
      <p:sp>
        <p:nvSpPr>
          <p:cNvPr id="55" name="文本框 54"/>
          <p:cNvSpPr txBox="1"/>
          <p:nvPr/>
        </p:nvSpPr>
        <p:spPr>
          <a:xfrm>
            <a:off x="5052060" y="4822190"/>
            <a:ext cx="21297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800" dirty="0">
                <a:latin typeface="华光胖头鱼_CNKI" panose="02000500000000000000" pitchFamily="2" charset="-122"/>
                <a:ea typeface="华光胖头鱼_CNKI" panose="02000500000000000000" pitchFamily="2" charset="-122"/>
                <a:cs typeface="阿里巴巴普惠体" panose="00020600040101010101" pitchFamily="18" charset="-122"/>
              </a:rPr>
              <a:t>留 在 原 地</a:t>
            </a:r>
            <a:endParaRPr lang="zh-CN" altLang="en-US" sz="2800" dirty="0">
              <a:latin typeface="华光胖头鱼_CNKI" panose="02000500000000000000" pitchFamily="2" charset="-122"/>
              <a:ea typeface="华光胖头鱼_CNKI" panose="02000500000000000000" pitchFamily="2" charset="-122"/>
              <a:cs typeface="阿里巴巴普惠体" panose="00020600040101010101" pitchFamily="18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5090" y="4717415"/>
            <a:ext cx="2667635" cy="765175"/>
          </a:xfrm>
          <a:prstGeom prst="rect">
            <a:avLst/>
          </a:prstGeom>
        </p:spPr>
      </p:pic>
      <p:sp>
        <p:nvSpPr>
          <p:cNvPr id="57" name="文本框 56"/>
          <p:cNvSpPr txBox="1"/>
          <p:nvPr/>
        </p:nvSpPr>
        <p:spPr>
          <a:xfrm>
            <a:off x="8023225" y="4811395"/>
            <a:ext cx="23488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800" dirty="0">
                <a:latin typeface="华光胖头鱼_CNKI" panose="02000500000000000000" pitchFamily="2" charset="-122"/>
                <a:ea typeface="华光胖头鱼_CNKI" panose="02000500000000000000" pitchFamily="2" charset="-122"/>
                <a:cs typeface="阿里巴巴普惠体" panose="00020600040101010101" pitchFamily="18" charset="-122"/>
              </a:rPr>
              <a:t>回 到 坑 底</a:t>
            </a:r>
            <a:endParaRPr lang="zh-CN" altLang="en-US" sz="2800" dirty="0">
              <a:latin typeface="华光胖头鱼_CNKI" panose="02000500000000000000" pitchFamily="2" charset="-122"/>
              <a:ea typeface="华光胖头鱼_CNKI" panose="02000500000000000000" pitchFamily="2" charset="-122"/>
              <a:cs typeface="阿里巴巴普惠体" panose="00020600040101010101" pitchFamily="18" charset="-12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22"/>
          <a:stretch>
            <a:fillRect/>
          </a:stretch>
        </p:blipFill>
        <p:spPr bwMode="auto">
          <a:xfrm>
            <a:off x="3390265" y="1654810"/>
            <a:ext cx="4928870" cy="31813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"/>
          <p:cNvSpPr txBox="1"/>
          <p:nvPr/>
        </p:nvSpPr>
        <p:spPr>
          <a:xfrm>
            <a:off x="4910750" y="866071"/>
            <a:ext cx="17970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文道潮黑" panose="02010600040101010101" pitchFamily="2" charset="-122"/>
                <a:ea typeface="文道潮黑" panose="02010600040101010101" pitchFamily="2" charset="-122"/>
                <a:cs typeface="阿里巴巴普惠体" panose="00020600040101010101" pitchFamily="18" charset="-122"/>
              </a:rPr>
              <a:t>第二关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文道潮黑" panose="02010600040101010101" pitchFamily="2" charset="-122"/>
              <a:ea typeface="文道潮黑" panose="02010600040101010101" pitchFamily="2" charset="-122"/>
              <a:cs typeface="阿里巴巴普惠体" panose="00020600040101010101" pitchFamily="18" charset="-122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V="1">
            <a:off x="5267838" y="1906009"/>
            <a:ext cx="914400" cy="227179"/>
          </a:xfrm>
          <a:prstGeom prst="rect">
            <a:avLst/>
          </a:prstGeom>
        </p:spPr>
      </p:pic>
      <p:sp>
        <p:nvSpPr>
          <p:cNvPr id="21" name="文本框 20"/>
          <p:cNvSpPr txBox="1"/>
          <p:nvPr/>
        </p:nvSpPr>
        <p:spPr>
          <a:xfrm>
            <a:off x="5267960" y="1610995"/>
            <a:ext cx="11874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" panose="00020600040101010101" pitchFamily="18" charset="-122"/>
              </a:rPr>
              <a:t>提 示</a:t>
            </a:r>
            <a:endParaRPr lang="zh-CN" altLang="en-US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阿里巴巴普惠体" panose="00020600040101010101" pitchFamily="18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3867150" y="2056130"/>
            <a:ext cx="37884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  <a:cs typeface="阿里巴巴普惠体" panose="00020600040101010101" pitchFamily="18" charset="-122"/>
              </a:rPr>
              <a:t>你有一次中场选择机会：</a:t>
            </a:r>
            <a:endParaRPr lang="zh-CN" altLang="en-US" sz="2800" b="1" dirty="0">
              <a:latin typeface="微软雅黑" panose="020B0503020204020204" pitchFamily="34" charset="-122"/>
              <a:ea typeface="微软雅黑" panose="020B0503020204020204" pitchFamily="34" charset="-122"/>
              <a:cs typeface="阿里巴巴普惠体" panose="00020600040101010101" pitchFamily="18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3720465" y="2410460"/>
            <a:ext cx="4471670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zh-CN" sz="2400" b="1" dirty="0">
                <a:latin typeface="黑体" panose="02010609060101010101" charset="-122"/>
                <a:ea typeface="黑体" panose="02010609060101010101" charset="-122"/>
              </a:rPr>
              <a:t>继续向前：需面临更大的挑战；留在原地：</a:t>
            </a:r>
            <a:r>
              <a:rPr lang="zh-CN" altLang="en-US" sz="2400" b="1" dirty="0">
                <a:latin typeface="黑体" panose="02010609060101010101" charset="-122"/>
                <a:ea typeface="黑体" panose="02010609060101010101" charset="-122"/>
              </a:rPr>
              <a:t>暂时</a:t>
            </a:r>
            <a:r>
              <a:rPr lang="zh-CN" altLang="zh-CN" sz="2400" b="1" dirty="0">
                <a:latin typeface="黑体" panose="02010609060101010101" charset="-122"/>
                <a:ea typeface="黑体" panose="02010609060101010101" charset="-122"/>
              </a:rPr>
              <a:t>不用面对挑战</a:t>
            </a:r>
            <a:r>
              <a:rPr lang="zh-CN" altLang="en-US" sz="2400" b="1" dirty="0">
                <a:latin typeface="黑体" panose="02010609060101010101" charset="-122"/>
                <a:ea typeface="黑体" panose="02010609060101010101" charset="-122"/>
              </a:rPr>
              <a:t>，但也无法继续向上</a:t>
            </a:r>
            <a:r>
              <a:rPr lang="zh-CN" altLang="zh-CN" sz="2400" b="1" dirty="0">
                <a:latin typeface="黑体" panose="02010609060101010101" charset="-122"/>
                <a:ea typeface="黑体" panose="02010609060101010101" charset="-122"/>
              </a:rPr>
              <a:t>；</a:t>
            </a:r>
            <a:endParaRPr lang="en-US" altLang="zh-CN" sz="2400" b="1" dirty="0">
              <a:latin typeface="黑体" panose="02010609060101010101" charset="-122"/>
              <a:ea typeface="黑体" panose="02010609060101010101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zh-CN" sz="2400" b="1" dirty="0">
                <a:latin typeface="黑体" panose="02010609060101010101" charset="-122"/>
                <a:ea typeface="黑体" panose="02010609060101010101" charset="-122"/>
              </a:rPr>
              <a:t>回</a:t>
            </a:r>
            <a:r>
              <a:rPr lang="zh-CN" altLang="en-US" sz="2400" b="1" dirty="0">
                <a:latin typeface="黑体" panose="02010609060101010101" charset="-122"/>
                <a:ea typeface="黑体" panose="02010609060101010101" charset="-122"/>
              </a:rPr>
              <a:t>到坑底</a:t>
            </a:r>
            <a:r>
              <a:rPr lang="zh-CN" altLang="zh-CN" sz="2400" b="1" dirty="0">
                <a:latin typeface="黑体" panose="02010609060101010101" charset="-122"/>
                <a:ea typeface="黑体" panose="02010609060101010101" charset="-122"/>
              </a:rPr>
              <a:t>：</a:t>
            </a:r>
            <a:r>
              <a:rPr lang="zh-CN" altLang="en-US" sz="2400" b="1" dirty="0">
                <a:latin typeface="黑体" panose="02010609060101010101" charset="-122"/>
                <a:ea typeface="黑体" panose="02010609060101010101" charset="-122"/>
              </a:rPr>
              <a:t>不想出坑。</a:t>
            </a:r>
            <a:endParaRPr lang="zh-CN" altLang="en-US" sz="2400" b="1" dirty="0"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5" grpId="0"/>
      <p:bldP spid="57" grpId="0"/>
      <p:bldP spid="21" grpId="0"/>
      <p:bldP spid="22" grpId="0"/>
      <p:bldP spid="2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: 圆角 14"/>
          <p:cNvSpPr/>
          <p:nvPr/>
        </p:nvSpPr>
        <p:spPr>
          <a:xfrm>
            <a:off x="721312" y="828675"/>
            <a:ext cx="10820400" cy="5200650"/>
          </a:xfrm>
          <a:prstGeom prst="roundRect">
            <a:avLst>
              <a:gd name="adj" fmla="val 3480"/>
            </a:avLst>
          </a:prstGeom>
          <a:solidFill>
            <a:schemeClr val="bg1"/>
          </a:solidFill>
          <a:ln>
            <a:noFill/>
          </a:ln>
          <a:effectLst>
            <a:outerShdw blurRad="215900" algn="ctr" rotWithShape="0">
              <a:srgbClr val="CE8152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zh-CN" sz="1800" kern="100" dirty="0">
                <a:latin typeface="华光中长宋_CNKI" panose="02000500000000000000" pitchFamily="2" charset="-122"/>
                <a:ea typeface="华光中长宋_CNKI" panose="02000500000000000000" pitchFamily="2" charset="-122"/>
                <a:cs typeface="Times New Roman" panose="02020603050405020304" pitchFamily="18" charset="0"/>
              </a:rPr>
              <a:t>需面临更大的挑战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3" name="等腰三角形 2"/>
          <p:cNvSpPr/>
          <p:nvPr/>
        </p:nvSpPr>
        <p:spPr>
          <a:xfrm rot="13794879">
            <a:off x="10097375" y="1013492"/>
            <a:ext cx="349577" cy="982173"/>
          </a:xfrm>
          <a:prstGeom prst="triangle">
            <a:avLst/>
          </a:prstGeom>
          <a:gradFill>
            <a:gsLst>
              <a:gs pos="72000">
                <a:srgbClr val="8C64AB"/>
              </a:gs>
              <a:gs pos="38000">
                <a:srgbClr val="8C64AB"/>
              </a:gs>
              <a:gs pos="100000">
                <a:srgbClr val="C7B4D6"/>
              </a:gs>
              <a:gs pos="0">
                <a:srgbClr val="C7B4D6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54" name="等腰三角形 53"/>
          <p:cNvSpPr/>
          <p:nvPr/>
        </p:nvSpPr>
        <p:spPr>
          <a:xfrm rot="15765102">
            <a:off x="10260892" y="1376049"/>
            <a:ext cx="260976" cy="761366"/>
          </a:xfrm>
          <a:prstGeom prst="triangle">
            <a:avLst/>
          </a:prstGeom>
          <a:gradFill>
            <a:gsLst>
              <a:gs pos="55000">
                <a:srgbClr val="FFB633"/>
              </a:gs>
              <a:gs pos="70000">
                <a:srgbClr val="FFC561"/>
              </a:gs>
              <a:gs pos="41000">
                <a:srgbClr val="FFC561"/>
              </a:gs>
              <a:gs pos="100000">
                <a:srgbClr val="FFE0A7"/>
              </a:gs>
              <a:gs pos="0">
                <a:srgbClr val="FFE0A7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67" name="等腰三角形 66"/>
          <p:cNvSpPr/>
          <p:nvPr/>
        </p:nvSpPr>
        <p:spPr>
          <a:xfrm rot="2333699">
            <a:off x="1298193" y="4840624"/>
            <a:ext cx="349577" cy="982173"/>
          </a:xfrm>
          <a:prstGeom prst="triangle">
            <a:avLst/>
          </a:prstGeom>
          <a:gradFill>
            <a:gsLst>
              <a:gs pos="49550">
                <a:srgbClr val="3E6CC0"/>
              </a:gs>
              <a:gs pos="63000">
                <a:srgbClr val="3E6CC0"/>
              </a:gs>
              <a:gs pos="39000">
                <a:srgbClr val="3E6CC0"/>
              </a:gs>
              <a:gs pos="100000">
                <a:srgbClr val="B3C6E7"/>
              </a:gs>
              <a:gs pos="0">
                <a:srgbClr val="B3C6E7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69" name="等腰三角形 68"/>
          <p:cNvSpPr/>
          <p:nvPr/>
        </p:nvSpPr>
        <p:spPr>
          <a:xfrm rot="4303922">
            <a:off x="1177277" y="4726312"/>
            <a:ext cx="260976" cy="761366"/>
          </a:xfrm>
          <a:prstGeom prst="triangle">
            <a:avLst/>
          </a:prstGeom>
          <a:gradFill>
            <a:gsLst>
              <a:gs pos="49550">
                <a:srgbClr val="FFB633"/>
              </a:gs>
              <a:gs pos="61000">
                <a:srgbClr val="FFC561"/>
              </a:gs>
              <a:gs pos="39000">
                <a:srgbClr val="FFC561"/>
              </a:gs>
              <a:gs pos="100000">
                <a:srgbClr val="FFE0A7"/>
              </a:gs>
              <a:gs pos="0">
                <a:srgbClr val="FFE0A7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pic>
        <p:nvPicPr>
          <p:cNvPr id="70" name="3D 模型 69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"/>
          <a:stretch>
            <a:fillRect/>
          </a:stretch>
        </p:blipFill>
        <p:spPr>
          <a:xfrm rot="16538798">
            <a:off x="9037367" y="3780137"/>
            <a:ext cx="4486752" cy="4518701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4910750" y="866071"/>
            <a:ext cx="17970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文道潮黑" panose="02010600040101010101" pitchFamily="2" charset="-122"/>
                <a:ea typeface="文道潮黑" panose="02010600040101010101" pitchFamily="2" charset="-122"/>
                <a:cs typeface="阿里巴巴普惠体" panose="00020600040101010101" pitchFamily="18" charset="-122"/>
              </a:rPr>
              <a:t>第二关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文道潮黑" panose="02010600040101010101" pitchFamily="2" charset="-122"/>
              <a:ea typeface="文道潮黑" panose="02010600040101010101" pitchFamily="2" charset="-122"/>
              <a:cs typeface="阿里巴巴普惠体" panose="00020600040101010101" pitchFamily="18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4222" l="1804" r="97407">
                        <a14:foregroundMark x1="9470" y1="21926" x2="10372" y2="62963"/>
                        <a14:foregroundMark x1="10372" y1="62963" x2="13980" y2="41481"/>
                        <a14:foregroundMark x1="12411" y1="33492" x2="10372" y2="23111"/>
                        <a14:foregroundMark x1="13980" y1="41481" x2="12541" y2="34152"/>
                        <a14:foregroundMark x1="85469" y1="73448" x2="84893" y2="88296"/>
                        <a14:foregroundMark x1="86996" y1="34074" x2="85730" y2="66720"/>
                        <a14:foregroundMark x1="87260" y1="27259" x2="87128" y2="30667"/>
                        <a14:foregroundMark x1="84893" y1="88296" x2="91319" y2="58739"/>
                        <a14:foregroundMark x1="92391" y1="28935" x2="90981" y2="17630"/>
                        <a14:foregroundMark x1="94321" y1="44404" x2="93909" y2="41103"/>
                        <a14:foregroundMark x1="96642" y1="61363" x2="96843" y2="63852"/>
                        <a14:foregroundMark x1="95229" y1="43908" x2="95255" y2="44224"/>
                        <a14:foregroundMark x1="95006" y1="41147" x2="95178" y2="43275"/>
                        <a14:foregroundMark x1="96843" y1="63852" x2="96932" y2="61307"/>
                        <a14:foregroundMark x1="96750" y1="43935" x2="96273" y2="41198"/>
                        <a14:foregroundMark x1="57046" y1="0" x2="65163" y2="2667"/>
                        <a14:foregroundMark x1="1804" y1="16296" x2="6764" y2="15407"/>
                        <a14:foregroundMark x1="10417" y1="85960" x2="13416" y2="90815"/>
                        <a14:foregroundMark x1="5637" y1="78222" x2="6230" y2="79182"/>
                        <a14:foregroundMark x1="7568" y1="78353" x2="5073" y2="73037"/>
                        <a14:foregroundMark x1="13416" y1="90815" x2="10975" y2="85614"/>
                        <a14:foregroundMark x1="66858" y1="94939" x2="66178" y2="95111"/>
                        <a14:foregroundMark x1="77915" y1="92145" x2="75389" y2="92783"/>
                        <a14:foregroundMark x1="73008" y1="94583" x2="76879" y2="94284"/>
                        <a14:foregroundMark x1="66178" y1="95111" x2="66803" y2="95063"/>
                        <a14:backgroundMark x1="95941" y1="25185" x2="97294" y2="22222"/>
                        <a14:backgroundMark x1="96392" y1="21926" x2="95941" y2="41185"/>
                        <a14:backgroundMark x1="95941" y1="41185" x2="99098" y2="23704"/>
                        <a14:backgroundMark x1="99098" y1="23704" x2="98647" y2="21630"/>
                        <a14:backgroundMark x1="97182" y1="43852" x2="99098" y2="60889"/>
                        <a14:backgroundMark x1="99098" y1="60889" x2="99436" y2="40889"/>
                        <a14:backgroundMark x1="81623" y1="46074" x2="82413" y2="38222"/>
                        <a14:backgroundMark x1="14431" y1="31407" x2="14769" y2="31852"/>
                        <a14:backgroundMark x1="84442" y1="30667" x2="84442" y2="34074"/>
                        <a14:backgroundMark x1="82413" y1="68741" x2="84442" y2="74074"/>
                        <a14:backgroundMark x1="7779" y1="78222" x2="10710" y2="85778"/>
                        <a14:backgroundMark x1="68433" y1="91407" x2="76663" y2="89926"/>
                        <a14:backgroundMark x1="77339" y1="93333" x2="82751" y2="93333"/>
                        <a14:backgroundMark x1="91657" y1="46519" x2="92221" y2="58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687701">
            <a:off x="828342" y="921076"/>
            <a:ext cx="1763646" cy="1342122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917065" y="2179955"/>
            <a:ext cx="8343900" cy="1383665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2800" b="1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想要继续向前，每个人需要找到自己身上</a:t>
            </a:r>
            <a:r>
              <a:rPr lang="zh-CN" altLang="en-US" sz="2800" b="1" kern="100" dirty="0">
                <a:effectLst/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可以帮助自己战胜</a:t>
            </a:r>
            <a:r>
              <a:rPr lang="zh-CN" altLang="en-US" sz="2800" b="1" kern="100" dirty="0"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挑战的</a:t>
            </a:r>
            <a:r>
              <a:rPr lang="zh-CN" altLang="en-US" sz="2800" b="1" kern="100" dirty="0">
                <a:solidFill>
                  <a:srgbClr val="FF0000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最大优势</a:t>
            </a:r>
            <a:r>
              <a:rPr lang="zh-CN" altLang="en-US" sz="2800" b="1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。</a:t>
            </a:r>
            <a:endParaRPr lang="zh-CN" altLang="en-US" sz="2800" b="1" kern="1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62" name="图片 61"/>
          <p:cNvPicPr>
            <a:picLocks noChangeAspect="1"/>
          </p:cNvPicPr>
          <p:nvPr/>
        </p:nvPicPr>
        <p:blipFill rotWithShape="1">
          <a:blip r:embed="rId4"/>
          <a:srcRect l="1797" t="8774" r="1495" b="7464"/>
          <a:stretch>
            <a:fillRect/>
          </a:stretch>
        </p:blipFill>
        <p:spPr bwMode="auto">
          <a:xfrm>
            <a:off x="1894219" y="3581462"/>
            <a:ext cx="7889668" cy="1020262"/>
          </a:xfrm>
          <a:prstGeom prst="rect">
            <a:avLst/>
          </a:prstGeom>
          <a:ln>
            <a:noFill/>
          </a:ln>
        </p:spPr>
      </p:pic>
      <p:pic>
        <p:nvPicPr>
          <p:cNvPr id="63" name="图片 62"/>
          <p:cNvPicPr>
            <a:picLocks noChangeAspect="1"/>
          </p:cNvPicPr>
          <p:nvPr/>
        </p:nvPicPr>
        <p:blipFill rotWithShape="1">
          <a:blip r:embed="rId4"/>
          <a:srcRect l="1797" t="8774" r="1495" b="7464"/>
          <a:stretch>
            <a:fillRect/>
          </a:stretch>
        </p:blipFill>
        <p:spPr bwMode="auto">
          <a:xfrm>
            <a:off x="1894218" y="4140668"/>
            <a:ext cx="7889669" cy="1571531"/>
          </a:xfrm>
          <a:prstGeom prst="rect">
            <a:avLst/>
          </a:prstGeom>
          <a:ln>
            <a:noFill/>
          </a:ln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2000249" y="4025887"/>
            <a:ext cx="7718938" cy="464311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000248" y="3776656"/>
            <a:ext cx="7718939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2800" b="1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①</a:t>
            </a:r>
            <a:r>
              <a:rPr lang="zh-CN" altLang="en-US" sz="2800" b="1" u="sng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</a:t>
            </a:r>
            <a:r>
              <a:rPr lang="en-US" altLang="zh-CN" sz="2800" b="1" u="sng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(</a:t>
            </a:r>
            <a:r>
              <a:rPr lang="zh-CN" altLang="en-US" sz="2800" b="1" u="sng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姓名 ）</a:t>
            </a:r>
            <a:r>
              <a:rPr lang="zh-CN" altLang="en-US" sz="2800" b="1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r>
              <a:rPr lang="en-US" altLang="zh-CN" sz="2800" b="1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r>
              <a:rPr lang="zh-CN" altLang="en-US" sz="2800" b="1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强大的内心、</a:t>
            </a:r>
            <a:r>
              <a:rPr lang="zh-CN" altLang="en-US" sz="2800" b="1" u="sng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（组员各补充</a:t>
            </a:r>
            <a:r>
              <a:rPr lang="en-US" altLang="zh-CN" sz="2800" b="1" u="sng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1</a:t>
            </a:r>
            <a:r>
              <a:rPr lang="zh-CN" altLang="en-US" sz="2800" b="1" u="sng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个） 以上优势</a:t>
            </a:r>
            <a:r>
              <a:rPr lang="zh-CN" altLang="en-US" sz="2800" b="1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可以让我对接下来的挑战无所畏惧。</a:t>
            </a:r>
            <a:endParaRPr lang="zh-CN" altLang="en-US" sz="2800" b="1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7" name="潘佳杰 - 梵高先生的粉红桃树 (钢琴曲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80687" y="3695672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6428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平行四边形 3"/>
          <p:cNvSpPr/>
          <p:nvPr/>
        </p:nvSpPr>
        <p:spPr>
          <a:xfrm>
            <a:off x="-2438400" y="4972050"/>
            <a:ext cx="16992600" cy="1885950"/>
          </a:xfrm>
          <a:prstGeom prst="parallelogram">
            <a:avLst>
              <a:gd name="adj" fmla="val 122143"/>
            </a:avLst>
          </a:prstGeom>
          <a:solidFill>
            <a:srgbClr val="FFC5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14784" y="4242741"/>
            <a:ext cx="5469751" cy="2744539"/>
          </a:xfrm>
          <a:prstGeom prst="rect">
            <a:avLst/>
          </a:prstGeom>
        </p:spPr>
      </p:pic>
      <p:sp>
        <p:nvSpPr>
          <p:cNvPr id="8" name="矩形 6"/>
          <p:cNvSpPr/>
          <p:nvPr/>
        </p:nvSpPr>
        <p:spPr>
          <a:xfrm>
            <a:off x="486987" y="572375"/>
            <a:ext cx="11218026" cy="5521597"/>
          </a:xfrm>
          <a:custGeom>
            <a:avLst/>
            <a:gdLst>
              <a:gd name="connsiteX0" fmla="*/ 72000 w 11218026"/>
              <a:gd name="connsiteY0" fmla="*/ 0 h 5033876"/>
              <a:gd name="connsiteX1" fmla="*/ 11146025 w 11218026"/>
              <a:gd name="connsiteY1" fmla="*/ 0 h 5033876"/>
              <a:gd name="connsiteX2" fmla="*/ 11218026 w 11218026"/>
              <a:gd name="connsiteY2" fmla="*/ 72000 h 5033876"/>
              <a:gd name="connsiteX3" fmla="*/ 11218026 w 11218026"/>
              <a:gd name="connsiteY3" fmla="*/ 4961876 h 5033876"/>
              <a:gd name="connsiteX4" fmla="*/ 11146025 w 11218026"/>
              <a:gd name="connsiteY4" fmla="*/ 5033876 h 5033876"/>
              <a:gd name="connsiteX5" fmla="*/ 72000 w 11218026"/>
              <a:gd name="connsiteY5" fmla="*/ 5033876 h 5033876"/>
              <a:gd name="connsiteX6" fmla="*/ 0 w 11218026"/>
              <a:gd name="connsiteY6" fmla="*/ 4961876 h 5033876"/>
              <a:gd name="connsiteX7" fmla="*/ 0 w 11218026"/>
              <a:gd name="connsiteY7" fmla="*/ 72000 h 5033876"/>
              <a:gd name="connsiteX8" fmla="*/ 72000 w 11218026"/>
              <a:gd name="connsiteY8" fmla="*/ 0 h 5033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18026" h="5033876">
                <a:moveTo>
                  <a:pt x="72000" y="0"/>
                </a:moveTo>
                <a:lnTo>
                  <a:pt x="11146025" y="0"/>
                </a:lnTo>
                <a:cubicBezTo>
                  <a:pt x="11185770" y="0"/>
                  <a:pt x="11218026" y="32256"/>
                  <a:pt x="11218026" y="72000"/>
                </a:cubicBezTo>
                <a:lnTo>
                  <a:pt x="11218026" y="4961876"/>
                </a:lnTo>
                <a:cubicBezTo>
                  <a:pt x="11218026" y="5001620"/>
                  <a:pt x="11185770" y="5033876"/>
                  <a:pt x="11146025" y="5033876"/>
                </a:cubicBezTo>
                <a:lnTo>
                  <a:pt x="72000" y="5033876"/>
                </a:lnTo>
                <a:cubicBezTo>
                  <a:pt x="32256" y="5033876"/>
                  <a:pt x="0" y="5001620"/>
                  <a:pt x="0" y="4961876"/>
                </a:cubicBezTo>
                <a:lnTo>
                  <a:pt x="0" y="72000"/>
                </a:lnTo>
                <a:cubicBezTo>
                  <a:pt x="0" y="32256"/>
                  <a:pt x="32256" y="0"/>
                  <a:pt x="72000" y="0"/>
                </a:cubicBezTo>
              </a:path>
            </a:pathLst>
          </a:custGeom>
          <a:solidFill>
            <a:schemeClr val="bg1"/>
          </a:solidFill>
          <a:ln>
            <a:noFill/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>
              <a:solidFill>
                <a:schemeClr val="lt1"/>
              </a:solidFill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2">
            <a:alphaModFix amt="42000"/>
          </a:blip>
          <a:stretch>
            <a:fillRect/>
          </a:stretch>
        </p:blipFill>
        <p:spPr>
          <a:xfrm>
            <a:off x="8966099" y="3569313"/>
            <a:ext cx="3033881" cy="3030126"/>
          </a:xfrm>
          <a:prstGeom prst="rect">
            <a:avLst/>
          </a:prstGeom>
        </p:spPr>
      </p:pic>
      <p:pic>
        <p:nvPicPr>
          <p:cNvPr id="12" name="图片 11" descr="图片包含 杯子, 容器, 桌子, 塑料&#10;&#10;描述已自动生成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1741" y="3769453"/>
            <a:ext cx="3174550" cy="3174550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4331335" y="572135"/>
            <a:ext cx="552069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b="1" dirty="0">
                <a:latin typeface="微软雅黑" panose="020B0503020204020204" pitchFamily="34" charset="-122"/>
                <a:ea typeface="微软雅黑" panose="020B0503020204020204" pitchFamily="34" charset="-122"/>
                <a:cs typeface="阿里巴巴普惠体" panose="00020600040101010101" pitchFamily="18" charset="-122"/>
              </a:rPr>
              <a:t>如果表情会说话</a:t>
            </a:r>
            <a:endParaRPr lang="zh-CN" altLang="en-US" sz="4800" b="1" dirty="0">
              <a:latin typeface="微软雅黑" panose="020B0503020204020204" pitchFamily="34" charset="-122"/>
              <a:ea typeface="微软雅黑" panose="020B0503020204020204" pitchFamily="34" charset="-122"/>
              <a:cs typeface="阿里巴巴普惠体" panose="00020600040101010101" pitchFamily="18" charset="-122"/>
            </a:endParaRPr>
          </a:p>
        </p:txBody>
      </p:sp>
      <p:pic>
        <p:nvPicPr>
          <p:cNvPr id="95" name="图片 94" descr="图片包含 物体, 游戏机, 灯, 灯光&#10;&#10;描述已自动生成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3934" y="270142"/>
            <a:ext cx="2214707" cy="1373679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5310505" y="2029460"/>
            <a:ext cx="6621780" cy="25533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4000" b="1" kern="100" dirty="0">
                <a:effectLst/>
                <a:latin typeface="楷体" panose="02010609060101010101" charset="-122"/>
                <a:ea typeface="楷体" panose="02010609060101010101" charset="-122"/>
                <a:cs typeface="Times New Roman" panose="02020603050405020304" pitchFamily="18" charset="0"/>
              </a:rPr>
              <a:t>请</a:t>
            </a:r>
            <a:r>
              <a:rPr lang="zh-CN" altLang="zh-CN" sz="4000" b="1" kern="100" dirty="0">
                <a:effectLst/>
                <a:latin typeface="楷体" panose="02010609060101010101" charset="-122"/>
                <a:ea typeface="楷体" panose="02010609060101010101" charset="-122"/>
                <a:cs typeface="Times New Roman" panose="02020603050405020304" pitchFamily="18" charset="0"/>
              </a:rPr>
              <a:t>选</a:t>
            </a:r>
            <a:r>
              <a:rPr lang="zh-CN" altLang="en-US" sz="4000" b="1" kern="100" dirty="0">
                <a:effectLst/>
                <a:latin typeface="楷体" panose="02010609060101010101" charset="-122"/>
                <a:ea typeface="楷体" panose="02010609060101010101" charset="-122"/>
                <a:cs typeface="Times New Roman" panose="02020603050405020304" pitchFamily="18" charset="0"/>
              </a:rPr>
              <a:t>择适合的</a:t>
            </a:r>
            <a:r>
              <a:rPr lang="zh-CN" altLang="zh-CN" sz="4000" b="1" kern="100" dirty="0">
                <a:effectLst/>
                <a:latin typeface="楷体" panose="02010609060101010101" charset="-122"/>
                <a:ea typeface="楷体" panose="02010609060101010101" charset="-122"/>
                <a:cs typeface="Times New Roman" panose="02020603050405020304" pitchFamily="18" charset="0"/>
              </a:rPr>
              <a:t>表情</a:t>
            </a:r>
            <a:r>
              <a:rPr lang="zh-CN" altLang="en-US" sz="4000" b="1" kern="100" dirty="0">
                <a:effectLst/>
                <a:latin typeface="楷体" panose="02010609060101010101" charset="-122"/>
                <a:ea typeface="楷体" panose="02010609060101010101" charset="-122"/>
                <a:cs typeface="Times New Roman" panose="02020603050405020304" pitchFamily="18" charset="0"/>
              </a:rPr>
              <a:t>，</a:t>
            </a:r>
            <a:endParaRPr lang="zh-CN" altLang="en-US" sz="4000" b="1" kern="100" dirty="0">
              <a:effectLst/>
              <a:latin typeface="楷体" panose="02010609060101010101" charset="-122"/>
              <a:ea typeface="楷体" panose="02010609060101010101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4000" b="1" kern="100" dirty="0">
                <a:effectLst/>
                <a:latin typeface="楷体" panose="02010609060101010101" charset="-122"/>
                <a:ea typeface="楷体" panose="02010609060101010101" charset="-122"/>
                <a:cs typeface="Times New Roman" panose="02020603050405020304" pitchFamily="18" charset="0"/>
              </a:rPr>
              <a:t>来表达</a:t>
            </a:r>
            <a:r>
              <a:rPr lang="zh-CN" altLang="zh-CN" sz="4000" b="1" kern="100" dirty="0">
                <a:effectLst/>
                <a:latin typeface="楷体" panose="02010609060101010101" charset="-122"/>
                <a:ea typeface="楷体" panose="02010609060101010101" charset="-122"/>
                <a:cs typeface="Times New Roman" panose="02020603050405020304" pitchFamily="18" charset="0"/>
              </a:rPr>
              <a:t>你</a:t>
            </a:r>
            <a:r>
              <a:rPr lang="zh-CN" altLang="en-US" sz="4000" b="1" kern="100" dirty="0">
                <a:latin typeface="楷体" panose="02010609060101010101" charset="-122"/>
                <a:ea typeface="楷体" panose="02010609060101010101" charset="-122"/>
                <a:cs typeface="Times New Roman" panose="02020603050405020304" pitchFamily="18" charset="0"/>
              </a:rPr>
              <a:t>近期的学习状态</a:t>
            </a:r>
            <a:r>
              <a:rPr lang="zh-CN" altLang="en-US" sz="4000" b="1" kern="100" dirty="0">
                <a:effectLst/>
                <a:latin typeface="楷体" panose="02010609060101010101" charset="-122"/>
                <a:ea typeface="楷体" panose="02010609060101010101" charset="-122"/>
                <a:cs typeface="Times New Roman" panose="02020603050405020304" pitchFamily="18" charset="0"/>
              </a:rPr>
              <a:t>。</a:t>
            </a:r>
            <a:endParaRPr lang="zh-CN" altLang="zh-CN" sz="4000" b="1" kern="100" dirty="0">
              <a:effectLst/>
              <a:latin typeface="楷体" panose="02010609060101010101" charset="-122"/>
              <a:ea typeface="楷体" panose="02010609060101010101" charset="-122"/>
              <a:cs typeface="Times New Roman" panose="02020603050405020304" pitchFamily="18" charset="0"/>
            </a:endParaRPr>
          </a:p>
          <a:p>
            <a:pPr algn="l"/>
            <a:endParaRPr lang="zh-CN" altLang="zh-CN" sz="4000" b="1" kern="100" dirty="0">
              <a:effectLst/>
              <a:latin typeface="楷体" panose="02010609060101010101" charset="-122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3299" y="5024071"/>
            <a:ext cx="789396" cy="76120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08058" y="5063133"/>
            <a:ext cx="758014" cy="730942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7"/>
          <a:srcRect r="7751"/>
          <a:stretch>
            <a:fillRect/>
          </a:stretch>
        </p:blipFill>
        <p:spPr>
          <a:xfrm>
            <a:off x="2517782" y="5111119"/>
            <a:ext cx="729855" cy="686854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74255" y="2764044"/>
            <a:ext cx="777250" cy="72365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9"/>
          <a:srcRect r="14901" b="4108"/>
          <a:stretch>
            <a:fillRect/>
          </a:stretch>
        </p:blipFill>
        <p:spPr>
          <a:xfrm>
            <a:off x="2458792" y="2821127"/>
            <a:ext cx="692667" cy="624405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15841" y="3910087"/>
            <a:ext cx="868533" cy="730942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78297" y="1605941"/>
            <a:ext cx="852879" cy="723654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56436" y="1606742"/>
            <a:ext cx="692667" cy="718322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537945" y="3908784"/>
            <a:ext cx="754460" cy="718101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63255" y="2814662"/>
            <a:ext cx="777250" cy="667421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75446" y="1592824"/>
            <a:ext cx="765748" cy="730942"/>
          </a:xfrm>
          <a:prstGeom prst="rect">
            <a:avLst/>
          </a:prstGeom>
        </p:spPr>
      </p:pic>
      <p:pic>
        <p:nvPicPr>
          <p:cNvPr id="43" name="图片 4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526795" y="5054088"/>
            <a:ext cx="754460" cy="70901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17"/>
          <a:srcRect l="11593" t="10124" r="12243" b="15151"/>
          <a:stretch>
            <a:fillRect/>
          </a:stretch>
        </p:blipFill>
        <p:spPr>
          <a:xfrm>
            <a:off x="4586969" y="1612980"/>
            <a:ext cx="700632" cy="687383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18"/>
          <a:srcRect l="16860" t="13131" r="10105" b="15587"/>
          <a:stretch>
            <a:fillRect/>
          </a:stretch>
        </p:blipFill>
        <p:spPr>
          <a:xfrm>
            <a:off x="4586969" y="2774727"/>
            <a:ext cx="661693" cy="637311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19"/>
          <a:srcRect l="15618" r="12811" b="15365"/>
          <a:stretch>
            <a:fillRect/>
          </a:stretch>
        </p:blipFill>
        <p:spPr>
          <a:xfrm>
            <a:off x="4608058" y="3884780"/>
            <a:ext cx="702341" cy="753016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486021" y="3859822"/>
            <a:ext cx="808857" cy="796412"/>
          </a:xfrm>
          <a:prstGeom prst="rect">
            <a:avLst/>
          </a:prstGeom>
        </p:spPr>
      </p:pic>
      <p:sp>
        <p:nvSpPr>
          <p:cNvPr id="27" name="文本框 26"/>
          <p:cNvSpPr txBox="1"/>
          <p:nvPr/>
        </p:nvSpPr>
        <p:spPr>
          <a:xfrm>
            <a:off x="1650445" y="2336813"/>
            <a:ext cx="330573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b="1" dirty="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1</a:t>
            </a:r>
            <a:endParaRPr lang="en-US" altLang="zh-CN" b="1" dirty="0"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2586652" y="2347543"/>
            <a:ext cx="330573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b="1" dirty="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2</a:t>
            </a:r>
            <a:endParaRPr lang="en-US" altLang="zh-CN" b="1" dirty="0"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3678181" y="2327273"/>
            <a:ext cx="330573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b="1" dirty="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3</a:t>
            </a:r>
            <a:endParaRPr lang="en-US" altLang="zh-CN" b="1" dirty="0"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4741118" y="2313045"/>
            <a:ext cx="330573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b="1" dirty="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4</a:t>
            </a:r>
            <a:endParaRPr lang="en-US" altLang="zh-CN" b="1" dirty="0"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sp>
        <p:nvSpPr>
          <p:cNvPr id="46" name="文本框 45"/>
          <p:cNvSpPr txBox="1"/>
          <p:nvPr/>
        </p:nvSpPr>
        <p:spPr>
          <a:xfrm>
            <a:off x="1664145" y="3511419"/>
            <a:ext cx="330573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b="1" dirty="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5</a:t>
            </a:r>
            <a:endParaRPr lang="en-US" altLang="zh-CN" b="1" dirty="0"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sp>
        <p:nvSpPr>
          <p:cNvPr id="47" name="文本框 46"/>
          <p:cNvSpPr txBox="1"/>
          <p:nvPr/>
        </p:nvSpPr>
        <p:spPr>
          <a:xfrm>
            <a:off x="2665575" y="3490490"/>
            <a:ext cx="330573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dirty="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6</a:t>
            </a:r>
            <a:endParaRPr lang="zh-CN" altLang="en-US" dirty="0"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sp>
        <p:nvSpPr>
          <p:cNvPr id="48" name="文本框 47"/>
          <p:cNvSpPr txBox="1"/>
          <p:nvPr/>
        </p:nvSpPr>
        <p:spPr>
          <a:xfrm>
            <a:off x="3733804" y="3498312"/>
            <a:ext cx="330573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b="1" dirty="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7</a:t>
            </a:r>
            <a:endParaRPr lang="en-US" altLang="zh-CN" b="1" dirty="0"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sp>
        <p:nvSpPr>
          <p:cNvPr id="49" name="文本框 48"/>
          <p:cNvSpPr txBox="1"/>
          <p:nvPr/>
        </p:nvSpPr>
        <p:spPr>
          <a:xfrm>
            <a:off x="4741118" y="3468111"/>
            <a:ext cx="423124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b="1" dirty="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8</a:t>
            </a:r>
            <a:endParaRPr lang="en-US" altLang="zh-CN" b="1" dirty="0"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sp>
        <p:nvSpPr>
          <p:cNvPr id="50" name="文本框 49"/>
          <p:cNvSpPr txBox="1"/>
          <p:nvPr/>
        </p:nvSpPr>
        <p:spPr>
          <a:xfrm>
            <a:off x="1657595" y="4654739"/>
            <a:ext cx="423124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b="1" dirty="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9</a:t>
            </a:r>
            <a:endParaRPr lang="en-US" altLang="zh-CN" b="1" dirty="0"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sp>
        <p:nvSpPr>
          <p:cNvPr id="51" name="文本框 50"/>
          <p:cNvSpPr txBox="1"/>
          <p:nvPr/>
        </p:nvSpPr>
        <p:spPr>
          <a:xfrm>
            <a:off x="2651338" y="4654739"/>
            <a:ext cx="509587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b="1" dirty="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10</a:t>
            </a:r>
            <a:endParaRPr lang="en-US" altLang="zh-CN" b="1" dirty="0"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sp>
        <p:nvSpPr>
          <p:cNvPr id="52" name="文本框 51"/>
          <p:cNvSpPr txBox="1"/>
          <p:nvPr/>
        </p:nvSpPr>
        <p:spPr>
          <a:xfrm>
            <a:off x="3678181" y="4645938"/>
            <a:ext cx="509587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b="1" dirty="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11</a:t>
            </a:r>
            <a:endParaRPr lang="en-US" altLang="zh-CN" b="1" dirty="0"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sp>
        <p:nvSpPr>
          <p:cNvPr id="53" name="文本框 52"/>
          <p:cNvSpPr txBox="1"/>
          <p:nvPr/>
        </p:nvSpPr>
        <p:spPr>
          <a:xfrm>
            <a:off x="4720925" y="4651135"/>
            <a:ext cx="509587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b="1" dirty="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12</a:t>
            </a:r>
            <a:endParaRPr lang="en-US" altLang="zh-CN" b="1" dirty="0"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sp>
        <p:nvSpPr>
          <p:cNvPr id="54" name="文本框 53"/>
          <p:cNvSpPr txBox="1"/>
          <p:nvPr/>
        </p:nvSpPr>
        <p:spPr>
          <a:xfrm>
            <a:off x="1533203" y="5738350"/>
            <a:ext cx="649492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b="1" dirty="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13</a:t>
            </a:r>
            <a:endParaRPr lang="en-US" altLang="zh-CN" b="1" dirty="0"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sp>
        <p:nvSpPr>
          <p:cNvPr id="55" name="文本框 54"/>
          <p:cNvSpPr txBox="1"/>
          <p:nvPr/>
        </p:nvSpPr>
        <p:spPr>
          <a:xfrm>
            <a:off x="2628870" y="5763646"/>
            <a:ext cx="649492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b="1" dirty="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14</a:t>
            </a:r>
            <a:endParaRPr lang="en-US" altLang="zh-CN" b="1" dirty="0"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sp>
        <p:nvSpPr>
          <p:cNvPr id="56" name="文本框 55"/>
          <p:cNvSpPr txBox="1"/>
          <p:nvPr/>
        </p:nvSpPr>
        <p:spPr>
          <a:xfrm>
            <a:off x="3693812" y="5769942"/>
            <a:ext cx="649492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b="1" dirty="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15</a:t>
            </a:r>
            <a:endParaRPr lang="en-US" altLang="zh-CN" b="1" dirty="0"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sp>
        <p:nvSpPr>
          <p:cNvPr id="57" name="文本框 56"/>
          <p:cNvSpPr txBox="1"/>
          <p:nvPr/>
        </p:nvSpPr>
        <p:spPr>
          <a:xfrm>
            <a:off x="4720113" y="5763646"/>
            <a:ext cx="649492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b="1" dirty="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16</a:t>
            </a:r>
            <a:endParaRPr lang="en-US" altLang="zh-CN" b="1" dirty="0"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: 圆角 14"/>
          <p:cNvSpPr/>
          <p:nvPr/>
        </p:nvSpPr>
        <p:spPr>
          <a:xfrm>
            <a:off x="612043" y="492148"/>
            <a:ext cx="10870587" cy="5624887"/>
          </a:xfrm>
          <a:prstGeom prst="roundRect">
            <a:avLst>
              <a:gd name="adj" fmla="val 3480"/>
            </a:avLst>
          </a:prstGeom>
          <a:solidFill>
            <a:schemeClr val="bg1"/>
          </a:solidFill>
          <a:ln>
            <a:noFill/>
          </a:ln>
          <a:effectLst>
            <a:outerShdw blurRad="215900" algn="ctr" rotWithShape="0">
              <a:srgbClr val="CE8152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800" dirty="0" err="1">
                <a:effectLst/>
                <a:ea typeface="宋体" panose="02010600030101010101" pitchFamily="2" charset="-122"/>
                <a:cs typeface="Times New Roman" panose="02020603050405020304" pitchFamily="18" charset="0"/>
              </a:rPr>
              <a:t>i</a:t>
            </a:r>
            <a:r>
              <a:rPr lang="zh-CN" altLang="zh-CN" sz="1800" dirty="0">
                <a:effectLst/>
                <a:ea typeface="宋体" panose="02010600030101010101" pitchFamily="2" charset="-122"/>
                <a:cs typeface="Times New Roman" panose="02020603050405020304" pitchFamily="18" charset="0"/>
              </a:rPr>
              <a:t>豁然开朗的愉悦、兴奋区</a:t>
            </a:r>
            <a:endParaRPr lang="zh-CN" altLang="en-US" dirty="0"/>
          </a:p>
        </p:txBody>
      </p:sp>
      <p:grpSp>
        <p:nvGrpSpPr>
          <p:cNvPr id="63" name="组合 62"/>
          <p:cNvGrpSpPr/>
          <p:nvPr/>
        </p:nvGrpSpPr>
        <p:grpSpPr>
          <a:xfrm>
            <a:off x="1251264" y="1031910"/>
            <a:ext cx="534588" cy="108296"/>
            <a:chOff x="1262743" y="1052847"/>
            <a:chExt cx="534588" cy="108296"/>
          </a:xfrm>
          <a:solidFill>
            <a:srgbClr val="FFB633"/>
          </a:solidFill>
        </p:grpSpPr>
        <p:sp>
          <p:nvSpPr>
            <p:cNvPr id="64" name="矩形 63"/>
            <p:cNvSpPr/>
            <p:nvPr/>
          </p:nvSpPr>
          <p:spPr>
            <a:xfrm>
              <a:off x="1262743" y="1052847"/>
              <a:ext cx="108296" cy="10829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5" name="矩形 64"/>
            <p:cNvSpPr/>
            <p:nvPr/>
          </p:nvSpPr>
          <p:spPr>
            <a:xfrm>
              <a:off x="1475889" y="1052847"/>
              <a:ext cx="108296" cy="108296"/>
            </a:xfrm>
            <a:prstGeom prst="rect">
              <a:avLst/>
            </a:prstGeom>
            <a:solidFill>
              <a:srgbClr val="8C64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6" name="矩形 65"/>
            <p:cNvSpPr/>
            <p:nvPr/>
          </p:nvSpPr>
          <p:spPr>
            <a:xfrm>
              <a:off x="1689035" y="1052847"/>
              <a:ext cx="108296" cy="10829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2218690" y="615315"/>
            <a:ext cx="391350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4800" b="1" dirty="0">
                <a:latin typeface="微软雅黑" panose="020B0503020204020204" pitchFamily="34" charset="-122"/>
                <a:ea typeface="微软雅黑" panose="020B0503020204020204" pitchFamily="34" charset="-122"/>
                <a:cs typeface="阿里巴巴普惠体" panose="00020600040101010101" pitchFamily="18" charset="-122"/>
              </a:rPr>
              <a:t>通关密码</a:t>
            </a:r>
            <a:endParaRPr lang="zh-CN" altLang="en-US" sz="4800" b="1" dirty="0">
              <a:latin typeface="微软雅黑" panose="020B0503020204020204" pitchFamily="34" charset="-122"/>
              <a:ea typeface="微软雅黑" panose="020B0503020204020204" pitchFamily="34" charset="-122"/>
              <a:cs typeface="阿里巴巴普惠体" panose="00020600040101010101" pitchFamily="18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32447" y="2552641"/>
            <a:ext cx="3327106" cy="327815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1250950" y="1445260"/>
            <a:ext cx="9874885" cy="163195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3600" b="1" dirty="0">
                <a:latin typeface="黑体" panose="02010609060101010101" charset="-122"/>
                <a:ea typeface="黑体" panose="02010609060101010101" charset="-122"/>
                <a:cs typeface="阿里巴巴普惠体" panose="00020600040101010101" pitchFamily="18" charset="-122"/>
              </a:rPr>
              <a:t>看到自己有这么多的优势可以去应对困难，你有怎样的感受？</a:t>
            </a:r>
            <a:endParaRPr lang="zh-CN" altLang="en-US" sz="3600" b="1" dirty="0">
              <a:latin typeface="黑体" panose="02010609060101010101" charset="-122"/>
              <a:ea typeface="黑体" panose="02010609060101010101" charset="-122"/>
              <a:cs typeface="阿里巴巴普惠体" panose="00020600040101010101" pitchFamily="18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2153285" y="2967355"/>
            <a:ext cx="8412480" cy="15684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66700" algn="just">
              <a:lnSpc>
                <a:spcPct val="150000"/>
              </a:lnSpc>
            </a:pPr>
            <a:r>
              <a:rPr lang="zh-CN" altLang="zh-CN" sz="3200" b="1" dirty="0">
                <a:latin typeface="楷体" panose="02010609060101010101" charset="-122"/>
                <a:ea typeface="楷体" panose="02010609060101010101" charset="-122"/>
              </a:rPr>
              <a:t>看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见</a:t>
            </a:r>
            <a:r>
              <a:rPr lang="zh-CN" altLang="zh-CN" sz="3200" b="1" dirty="0">
                <a:latin typeface="楷体" panose="02010609060101010101" charset="-122"/>
                <a:ea typeface="楷体" panose="02010609060101010101" charset="-122"/>
              </a:rPr>
              <a:t>自己，相信自己，坚持自己，</a:t>
            </a:r>
            <a:endParaRPr lang="en-US" altLang="zh-CN" sz="3200" b="1" dirty="0">
              <a:latin typeface="楷体" panose="02010609060101010101" charset="-122"/>
              <a:ea typeface="楷体" panose="02010609060101010101" charset="-122"/>
            </a:endParaRPr>
          </a:p>
          <a:p>
            <a:pPr indent="266700" algn="just">
              <a:lnSpc>
                <a:spcPct val="150000"/>
              </a:lnSpc>
            </a:pPr>
            <a:r>
              <a:rPr lang="zh-CN" altLang="zh-CN" sz="3200" b="1" dirty="0">
                <a:latin typeface="楷体" panose="02010609060101010101" charset="-122"/>
                <a:ea typeface="楷体" panose="02010609060101010101" charset="-122"/>
              </a:rPr>
              <a:t>将来一定也能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成就</a:t>
            </a:r>
            <a:r>
              <a:rPr lang="zh-CN" altLang="zh-CN" sz="3200" b="1" dirty="0">
                <a:latin typeface="楷体" panose="02010609060101010101" charset="-122"/>
                <a:ea typeface="楷体" panose="02010609060101010101" charset="-122"/>
              </a:rPr>
              <a:t>自己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zh-CN" altLang="en-US" sz="32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998345" y="4523105"/>
            <a:ext cx="9243060" cy="156845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indent="266700" algn="just">
              <a:lnSpc>
                <a:spcPct val="150000"/>
              </a:lnSpc>
            </a:pPr>
            <a:r>
              <a:rPr lang="zh-CN" altLang="zh-CN" sz="3200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信念感</a:t>
            </a:r>
            <a:r>
              <a:rPr lang="zh-CN" altLang="en-US" sz="3200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：</a:t>
            </a:r>
            <a:r>
              <a:rPr lang="zh-CN" altLang="en-US" sz="3200" b="1" dirty="0">
                <a:latin typeface="黑体" panose="02010609060101010101" charset="-122"/>
                <a:ea typeface="黑体" panose="02010609060101010101" charset="-122"/>
              </a:rPr>
              <a:t>来源于自身且长期存在的内在能量，</a:t>
            </a:r>
            <a:endParaRPr lang="en-US" altLang="zh-CN" sz="3200" b="1" dirty="0">
              <a:latin typeface="黑体" panose="02010609060101010101" charset="-122"/>
              <a:ea typeface="黑体" panose="02010609060101010101" charset="-122"/>
            </a:endParaRPr>
          </a:p>
          <a:p>
            <a:pPr indent="266700" algn="just">
              <a:lnSpc>
                <a:spcPct val="150000"/>
              </a:lnSpc>
            </a:pPr>
            <a:r>
              <a:rPr lang="zh-CN" altLang="en-US" sz="3200" b="1" dirty="0">
                <a:latin typeface="黑体" panose="02010609060101010101" charset="-122"/>
                <a:ea typeface="黑体" panose="02010609060101010101" charset="-122"/>
              </a:rPr>
              <a:t>一道重要的心理防线。</a:t>
            </a:r>
            <a:endParaRPr lang="zh-CN" altLang="en-US" sz="3200" b="1" dirty="0"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: 圆角 14"/>
          <p:cNvSpPr/>
          <p:nvPr/>
        </p:nvSpPr>
        <p:spPr>
          <a:xfrm>
            <a:off x="674247" y="641436"/>
            <a:ext cx="10870587" cy="5624887"/>
          </a:xfrm>
          <a:prstGeom prst="roundRect">
            <a:avLst>
              <a:gd name="adj" fmla="val 3480"/>
            </a:avLst>
          </a:prstGeom>
          <a:solidFill>
            <a:schemeClr val="bg1"/>
          </a:solidFill>
          <a:ln>
            <a:noFill/>
          </a:ln>
          <a:effectLst>
            <a:outerShdw blurRad="215900" algn="ctr" rotWithShape="0">
              <a:srgbClr val="CE8152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zh-CN" sz="1800" dirty="0">
                <a:effectLst/>
                <a:ea typeface="宋体" panose="02010600030101010101" pitchFamily="2" charset="-122"/>
                <a:cs typeface="Times New Roman" panose="02020603050405020304" pitchFamily="18" charset="0"/>
              </a:rPr>
              <a:t>豁然开朗的愉悦、兴奋区</a:t>
            </a:r>
            <a:endParaRPr lang="zh-CN" altLang="en-US" dirty="0"/>
          </a:p>
        </p:txBody>
      </p:sp>
      <p:grpSp>
        <p:nvGrpSpPr>
          <p:cNvPr id="63" name="组合 62"/>
          <p:cNvGrpSpPr/>
          <p:nvPr/>
        </p:nvGrpSpPr>
        <p:grpSpPr>
          <a:xfrm>
            <a:off x="1251264" y="1031910"/>
            <a:ext cx="534588" cy="108296"/>
            <a:chOff x="1262743" y="1052847"/>
            <a:chExt cx="534588" cy="108296"/>
          </a:xfrm>
          <a:solidFill>
            <a:srgbClr val="FFB633"/>
          </a:solidFill>
        </p:grpSpPr>
        <p:sp>
          <p:nvSpPr>
            <p:cNvPr id="64" name="矩形 63"/>
            <p:cNvSpPr/>
            <p:nvPr/>
          </p:nvSpPr>
          <p:spPr>
            <a:xfrm>
              <a:off x="1262743" y="1052847"/>
              <a:ext cx="108296" cy="10829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5" name="矩形 64"/>
            <p:cNvSpPr/>
            <p:nvPr/>
          </p:nvSpPr>
          <p:spPr>
            <a:xfrm>
              <a:off x="1475889" y="1052847"/>
              <a:ext cx="108296" cy="108296"/>
            </a:xfrm>
            <a:prstGeom prst="rect">
              <a:avLst/>
            </a:prstGeom>
            <a:solidFill>
              <a:srgbClr val="8C64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6" name="矩形 65"/>
            <p:cNvSpPr/>
            <p:nvPr/>
          </p:nvSpPr>
          <p:spPr>
            <a:xfrm>
              <a:off x="1689035" y="1052847"/>
              <a:ext cx="108296" cy="10829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任意多边形: 形状 2"/>
          <p:cNvSpPr/>
          <p:nvPr/>
        </p:nvSpPr>
        <p:spPr>
          <a:xfrm rot="207770">
            <a:off x="3007525" y="2242790"/>
            <a:ext cx="5564975" cy="3236466"/>
          </a:xfrm>
          <a:custGeom>
            <a:avLst/>
            <a:gdLst>
              <a:gd name="connsiteX0" fmla="*/ 0 w 4907757"/>
              <a:gd name="connsiteY0" fmla="*/ 493266 h 2343498"/>
              <a:gd name="connsiteX1" fmla="*/ 528638 w 4907757"/>
              <a:gd name="connsiteY1" fmla="*/ 486123 h 2343498"/>
              <a:gd name="connsiteX2" fmla="*/ 571500 w 4907757"/>
              <a:gd name="connsiteY2" fmla="*/ 493266 h 2343498"/>
              <a:gd name="connsiteX3" fmla="*/ 621507 w 4907757"/>
              <a:gd name="connsiteY3" fmla="*/ 500410 h 2343498"/>
              <a:gd name="connsiteX4" fmla="*/ 700088 w 4907757"/>
              <a:gd name="connsiteY4" fmla="*/ 536129 h 2343498"/>
              <a:gd name="connsiteX5" fmla="*/ 742950 w 4907757"/>
              <a:gd name="connsiteY5" fmla="*/ 564704 h 2343498"/>
              <a:gd name="connsiteX6" fmla="*/ 764382 w 4907757"/>
              <a:gd name="connsiteY6" fmla="*/ 578991 h 2343498"/>
              <a:gd name="connsiteX7" fmla="*/ 785813 w 4907757"/>
              <a:gd name="connsiteY7" fmla="*/ 593279 h 2343498"/>
              <a:gd name="connsiteX8" fmla="*/ 800100 w 4907757"/>
              <a:gd name="connsiteY8" fmla="*/ 621854 h 2343498"/>
              <a:gd name="connsiteX9" fmla="*/ 821532 w 4907757"/>
              <a:gd name="connsiteY9" fmla="*/ 671860 h 2343498"/>
              <a:gd name="connsiteX10" fmla="*/ 835819 w 4907757"/>
              <a:gd name="connsiteY10" fmla="*/ 693291 h 2343498"/>
              <a:gd name="connsiteX11" fmla="*/ 857250 w 4907757"/>
              <a:gd name="connsiteY11" fmla="*/ 821879 h 2343498"/>
              <a:gd name="connsiteX12" fmla="*/ 864394 w 4907757"/>
              <a:gd name="connsiteY12" fmla="*/ 850454 h 2343498"/>
              <a:gd name="connsiteX13" fmla="*/ 871538 w 4907757"/>
              <a:gd name="connsiteY13" fmla="*/ 907604 h 2343498"/>
              <a:gd name="connsiteX14" fmla="*/ 878682 w 4907757"/>
              <a:gd name="connsiteY14" fmla="*/ 971898 h 2343498"/>
              <a:gd name="connsiteX15" fmla="*/ 1007269 w 4907757"/>
              <a:gd name="connsiteY15" fmla="*/ 1193354 h 2343498"/>
              <a:gd name="connsiteX16" fmla="*/ 1057275 w 4907757"/>
              <a:gd name="connsiteY16" fmla="*/ 1307654 h 2343498"/>
              <a:gd name="connsiteX17" fmla="*/ 1078707 w 4907757"/>
              <a:gd name="connsiteY17" fmla="*/ 1364804 h 2343498"/>
              <a:gd name="connsiteX18" fmla="*/ 1107282 w 4907757"/>
              <a:gd name="connsiteY18" fmla="*/ 1464816 h 2343498"/>
              <a:gd name="connsiteX19" fmla="*/ 1121569 w 4907757"/>
              <a:gd name="connsiteY19" fmla="*/ 1514823 h 2343498"/>
              <a:gd name="connsiteX20" fmla="*/ 1135857 w 4907757"/>
              <a:gd name="connsiteY20" fmla="*/ 1557685 h 2343498"/>
              <a:gd name="connsiteX21" fmla="*/ 1143000 w 4907757"/>
              <a:gd name="connsiteY21" fmla="*/ 1593404 h 2343498"/>
              <a:gd name="connsiteX22" fmla="*/ 1164432 w 4907757"/>
              <a:gd name="connsiteY22" fmla="*/ 1621979 h 2343498"/>
              <a:gd name="connsiteX23" fmla="*/ 1185863 w 4907757"/>
              <a:gd name="connsiteY23" fmla="*/ 1657698 h 2343498"/>
              <a:gd name="connsiteX24" fmla="*/ 1335882 w 4907757"/>
              <a:gd name="connsiteY24" fmla="*/ 1707704 h 2343498"/>
              <a:gd name="connsiteX25" fmla="*/ 1421607 w 4907757"/>
              <a:gd name="connsiteY25" fmla="*/ 1721991 h 2343498"/>
              <a:gd name="connsiteX26" fmla="*/ 1457325 w 4907757"/>
              <a:gd name="connsiteY26" fmla="*/ 1779141 h 2343498"/>
              <a:gd name="connsiteX27" fmla="*/ 1464469 w 4907757"/>
              <a:gd name="connsiteY27" fmla="*/ 1800573 h 2343498"/>
              <a:gd name="connsiteX28" fmla="*/ 1500188 w 4907757"/>
              <a:gd name="connsiteY28" fmla="*/ 1814860 h 2343498"/>
              <a:gd name="connsiteX29" fmla="*/ 1535907 w 4907757"/>
              <a:gd name="connsiteY29" fmla="*/ 1857723 h 2343498"/>
              <a:gd name="connsiteX30" fmla="*/ 1557338 w 4907757"/>
              <a:gd name="connsiteY30" fmla="*/ 1872010 h 2343498"/>
              <a:gd name="connsiteX31" fmla="*/ 1628775 w 4907757"/>
              <a:gd name="connsiteY31" fmla="*/ 1943448 h 2343498"/>
              <a:gd name="connsiteX32" fmla="*/ 1678782 w 4907757"/>
              <a:gd name="connsiteY32" fmla="*/ 2000598 h 2343498"/>
              <a:gd name="connsiteX33" fmla="*/ 1685925 w 4907757"/>
              <a:gd name="connsiteY33" fmla="*/ 2022029 h 2343498"/>
              <a:gd name="connsiteX34" fmla="*/ 1743075 w 4907757"/>
              <a:gd name="connsiteY34" fmla="*/ 2079179 h 2343498"/>
              <a:gd name="connsiteX35" fmla="*/ 1757363 w 4907757"/>
              <a:gd name="connsiteY35" fmla="*/ 2107754 h 2343498"/>
              <a:gd name="connsiteX36" fmla="*/ 1771650 w 4907757"/>
              <a:gd name="connsiteY36" fmla="*/ 2150616 h 2343498"/>
              <a:gd name="connsiteX37" fmla="*/ 1850232 w 4907757"/>
              <a:gd name="connsiteY37" fmla="*/ 2229198 h 2343498"/>
              <a:gd name="connsiteX38" fmla="*/ 1871663 w 4907757"/>
              <a:gd name="connsiteY38" fmla="*/ 2250629 h 2343498"/>
              <a:gd name="connsiteX39" fmla="*/ 1893094 w 4907757"/>
              <a:gd name="connsiteY39" fmla="*/ 2272060 h 2343498"/>
              <a:gd name="connsiteX40" fmla="*/ 1921669 w 4907757"/>
              <a:gd name="connsiteY40" fmla="*/ 2293491 h 2343498"/>
              <a:gd name="connsiteX41" fmla="*/ 2000250 w 4907757"/>
              <a:gd name="connsiteY41" fmla="*/ 2314923 h 2343498"/>
              <a:gd name="connsiteX42" fmla="*/ 2043113 w 4907757"/>
              <a:gd name="connsiteY42" fmla="*/ 2329210 h 2343498"/>
              <a:gd name="connsiteX43" fmla="*/ 2178844 w 4907757"/>
              <a:gd name="connsiteY43" fmla="*/ 2343498 h 2343498"/>
              <a:gd name="connsiteX44" fmla="*/ 2293144 w 4907757"/>
              <a:gd name="connsiteY44" fmla="*/ 2336354 h 2343498"/>
              <a:gd name="connsiteX45" fmla="*/ 2336007 w 4907757"/>
              <a:gd name="connsiteY45" fmla="*/ 2307779 h 2343498"/>
              <a:gd name="connsiteX46" fmla="*/ 2378869 w 4907757"/>
              <a:gd name="connsiteY46" fmla="*/ 2286348 h 2343498"/>
              <a:gd name="connsiteX47" fmla="*/ 2407444 w 4907757"/>
              <a:gd name="connsiteY47" fmla="*/ 2264916 h 2343498"/>
              <a:gd name="connsiteX48" fmla="*/ 2471738 w 4907757"/>
              <a:gd name="connsiteY48" fmla="*/ 2257773 h 2343498"/>
              <a:gd name="connsiteX49" fmla="*/ 2557463 w 4907757"/>
              <a:gd name="connsiteY49" fmla="*/ 2250629 h 2343498"/>
              <a:gd name="connsiteX50" fmla="*/ 2657475 w 4907757"/>
              <a:gd name="connsiteY50" fmla="*/ 2236341 h 2343498"/>
              <a:gd name="connsiteX51" fmla="*/ 2714625 w 4907757"/>
              <a:gd name="connsiteY51" fmla="*/ 2222054 h 2343498"/>
              <a:gd name="connsiteX52" fmla="*/ 2750344 w 4907757"/>
              <a:gd name="connsiteY52" fmla="*/ 2214910 h 2343498"/>
              <a:gd name="connsiteX53" fmla="*/ 2807494 w 4907757"/>
              <a:gd name="connsiteY53" fmla="*/ 2200623 h 2343498"/>
              <a:gd name="connsiteX54" fmla="*/ 2871788 w 4907757"/>
              <a:gd name="connsiteY54" fmla="*/ 2193479 h 2343498"/>
              <a:gd name="connsiteX55" fmla="*/ 2907507 w 4907757"/>
              <a:gd name="connsiteY55" fmla="*/ 2186335 h 2343498"/>
              <a:gd name="connsiteX56" fmla="*/ 2936082 w 4907757"/>
              <a:gd name="connsiteY56" fmla="*/ 2172048 h 2343498"/>
              <a:gd name="connsiteX57" fmla="*/ 2986088 w 4907757"/>
              <a:gd name="connsiteY57" fmla="*/ 2129185 h 2343498"/>
              <a:gd name="connsiteX58" fmla="*/ 2993232 w 4907757"/>
              <a:gd name="connsiteY58" fmla="*/ 2093466 h 2343498"/>
              <a:gd name="connsiteX59" fmla="*/ 3014663 w 4907757"/>
              <a:gd name="connsiteY59" fmla="*/ 2043460 h 2343498"/>
              <a:gd name="connsiteX60" fmla="*/ 3036094 w 4907757"/>
              <a:gd name="connsiteY60" fmla="*/ 1986310 h 2343498"/>
              <a:gd name="connsiteX61" fmla="*/ 3057525 w 4907757"/>
              <a:gd name="connsiteY61" fmla="*/ 1893441 h 2343498"/>
              <a:gd name="connsiteX62" fmla="*/ 3071813 w 4907757"/>
              <a:gd name="connsiteY62" fmla="*/ 1836291 h 2343498"/>
              <a:gd name="connsiteX63" fmla="*/ 3100388 w 4907757"/>
              <a:gd name="connsiteY63" fmla="*/ 1779141 h 2343498"/>
              <a:gd name="connsiteX64" fmla="*/ 3121819 w 4907757"/>
              <a:gd name="connsiteY64" fmla="*/ 1700560 h 2343498"/>
              <a:gd name="connsiteX65" fmla="*/ 3143250 w 4907757"/>
              <a:gd name="connsiteY65" fmla="*/ 1650554 h 2343498"/>
              <a:gd name="connsiteX66" fmla="*/ 3164682 w 4907757"/>
              <a:gd name="connsiteY66" fmla="*/ 1593404 h 2343498"/>
              <a:gd name="connsiteX67" fmla="*/ 3207544 w 4907757"/>
              <a:gd name="connsiteY67" fmla="*/ 1543398 h 2343498"/>
              <a:gd name="connsiteX68" fmla="*/ 3314700 w 4907757"/>
              <a:gd name="connsiteY68" fmla="*/ 1471960 h 2343498"/>
              <a:gd name="connsiteX69" fmla="*/ 3350419 w 4907757"/>
              <a:gd name="connsiteY69" fmla="*/ 1450529 h 2343498"/>
              <a:gd name="connsiteX70" fmla="*/ 3429000 w 4907757"/>
              <a:gd name="connsiteY70" fmla="*/ 1393379 h 2343498"/>
              <a:gd name="connsiteX71" fmla="*/ 3450432 w 4907757"/>
              <a:gd name="connsiteY71" fmla="*/ 1357660 h 2343498"/>
              <a:gd name="connsiteX72" fmla="*/ 3457575 w 4907757"/>
              <a:gd name="connsiteY72" fmla="*/ 1321941 h 2343498"/>
              <a:gd name="connsiteX73" fmla="*/ 3471863 w 4907757"/>
              <a:gd name="connsiteY73" fmla="*/ 1293366 h 2343498"/>
              <a:gd name="connsiteX74" fmla="*/ 3486150 w 4907757"/>
              <a:gd name="connsiteY74" fmla="*/ 1257648 h 2343498"/>
              <a:gd name="connsiteX75" fmla="*/ 3493294 w 4907757"/>
              <a:gd name="connsiteY75" fmla="*/ 1200498 h 2343498"/>
              <a:gd name="connsiteX76" fmla="*/ 3500438 w 4907757"/>
              <a:gd name="connsiteY76" fmla="*/ 1179066 h 2343498"/>
              <a:gd name="connsiteX77" fmla="*/ 3529013 w 4907757"/>
              <a:gd name="connsiteY77" fmla="*/ 1150491 h 2343498"/>
              <a:gd name="connsiteX78" fmla="*/ 3564732 w 4907757"/>
              <a:gd name="connsiteY78" fmla="*/ 1093341 h 2343498"/>
              <a:gd name="connsiteX79" fmla="*/ 3571875 w 4907757"/>
              <a:gd name="connsiteY79" fmla="*/ 1071910 h 2343498"/>
              <a:gd name="connsiteX80" fmla="*/ 3600450 w 4907757"/>
              <a:gd name="connsiteY80" fmla="*/ 814735 h 2343498"/>
              <a:gd name="connsiteX81" fmla="*/ 3614738 w 4907757"/>
              <a:gd name="connsiteY81" fmla="*/ 793304 h 2343498"/>
              <a:gd name="connsiteX82" fmla="*/ 3657600 w 4907757"/>
              <a:gd name="connsiteY82" fmla="*/ 743298 h 2343498"/>
              <a:gd name="connsiteX83" fmla="*/ 3679032 w 4907757"/>
              <a:gd name="connsiteY83" fmla="*/ 714723 h 2343498"/>
              <a:gd name="connsiteX84" fmla="*/ 3714750 w 4907757"/>
              <a:gd name="connsiteY84" fmla="*/ 693291 h 2343498"/>
              <a:gd name="connsiteX85" fmla="*/ 3736182 w 4907757"/>
              <a:gd name="connsiteY85" fmla="*/ 671860 h 2343498"/>
              <a:gd name="connsiteX86" fmla="*/ 3771900 w 4907757"/>
              <a:gd name="connsiteY86" fmla="*/ 643285 h 2343498"/>
              <a:gd name="connsiteX87" fmla="*/ 3829050 w 4907757"/>
              <a:gd name="connsiteY87" fmla="*/ 571848 h 2343498"/>
              <a:gd name="connsiteX88" fmla="*/ 3864769 w 4907757"/>
              <a:gd name="connsiteY88" fmla="*/ 464691 h 2343498"/>
              <a:gd name="connsiteX89" fmla="*/ 3893344 w 4907757"/>
              <a:gd name="connsiteY89" fmla="*/ 400398 h 2343498"/>
              <a:gd name="connsiteX90" fmla="*/ 3900488 w 4907757"/>
              <a:gd name="connsiteY90" fmla="*/ 371823 h 2343498"/>
              <a:gd name="connsiteX91" fmla="*/ 3914775 w 4907757"/>
              <a:gd name="connsiteY91" fmla="*/ 343248 h 2343498"/>
              <a:gd name="connsiteX92" fmla="*/ 3921919 w 4907757"/>
              <a:gd name="connsiteY92" fmla="*/ 314673 h 2343498"/>
              <a:gd name="connsiteX93" fmla="*/ 3950494 w 4907757"/>
              <a:gd name="connsiteY93" fmla="*/ 278954 h 2343498"/>
              <a:gd name="connsiteX94" fmla="*/ 4000500 w 4907757"/>
              <a:gd name="connsiteY94" fmla="*/ 228948 h 2343498"/>
              <a:gd name="connsiteX95" fmla="*/ 4043363 w 4907757"/>
              <a:gd name="connsiteY95" fmla="*/ 171798 h 2343498"/>
              <a:gd name="connsiteX96" fmla="*/ 4064794 w 4907757"/>
              <a:gd name="connsiteY96" fmla="*/ 143223 h 2343498"/>
              <a:gd name="connsiteX97" fmla="*/ 4150519 w 4907757"/>
              <a:gd name="connsiteY97" fmla="*/ 86073 h 2343498"/>
              <a:gd name="connsiteX98" fmla="*/ 4193382 w 4907757"/>
              <a:gd name="connsiteY98" fmla="*/ 78929 h 2343498"/>
              <a:gd name="connsiteX99" fmla="*/ 4214813 w 4907757"/>
              <a:gd name="connsiteY99" fmla="*/ 71785 h 2343498"/>
              <a:gd name="connsiteX100" fmla="*/ 4314825 w 4907757"/>
              <a:gd name="connsiteY100" fmla="*/ 50354 h 2343498"/>
              <a:gd name="connsiteX101" fmla="*/ 4350544 w 4907757"/>
              <a:gd name="connsiteY101" fmla="*/ 43210 h 2343498"/>
              <a:gd name="connsiteX102" fmla="*/ 4393407 w 4907757"/>
              <a:gd name="connsiteY102" fmla="*/ 28923 h 2343498"/>
              <a:gd name="connsiteX103" fmla="*/ 4600575 w 4907757"/>
              <a:gd name="connsiteY103" fmla="*/ 14635 h 2343498"/>
              <a:gd name="connsiteX104" fmla="*/ 4814888 w 4907757"/>
              <a:gd name="connsiteY104" fmla="*/ 7491 h 2343498"/>
              <a:gd name="connsiteX105" fmla="*/ 4907757 w 4907757"/>
              <a:gd name="connsiteY105" fmla="*/ 348 h 2343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</a:cxnLst>
            <a:rect l="l" t="t" r="r" b="b"/>
            <a:pathLst>
              <a:path w="4907757" h="2343498">
                <a:moveTo>
                  <a:pt x="0" y="493266"/>
                </a:moveTo>
                <a:cubicBezTo>
                  <a:pt x="282565" y="477120"/>
                  <a:pt x="233589" y="473010"/>
                  <a:pt x="528638" y="486123"/>
                </a:cubicBezTo>
                <a:cubicBezTo>
                  <a:pt x="543108" y="486766"/>
                  <a:pt x="557184" y="491064"/>
                  <a:pt x="571500" y="493266"/>
                </a:cubicBezTo>
                <a:cubicBezTo>
                  <a:pt x="588142" y="495826"/>
                  <a:pt x="604838" y="498029"/>
                  <a:pt x="621507" y="500410"/>
                </a:cubicBezTo>
                <a:cubicBezTo>
                  <a:pt x="651849" y="510525"/>
                  <a:pt x="668148" y="514835"/>
                  <a:pt x="700088" y="536129"/>
                </a:cubicBezTo>
                <a:lnTo>
                  <a:pt x="742950" y="564704"/>
                </a:lnTo>
                <a:lnTo>
                  <a:pt x="764382" y="578991"/>
                </a:lnTo>
                <a:lnTo>
                  <a:pt x="785813" y="593279"/>
                </a:lnTo>
                <a:cubicBezTo>
                  <a:pt x="790575" y="602804"/>
                  <a:pt x="795693" y="612159"/>
                  <a:pt x="800100" y="621854"/>
                </a:cubicBezTo>
                <a:cubicBezTo>
                  <a:pt x="807604" y="638364"/>
                  <a:pt x="813422" y="655640"/>
                  <a:pt x="821532" y="671860"/>
                </a:cubicBezTo>
                <a:cubicBezTo>
                  <a:pt x="825372" y="679539"/>
                  <a:pt x="831057" y="686147"/>
                  <a:pt x="835819" y="693291"/>
                </a:cubicBezTo>
                <a:cubicBezTo>
                  <a:pt x="863377" y="803517"/>
                  <a:pt x="839055" y="694512"/>
                  <a:pt x="857250" y="821879"/>
                </a:cubicBezTo>
                <a:cubicBezTo>
                  <a:pt x="858638" y="831598"/>
                  <a:pt x="862780" y="840769"/>
                  <a:pt x="864394" y="850454"/>
                </a:cubicBezTo>
                <a:cubicBezTo>
                  <a:pt x="867550" y="869391"/>
                  <a:pt x="869295" y="888537"/>
                  <a:pt x="871538" y="907604"/>
                </a:cubicBezTo>
                <a:cubicBezTo>
                  <a:pt x="874058" y="929020"/>
                  <a:pt x="871259" y="951653"/>
                  <a:pt x="878682" y="971898"/>
                </a:cubicBezTo>
                <a:cubicBezTo>
                  <a:pt x="948341" y="1161876"/>
                  <a:pt x="923718" y="1071824"/>
                  <a:pt x="1007269" y="1193354"/>
                </a:cubicBezTo>
                <a:cubicBezTo>
                  <a:pt x="1022728" y="1215840"/>
                  <a:pt x="1050772" y="1290931"/>
                  <a:pt x="1057275" y="1307654"/>
                </a:cubicBezTo>
                <a:cubicBezTo>
                  <a:pt x="1064649" y="1326616"/>
                  <a:pt x="1073118" y="1345241"/>
                  <a:pt x="1078707" y="1364804"/>
                </a:cubicBezTo>
                <a:lnTo>
                  <a:pt x="1107282" y="1464816"/>
                </a:lnTo>
                <a:cubicBezTo>
                  <a:pt x="1112044" y="1481485"/>
                  <a:pt x="1116087" y="1498377"/>
                  <a:pt x="1121569" y="1514823"/>
                </a:cubicBezTo>
                <a:cubicBezTo>
                  <a:pt x="1126332" y="1529110"/>
                  <a:pt x="1131894" y="1543155"/>
                  <a:pt x="1135857" y="1557685"/>
                </a:cubicBezTo>
                <a:cubicBezTo>
                  <a:pt x="1139052" y="1569399"/>
                  <a:pt x="1138069" y="1582308"/>
                  <a:pt x="1143000" y="1593404"/>
                </a:cubicBezTo>
                <a:cubicBezTo>
                  <a:pt x="1147836" y="1604284"/>
                  <a:pt x="1157827" y="1612072"/>
                  <a:pt x="1164432" y="1621979"/>
                </a:cubicBezTo>
                <a:cubicBezTo>
                  <a:pt x="1172134" y="1633532"/>
                  <a:pt x="1174857" y="1649232"/>
                  <a:pt x="1185863" y="1657698"/>
                </a:cubicBezTo>
                <a:cubicBezTo>
                  <a:pt x="1235918" y="1696202"/>
                  <a:pt x="1276302" y="1697774"/>
                  <a:pt x="1335882" y="1707704"/>
                </a:cubicBezTo>
                <a:cubicBezTo>
                  <a:pt x="1442248" y="1725432"/>
                  <a:pt x="1337403" y="1705152"/>
                  <a:pt x="1421607" y="1721991"/>
                </a:cubicBezTo>
                <a:cubicBezTo>
                  <a:pt x="1442119" y="1749341"/>
                  <a:pt x="1444250" y="1748632"/>
                  <a:pt x="1457325" y="1779141"/>
                </a:cubicBezTo>
                <a:cubicBezTo>
                  <a:pt x="1460291" y="1786063"/>
                  <a:pt x="1458684" y="1795752"/>
                  <a:pt x="1464469" y="1800573"/>
                </a:cubicBezTo>
                <a:cubicBezTo>
                  <a:pt x="1474320" y="1808782"/>
                  <a:pt x="1488282" y="1810098"/>
                  <a:pt x="1500188" y="1814860"/>
                </a:cubicBezTo>
                <a:cubicBezTo>
                  <a:pt x="1512094" y="1829148"/>
                  <a:pt x="1522756" y="1844572"/>
                  <a:pt x="1535907" y="1857723"/>
                </a:cubicBezTo>
                <a:cubicBezTo>
                  <a:pt x="1541978" y="1863794"/>
                  <a:pt x="1551267" y="1865939"/>
                  <a:pt x="1557338" y="1872010"/>
                </a:cubicBezTo>
                <a:cubicBezTo>
                  <a:pt x="1641694" y="1956366"/>
                  <a:pt x="1564336" y="1895117"/>
                  <a:pt x="1628775" y="1943448"/>
                </a:cubicBezTo>
                <a:cubicBezTo>
                  <a:pt x="1663416" y="2012728"/>
                  <a:pt x="1615369" y="1926616"/>
                  <a:pt x="1678782" y="2000598"/>
                </a:cubicBezTo>
                <a:cubicBezTo>
                  <a:pt x="1683682" y="2006315"/>
                  <a:pt x="1682189" y="2015491"/>
                  <a:pt x="1685925" y="2022029"/>
                </a:cubicBezTo>
                <a:cubicBezTo>
                  <a:pt x="1703091" y="2052070"/>
                  <a:pt x="1715238" y="2056909"/>
                  <a:pt x="1743075" y="2079179"/>
                </a:cubicBezTo>
                <a:cubicBezTo>
                  <a:pt x="1747838" y="2088704"/>
                  <a:pt x="1753408" y="2097866"/>
                  <a:pt x="1757363" y="2107754"/>
                </a:cubicBezTo>
                <a:cubicBezTo>
                  <a:pt x="1762956" y="2121737"/>
                  <a:pt x="1762502" y="2138653"/>
                  <a:pt x="1771650" y="2150616"/>
                </a:cubicBezTo>
                <a:cubicBezTo>
                  <a:pt x="1794152" y="2180042"/>
                  <a:pt x="1824038" y="2203004"/>
                  <a:pt x="1850232" y="2229198"/>
                </a:cubicBezTo>
                <a:lnTo>
                  <a:pt x="1871663" y="2250629"/>
                </a:lnTo>
                <a:cubicBezTo>
                  <a:pt x="1878807" y="2257773"/>
                  <a:pt x="1885012" y="2265998"/>
                  <a:pt x="1893094" y="2272060"/>
                </a:cubicBezTo>
                <a:cubicBezTo>
                  <a:pt x="1902619" y="2279204"/>
                  <a:pt x="1910830" y="2288564"/>
                  <a:pt x="1921669" y="2293491"/>
                </a:cubicBezTo>
                <a:cubicBezTo>
                  <a:pt x="1942102" y="2302779"/>
                  <a:pt x="1976952" y="2307934"/>
                  <a:pt x="2000250" y="2314923"/>
                </a:cubicBezTo>
                <a:cubicBezTo>
                  <a:pt x="2014675" y="2319251"/>
                  <a:pt x="2028387" y="2326054"/>
                  <a:pt x="2043113" y="2329210"/>
                </a:cubicBezTo>
                <a:cubicBezTo>
                  <a:pt x="2066118" y="2334140"/>
                  <a:pt x="2163678" y="2342119"/>
                  <a:pt x="2178844" y="2343498"/>
                </a:cubicBezTo>
                <a:cubicBezTo>
                  <a:pt x="2216944" y="2341117"/>
                  <a:pt x="2255919" y="2344814"/>
                  <a:pt x="2293144" y="2336354"/>
                </a:cubicBezTo>
                <a:cubicBezTo>
                  <a:pt x="2309889" y="2332548"/>
                  <a:pt x="2320648" y="2315458"/>
                  <a:pt x="2336007" y="2307779"/>
                </a:cubicBezTo>
                <a:cubicBezTo>
                  <a:pt x="2350294" y="2300635"/>
                  <a:pt x="2365172" y="2294567"/>
                  <a:pt x="2378869" y="2286348"/>
                </a:cubicBezTo>
                <a:cubicBezTo>
                  <a:pt x="2389079" y="2280222"/>
                  <a:pt x="2396064" y="2268417"/>
                  <a:pt x="2407444" y="2264916"/>
                </a:cubicBezTo>
                <a:cubicBezTo>
                  <a:pt x="2428054" y="2258575"/>
                  <a:pt x="2450272" y="2259817"/>
                  <a:pt x="2471738" y="2257773"/>
                </a:cubicBezTo>
                <a:cubicBezTo>
                  <a:pt x="2500283" y="2255055"/>
                  <a:pt x="2528978" y="2253916"/>
                  <a:pt x="2557463" y="2250629"/>
                </a:cubicBezTo>
                <a:cubicBezTo>
                  <a:pt x="2590917" y="2246769"/>
                  <a:pt x="2624805" y="2244508"/>
                  <a:pt x="2657475" y="2236341"/>
                </a:cubicBezTo>
                <a:lnTo>
                  <a:pt x="2714625" y="2222054"/>
                </a:lnTo>
                <a:cubicBezTo>
                  <a:pt x="2726456" y="2219324"/>
                  <a:pt x="2738513" y="2217640"/>
                  <a:pt x="2750344" y="2214910"/>
                </a:cubicBezTo>
                <a:cubicBezTo>
                  <a:pt x="2769477" y="2210495"/>
                  <a:pt x="2788157" y="2204035"/>
                  <a:pt x="2807494" y="2200623"/>
                </a:cubicBezTo>
                <a:cubicBezTo>
                  <a:pt x="2828729" y="2196876"/>
                  <a:pt x="2850442" y="2196529"/>
                  <a:pt x="2871788" y="2193479"/>
                </a:cubicBezTo>
                <a:cubicBezTo>
                  <a:pt x="2883808" y="2191762"/>
                  <a:pt x="2895601" y="2188716"/>
                  <a:pt x="2907507" y="2186335"/>
                </a:cubicBezTo>
                <a:cubicBezTo>
                  <a:pt x="2917032" y="2181573"/>
                  <a:pt x="2927052" y="2177692"/>
                  <a:pt x="2936082" y="2172048"/>
                </a:cubicBezTo>
                <a:cubicBezTo>
                  <a:pt x="2960518" y="2156776"/>
                  <a:pt x="2966608" y="2148665"/>
                  <a:pt x="2986088" y="2129185"/>
                </a:cubicBezTo>
                <a:cubicBezTo>
                  <a:pt x="2988469" y="2117279"/>
                  <a:pt x="2989392" y="2104985"/>
                  <a:pt x="2993232" y="2093466"/>
                </a:cubicBezTo>
                <a:cubicBezTo>
                  <a:pt x="2998967" y="2076262"/>
                  <a:pt x="3007928" y="2060298"/>
                  <a:pt x="3014663" y="2043460"/>
                </a:cubicBezTo>
                <a:cubicBezTo>
                  <a:pt x="3022219" y="2024570"/>
                  <a:pt x="3028950" y="2005360"/>
                  <a:pt x="3036094" y="1986310"/>
                </a:cubicBezTo>
                <a:cubicBezTo>
                  <a:pt x="3047783" y="1916179"/>
                  <a:pt x="3037230" y="1969546"/>
                  <a:pt x="3057525" y="1893441"/>
                </a:cubicBezTo>
                <a:cubicBezTo>
                  <a:pt x="3062585" y="1874468"/>
                  <a:pt x="3064918" y="1854677"/>
                  <a:pt x="3071813" y="1836291"/>
                </a:cubicBezTo>
                <a:cubicBezTo>
                  <a:pt x="3079291" y="1816349"/>
                  <a:pt x="3093025" y="1799126"/>
                  <a:pt x="3100388" y="1779141"/>
                </a:cubicBezTo>
                <a:cubicBezTo>
                  <a:pt x="3109774" y="1753665"/>
                  <a:pt x="3113233" y="1726317"/>
                  <a:pt x="3121819" y="1700560"/>
                </a:cubicBezTo>
                <a:cubicBezTo>
                  <a:pt x="3127554" y="1683356"/>
                  <a:pt x="3136515" y="1667392"/>
                  <a:pt x="3143250" y="1650554"/>
                </a:cubicBezTo>
                <a:cubicBezTo>
                  <a:pt x="3150806" y="1631664"/>
                  <a:pt x="3154214" y="1610850"/>
                  <a:pt x="3164682" y="1593404"/>
                </a:cubicBezTo>
                <a:cubicBezTo>
                  <a:pt x="3175977" y="1574579"/>
                  <a:pt x="3192020" y="1558922"/>
                  <a:pt x="3207544" y="1543398"/>
                </a:cubicBezTo>
                <a:cubicBezTo>
                  <a:pt x="3236244" y="1514698"/>
                  <a:pt x="3282466" y="1491301"/>
                  <a:pt x="3314700" y="1471960"/>
                </a:cubicBezTo>
                <a:cubicBezTo>
                  <a:pt x="3326606" y="1464816"/>
                  <a:pt x="3338000" y="1456739"/>
                  <a:pt x="3350419" y="1450529"/>
                </a:cubicBezTo>
                <a:cubicBezTo>
                  <a:pt x="3387224" y="1432126"/>
                  <a:pt x="3394422" y="1431414"/>
                  <a:pt x="3429000" y="1393379"/>
                </a:cubicBezTo>
                <a:cubicBezTo>
                  <a:pt x="3438340" y="1383105"/>
                  <a:pt x="3443288" y="1369566"/>
                  <a:pt x="3450432" y="1357660"/>
                </a:cubicBezTo>
                <a:cubicBezTo>
                  <a:pt x="3452813" y="1345754"/>
                  <a:pt x="3453735" y="1333460"/>
                  <a:pt x="3457575" y="1321941"/>
                </a:cubicBezTo>
                <a:cubicBezTo>
                  <a:pt x="3460943" y="1311838"/>
                  <a:pt x="3467538" y="1303097"/>
                  <a:pt x="3471863" y="1293366"/>
                </a:cubicBezTo>
                <a:cubicBezTo>
                  <a:pt x="3477071" y="1281648"/>
                  <a:pt x="3481388" y="1269554"/>
                  <a:pt x="3486150" y="1257648"/>
                </a:cubicBezTo>
                <a:cubicBezTo>
                  <a:pt x="3488531" y="1238598"/>
                  <a:pt x="3489860" y="1219387"/>
                  <a:pt x="3493294" y="1200498"/>
                </a:cubicBezTo>
                <a:cubicBezTo>
                  <a:pt x="3494641" y="1193089"/>
                  <a:pt x="3496061" y="1185194"/>
                  <a:pt x="3500438" y="1179066"/>
                </a:cubicBezTo>
                <a:cubicBezTo>
                  <a:pt x="3508267" y="1168105"/>
                  <a:pt x="3520143" y="1160629"/>
                  <a:pt x="3529013" y="1150491"/>
                </a:cubicBezTo>
                <a:cubicBezTo>
                  <a:pt x="3546241" y="1130802"/>
                  <a:pt x="3554594" y="1116997"/>
                  <a:pt x="3564732" y="1093341"/>
                </a:cubicBezTo>
                <a:cubicBezTo>
                  <a:pt x="3567698" y="1086420"/>
                  <a:pt x="3569494" y="1079054"/>
                  <a:pt x="3571875" y="1071910"/>
                </a:cubicBezTo>
                <a:cubicBezTo>
                  <a:pt x="3577938" y="968841"/>
                  <a:pt x="3576954" y="918117"/>
                  <a:pt x="3600450" y="814735"/>
                </a:cubicBezTo>
                <a:cubicBezTo>
                  <a:pt x="3602353" y="806363"/>
                  <a:pt x="3610478" y="800759"/>
                  <a:pt x="3614738" y="793304"/>
                </a:cubicBezTo>
                <a:cubicBezTo>
                  <a:pt x="3651947" y="728188"/>
                  <a:pt x="3600831" y="800066"/>
                  <a:pt x="3657600" y="743298"/>
                </a:cubicBezTo>
                <a:cubicBezTo>
                  <a:pt x="3666019" y="734879"/>
                  <a:pt x="3670072" y="722563"/>
                  <a:pt x="3679032" y="714723"/>
                </a:cubicBezTo>
                <a:cubicBezTo>
                  <a:pt x="3689481" y="705580"/>
                  <a:pt x="3703642" y="701622"/>
                  <a:pt x="3714750" y="693291"/>
                </a:cubicBezTo>
                <a:cubicBezTo>
                  <a:pt x="3722832" y="687229"/>
                  <a:pt x="3728579" y="678513"/>
                  <a:pt x="3736182" y="671860"/>
                </a:cubicBezTo>
                <a:cubicBezTo>
                  <a:pt x="3747657" y="661820"/>
                  <a:pt x="3761525" y="654458"/>
                  <a:pt x="3771900" y="643285"/>
                </a:cubicBezTo>
                <a:cubicBezTo>
                  <a:pt x="3792650" y="620939"/>
                  <a:pt x="3829050" y="571848"/>
                  <a:pt x="3829050" y="571848"/>
                </a:cubicBezTo>
                <a:cubicBezTo>
                  <a:pt x="3891562" y="405156"/>
                  <a:pt x="3815077" y="613768"/>
                  <a:pt x="3864769" y="464691"/>
                </a:cubicBezTo>
                <a:cubicBezTo>
                  <a:pt x="3903857" y="347427"/>
                  <a:pt x="3856012" y="499952"/>
                  <a:pt x="3893344" y="400398"/>
                </a:cubicBezTo>
                <a:cubicBezTo>
                  <a:pt x="3896791" y="391205"/>
                  <a:pt x="3897041" y="381016"/>
                  <a:pt x="3900488" y="371823"/>
                </a:cubicBezTo>
                <a:cubicBezTo>
                  <a:pt x="3904227" y="361852"/>
                  <a:pt x="3911036" y="353219"/>
                  <a:pt x="3914775" y="343248"/>
                </a:cubicBezTo>
                <a:cubicBezTo>
                  <a:pt x="3918222" y="334055"/>
                  <a:pt x="3917151" y="323256"/>
                  <a:pt x="3921919" y="314673"/>
                </a:cubicBezTo>
                <a:cubicBezTo>
                  <a:pt x="3929324" y="301344"/>
                  <a:pt x="3940191" y="290194"/>
                  <a:pt x="3950494" y="278954"/>
                </a:cubicBezTo>
                <a:cubicBezTo>
                  <a:pt x="3966423" y="261577"/>
                  <a:pt x="3989958" y="250032"/>
                  <a:pt x="4000500" y="228948"/>
                </a:cubicBezTo>
                <a:cubicBezTo>
                  <a:pt x="4025570" y="178809"/>
                  <a:pt x="4001239" y="219939"/>
                  <a:pt x="4043363" y="171798"/>
                </a:cubicBezTo>
                <a:cubicBezTo>
                  <a:pt x="4051203" y="162838"/>
                  <a:pt x="4056375" y="151642"/>
                  <a:pt x="4064794" y="143223"/>
                </a:cubicBezTo>
                <a:cubicBezTo>
                  <a:pt x="4083774" y="124243"/>
                  <a:pt x="4127226" y="95032"/>
                  <a:pt x="4150519" y="86073"/>
                </a:cubicBezTo>
                <a:cubicBezTo>
                  <a:pt x="4164038" y="80873"/>
                  <a:pt x="4179094" y="81310"/>
                  <a:pt x="4193382" y="78929"/>
                </a:cubicBezTo>
                <a:cubicBezTo>
                  <a:pt x="4200526" y="76548"/>
                  <a:pt x="4207573" y="73854"/>
                  <a:pt x="4214813" y="71785"/>
                </a:cubicBezTo>
                <a:cubicBezTo>
                  <a:pt x="4245228" y="63095"/>
                  <a:pt x="4287480" y="55823"/>
                  <a:pt x="4314825" y="50354"/>
                </a:cubicBezTo>
                <a:cubicBezTo>
                  <a:pt x="4326731" y="47973"/>
                  <a:pt x="4339025" y="47050"/>
                  <a:pt x="4350544" y="43210"/>
                </a:cubicBezTo>
                <a:cubicBezTo>
                  <a:pt x="4364832" y="38448"/>
                  <a:pt x="4378576" y="31540"/>
                  <a:pt x="4393407" y="28923"/>
                </a:cubicBezTo>
                <a:cubicBezTo>
                  <a:pt x="4427956" y="22826"/>
                  <a:pt x="4587372" y="15185"/>
                  <a:pt x="4600575" y="14635"/>
                </a:cubicBezTo>
                <a:lnTo>
                  <a:pt x="4814888" y="7491"/>
                </a:lnTo>
                <a:cubicBezTo>
                  <a:pt x="4874192" y="-2392"/>
                  <a:pt x="4843266" y="348"/>
                  <a:pt x="4907757" y="348"/>
                </a:cubicBezTo>
              </a:path>
            </a:pathLst>
          </a:cu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200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07087" y="1708469"/>
            <a:ext cx="662787" cy="97051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509998" y="2814805"/>
            <a:ext cx="1337847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" panose="00020600040101010101" pitchFamily="18" charset="-122"/>
              </a:rPr>
              <a:t>舒适区</a:t>
            </a:r>
            <a:endParaRPr lang="zh-CN" altLang="en-US" sz="2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阿里巴巴普惠体" panose="00020600040101010101" pitchFamily="18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2"/>
          <a:srcRect l="6845" t="2294" r="1"/>
          <a:stretch>
            <a:fillRect/>
          </a:stretch>
        </p:blipFill>
        <p:spPr>
          <a:xfrm rot="21113250">
            <a:off x="4228364" y="3203450"/>
            <a:ext cx="771950" cy="874823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3737610" y="3845560"/>
            <a:ext cx="205994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挑</a:t>
            </a:r>
            <a:endParaRPr lang="en-US" altLang="zh-CN" sz="2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/>
            <a:endParaRPr lang="en-US" altLang="zh-CN" sz="2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/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战</a:t>
            </a:r>
            <a:endParaRPr lang="en-US" altLang="zh-CN" sz="2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/>
            <a:endParaRPr lang="en-US" altLang="zh-CN" sz="2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/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区  </a:t>
            </a:r>
            <a:endParaRPr lang="zh-CN" altLang="en-US" sz="2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1021080" y="3129915"/>
            <a:ext cx="2979420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2400" b="1" dirty="0">
                <a:effectLst/>
                <a:latin typeface="楷体" panose="02010609060101010101" charset="-122"/>
                <a:ea typeface="楷体" panose="02010609060101010101" charset="-122"/>
                <a:cs typeface="Times New Roman" panose="02020603050405020304" pitchFamily="18" charset="0"/>
              </a:rPr>
              <a:t>目前较为舒适的</a:t>
            </a:r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  <a:cs typeface="Times New Roman" panose="02020603050405020304" pitchFamily="18" charset="0"/>
              </a:rPr>
              <a:t>地方</a:t>
            </a:r>
            <a:endParaRPr lang="zh-CN" altLang="en-US" sz="2400" b="1" dirty="0">
              <a:latin typeface="楷体" panose="02010609060101010101" charset="-122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1250950" y="4520565"/>
            <a:ext cx="2684145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24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“这好像有点难”</a:t>
            </a:r>
            <a:endParaRPr lang="zh-CN" altLang="zh-CN" sz="2400" b="1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2552" y="1915831"/>
            <a:ext cx="3327106" cy="3728536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8332" y="4318765"/>
            <a:ext cx="781056" cy="871544"/>
          </a:xfrm>
          <a:prstGeom prst="rect">
            <a:avLst/>
          </a:prstGeom>
        </p:spPr>
      </p:pic>
      <p:sp>
        <p:nvSpPr>
          <p:cNvPr id="36" name="任意多边形: 形状 35"/>
          <p:cNvSpPr/>
          <p:nvPr/>
        </p:nvSpPr>
        <p:spPr>
          <a:xfrm>
            <a:off x="5505061" y="1990531"/>
            <a:ext cx="4445525" cy="3464767"/>
          </a:xfrm>
          <a:custGeom>
            <a:avLst/>
            <a:gdLst>
              <a:gd name="connsiteX0" fmla="*/ 0 w 5343331"/>
              <a:gd name="connsiteY0" fmla="*/ 3097763 h 3097763"/>
              <a:gd name="connsiteX1" fmla="*/ 49763 w 5343331"/>
              <a:gd name="connsiteY1" fmla="*/ 3091543 h 3097763"/>
              <a:gd name="connsiteX2" fmla="*/ 155510 w 5343331"/>
              <a:gd name="connsiteY2" fmla="*/ 3079102 h 3097763"/>
              <a:gd name="connsiteX3" fmla="*/ 236376 w 5343331"/>
              <a:gd name="connsiteY3" fmla="*/ 3054220 h 3097763"/>
              <a:gd name="connsiteX4" fmla="*/ 255037 w 5343331"/>
              <a:gd name="connsiteY4" fmla="*/ 3048000 h 3097763"/>
              <a:gd name="connsiteX5" fmla="*/ 298580 w 5343331"/>
              <a:gd name="connsiteY5" fmla="*/ 3041779 h 3097763"/>
              <a:gd name="connsiteX6" fmla="*/ 354563 w 5343331"/>
              <a:gd name="connsiteY6" fmla="*/ 3023118 h 3097763"/>
              <a:gd name="connsiteX7" fmla="*/ 379445 w 5343331"/>
              <a:gd name="connsiteY7" fmla="*/ 3010677 h 3097763"/>
              <a:gd name="connsiteX8" fmla="*/ 410547 w 5343331"/>
              <a:gd name="connsiteY8" fmla="*/ 2992016 h 3097763"/>
              <a:gd name="connsiteX9" fmla="*/ 429208 w 5343331"/>
              <a:gd name="connsiteY9" fmla="*/ 2985796 h 3097763"/>
              <a:gd name="connsiteX10" fmla="*/ 491412 w 5343331"/>
              <a:gd name="connsiteY10" fmla="*/ 2936032 h 3097763"/>
              <a:gd name="connsiteX11" fmla="*/ 516294 w 5343331"/>
              <a:gd name="connsiteY11" fmla="*/ 2923592 h 3097763"/>
              <a:gd name="connsiteX12" fmla="*/ 553617 w 5343331"/>
              <a:gd name="connsiteY12" fmla="*/ 2886269 h 3097763"/>
              <a:gd name="connsiteX13" fmla="*/ 597159 w 5343331"/>
              <a:gd name="connsiteY13" fmla="*/ 2848947 h 3097763"/>
              <a:gd name="connsiteX14" fmla="*/ 615821 w 5343331"/>
              <a:gd name="connsiteY14" fmla="*/ 2824065 h 3097763"/>
              <a:gd name="connsiteX15" fmla="*/ 646923 w 5343331"/>
              <a:gd name="connsiteY15" fmla="*/ 2792963 h 3097763"/>
              <a:gd name="connsiteX16" fmla="*/ 671804 w 5343331"/>
              <a:gd name="connsiteY16" fmla="*/ 2749420 h 3097763"/>
              <a:gd name="connsiteX17" fmla="*/ 696686 w 5343331"/>
              <a:gd name="connsiteY17" fmla="*/ 2712098 h 3097763"/>
              <a:gd name="connsiteX18" fmla="*/ 740229 w 5343331"/>
              <a:gd name="connsiteY18" fmla="*/ 2656114 h 3097763"/>
              <a:gd name="connsiteX19" fmla="*/ 783772 w 5343331"/>
              <a:gd name="connsiteY19" fmla="*/ 2593910 h 3097763"/>
              <a:gd name="connsiteX20" fmla="*/ 802433 w 5343331"/>
              <a:gd name="connsiteY20" fmla="*/ 2556587 h 3097763"/>
              <a:gd name="connsiteX21" fmla="*/ 821094 w 5343331"/>
              <a:gd name="connsiteY21" fmla="*/ 2537926 h 3097763"/>
              <a:gd name="connsiteX22" fmla="*/ 870857 w 5343331"/>
              <a:gd name="connsiteY22" fmla="*/ 2469502 h 3097763"/>
              <a:gd name="connsiteX23" fmla="*/ 889519 w 5343331"/>
              <a:gd name="connsiteY23" fmla="*/ 2444620 h 3097763"/>
              <a:gd name="connsiteX24" fmla="*/ 914400 w 5343331"/>
              <a:gd name="connsiteY24" fmla="*/ 2401077 h 3097763"/>
              <a:gd name="connsiteX25" fmla="*/ 945502 w 5343331"/>
              <a:gd name="connsiteY25" fmla="*/ 2357534 h 3097763"/>
              <a:gd name="connsiteX26" fmla="*/ 964163 w 5343331"/>
              <a:gd name="connsiteY26" fmla="*/ 2313992 h 3097763"/>
              <a:gd name="connsiteX27" fmla="*/ 989045 w 5343331"/>
              <a:gd name="connsiteY27" fmla="*/ 2276669 h 3097763"/>
              <a:gd name="connsiteX28" fmla="*/ 1007706 w 5343331"/>
              <a:gd name="connsiteY28" fmla="*/ 2245567 h 3097763"/>
              <a:gd name="connsiteX29" fmla="*/ 1032588 w 5343331"/>
              <a:gd name="connsiteY29" fmla="*/ 2208245 h 3097763"/>
              <a:gd name="connsiteX30" fmla="*/ 1045029 w 5343331"/>
              <a:gd name="connsiteY30" fmla="*/ 2177143 h 3097763"/>
              <a:gd name="connsiteX31" fmla="*/ 1088572 w 5343331"/>
              <a:gd name="connsiteY31" fmla="*/ 2102498 h 3097763"/>
              <a:gd name="connsiteX32" fmla="*/ 1107233 w 5343331"/>
              <a:gd name="connsiteY32" fmla="*/ 2065175 h 3097763"/>
              <a:gd name="connsiteX33" fmla="*/ 1144555 w 5343331"/>
              <a:gd name="connsiteY33" fmla="*/ 2002971 h 3097763"/>
              <a:gd name="connsiteX34" fmla="*/ 1163217 w 5343331"/>
              <a:gd name="connsiteY34" fmla="*/ 1978089 h 3097763"/>
              <a:gd name="connsiteX35" fmla="*/ 1188098 w 5343331"/>
              <a:gd name="connsiteY35" fmla="*/ 1965649 h 3097763"/>
              <a:gd name="connsiteX36" fmla="*/ 1206759 w 5343331"/>
              <a:gd name="connsiteY36" fmla="*/ 1940767 h 3097763"/>
              <a:gd name="connsiteX37" fmla="*/ 1256523 w 5343331"/>
              <a:gd name="connsiteY37" fmla="*/ 1922106 h 3097763"/>
              <a:gd name="connsiteX38" fmla="*/ 1281404 w 5343331"/>
              <a:gd name="connsiteY38" fmla="*/ 1909665 h 3097763"/>
              <a:gd name="connsiteX39" fmla="*/ 1318727 w 5343331"/>
              <a:gd name="connsiteY39" fmla="*/ 1903445 h 3097763"/>
              <a:gd name="connsiteX40" fmla="*/ 1561323 w 5343331"/>
              <a:gd name="connsiteY40" fmla="*/ 1884783 h 3097763"/>
              <a:gd name="connsiteX41" fmla="*/ 1716833 w 5343331"/>
              <a:gd name="connsiteY41" fmla="*/ 1878563 h 3097763"/>
              <a:gd name="connsiteX42" fmla="*/ 1779037 w 5343331"/>
              <a:gd name="connsiteY42" fmla="*/ 1872343 h 3097763"/>
              <a:gd name="connsiteX43" fmla="*/ 1816359 w 5343331"/>
              <a:gd name="connsiteY43" fmla="*/ 1859902 h 3097763"/>
              <a:gd name="connsiteX44" fmla="*/ 1835021 w 5343331"/>
              <a:gd name="connsiteY44" fmla="*/ 1847461 h 3097763"/>
              <a:gd name="connsiteX45" fmla="*/ 1872343 w 5343331"/>
              <a:gd name="connsiteY45" fmla="*/ 1828800 h 3097763"/>
              <a:gd name="connsiteX46" fmla="*/ 1915886 w 5343331"/>
              <a:gd name="connsiteY46" fmla="*/ 1797698 h 3097763"/>
              <a:gd name="connsiteX47" fmla="*/ 1984310 w 5343331"/>
              <a:gd name="connsiteY47" fmla="*/ 1691951 h 3097763"/>
              <a:gd name="connsiteX48" fmla="*/ 2015412 w 5343331"/>
              <a:gd name="connsiteY48" fmla="*/ 1648408 h 3097763"/>
              <a:gd name="connsiteX49" fmla="*/ 2040294 w 5343331"/>
              <a:gd name="connsiteY49" fmla="*/ 1617306 h 3097763"/>
              <a:gd name="connsiteX50" fmla="*/ 2083837 w 5343331"/>
              <a:gd name="connsiteY50" fmla="*/ 1561322 h 3097763"/>
              <a:gd name="connsiteX51" fmla="*/ 2090057 w 5343331"/>
              <a:gd name="connsiteY51" fmla="*/ 1542661 h 3097763"/>
              <a:gd name="connsiteX52" fmla="*/ 2114939 w 5343331"/>
              <a:gd name="connsiteY52" fmla="*/ 1511559 h 3097763"/>
              <a:gd name="connsiteX53" fmla="*/ 2146041 w 5343331"/>
              <a:gd name="connsiteY53" fmla="*/ 1436914 h 3097763"/>
              <a:gd name="connsiteX54" fmla="*/ 2183363 w 5343331"/>
              <a:gd name="connsiteY54" fmla="*/ 1293845 h 3097763"/>
              <a:gd name="connsiteX55" fmla="*/ 2208245 w 5343331"/>
              <a:gd name="connsiteY55" fmla="*/ 1250302 h 3097763"/>
              <a:gd name="connsiteX56" fmla="*/ 2220686 w 5343331"/>
              <a:gd name="connsiteY56" fmla="*/ 1231641 h 3097763"/>
              <a:gd name="connsiteX57" fmla="*/ 2233127 w 5343331"/>
              <a:gd name="connsiteY57" fmla="*/ 1200538 h 3097763"/>
              <a:gd name="connsiteX58" fmla="*/ 2264229 w 5343331"/>
              <a:gd name="connsiteY58" fmla="*/ 1144555 h 3097763"/>
              <a:gd name="connsiteX59" fmla="*/ 2282890 w 5343331"/>
              <a:gd name="connsiteY59" fmla="*/ 1125894 h 3097763"/>
              <a:gd name="connsiteX60" fmla="*/ 2320212 w 5343331"/>
              <a:gd name="connsiteY60" fmla="*/ 1082351 h 3097763"/>
              <a:gd name="connsiteX61" fmla="*/ 2345094 w 5343331"/>
              <a:gd name="connsiteY61" fmla="*/ 1069910 h 3097763"/>
              <a:gd name="connsiteX62" fmla="*/ 2369976 w 5343331"/>
              <a:gd name="connsiteY62" fmla="*/ 1045028 h 3097763"/>
              <a:gd name="connsiteX63" fmla="*/ 2401078 w 5343331"/>
              <a:gd name="connsiteY63" fmla="*/ 1032587 h 3097763"/>
              <a:gd name="connsiteX64" fmla="*/ 2425959 w 5343331"/>
              <a:gd name="connsiteY64" fmla="*/ 1020147 h 3097763"/>
              <a:gd name="connsiteX65" fmla="*/ 2544147 w 5343331"/>
              <a:gd name="connsiteY65" fmla="*/ 989045 h 3097763"/>
              <a:gd name="connsiteX66" fmla="*/ 2792963 w 5343331"/>
              <a:gd name="connsiteY66" fmla="*/ 976604 h 3097763"/>
              <a:gd name="connsiteX67" fmla="*/ 2861388 w 5343331"/>
              <a:gd name="connsiteY67" fmla="*/ 970383 h 3097763"/>
              <a:gd name="connsiteX68" fmla="*/ 2960915 w 5343331"/>
              <a:gd name="connsiteY68" fmla="*/ 939281 h 3097763"/>
              <a:gd name="connsiteX69" fmla="*/ 3010678 w 5343331"/>
              <a:gd name="connsiteY69" fmla="*/ 926841 h 3097763"/>
              <a:gd name="connsiteX70" fmla="*/ 3029339 w 5343331"/>
              <a:gd name="connsiteY70" fmla="*/ 920620 h 3097763"/>
              <a:gd name="connsiteX71" fmla="*/ 3054221 w 5343331"/>
              <a:gd name="connsiteY71" fmla="*/ 895738 h 3097763"/>
              <a:gd name="connsiteX72" fmla="*/ 3097763 w 5343331"/>
              <a:gd name="connsiteY72" fmla="*/ 858416 h 3097763"/>
              <a:gd name="connsiteX73" fmla="*/ 3116425 w 5343331"/>
              <a:gd name="connsiteY73" fmla="*/ 833534 h 3097763"/>
              <a:gd name="connsiteX74" fmla="*/ 3147527 w 5343331"/>
              <a:gd name="connsiteY74" fmla="*/ 802432 h 3097763"/>
              <a:gd name="connsiteX75" fmla="*/ 3197290 w 5343331"/>
              <a:gd name="connsiteY75" fmla="*/ 746449 h 3097763"/>
              <a:gd name="connsiteX76" fmla="*/ 3259494 w 5343331"/>
              <a:gd name="connsiteY76" fmla="*/ 628261 h 3097763"/>
              <a:gd name="connsiteX77" fmla="*/ 3271935 w 5343331"/>
              <a:gd name="connsiteY77" fmla="*/ 572277 h 3097763"/>
              <a:gd name="connsiteX78" fmla="*/ 3290596 w 5343331"/>
              <a:gd name="connsiteY78" fmla="*/ 528734 h 3097763"/>
              <a:gd name="connsiteX79" fmla="*/ 3303037 w 5343331"/>
              <a:gd name="connsiteY79" fmla="*/ 491412 h 3097763"/>
              <a:gd name="connsiteX80" fmla="*/ 3327919 w 5343331"/>
              <a:gd name="connsiteY80" fmla="*/ 410547 h 3097763"/>
              <a:gd name="connsiteX81" fmla="*/ 3359021 w 5343331"/>
              <a:gd name="connsiteY81" fmla="*/ 348343 h 3097763"/>
              <a:gd name="connsiteX82" fmla="*/ 3371461 w 5343331"/>
              <a:gd name="connsiteY82" fmla="*/ 304800 h 3097763"/>
              <a:gd name="connsiteX83" fmla="*/ 3464768 w 5343331"/>
              <a:gd name="connsiteY83" fmla="*/ 223934 h 3097763"/>
              <a:gd name="connsiteX84" fmla="*/ 3514531 w 5343331"/>
              <a:gd name="connsiteY84" fmla="*/ 199053 h 3097763"/>
              <a:gd name="connsiteX85" fmla="*/ 3558074 w 5343331"/>
              <a:gd name="connsiteY85" fmla="*/ 174171 h 3097763"/>
              <a:gd name="connsiteX86" fmla="*/ 3601617 w 5343331"/>
              <a:gd name="connsiteY86" fmla="*/ 161730 h 3097763"/>
              <a:gd name="connsiteX87" fmla="*/ 3676261 w 5343331"/>
              <a:gd name="connsiteY87" fmla="*/ 130628 h 3097763"/>
              <a:gd name="connsiteX88" fmla="*/ 3732245 w 5343331"/>
              <a:gd name="connsiteY88" fmla="*/ 111967 h 3097763"/>
              <a:gd name="connsiteX89" fmla="*/ 3775788 w 5343331"/>
              <a:gd name="connsiteY89" fmla="*/ 93306 h 3097763"/>
              <a:gd name="connsiteX90" fmla="*/ 3813110 w 5343331"/>
              <a:gd name="connsiteY90" fmla="*/ 87085 h 3097763"/>
              <a:gd name="connsiteX91" fmla="*/ 3887755 w 5343331"/>
              <a:gd name="connsiteY91" fmla="*/ 62204 h 3097763"/>
              <a:gd name="connsiteX92" fmla="*/ 3925078 w 5343331"/>
              <a:gd name="connsiteY92" fmla="*/ 49763 h 3097763"/>
              <a:gd name="connsiteX93" fmla="*/ 3949959 w 5343331"/>
              <a:gd name="connsiteY93" fmla="*/ 43543 h 3097763"/>
              <a:gd name="connsiteX94" fmla="*/ 4018384 w 5343331"/>
              <a:gd name="connsiteY94" fmla="*/ 31102 h 3097763"/>
              <a:gd name="connsiteX95" fmla="*/ 4068147 w 5343331"/>
              <a:gd name="connsiteY95" fmla="*/ 24881 h 3097763"/>
              <a:gd name="connsiteX96" fmla="*/ 4254759 w 5343331"/>
              <a:gd name="connsiteY96" fmla="*/ 0 h 3097763"/>
              <a:gd name="connsiteX97" fmla="*/ 4596882 w 5343331"/>
              <a:gd name="connsiteY97" fmla="*/ 6220 h 3097763"/>
              <a:gd name="connsiteX98" fmla="*/ 4696408 w 5343331"/>
              <a:gd name="connsiteY98" fmla="*/ 24881 h 3097763"/>
              <a:gd name="connsiteX99" fmla="*/ 5057192 w 5343331"/>
              <a:gd name="connsiteY99" fmla="*/ 31102 h 3097763"/>
              <a:gd name="connsiteX100" fmla="*/ 5106955 w 5343331"/>
              <a:gd name="connsiteY100" fmla="*/ 37322 h 3097763"/>
              <a:gd name="connsiteX101" fmla="*/ 5343331 w 5343331"/>
              <a:gd name="connsiteY101" fmla="*/ 43543 h 3097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5343331" h="3097763">
                <a:moveTo>
                  <a:pt x="0" y="3097763"/>
                </a:moveTo>
                <a:cubicBezTo>
                  <a:pt x="16588" y="3095690"/>
                  <a:pt x="33129" y="3093206"/>
                  <a:pt x="49763" y="3091543"/>
                </a:cubicBezTo>
                <a:cubicBezTo>
                  <a:pt x="149138" y="3081605"/>
                  <a:pt x="93915" y="3091420"/>
                  <a:pt x="155510" y="3079102"/>
                </a:cubicBezTo>
                <a:cubicBezTo>
                  <a:pt x="198899" y="3046561"/>
                  <a:pt x="163776" y="3066320"/>
                  <a:pt x="236376" y="3054220"/>
                </a:cubicBezTo>
                <a:cubicBezTo>
                  <a:pt x="242844" y="3053142"/>
                  <a:pt x="248608" y="3049286"/>
                  <a:pt x="255037" y="3048000"/>
                </a:cubicBezTo>
                <a:cubicBezTo>
                  <a:pt x="269414" y="3045125"/>
                  <a:pt x="284066" y="3043853"/>
                  <a:pt x="298580" y="3041779"/>
                </a:cubicBezTo>
                <a:cubicBezTo>
                  <a:pt x="317241" y="3035559"/>
                  <a:pt x="336969" y="3031915"/>
                  <a:pt x="354563" y="3023118"/>
                </a:cubicBezTo>
                <a:cubicBezTo>
                  <a:pt x="362857" y="3018971"/>
                  <a:pt x="371339" y="3015180"/>
                  <a:pt x="379445" y="3010677"/>
                </a:cubicBezTo>
                <a:cubicBezTo>
                  <a:pt x="390014" y="3004805"/>
                  <a:pt x="399733" y="2997423"/>
                  <a:pt x="410547" y="2992016"/>
                </a:cubicBezTo>
                <a:cubicBezTo>
                  <a:pt x="416412" y="2989084"/>
                  <a:pt x="422988" y="2987869"/>
                  <a:pt x="429208" y="2985796"/>
                </a:cubicBezTo>
                <a:cubicBezTo>
                  <a:pt x="448956" y="2968869"/>
                  <a:pt x="468371" y="2949198"/>
                  <a:pt x="491412" y="2936032"/>
                </a:cubicBezTo>
                <a:cubicBezTo>
                  <a:pt x="499463" y="2931431"/>
                  <a:pt x="508000" y="2927739"/>
                  <a:pt x="516294" y="2923592"/>
                </a:cubicBezTo>
                <a:cubicBezTo>
                  <a:pt x="528735" y="2911151"/>
                  <a:pt x="538978" y="2896029"/>
                  <a:pt x="553617" y="2886269"/>
                </a:cubicBezTo>
                <a:cubicBezTo>
                  <a:pt x="576269" y="2871168"/>
                  <a:pt x="576042" y="2873081"/>
                  <a:pt x="597159" y="2848947"/>
                </a:cubicBezTo>
                <a:cubicBezTo>
                  <a:pt x="603986" y="2841145"/>
                  <a:pt x="608933" y="2831814"/>
                  <a:pt x="615821" y="2824065"/>
                </a:cubicBezTo>
                <a:cubicBezTo>
                  <a:pt x="625562" y="2813107"/>
                  <a:pt x="638126" y="2804692"/>
                  <a:pt x="646923" y="2792963"/>
                </a:cubicBezTo>
                <a:cubicBezTo>
                  <a:pt x="656953" y="2779590"/>
                  <a:pt x="663043" y="2763657"/>
                  <a:pt x="671804" y="2749420"/>
                </a:cubicBezTo>
                <a:cubicBezTo>
                  <a:pt x="679640" y="2736686"/>
                  <a:pt x="687844" y="2724155"/>
                  <a:pt x="696686" y="2712098"/>
                </a:cubicBezTo>
                <a:cubicBezTo>
                  <a:pt x="710667" y="2693034"/>
                  <a:pt x="728500" y="2676641"/>
                  <a:pt x="740229" y="2656114"/>
                </a:cubicBezTo>
                <a:cubicBezTo>
                  <a:pt x="769474" y="2604933"/>
                  <a:pt x="753289" y="2624391"/>
                  <a:pt x="783772" y="2593910"/>
                </a:cubicBezTo>
                <a:cubicBezTo>
                  <a:pt x="789992" y="2581469"/>
                  <a:pt x="794718" y="2568160"/>
                  <a:pt x="802433" y="2556587"/>
                </a:cubicBezTo>
                <a:cubicBezTo>
                  <a:pt x="807313" y="2549268"/>
                  <a:pt x="815301" y="2544546"/>
                  <a:pt x="821094" y="2537926"/>
                </a:cubicBezTo>
                <a:cubicBezTo>
                  <a:pt x="849645" y="2505296"/>
                  <a:pt x="844998" y="2506443"/>
                  <a:pt x="870857" y="2469502"/>
                </a:cubicBezTo>
                <a:cubicBezTo>
                  <a:pt x="876802" y="2461009"/>
                  <a:pt x="883953" y="2453367"/>
                  <a:pt x="889519" y="2444620"/>
                </a:cubicBezTo>
                <a:cubicBezTo>
                  <a:pt x="898494" y="2430517"/>
                  <a:pt x="905360" y="2415139"/>
                  <a:pt x="914400" y="2401077"/>
                </a:cubicBezTo>
                <a:cubicBezTo>
                  <a:pt x="924045" y="2386073"/>
                  <a:pt x="936653" y="2373021"/>
                  <a:pt x="945502" y="2357534"/>
                </a:cubicBezTo>
                <a:cubicBezTo>
                  <a:pt x="953336" y="2343824"/>
                  <a:pt x="956677" y="2327895"/>
                  <a:pt x="964163" y="2313992"/>
                </a:cubicBezTo>
                <a:cubicBezTo>
                  <a:pt x="971252" y="2300827"/>
                  <a:pt x="981018" y="2289284"/>
                  <a:pt x="989045" y="2276669"/>
                </a:cubicBezTo>
                <a:cubicBezTo>
                  <a:pt x="995536" y="2266469"/>
                  <a:pt x="1001215" y="2255767"/>
                  <a:pt x="1007706" y="2245567"/>
                </a:cubicBezTo>
                <a:cubicBezTo>
                  <a:pt x="1015733" y="2232953"/>
                  <a:pt x="1025428" y="2221371"/>
                  <a:pt x="1032588" y="2208245"/>
                </a:cubicBezTo>
                <a:cubicBezTo>
                  <a:pt x="1037935" y="2198442"/>
                  <a:pt x="1039805" y="2187011"/>
                  <a:pt x="1045029" y="2177143"/>
                </a:cubicBezTo>
                <a:cubicBezTo>
                  <a:pt x="1058507" y="2151685"/>
                  <a:pt x="1075690" y="2128263"/>
                  <a:pt x="1088572" y="2102498"/>
                </a:cubicBezTo>
                <a:cubicBezTo>
                  <a:pt x="1094792" y="2090057"/>
                  <a:pt x="1100639" y="2077422"/>
                  <a:pt x="1107233" y="2065175"/>
                </a:cubicBezTo>
                <a:cubicBezTo>
                  <a:pt x="1118493" y="2044264"/>
                  <a:pt x="1130593" y="2022518"/>
                  <a:pt x="1144555" y="2002971"/>
                </a:cubicBezTo>
                <a:cubicBezTo>
                  <a:pt x="1150581" y="1994535"/>
                  <a:pt x="1155345" y="1984836"/>
                  <a:pt x="1163217" y="1978089"/>
                </a:cubicBezTo>
                <a:cubicBezTo>
                  <a:pt x="1170257" y="1972055"/>
                  <a:pt x="1179804" y="1969796"/>
                  <a:pt x="1188098" y="1965649"/>
                </a:cubicBezTo>
                <a:cubicBezTo>
                  <a:pt x="1194318" y="1957355"/>
                  <a:pt x="1198465" y="1946988"/>
                  <a:pt x="1206759" y="1940767"/>
                </a:cubicBezTo>
                <a:cubicBezTo>
                  <a:pt x="1218219" y="1932172"/>
                  <a:pt x="1242377" y="1928168"/>
                  <a:pt x="1256523" y="1922106"/>
                </a:cubicBezTo>
                <a:cubicBezTo>
                  <a:pt x="1265046" y="1918453"/>
                  <a:pt x="1272522" y="1912329"/>
                  <a:pt x="1281404" y="1909665"/>
                </a:cubicBezTo>
                <a:cubicBezTo>
                  <a:pt x="1293485" y="1906041"/>
                  <a:pt x="1306318" y="1905701"/>
                  <a:pt x="1318727" y="1903445"/>
                </a:cubicBezTo>
                <a:cubicBezTo>
                  <a:pt x="1430997" y="1883032"/>
                  <a:pt x="1259657" y="1900122"/>
                  <a:pt x="1561323" y="1884783"/>
                </a:cubicBezTo>
                <a:cubicBezTo>
                  <a:pt x="1613134" y="1882149"/>
                  <a:pt x="1664996" y="1880636"/>
                  <a:pt x="1716833" y="1878563"/>
                </a:cubicBezTo>
                <a:cubicBezTo>
                  <a:pt x="1737568" y="1876490"/>
                  <a:pt x="1758556" y="1876183"/>
                  <a:pt x="1779037" y="1872343"/>
                </a:cubicBezTo>
                <a:cubicBezTo>
                  <a:pt x="1791926" y="1869926"/>
                  <a:pt x="1816359" y="1859902"/>
                  <a:pt x="1816359" y="1859902"/>
                </a:cubicBezTo>
                <a:cubicBezTo>
                  <a:pt x="1822580" y="1855755"/>
                  <a:pt x="1828486" y="1851092"/>
                  <a:pt x="1835021" y="1847461"/>
                </a:cubicBezTo>
                <a:cubicBezTo>
                  <a:pt x="1847180" y="1840706"/>
                  <a:pt x="1860497" y="1836090"/>
                  <a:pt x="1872343" y="1828800"/>
                </a:cubicBezTo>
                <a:cubicBezTo>
                  <a:pt x="1887534" y="1819452"/>
                  <a:pt x="1901372" y="1808065"/>
                  <a:pt x="1915886" y="1797698"/>
                </a:cubicBezTo>
                <a:cubicBezTo>
                  <a:pt x="1945652" y="1748088"/>
                  <a:pt x="1938429" y="1759009"/>
                  <a:pt x="1984310" y="1691951"/>
                </a:cubicBezTo>
                <a:cubicBezTo>
                  <a:pt x="1994382" y="1677230"/>
                  <a:pt x="2004269" y="1662336"/>
                  <a:pt x="2015412" y="1648408"/>
                </a:cubicBezTo>
                <a:cubicBezTo>
                  <a:pt x="2023706" y="1638041"/>
                  <a:pt x="2031473" y="1627229"/>
                  <a:pt x="2040294" y="1617306"/>
                </a:cubicBezTo>
                <a:cubicBezTo>
                  <a:pt x="2069373" y="1584592"/>
                  <a:pt x="2063627" y="1601742"/>
                  <a:pt x="2083837" y="1561322"/>
                </a:cubicBezTo>
                <a:cubicBezTo>
                  <a:pt x="2086769" y="1555457"/>
                  <a:pt x="2086582" y="1548221"/>
                  <a:pt x="2090057" y="1542661"/>
                </a:cubicBezTo>
                <a:cubicBezTo>
                  <a:pt x="2097094" y="1531402"/>
                  <a:pt x="2108727" y="1523293"/>
                  <a:pt x="2114939" y="1511559"/>
                </a:cubicBezTo>
                <a:cubicBezTo>
                  <a:pt x="2127551" y="1487736"/>
                  <a:pt x="2146041" y="1436914"/>
                  <a:pt x="2146041" y="1436914"/>
                </a:cubicBezTo>
                <a:cubicBezTo>
                  <a:pt x="2158395" y="1375142"/>
                  <a:pt x="2159028" y="1345991"/>
                  <a:pt x="2183363" y="1293845"/>
                </a:cubicBezTo>
                <a:cubicBezTo>
                  <a:pt x="2190432" y="1278696"/>
                  <a:pt x="2199644" y="1264637"/>
                  <a:pt x="2208245" y="1250302"/>
                </a:cubicBezTo>
                <a:cubicBezTo>
                  <a:pt x="2212091" y="1243891"/>
                  <a:pt x="2217343" y="1238328"/>
                  <a:pt x="2220686" y="1231641"/>
                </a:cubicBezTo>
                <a:cubicBezTo>
                  <a:pt x="2225680" y="1221654"/>
                  <a:pt x="2228592" y="1210742"/>
                  <a:pt x="2233127" y="1200538"/>
                </a:cubicBezTo>
                <a:cubicBezTo>
                  <a:pt x="2239571" y="1186040"/>
                  <a:pt x="2255667" y="1155971"/>
                  <a:pt x="2264229" y="1144555"/>
                </a:cubicBezTo>
                <a:cubicBezTo>
                  <a:pt x="2269507" y="1137517"/>
                  <a:pt x="2277165" y="1132573"/>
                  <a:pt x="2282890" y="1125894"/>
                </a:cubicBezTo>
                <a:cubicBezTo>
                  <a:pt x="2296303" y="1110245"/>
                  <a:pt x="2303151" y="1094537"/>
                  <a:pt x="2320212" y="1082351"/>
                </a:cubicBezTo>
                <a:cubicBezTo>
                  <a:pt x="2327758" y="1076961"/>
                  <a:pt x="2337676" y="1075474"/>
                  <a:pt x="2345094" y="1069910"/>
                </a:cubicBezTo>
                <a:cubicBezTo>
                  <a:pt x="2354478" y="1062872"/>
                  <a:pt x="2360217" y="1051534"/>
                  <a:pt x="2369976" y="1045028"/>
                </a:cubicBezTo>
                <a:cubicBezTo>
                  <a:pt x="2379267" y="1038834"/>
                  <a:pt x="2390874" y="1037122"/>
                  <a:pt x="2401078" y="1032587"/>
                </a:cubicBezTo>
                <a:cubicBezTo>
                  <a:pt x="2409551" y="1028821"/>
                  <a:pt x="2417305" y="1023476"/>
                  <a:pt x="2425959" y="1020147"/>
                </a:cubicBezTo>
                <a:cubicBezTo>
                  <a:pt x="2470731" y="1002927"/>
                  <a:pt x="2496270" y="996604"/>
                  <a:pt x="2544147" y="989045"/>
                </a:cubicBezTo>
                <a:cubicBezTo>
                  <a:pt x="2619412" y="977161"/>
                  <a:pt x="2734250" y="978498"/>
                  <a:pt x="2792963" y="976604"/>
                </a:cubicBezTo>
                <a:cubicBezTo>
                  <a:pt x="2815771" y="974530"/>
                  <a:pt x="2838797" y="974148"/>
                  <a:pt x="2861388" y="970383"/>
                </a:cubicBezTo>
                <a:cubicBezTo>
                  <a:pt x="2879244" y="967407"/>
                  <a:pt x="2948732" y="943342"/>
                  <a:pt x="2960915" y="939281"/>
                </a:cubicBezTo>
                <a:cubicBezTo>
                  <a:pt x="3003569" y="925063"/>
                  <a:pt x="2950632" y="941853"/>
                  <a:pt x="3010678" y="926841"/>
                </a:cubicBezTo>
                <a:cubicBezTo>
                  <a:pt x="3017039" y="925251"/>
                  <a:pt x="3023119" y="922694"/>
                  <a:pt x="3029339" y="920620"/>
                </a:cubicBezTo>
                <a:cubicBezTo>
                  <a:pt x="3037633" y="912326"/>
                  <a:pt x="3045542" y="903628"/>
                  <a:pt x="3054221" y="895738"/>
                </a:cubicBezTo>
                <a:cubicBezTo>
                  <a:pt x="3068366" y="882879"/>
                  <a:pt x="3084246" y="871933"/>
                  <a:pt x="3097763" y="858416"/>
                </a:cubicBezTo>
                <a:cubicBezTo>
                  <a:pt x="3105094" y="851085"/>
                  <a:pt x="3109537" y="841283"/>
                  <a:pt x="3116425" y="833534"/>
                </a:cubicBezTo>
                <a:cubicBezTo>
                  <a:pt x="3126166" y="822576"/>
                  <a:pt x="3137786" y="813390"/>
                  <a:pt x="3147527" y="802432"/>
                </a:cubicBezTo>
                <a:cubicBezTo>
                  <a:pt x="3220749" y="720058"/>
                  <a:pt x="3094136" y="849603"/>
                  <a:pt x="3197290" y="746449"/>
                </a:cubicBezTo>
                <a:cubicBezTo>
                  <a:pt x="3242088" y="656852"/>
                  <a:pt x="3220810" y="695957"/>
                  <a:pt x="3259494" y="628261"/>
                </a:cubicBezTo>
                <a:cubicBezTo>
                  <a:pt x="3263641" y="609600"/>
                  <a:pt x="3266233" y="590523"/>
                  <a:pt x="3271935" y="572277"/>
                </a:cubicBezTo>
                <a:cubicBezTo>
                  <a:pt x="3276645" y="557205"/>
                  <a:pt x="3284927" y="543473"/>
                  <a:pt x="3290596" y="528734"/>
                </a:cubicBezTo>
                <a:cubicBezTo>
                  <a:pt x="3295304" y="516494"/>
                  <a:pt x="3299180" y="503946"/>
                  <a:pt x="3303037" y="491412"/>
                </a:cubicBezTo>
                <a:cubicBezTo>
                  <a:pt x="3308563" y="473453"/>
                  <a:pt x="3319842" y="429010"/>
                  <a:pt x="3327919" y="410547"/>
                </a:cubicBezTo>
                <a:cubicBezTo>
                  <a:pt x="3337211" y="389309"/>
                  <a:pt x="3352653" y="370633"/>
                  <a:pt x="3359021" y="348343"/>
                </a:cubicBezTo>
                <a:cubicBezTo>
                  <a:pt x="3363168" y="333829"/>
                  <a:pt x="3362909" y="317239"/>
                  <a:pt x="3371461" y="304800"/>
                </a:cubicBezTo>
                <a:cubicBezTo>
                  <a:pt x="3392476" y="274233"/>
                  <a:pt x="3431289" y="243065"/>
                  <a:pt x="3464768" y="223934"/>
                </a:cubicBezTo>
                <a:cubicBezTo>
                  <a:pt x="3480870" y="214733"/>
                  <a:pt x="3498167" y="207780"/>
                  <a:pt x="3514531" y="199053"/>
                </a:cubicBezTo>
                <a:cubicBezTo>
                  <a:pt x="3529281" y="191186"/>
                  <a:pt x="3542709" y="180756"/>
                  <a:pt x="3558074" y="174171"/>
                </a:cubicBezTo>
                <a:cubicBezTo>
                  <a:pt x="3571949" y="168225"/>
                  <a:pt x="3587453" y="166949"/>
                  <a:pt x="3601617" y="161730"/>
                </a:cubicBezTo>
                <a:cubicBezTo>
                  <a:pt x="3626910" y="152411"/>
                  <a:pt x="3651072" y="140224"/>
                  <a:pt x="3676261" y="130628"/>
                </a:cubicBezTo>
                <a:cubicBezTo>
                  <a:pt x="3694643" y="123625"/>
                  <a:pt x="3713827" y="118874"/>
                  <a:pt x="3732245" y="111967"/>
                </a:cubicBezTo>
                <a:cubicBezTo>
                  <a:pt x="3747031" y="106422"/>
                  <a:pt x="3760695" y="97950"/>
                  <a:pt x="3775788" y="93306"/>
                </a:cubicBezTo>
                <a:cubicBezTo>
                  <a:pt x="3787843" y="89597"/>
                  <a:pt x="3800958" y="90461"/>
                  <a:pt x="3813110" y="87085"/>
                </a:cubicBezTo>
                <a:cubicBezTo>
                  <a:pt x="3838381" y="80065"/>
                  <a:pt x="3862873" y="70498"/>
                  <a:pt x="3887755" y="62204"/>
                </a:cubicBezTo>
                <a:cubicBezTo>
                  <a:pt x="3900196" y="58057"/>
                  <a:pt x="3912356" y="52943"/>
                  <a:pt x="3925078" y="49763"/>
                </a:cubicBezTo>
                <a:cubicBezTo>
                  <a:pt x="3933372" y="47690"/>
                  <a:pt x="3941614" y="45398"/>
                  <a:pt x="3949959" y="43543"/>
                </a:cubicBezTo>
                <a:cubicBezTo>
                  <a:pt x="3969265" y="39253"/>
                  <a:pt x="3999458" y="33806"/>
                  <a:pt x="4018384" y="31102"/>
                </a:cubicBezTo>
                <a:cubicBezTo>
                  <a:pt x="4034933" y="28738"/>
                  <a:pt x="4051700" y="27871"/>
                  <a:pt x="4068147" y="24881"/>
                </a:cubicBezTo>
                <a:cubicBezTo>
                  <a:pt x="4220269" y="-2778"/>
                  <a:pt x="4089177" y="10348"/>
                  <a:pt x="4254759" y="0"/>
                </a:cubicBezTo>
                <a:cubicBezTo>
                  <a:pt x="4368800" y="2073"/>
                  <a:pt x="4482947" y="879"/>
                  <a:pt x="4596882" y="6220"/>
                </a:cubicBezTo>
                <a:cubicBezTo>
                  <a:pt x="4865731" y="18822"/>
                  <a:pt x="4481663" y="18273"/>
                  <a:pt x="4696408" y="24881"/>
                </a:cubicBezTo>
                <a:cubicBezTo>
                  <a:pt x="4816630" y="28580"/>
                  <a:pt x="4936931" y="29028"/>
                  <a:pt x="5057192" y="31102"/>
                </a:cubicBezTo>
                <a:cubicBezTo>
                  <a:pt x="5073780" y="33175"/>
                  <a:pt x="5090257" y="36527"/>
                  <a:pt x="5106955" y="37322"/>
                </a:cubicBezTo>
                <a:cubicBezTo>
                  <a:pt x="5242715" y="43787"/>
                  <a:pt x="5257802" y="43543"/>
                  <a:pt x="5343331" y="43543"/>
                </a:cubicBezTo>
              </a:path>
            </a:pathLst>
          </a:cu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43" name="图片 42"/>
          <p:cNvPicPr>
            <a:picLocks noChangeAspect="1"/>
          </p:cNvPicPr>
          <p:nvPr/>
        </p:nvPicPr>
        <p:blipFill rotWithShape="1">
          <a:blip r:embed="rId5"/>
          <a:srcRect l="26469"/>
          <a:stretch>
            <a:fillRect/>
          </a:stretch>
        </p:blipFill>
        <p:spPr>
          <a:xfrm rot="5115250">
            <a:off x="8527568" y="1228652"/>
            <a:ext cx="2110379" cy="3312975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/>
        </p:nvPicPr>
        <p:blipFill rotWithShape="1">
          <a:blip r:embed="rId6"/>
          <a:srcRect l="53962" r="7987"/>
          <a:stretch>
            <a:fillRect/>
          </a:stretch>
        </p:blipFill>
        <p:spPr>
          <a:xfrm>
            <a:off x="6625631" y="4208984"/>
            <a:ext cx="955192" cy="1037016"/>
          </a:xfrm>
          <a:prstGeom prst="rect">
            <a:avLst/>
          </a:prstGeom>
        </p:spPr>
      </p:pic>
      <p:sp>
        <p:nvSpPr>
          <p:cNvPr id="41" name="文本框 40"/>
          <p:cNvSpPr txBox="1"/>
          <p:nvPr/>
        </p:nvSpPr>
        <p:spPr>
          <a:xfrm>
            <a:off x="7336790" y="4517390"/>
            <a:ext cx="22345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" panose="00020600040101010101" pitchFamily="18" charset="-122"/>
              </a:rPr>
              <a:t>积极解读</a:t>
            </a:r>
            <a:endParaRPr lang="zh-CN" altLang="en-US" sz="32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阿里巴巴普惠体" panose="00020600040101010101" pitchFamily="18" charset="-12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51500" y1="15333" x2="53875" y2="30444"/>
                        <a14:foregroundMark x1="53875" y1="30444" x2="60750" y2="24889"/>
                        <a14:foregroundMark x1="60750" y1="24889" x2="57250" y2="14889"/>
                        <a14:foregroundMark x1="57250" y1="14889" x2="51000" y2="15556"/>
                        <a14:foregroundMark x1="51000" y1="15556" x2="50625" y2="16000"/>
                        <a14:backgroundMark x1="65125" y1="46444" x2="65125" y2="46444"/>
                        <a14:backgroundMark x1="75750" y1="35556" x2="75750" y2="35556"/>
                        <a14:backgroundMark x1="75750" y1="35556" x2="75750" y2="35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896" t="11714" r="32099" b="26814"/>
          <a:stretch>
            <a:fillRect/>
          </a:stretch>
        </p:blipFill>
        <p:spPr bwMode="auto">
          <a:xfrm>
            <a:off x="6245469" y="3216896"/>
            <a:ext cx="760323" cy="782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文本框 21"/>
          <p:cNvSpPr txBox="1"/>
          <p:nvPr/>
        </p:nvSpPr>
        <p:spPr>
          <a:xfrm>
            <a:off x="8407584" y="3492080"/>
            <a:ext cx="1456113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" panose="00020600040101010101" pitchFamily="18" charset="-122"/>
              </a:rPr>
              <a:t>信念感</a:t>
            </a:r>
            <a:endParaRPr lang="zh-CN" altLang="en-US" sz="32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阿里巴巴普惠体" panose="00020600040101010101" pitchFamily="18" charset="-122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79516" y="3268591"/>
            <a:ext cx="831817" cy="908645"/>
          </a:xfrm>
          <a:prstGeom prst="rect">
            <a:avLst/>
          </a:prstGeom>
        </p:spPr>
      </p:pic>
      <p:pic>
        <p:nvPicPr>
          <p:cNvPr id="25" name="音效1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11">
                  <p14:trim st="229.000000" end="5103.750000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600069" y="7090813"/>
            <a:ext cx="304800" cy="3048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202430" y="855345"/>
            <a:ext cx="578231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6000" b="1" dirty="0">
                <a:latin typeface="微软雅黑" panose="020B0503020204020204" pitchFamily="34" charset="-122"/>
                <a:ea typeface="微软雅黑" panose="020B0503020204020204" pitchFamily="34" charset="-122"/>
                <a:cs typeface="阿里巴巴普惠体" panose="00020600040101010101" pitchFamily="18" charset="-122"/>
              </a:rPr>
              <a:t>学习之坑</a:t>
            </a:r>
            <a:endParaRPr lang="zh-CN" altLang="en-US" sz="6000" b="1" dirty="0">
              <a:latin typeface="微软雅黑" panose="020B0503020204020204" pitchFamily="34" charset="-122"/>
              <a:ea typeface="微软雅黑" panose="020B0503020204020204" pitchFamily="34" charset="-122"/>
              <a:cs typeface="阿里巴巴普惠体" panose="00020600040101010101" pitchFamily="18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0.00024 L 6.25E-7 0.00023 C 0.00078 -0.00371 0.00195 -0.00672 0.00286 -0.01019 C 0.00338 -0.01181 0.00365 -0.01297 0.0043 -0.01436 C 0.00469 -0.01598 0.00547 -0.01713 0.00612 -0.01899 C 0.00677 -0.02084 0.00742 -0.02292 0.00781 -0.02524 C 0.00859 -0.02732 0.0082 -0.0301 0.00924 -0.03172 L 0.01107 -0.03519 C 0.01289 -0.0426 0.01198 -0.03843 0.01367 -0.04699 C 0.0138 -0.04815 0.0138 -0.04931 0.01432 -0.05 C 0.01497 -0.05162 0.01562 -0.05278 0.01602 -0.0544 C 0.01953 -0.06482 0.01667 -0.05834 0.01927 -0.06852 C 0.01966 -0.06945 0.02005 -0.07061 0.02057 -0.07176 C 0.02096 -0.07315 0.02135 -0.07454 0.02187 -0.0757 C 0.02227 -0.07801 0.02253 -0.08033 0.02292 -0.08241 C 0.02318 -0.08357 0.02396 -0.08473 0.02422 -0.08588 C 0.02487 -0.0875 0.02552 -0.08936 0.02617 -0.09098 C 0.02721 -0.09862 0.02604 -0.0926 0.02812 -0.09862 C 0.03021 -0.1051 0.02982 -0.10579 0.03242 -0.11158 C 0.03568 -0.11875 0.03398 -0.11343 0.03698 -0.11806 C 0.03763 -0.11968 0.03841 -0.12107 0.03932 -0.12246 C 0.04206 -0.12593 0.04141 -0.12362 0.04375 -0.1257 C 0.04453 -0.12616 0.04492 -0.12732 0.04557 -0.12778 C 0.04727 -0.12894 0.05586 -0.13195 0.0569 -0.13218 C 0.06042 -0.13218 0.06406 -0.13218 0.06784 -0.13218 L 0.06784 -0.13195 " pathEditMode="relative" rAng="0" ptsTypes="AAAAAAAAAAAAAAAAAAAAAAAAAA">
                                      <p:cBhvr>
                                        <p:cTn id="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85" y="-657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6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: 圆角 14"/>
          <p:cNvSpPr/>
          <p:nvPr/>
        </p:nvSpPr>
        <p:spPr>
          <a:xfrm>
            <a:off x="721873" y="828675"/>
            <a:ext cx="10820400" cy="5200650"/>
          </a:xfrm>
          <a:prstGeom prst="roundRect">
            <a:avLst>
              <a:gd name="adj" fmla="val 3480"/>
            </a:avLst>
          </a:prstGeom>
          <a:solidFill>
            <a:schemeClr val="bg1"/>
          </a:solidFill>
          <a:ln>
            <a:noFill/>
          </a:ln>
          <a:effectLst>
            <a:outerShdw blurRad="215900" algn="ctr" rotWithShape="0">
              <a:srgbClr val="CE8152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zh-CN" sz="1800" kern="100">
                <a:latin typeface="华光中长宋_CNKI" panose="02000500000000000000" pitchFamily="2" charset="-122"/>
                <a:ea typeface="华光中长宋_CNKI" panose="02000500000000000000" pitchFamily="2" charset="-122"/>
                <a:cs typeface="Times New Roman" panose="02020603050405020304" pitchFamily="18" charset="0"/>
              </a:rPr>
              <a:t>需面临更大的挑战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3" name="等腰三角形 2"/>
          <p:cNvSpPr/>
          <p:nvPr/>
        </p:nvSpPr>
        <p:spPr>
          <a:xfrm rot="13794879">
            <a:off x="10097375" y="1013492"/>
            <a:ext cx="349577" cy="982173"/>
          </a:xfrm>
          <a:prstGeom prst="triangle">
            <a:avLst/>
          </a:prstGeom>
          <a:gradFill>
            <a:gsLst>
              <a:gs pos="72000">
                <a:srgbClr val="8C64AB"/>
              </a:gs>
              <a:gs pos="38000">
                <a:srgbClr val="8C64AB"/>
              </a:gs>
              <a:gs pos="100000">
                <a:srgbClr val="C7B4D6"/>
              </a:gs>
              <a:gs pos="0">
                <a:srgbClr val="C7B4D6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54" name="等腰三角形 53"/>
          <p:cNvSpPr/>
          <p:nvPr/>
        </p:nvSpPr>
        <p:spPr>
          <a:xfrm rot="15765102">
            <a:off x="10260892" y="1376049"/>
            <a:ext cx="260976" cy="761366"/>
          </a:xfrm>
          <a:prstGeom prst="triangle">
            <a:avLst/>
          </a:prstGeom>
          <a:gradFill>
            <a:gsLst>
              <a:gs pos="55000">
                <a:srgbClr val="FFB633"/>
              </a:gs>
              <a:gs pos="70000">
                <a:srgbClr val="FFC561"/>
              </a:gs>
              <a:gs pos="41000">
                <a:srgbClr val="FFC561"/>
              </a:gs>
              <a:gs pos="100000">
                <a:srgbClr val="FFE0A7"/>
              </a:gs>
              <a:gs pos="0">
                <a:srgbClr val="FFE0A7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67" name="等腰三角形 66"/>
          <p:cNvSpPr/>
          <p:nvPr/>
        </p:nvSpPr>
        <p:spPr>
          <a:xfrm rot="2333699">
            <a:off x="1298193" y="4840624"/>
            <a:ext cx="349577" cy="982173"/>
          </a:xfrm>
          <a:prstGeom prst="triangle">
            <a:avLst/>
          </a:prstGeom>
          <a:gradFill>
            <a:gsLst>
              <a:gs pos="49550">
                <a:srgbClr val="3E6CC0"/>
              </a:gs>
              <a:gs pos="63000">
                <a:srgbClr val="3E6CC0"/>
              </a:gs>
              <a:gs pos="39000">
                <a:srgbClr val="3E6CC0"/>
              </a:gs>
              <a:gs pos="100000">
                <a:srgbClr val="B3C6E7"/>
              </a:gs>
              <a:gs pos="0">
                <a:srgbClr val="B3C6E7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69" name="等腰三角形 68"/>
          <p:cNvSpPr/>
          <p:nvPr/>
        </p:nvSpPr>
        <p:spPr>
          <a:xfrm rot="4303922">
            <a:off x="1177277" y="4726312"/>
            <a:ext cx="260976" cy="761366"/>
          </a:xfrm>
          <a:prstGeom prst="triangle">
            <a:avLst/>
          </a:prstGeom>
          <a:gradFill>
            <a:gsLst>
              <a:gs pos="49550">
                <a:srgbClr val="FFB633"/>
              </a:gs>
              <a:gs pos="61000">
                <a:srgbClr val="FFC561"/>
              </a:gs>
              <a:gs pos="39000">
                <a:srgbClr val="FFC561"/>
              </a:gs>
              <a:gs pos="100000">
                <a:srgbClr val="FFE0A7"/>
              </a:gs>
              <a:gs pos="0">
                <a:srgbClr val="FFE0A7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pic>
        <p:nvPicPr>
          <p:cNvPr id="70" name="3D 模型 69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"/>
          <a:stretch>
            <a:fillRect/>
          </a:stretch>
        </p:blipFill>
        <p:spPr>
          <a:xfrm rot="16538798">
            <a:off x="9037367" y="3780137"/>
            <a:ext cx="4486752" cy="4518701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4910750" y="866071"/>
            <a:ext cx="17970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文道潮黑" panose="02010600040101010101" pitchFamily="2" charset="-122"/>
                <a:ea typeface="文道潮黑" panose="02010600040101010101" pitchFamily="2" charset="-122"/>
                <a:cs typeface="阿里巴巴普惠体" panose="00020600040101010101" pitchFamily="18" charset="-122"/>
              </a:rPr>
              <a:t>第三关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文道潮黑" panose="02010600040101010101" pitchFamily="2" charset="-122"/>
              <a:ea typeface="文道潮黑" panose="02010600040101010101" pitchFamily="2" charset="-122"/>
              <a:cs typeface="阿里巴巴普惠体" panose="00020600040101010101" pitchFamily="18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4222" l="1804" r="97407">
                        <a14:foregroundMark x1="9470" y1="21926" x2="10372" y2="62963"/>
                        <a14:foregroundMark x1="10372" y1="62963" x2="13980" y2="41481"/>
                        <a14:foregroundMark x1="12411" y1="33492" x2="10372" y2="23111"/>
                        <a14:foregroundMark x1="13980" y1="41481" x2="12541" y2="34152"/>
                        <a14:foregroundMark x1="85469" y1="73448" x2="84893" y2="88296"/>
                        <a14:foregroundMark x1="86996" y1="34074" x2="85730" y2="66720"/>
                        <a14:foregroundMark x1="87260" y1="27259" x2="87128" y2="30667"/>
                        <a14:foregroundMark x1="84893" y1="88296" x2="91319" y2="58739"/>
                        <a14:foregroundMark x1="92391" y1="28935" x2="90981" y2="17630"/>
                        <a14:foregroundMark x1="94321" y1="44404" x2="93909" y2="41103"/>
                        <a14:foregroundMark x1="96642" y1="61363" x2="96843" y2="63852"/>
                        <a14:foregroundMark x1="95229" y1="43908" x2="95255" y2="44224"/>
                        <a14:foregroundMark x1="95006" y1="41147" x2="95178" y2="43275"/>
                        <a14:foregroundMark x1="96843" y1="63852" x2="96932" y2="61307"/>
                        <a14:foregroundMark x1="96750" y1="43935" x2="96273" y2="41198"/>
                        <a14:foregroundMark x1="57046" y1="0" x2="65163" y2="2667"/>
                        <a14:foregroundMark x1="1804" y1="16296" x2="6764" y2="15407"/>
                        <a14:foregroundMark x1="10417" y1="85960" x2="13416" y2="90815"/>
                        <a14:foregroundMark x1="5637" y1="78222" x2="6230" y2="79182"/>
                        <a14:foregroundMark x1="7568" y1="78353" x2="5073" y2="73037"/>
                        <a14:foregroundMark x1="13416" y1="90815" x2="10975" y2="85614"/>
                        <a14:foregroundMark x1="66858" y1="94939" x2="66178" y2="95111"/>
                        <a14:foregroundMark x1="77915" y1="92145" x2="75389" y2="92783"/>
                        <a14:foregroundMark x1="73008" y1="94583" x2="76879" y2="94284"/>
                        <a14:foregroundMark x1="66178" y1="95111" x2="66803" y2="95063"/>
                        <a14:backgroundMark x1="95941" y1="25185" x2="97294" y2="22222"/>
                        <a14:backgroundMark x1="96392" y1="21926" x2="95941" y2="41185"/>
                        <a14:backgroundMark x1="95941" y1="41185" x2="99098" y2="23704"/>
                        <a14:backgroundMark x1="99098" y1="23704" x2="98647" y2="21630"/>
                        <a14:backgroundMark x1="97182" y1="43852" x2="99098" y2="60889"/>
                        <a14:backgroundMark x1="99098" y1="60889" x2="99436" y2="40889"/>
                        <a14:backgroundMark x1="81623" y1="46074" x2="82413" y2="38222"/>
                        <a14:backgroundMark x1="14431" y1="31407" x2="14769" y2="31852"/>
                        <a14:backgroundMark x1="84442" y1="30667" x2="84442" y2="34074"/>
                        <a14:backgroundMark x1="82413" y1="68741" x2="84442" y2="74074"/>
                        <a14:backgroundMark x1="7779" y1="78222" x2="10710" y2="85778"/>
                        <a14:backgroundMark x1="68433" y1="91407" x2="76663" y2="89926"/>
                        <a14:backgroundMark x1="77339" y1="93333" x2="82751" y2="93333"/>
                        <a14:backgroundMark x1="91657" y1="46519" x2="92221" y2="58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687701">
            <a:off x="861541" y="1066035"/>
            <a:ext cx="1697247" cy="1291592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557020" y="1780540"/>
            <a:ext cx="9473565" cy="9677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266700" algn="just">
              <a:lnSpc>
                <a:spcPct val="150000"/>
              </a:lnSpc>
            </a:pPr>
            <a:r>
              <a:rPr lang="zh-CN" altLang="zh-CN" sz="2800" b="1" kern="100" dirty="0">
                <a:latin typeface="华光中长宋_CNKI" panose="02000500000000000000" pitchFamily="2" charset="-122"/>
                <a:ea typeface="华光中长宋_CNKI" panose="02000500000000000000" pitchFamily="2" charset="-122"/>
                <a:cs typeface="Times New Roman" panose="02020603050405020304" pitchFamily="18" charset="0"/>
              </a:rPr>
              <a:t>小组在</a:t>
            </a:r>
            <a:r>
              <a:rPr lang="en-US" altLang="zh-CN" sz="2800" b="1" kern="100" dirty="0">
                <a:solidFill>
                  <a:srgbClr val="FF0000"/>
                </a:solidFill>
                <a:latin typeface="华光中长宋_CNKI" panose="02000500000000000000" pitchFamily="2" charset="-122"/>
                <a:ea typeface="华光中长宋_CNKI" panose="02000500000000000000" pitchFamily="2" charset="-122"/>
                <a:cs typeface="Times New Roman" panose="02020603050405020304" pitchFamily="18" charset="0"/>
              </a:rPr>
              <a:t>2</a:t>
            </a:r>
            <a:r>
              <a:rPr lang="zh-CN" altLang="zh-CN" sz="2800" b="1" kern="100" dirty="0">
                <a:solidFill>
                  <a:srgbClr val="FF0000"/>
                </a:solidFill>
                <a:latin typeface="华光中长宋_CNKI" panose="02000500000000000000" pitchFamily="2" charset="-122"/>
                <a:ea typeface="华光中长宋_CNKI" panose="02000500000000000000" pitchFamily="2" charset="-122"/>
                <a:cs typeface="Times New Roman" panose="02020603050405020304" pitchFamily="18" charset="0"/>
              </a:rPr>
              <a:t>分钟内</a:t>
            </a:r>
            <a:r>
              <a:rPr lang="zh-CN" altLang="zh-CN" sz="2800" b="1" kern="100" dirty="0">
                <a:latin typeface="华光中长宋_CNKI" panose="02000500000000000000" pitchFamily="2" charset="-122"/>
                <a:ea typeface="华光中长宋_CNKI" panose="02000500000000000000" pitchFamily="2" charset="-122"/>
                <a:cs typeface="Times New Roman" panose="02020603050405020304" pitchFamily="18" charset="0"/>
              </a:rPr>
              <a:t>，</a:t>
            </a:r>
            <a:r>
              <a:rPr lang="zh-CN" altLang="en-US" sz="2800" b="1" kern="100" dirty="0">
                <a:latin typeface="华光中长宋_CNKI" panose="02000500000000000000" pitchFamily="2" charset="-122"/>
                <a:ea typeface="华光中长宋_CNKI" panose="02000500000000000000" pitchFamily="2" charset="-122"/>
                <a:cs typeface="Times New Roman" panose="02020603050405020304" pitchFamily="18" charset="0"/>
              </a:rPr>
              <a:t>找到符合要求的以下几位同学，邀请其进行签名</a:t>
            </a:r>
            <a:r>
              <a:rPr lang="zh-CN" altLang="zh-CN" sz="2800" b="1" kern="100" dirty="0">
                <a:latin typeface="华光中长宋_CNKI" panose="02000500000000000000" pitchFamily="2" charset="-122"/>
                <a:ea typeface="华光中长宋_CNKI" panose="02000500000000000000" pitchFamily="2" charset="-122"/>
                <a:cs typeface="Times New Roman" panose="02020603050405020304" pitchFamily="18" charset="0"/>
              </a:rPr>
              <a:t>：</a:t>
            </a:r>
            <a:r>
              <a:rPr lang="en-US" altLang="zh-CN" sz="2800" b="1" kern="100" dirty="0">
                <a:latin typeface="华光中长宋_CNKI" panose="02000500000000000000" pitchFamily="2" charset="-122"/>
                <a:ea typeface="华光中长宋_CNKI" panose="02000500000000000000" pitchFamily="2" charset="-122"/>
                <a:cs typeface="Times New Roman" panose="02020603050405020304" pitchFamily="18" charset="0"/>
              </a:rPr>
              <a:t>   </a:t>
            </a:r>
            <a:r>
              <a:rPr lang="zh-CN" altLang="en-US" sz="2800" b="1" kern="100" dirty="0">
                <a:latin typeface="华光中长宋_CNKI" panose="02000500000000000000" pitchFamily="2" charset="-122"/>
                <a:ea typeface="华光中长宋_CNKI" panose="02000500000000000000" pitchFamily="2" charset="-122"/>
                <a:cs typeface="Times New Roman" panose="02020603050405020304" pitchFamily="18" charset="0"/>
              </a:rPr>
              <a:t>（非本组成员，每个类别</a:t>
            </a:r>
            <a:r>
              <a:rPr lang="en-US" altLang="zh-CN" sz="2800" b="1" kern="100" dirty="0">
                <a:latin typeface="华光中长宋_CNKI" panose="02000500000000000000" pitchFamily="2" charset="-122"/>
                <a:ea typeface="华光中长宋_CNKI" panose="02000500000000000000" pitchFamily="2" charset="-122"/>
                <a:cs typeface="Times New Roman" panose="02020603050405020304" pitchFamily="18" charset="0"/>
              </a:rPr>
              <a:t>1</a:t>
            </a:r>
            <a:r>
              <a:rPr lang="zh-CN" altLang="en-US" sz="2800" b="1" kern="100" dirty="0">
                <a:latin typeface="华光中长宋_CNKI" panose="02000500000000000000" pitchFamily="2" charset="-122"/>
                <a:ea typeface="华光中长宋_CNKI" panose="02000500000000000000" pitchFamily="2" charset="-122"/>
                <a:cs typeface="Times New Roman" panose="02020603050405020304" pitchFamily="18" charset="0"/>
              </a:rPr>
              <a:t>名即可）</a:t>
            </a:r>
            <a:endParaRPr lang="zh-CN" altLang="en-US" sz="2800" b="1" kern="100" dirty="0">
              <a:latin typeface="华光中长宋_CNKI" panose="02000500000000000000" pitchFamily="2" charset="-122"/>
              <a:ea typeface="华光中长宋_CNKI" panose="02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5898" y="3006192"/>
            <a:ext cx="6460204" cy="2971023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3055620" y="3202940"/>
            <a:ext cx="185547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1.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生日在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12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月份的同学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53" name="文本框 52"/>
          <p:cNvSpPr txBox="1"/>
          <p:nvPr/>
        </p:nvSpPr>
        <p:spPr>
          <a:xfrm>
            <a:off x="5248910" y="3194685"/>
            <a:ext cx="164211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有爱魔兽圆体 CN Medium" panose="020B0602040504020204" pitchFamily="34" charset="-122"/>
              </a:rPr>
              <a:t>2.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有爱魔兽圆体 CN Medium" panose="020B0602040504020204" pitchFamily="34" charset="-122"/>
              </a:rPr>
              <a:t>喜欢数学的同学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  <a:cs typeface="有爱魔兽圆体 CN Medium" panose="020B0602040504020204" pitchFamily="34" charset="-122"/>
            </a:endParaRPr>
          </a:p>
        </p:txBody>
      </p:sp>
      <p:sp>
        <p:nvSpPr>
          <p:cNvPr id="55" name="文本框 54"/>
          <p:cNvSpPr txBox="1"/>
          <p:nvPr/>
        </p:nvSpPr>
        <p:spPr>
          <a:xfrm>
            <a:off x="7417463" y="3203321"/>
            <a:ext cx="1670657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有爱魔兽圆体 CN Medium" panose="020B0602040504020204" pitchFamily="34" charset="-122"/>
              </a:rPr>
              <a:t>3.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有爱魔兽圆体 CN Medium" panose="020B0602040504020204" pitchFamily="34" charset="-122"/>
              </a:rPr>
              <a:t>有特长的同学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  <a:cs typeface="有爱魔兽圆体 CN Medium" panose="020B0602040504020204" pitchFamily="34" charset="-122"/>
            </a:endParaRPr>
          </a:p>
        </p:txBody>
      </p:sp>
      <p:sp>
        <p:nvSpPr>
          <p:cNvPr id="56" name="文本框 55"/>
          <p:cNvSpPr txBox="1"/>
          <p:nvPr/>
        </p:nvSpPr>
        <p:spPr>
          <a:xfrm>
            <a:off x="3159125" y="4624705"/>
            <a:ext cx="19558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有爱魔兽圆体 CN Medium" panose="020B0602040504020204" pitchFamily="34" charset="-122"/>
              </a:rPr>
              <a:t>4.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有爱魔兽圆体 CN Medium" panose="020B0602040504020204" pitchFamily="34" charset="-122"/>
              </a:rPr>
              <a:t>比赛获奖的同学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  <a:cs typeface="有爱魔兽圆体 CN Medium" panose="020B0602040504020204" pitchFamily="34" charset="-122"/>
            </a:endParaRPr>
          </a:p>
        </p:txBody>
      </p:sp>
      <p:sp>
        <p:nvSpPr>
          <p:cNvPr id="57" name="文本框 56"/>
          <p:cNvSpPr txBox="1"/>
          <p:nvPr/>
        </p:nvSpPr>
        <p:spPr>
          <a:xfrm>
            <a:off x="5183505" y="4624705"/>
            <a:ext cx="19100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5.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这节课发过言的同学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59" name="文本框 58"/>
          <p:cNvSpPr txBox="1"/>
          <p:nvPr/>
        </p:nvSpPr>
        <p:spPr>
          <a:xfrm>
            <a:off x="7417265" y="4857403"/>
            <a:ext cx="1554599" cy="4635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dirty="0">
                <a:latin typeface="有爱魔兽圆体 CN Medium" panose="020B0602040504020204" pitchFamily="34" charset="-122"/>
                <a:ea typeface="有爱魔兽圆体 CN Medium" panose="020B0602040504020204" pitchFamily="34" charset="-122"/>
                <a:cs typeface="有爱魔兽圆体 CN Medium" panose="020B0602040504020204" pitchFamily="34" charset="-122"/>
              </a:rPr>
              <a:t> </a:t>
            </a:r>
            <a:endParaRPr lang="zh-CN" altLang="en-US" dirty="0">
              <a:latin typeface="有爱魔兽圆体 CN Medium" panose="020B0602040504020204" pitchFamily="34" charset="-122"/>
              <a:ea typeface="有爱魔兽圆体 CN Medium" panose="020B0602040504020204" pitchFamily="34" charset="-122"/>
              <a:cs typeface="有爱魔兽圆体 CN Medium" panose="020B0602040504020204" pitchFamily="34" charset="-122"/>
            </a:endParaRPr>
          </a:p>
        </p:txBody>
      </p:sp>
      <p:sp>
        <p:nvSpPr>
          <p:cNvPr id="60" name="文本框 59"/>
          <p:cNvSpPr txBox="1"/>
          <p:nvPr/>
        </p:nvSpPr>
        <p:spPr>
          <a:xfrm>
            <a:off x="7351224" y="4624791"/>
            <a:ext cx="1554599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有爱魔兽圆体 CN Medium" panose="020B0602040504020204" pitchFamily="34" charset="-122"/>
              </a:rPr>
              <a:t>6.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有爱魔兽圆体 CN Medium" panose="020B0602040504020204" pitchFamily="34" charset="-122"/>
              </a:rPr>
              <a:t>书写工整的人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  <a:cs typeface="有爱魔兽圆体 CN Medium" panose="020B0602040504020204" pitchFamily="34" charset="-122"/>
            </a:endParaRPr>
          </a:p>
        </p:txBody>
      </p:sp>
      <p:pic>
        <p:nvPicPr>
          <p:cNvPr id="6" name="媒体1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6">
                  <p14:trim st="478792.0000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429000" y="3268200"/>
            <a:ext cx="1869488" cy="1051587"/>
          </a:xfrm>
          <a:prstGeom prst="rect">
            <a:avLst/>
          </a:prstGeom>
        </p:spPr>
      </p:pic>
      <p:pic>
        <p:nvPicPr>
          <p:cNvPr id="7" name="刘琼 - 中小学上课铃声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>
                  <p14:trim end="13762.18750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446411" y="3759752"/>
            <a:ext cx="304800" cy="304800"/>
          </a:xfrm>
          <a:prstGeom prst="rect">
            <a:avLst/>
          </a:prstGeom>
        </p:spPr>
      </p:pic>
      <p:pic>
        <p:nvPicPr>
          <p:cNvPr id="61" name="图片 60"/>
          <p:cNvPicPr>
            <a:picLocks noChangeAspect="1"/>
          </p:cNvPicPr>
          <p:nvPr/>
        </p:nvPicPr>
        <p:blipFill rotWithShape="1">
          <a:blip r:embed="rId11"/>
          <a:srcRect l="26469"/>
          <a:stretch>
            <a:fillRect/>
          </a:stretch>
        </p:blipFill>
        <p:spPr>
          <a:xfrm rot="5400000">
            <a:off x="9805291" y="2771282"/>
            <a:ext cx="1159517" cy="1950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2244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230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video>
              <p:cMediaNode vol="100000">
                <p:cTn id="39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0" grpId="0"/>
      <p:bldP spid="53" grpId="0"/>
      <p:bldP spid="55" grpId="0"/>
      <p:bldP spid="56" grpId="0"/>
      <p:bldP spid="57" grpId="0"/>
      <p:bldP spid="6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: 圆角 14"/>
          <p:cNvSpPr/>
          <p:nvPr/>
        </p:nvSpPr>
        <p:spPr>
          <a:xfrm>
            <a:off x="612043" y="492148"/>
            <a:ext cx="10870587" cy="5624887"/>
          </a:xfrm>
          <a:prstGeom prst="roundRect">
            <a:avLst>
              <a:gd name="adj" fmla="val 3480"/>
            </a:avLst>
          </a:prstGeom>
          <a:solidFill>
            <a:schemeClr val="bg1"/>
          </a:solidFill>
          <a:ln>
            <a:noFill/>
          </a:ln>
          <a:effectLst>
            <a:outerShdw blurRad="215900" algn="ctr" rotWithShape="0">
              <a:srgbClr val="CE8152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800">
                <a:effectLst/>
                <a:ea typeface="宋体" panose="02010600030101010101" pitchFamily="2" charset="-122"/>
                <a:cs typeface="Times New Roman" panose="02020603050405020304" pitchFamily="18" charset="0"/>
              </a:rPr>
              <a:t>i</a:t>
            </a:r>
            <a:r>
              <a:rPr lang="zh-CN" altLang="zh-CN" sz="1800" dirty="0">
                <a:effectLst/>
                <a:ea typeface="宋体" panose="02010600030101010101" pitchFamily="2" charset="-122"/>
                <a:cs typeface="Times New Roman" panose="02020603050405020304" pitchFamily="18" charset="0"/>
              </a:rPr>
              <a:t>豁然开朗的愉悦、兴奋区</a:t>
            </a:r>
            <a:endParaRPr lang="zh-CN" altLang="en-US" dirty="0"/>
          </a:p>
        </p:txBody>
      </p:sp>
      <p:grpSp>
        <p:nvGrpSpPr>
          <p:cNvPr id="63" name="组合 62"/>
          <p:cNvGrpSpPr/>
          <p:nvPr/>
        </p:nvGrpSpPr>
        <p:grpSpPr>
          <a:xfrm>
            <a:off x="1251264" y="1031910"/>
            <a:ext cx="534588" cy="108296"/>
            <a:chOff x="1262743" y="1052847"/>
            <a:chExt cx="534588" cy="108296"/>
          </a:xfrm>
          <a:solidFill>
            <a:srgbClr val="FFB633"/>
          </a:solidFill>
        </p:grpSpPr>
        <p:sp>
          <p:nvSpPr>
            <p:cNvPr id="64" name="矩形 63"/>
            <p:cNvSpPr/>
            <p:nvPr/>
          </p:nvSpPr>
          <p:spPr>
            <a:xfrm>
              <a:off x="1262743" y="1052847"/>
              <a:ext cx="108296" cy="10829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5" name="矩形 64"/>
            <p:cNvSpPr/>
            <p:nvPr/>
          </p:nvSpPr>
          <p:spPr>
            <a:xfrm>
              <a:off x="1475889" y="1052847"/>
              <a:ext cx="108296" cy="108296"/>
            </a:xfrm>
            <a:prstGeom prst="rect">
              <a:avLst/>
            </a:prstGeom>
            <a:solidFill>
              <a:srgbClr val="8C64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6" name="矩形 65"/>
            <p:cNvSpPr/>
            <p:nvPr/>
          </p:nvSpPr>
          <p:spPr>
            <a:xfrm>
              <a:off x="1689035" y="1052847"/>
              <a:ext cx="108296" cy="10829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1785620" y="1140460"/>
            <a:ext cx="363918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4800" b="1" dirty="0">
                <a:latin typeface="微软雅黑" panose="020B0503020204020204" pitchFamily="34" charset="-122"/>
                <a:ea typeface="微软雅黑" panose="020B0503020204020204" pitchFamily="34" charset="-122"/>
                <a:cs typeface="阿里巴巴普惠体" panose="00020600040101010101" pitchFamily="18" charset="-122"/>
              </a:rPr>
              <a:t>通关密码</a:t>
            </a:r>
            <a:endParaRPr lang="zh-CN" altLang="en-US" sz="4800" b="1" dirty="0">
              <a:latin typeface="微软雅黑" panose="020B0503020204020204" pitchFamily="34" charset="-122"/>
              <a:ea typeface="微软雅黑" panose="020B0503020204020204" pitchFamily="34" charset="-122"/>
              <a:cs typeface="阿里巴巴普惠体" panose="00020600040101010101" pitchFamily="18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32447" y="2552641"/>
            <a:ext cx="3327106" cy="327815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1464310" y="2397760"/>
            <a:ext cx="9115425" cy="64516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l"/>
            <a:r>
              <a:rPr lang="zh-CN" altLang="zh-CN" sz="3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你觉得想要获得这件装备的关键点是什么</a:t>
            </a:r>
            <a:r>
              <a:rPr lang="zh-CN" altLang="en-US" sz="3600" b="1" dirty="0">
                <a:latin typeface="微软雅黑" panose="020B0503020204020204" pitchFamily="34" charset="-122"/>
                <a:ea typeface="微软雅黑" panose="020B0503020204020204" pitchFamily="34" charset="-122"/>
                <a:cs typeface="阿里巴巴普惠体" panose="00020600040101010101" pitchFamily="18" charset="-122"/>
              </a:rPr>
              <a:t>？</a:t>
            </a:r>
            <a:endParaRPr lang="zh-CN" altLang="en-US" sz="3600" b="1" dirty="0">
              <a:latin typeface="微软雅黑" panose="020B0503020204020204" pitchFamily="34" charset="-122"/>
              <a:ea typeface="微软雅黑" panose="020B0503020204020204" pitchFamily="34" charset="-122"/>
              <a:cs typeface="阿里巴巴普惠体" panose="00020600040101010101" pitchFamily="18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785620" y="3121660"/>
            <a:ext cx="8949055" cy="2861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66700" algn="just">
              <a:lnSpc>
                <a:spcPct val="150000"/>
              </a:lnSpc>
            </a:pPr>
            <a:r>
              <a:rPr lang="zh-CN" altLang="zh-CN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行动力</a:t>
            </a:r>
            <a:r>
              <a:rPr lang="en-US" altLang="zh-CN" sz="40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:</a:t>
            </a:r>
            <a:r>
              <a:rPr lang="zh-CN" altLang="zh-CN" sz="40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想要获取成功结果的行为能力。</a:t>
            </a:r>
            <a:endParaRPr lang="en-US" altLang="zh-CN" sz="4000" b="1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266700" algn="just">
              <a:lnSpc>
                <a:spcPct val="150000"/>
              </a:lnSpc>
            </a:pPr>
            <a:r>
              <a:rPr lang="zh-CN" altLang="zh-CN" sz="40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及时的行动，是出坑最重要的保障。</a:t>
            </a:r>
            <a:endParaRPr lang="zh-CN" altLang="zh-CN" sz="4000" b="1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266700" algn="just">
              <a:lnSpc>
                <a:spcPct val="150000"/>
              </a:lnSpc>
            </a:pPr>
            <a:endParaRPr lang="zh-CN" altLang="zh-CN" sz="4000" b="1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: 圆角 14"/>
          <p:cNvSpPr/>
          <p:nvPr/>
        </p:nvSpPr>
        <p:spPr>
          <a:xfrm>
            <a:off x="674247" y="641436"/>
            <a:ext cx="10870587" cy="5624887"/>
          </a:xfrm>
          <a:prstGeom prst="roundRect">
            <a:avLst>
              <a:gd name="adj" fmla="val 3480"/>
            </a:avLst>
          </a:prstGeom>
          <a:solidFill>
            <a:schemeClr val="bg1"/>
          </a:solidFill>
          <a:ln>
            <a:noFill/>
          </a:ln>
          <a:effectLst>
            <a:outerShdw blurRad="215900" algn="ctr" rotWithShape="0">
              <a:srgbClr val="CE8152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zh-CN" sz="1800" dirty="0">
                <a:effectLst/>
                <a:ea typeface="宋体" panose="02010600030101010101" pitchFamily="2" charset="-122"/>
                <a:cs typeface="Times New Roman" panose="02020603050405020304" pitchFamily="18" charset="0"/>
              </a:rPr>
              <a:t>豁然开朗的愉悦、兴奋区</a:t>
            </a:r>
            <a:endParaRPr lang="zh-CN" altLang="en-US" dirty="0"/>
          </a:p>
        </p:txBody>
      </p:sp>
      <p:grpSp>
        <p:nvGrpSpPr>
          <p:cNvPr id="63" name="组合 62"/>
          <p:cNvGrpSpPr/>
          <p:nvPr/>
        </p:nvGrpSpPr>
        <p:grpSpPr>
          <a:xfrm>
            <a:off x="1251264" y="1031910"/>
            <a:ext cx="534588" cy="108296"/>
            <a:chOff x="1262743" y="1052847"/>
            <a:chExt cx="534588" cy="108296"/>
          </a:xfrm>
          <a:solidFill>
            <a:srgbClr val="FFB633"/>
          </a:solidFill>
        </p:grpSpPr>
        <p:sp>
          <p:nvSpPr>
            <p:cNvPr id="64" name="矩形 63"/>
            <p:cNvSpPr/>
            <p:nvPr/>
          </p:nvSpPr>
          <p:spPr>
            <a:xfrm>
              <a:off x="1262743" y="1052847"/>
              <a:ext cx="108296" cy="10829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5" name="矩形 64"/>
            <p:cNvSpPr/>
            <p:nvPr/>
          </p:nvSpPr>
          <p:spPr>
            <a:xfrm>
              <a:off x="1475889" y="1052847"/>
              <a:ext cx="108296" cy="108296"/>
            </a:xfrm>
            <a:prstGeom prst="rect">
              <a:avLst/>
            </a:prstGeom>
            <a:solidFill>
              <a:srgbClr val="8C64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6" name="矩形 65"/>
            <p:cNvSpPr/>
            <p:nvPr/>
          </p:nvSpPr>
          <p:spPr>
            <a:xfrm>
              <a:off x="1689035" y="1052847"/>
              <a:ext cx="108296" cy="10829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任意多边形: 形状 2"/>
          <p:cNvSpPr/>
          <p:nvPr/>
        </p:nvSpPr>
        <p:spPr>
          <a:xfrm rot="207770">
            <a:off x="3007525" y="2242790"/>
            <a:ext cx="5564975" cy="3236466"/>
          </a:xfrm>
          <a:custGeom>
            <a:avLst/>
            <a:gdLst>
              <a:gd name="connsiteX0" fmla="*/ 0 w 4907757"/>
              <a:gd name="connsiteY0" fmla="*/ 493266 h 2343498"/>
              <a:gd name="connsiteX1" fmla="*/ 528638 w 4907757"/>
              <a:gd name="connsiteY1" fmla="*/ 486123 h 2343498"/>
              <a:gd name="connsiteX2" fmla="*/ 571500 w 4907757"/>
              <a:gd name="connsiteY2" fmla="*/ 493266 h 2343498"/>
              <a:gd name="connsiteX3" fmla="*/ 621507 w 4907757"/>
              <a:gd name="connsiteY3" fmla="*/ 500410 h 2343498"/>
              <a:gd name="connsiteX4" fmla="*/ 700088 w 4907757"/>
              <a:gd name="connsiteY4" fmla="*/ 536129 h 2343498"/>
              <a:gd name="connsiteX5" fmla="*/ 742950 w 4907757"/>
              <a:gd name="connsiteY5" fmla="*/ 564704 h 2343498"/>
              <a:gd name="connsiteX6" fmla="*/ 764382 w 4907757"/>
              <a:gd name="connsiteY6" fmla="*/ 578991 h 2343498"/>
              <a:gd name="connsiteX7" fmla="*/ 785813 w 4907757"/>
              <a:gd name="connsiteY7" fmla="*/ 593279 h 2343498"/>
              <a:gd name="connsiteX8" fmla="*/ 800100 w 4907757"/>
              <a:gd name="connsiteY8" fmla="*/ 621854 h 2343498"/>
              <a:gd name="connsiteX9" fmla="*/ 821532 w 4907757"/>
              <a:gd name="connsiteY9" fmla="*/ 671860 h 2343498"/>
              <a:gd name="connsiteX10" fmla="*/ 835819 w 4907757"/>
              <a:gd name="connsiteY10" fmla="*/ 693291 h 2343498"/>
              <a:gd name="connsiteX11" fmla="*/ 857250 w 4907757"/>
              <a:gd name="connsiteY11" fmla="*/ 821879 h 2343498"/>
              <a:gd name="connsiteX12" fmla="*/ 864394 w 4907757"/>
              <a:gd name="connsiteY12" fmla="*/ 850454 h 2343498"/>
              <a:gd name="connsiteX13" fmla="*/ 871538 w 4907757"/>
              <a:gd name="connsiteY13" fmla="*/ 907604 h 2343498"/>
              <a:gd name="connsiteX14" fmla="*/ 878682 w 4907757"/>
              <a:gd name="connsiteY14" fmla="*/ 971898 h 2343498"/>
              <a:gd name="connsiteX15" fmla="*/ 1007269 w 4907757"/>
              <a:gd name="connsiteY15" fmla="*/ 1193354 h 2343498"/>
              <a:gd name="connsiteX16" fmla="*/ 1057275 w 4907757"/>
              <a:gd name="connsiteY16" fmla="*/ 1307654 h 2343498"/>
              <a:gd name="connsiteX17" fmla="*/ 1078707 w 4907757"/>
              <a:gd name="connsiteY17" fmla="*/ 1364804 h 2343498"/>
              <a:gd name="connsiteX18" fmla="*/ 1107282 w 4907757"/>
              <a:gd name="connsiteY18" fmla="*/ 1464816 h 2343498"/>
              <a:gd name="connsiteX19" fmla="*/ 1121569 w 4907757"/>
              <a:gd name="connsiteY19" fmla="*/ 1514823 h 2343498"/>
              <a:gd name="connsiteX20" fmla="*/ 1135857 w 4907757"/>
              <a:gd name="connsiteY20" fmla="*/ 1557685 h 2343498"/>
              <a:gd name="connsiteX21" fmla="*/ 1143000 w 4907757"/>
              <a:gd name="connsiteY21" fmla="*/ 1593404 h 2343498"/>
              <a:gd name="connsiteX22" fmla="*/ 1164432 w 4907757"/>
              <a:gd name="connsiteY22" fmla="*/ 1621979 h 2343498"/>
              <a:gd name="connsiteX23" fmla="*/ 1185863 w 4907757"/>
              <a:gd name="connsiteY23" fmla="*/ 1657698 h 2343498"/>
              <a:gd name="connsiteX24" fmla="*/ 1335882 w 4907757"/>
              <a:gd name="connsiteY24" fmla="*/ 1707704 h 2343498"/>
              <a:gd name="connsiteX25" fmla="*/ 1421607 w 4907757"/>
              <a:gd name="connsiteY25" fmla="*/ 1721991 h 2343498"/>
              <a:gd name="connsiteX26" fmla="*/ 1457325 w 4907757"/>
              <a:gd name="connsiteY26" fmla="*/ 1779141 h 2343498"/>
              <a:gd name="connsiteX27" fmla="*/ 1464469 w 4907757"/>
              <a:gd name="connsiteY27" fmla="*/ 1800573 h 2343498"/>
              <a:gd name="connsiteX28" fmla="*/ 1500188 w 4907757"/>
              <a:gd name="connsiteY28" fmla="*/ 1814860 h 2343498"/>
              <a:gd name="connsiteX29" fmla="*/ 1535907 w 4907757"/>
              <a:gd name="connsiteY29" fmla="*/ 1857723 h 2343498"/>
              <a:gd name="connsiteX30" fmla="*/ 1557338 w 4907757"/>
              <a:gd name="connsiteY30" fmla="*/ 1872010 h 2343498"/>
              <a:gd name="connsiteX31" fmla="*/ 1628775 w 4907757"/>
              <a:gd name="connsiteY31" fmla="*/ 1943448 h 2343498"/>
              <a:gd name="connsiteX32" fmla="*/ 1678782 w 4907757"/>
              <a:gd name="connsiteY32" fmla="*/ 2000598 h 2343498"/>
              <a:gd name="connsiteX33" fmla="*/ 1685925 w 4907757"/>
              <a:gd name="connsiteY33" fmla="*/ 2022029 h 2343498"/>
              <a:gd name="connsiteX34" fmla="*/ 1743075 w 4907757"/>
              <a:gd name="connsiteY34" fmla="*/ 2079179 h 2343498"/>
              <a:gd name="connsiteX35" fmla="*/ 1757363 w 4907757"/>
              <a:gd name="connsiteY35" fmla="*/ 2107754 h 2343498"/>
              <a:gd name="connsiteX36" fmla="*/ 1771650 w 4907757"/>
              <a:gd name="connsiteY36" fmla="*/ 2150616 h 2343498"/>
              <a:gd name="connsiteX37" fmla="*/ 1850232 w 4907757"/>
              <a:gd name="connsiteY37" fmla="*/ 2229198 h 2343498"/>
              <a:gd name="connsiteX38" fmla="*/ 1871663 w 4907757"/>
              <a:gd name="connsiteY38" fmla="*/ 2250629 h 2343498"/>
              <a:gd name="connsiteX39" fmla="*/ 1893094 w 4907757"/>
              <a:gd name="connsiteY39" fmla="*/ 2272060 h 2343498"/>
              <a:gd name="connsiteX40" fmla="*/ 1921669 w 4907757"/>
              <a:gd name="connsiteY40" fmla="*/ 2293491 h 2343498"/>
              <a:gd name="connsiteX41" fmla="*/ 2000250 w 4907757"/>
              <a:gd name="connsiteY41" fmla="*/ 2314923 h 2343498"/>
              <a:gd name="connsiteX42" fmla="*/ 2043113 w 4907757"/>
              <a:gd name="connsiteY42" fmla="*/ 2329210 h 2343498"/>
              <a:gd name="connsiteX43" fmla="*/ 2178844 w 4907757"/>
              <a:gd name="connsiteY43" fmla="*/ 2343498 h 2343498"/>
              <a:gd name="connsiteX44" fmla="*/ 2293144 w 4907757"/>
              <a:gd name="connsiteY44" fmla="*/ 2336354 h 2343498"/>
              <a:gd name="connsiteX45" fmla="*/ 2336007 w 4907757"/>
              <a:gd name="connsiteY45" fmla="*/ 2307779 h 2343498"/>
              <a:gd name="connsiteX46" fmla="*/ 2378869 w 4907757"/>
              <a:gd name="connsiteY46" fmla="*/ 2286348 h 2343498"/>
              <a:gd name="connsiteX47" fmla="*/ 2407444 w 4907757"/>
              <a:gd name="connsiteY47" fmla="*/ 2264916 h 2343498"/>
              <a:gd name="connsiteX48" fmla="*/ 2471738 w 4907757"/>
              <a:gd name="connsiteY48" fmla="*/ 2257773 h 2343498"/>
              <a:gd name="connsiteX49" fmla="*/ 2557463 w 4907757"/>
              <a:gd name="connsiteY49" fmla="*/ 2250629 h 2343498"/>
              <a:gd name="connsiteX50" fmla="*/ 2657475 w 4907757"/>
              <a:gd name="connsiteY50" fmla="*/ 2236341 h 2343498"/>
              <a:gd name="connsiteX51" fmla="*/ 2714625 w 4907757"/>
              <a:gd name="connsiteY51" fmla="*/ 2222054 h 2343498"/>
              <a:gd name="connsiteX52" fmla="*/ 2750344 w 4907757"/>
              <a:gd name="connsiteY52" fmla="*/ 2214910 h 2343498"/>
              <a:gd name="connsiteX53" fmla="*/ 2807494 w 4907757"/>
              <a:gd name="connsiteY53" fmla="*/ 2200623 h 2343498"/>
              <a:gd name="connsiteX54" fmla="*/ 2871788 w 4907757"/>
              <a:gd name="connsiteY54" fmla="*/ 2193479 h 2343498"/>
              <a:gd name="connsiteX55" fmla="*/ 2907507 w 4907757"/>
              <a:gd name="connsiteY55" fmla="*/ 2186335 h 2343498"/>
              <a:gd name="connsiteX56" fmla="*/ 2936082 w 4907757"/>
              <a:gd name="connsiteY56" fmla="*/ 2172048 h 2343498"/>
              <a:gd name="connsiteX57" fmla="*/ 2986088 w 4907757"/>
              <a:gd name="connsiteY57" fmla="*/ 2129185 h 2343498"/>
              <a:gd name="connsiteX58" fmla="*/ 2993232 w 4907757"/>
              <a:gd name="connsiteY58" fmla="*/ 2093466 h 2343498"/>
              <a:gd name="connsiteX59" fmla="*/ 3014663 w 4907757"/>
              <a:gd name="connsiteY59" fmla="*/ 2043460 h 2343498"/>
              <a:gd name="connsiteX60" fmla="*/ 3036094 w 4907757"/>
              <a:gd name="connsiteY60" fmla="*/ 1986310 h 2343498"/>
              <a:gd name="connsiteX61" fmla="*/ 3057525 w 4907757"/>
              <a:gd name="connsiteY61" fmla="*/ 1893441 h 2343498"/>
              <a:gd name="connsiteX62" fmla="*/ 3071813 w 4907757"/>
              <a:gd name="connsiteY62" fmla="*/ 1836291 h 2343498"/>
              <a:gd name="connsiteX63" fmla="*/ 3100388 w 4907757"/>
              <a:gd name="connsiteY63" fmla="*/ 1779141 h 2343498"/>
              <a:gd name="connsiteX64" fmla="*/ 3121819 w 4907757"/>
              <a:gd name="connsiteY64" fmla="*/ 1700560 h 2343498"/>
              <a:gd name="connsiteX65" fmla="*/ 3143250 w 4907757"/>
              <a:gd name="connsiteY65" fmla="*/ 1650554 h 2343498"/>
              <a:gd name="connsiteX66" fmla="*/ 3164682 w 4907757"/>
              <a:gd name="connsiteY66" fmla="*/ 1593404 h 2343498"/>
              <a:gd name="connsiteX67" fmla="*/ 3207544 w 4907757"/>
              <a:gd name="connsiteY67" fmla="*/ 1543398 h 2343498"/>
              <a:gd name="connsiteX68" fmla="*/ 3314700 w 4907757"/>
              <a:gd name="connsiteY68" fmla="*/ 1471960 h 2343498"/>
              <a:gd name="connsiteX69" fmla="*/ 3350419 w 4907757"/>
              <a:gd name="connsiteY69" fmla="*/ 1450529 h 2343498"/>
              <a:gd name="connsiteX70" fmla="*/ 3429000 w 4907757"/>
              <a:gd name="connsiteY70" fmla="*/ 1393379 h 2343498"/>
              <a:gd name="connsiteX71" fmla="*/ 3450432 w 4907757"/>
              <a:gd name="connsiteY71" fmla="*/ 1357660 h 2343498"/>
              <a:gd name="connsiteX72" fmla="*/ 3457575 w 4907757"/>
              <a:gd name="connsiteY72" fmla="*/ 1321941 h 2343498"/>
              <a:gd name="connsiteX73" fmla="*/ 3471863 w 4907757"/>
              <a:gd name="connsiteY73" fmla="*/ 1293366 h 2343498"/>
              <a:gd name="connsiteX74" fmla="*/ 3486150 w 4907757"/>
              <a:gd name="connsiteY74" fmla="*/ 1257648 h 2343498"/>
              <a:gd name="connsiteX75" fmla="*/ 3493294 w 4907757"/>
              <a:gd name="connsiteY75" fmla="*/ 1200498 h 2343498"/>
              <a:gd name="connsiteX76" fmla="*/ 3500438 w 4907757"/>
              <a:gd name="connsiteY76" fmla="*/ 1179066 h 2343498"/>
              <a:gd name="connsiteX77" fmla="*/ 3529013 w 4907757"/>
              <a:gd name="connsiteY77" fmla="*/ 1150491 h 2343498"/>
              <a:gd name="connsiteX78" fmla="*/ 3564732 w 4907757"/>
              <a:gd name="connsiteY78" fmla="*/ 1093341 h 2343498"/>
              <a:gd name="connsiteX79" fmla="*/ 3571875 w 4907757"/>
              <a:gd name="connsiteY79" fmla="*/ 1071910 h 2343498"/>
              <a:gd name="connsiteX80" fmla="*/ 3600450 w 4907757"/>
              <a:gd name="connsiteY80" fmla="*/ 814735 h 2343498"/>
              <a:gd name="connsiteX81" fmla="*/ 3614738 w 4907757"/>
              <a:gd name="connsiteY81" fmla="*/ 793304 h 2343498"/>
              <a:gd name="connsiteX82" fmla="*/ 3657600 w 4907757"/>
              <a:gd name="connsiteY82" fmla="*/ 743298 h 2343498"/>
              <a:gd name="connsiteX83" fmla="*/ 3679032 w 4907757"/>
              <a:gd name="connsiteY83" fmla="*/ 714723 h 2343498"/>
              <a:gd name="connsiteX84" fmla="*/ 3714750 w 4907757"/>
              <a:gd name="connsiteY84" fmla="*/ 693291 h 2343498"/>
              <a:gd name="connsiteX85" fmla="*/ 3736182 w 4907757"/>
              <a:gd name="connsiteY85" fmla="*/ 671860 h 2343498"/>
              <a:gd name="connsiteX86" fmla="*/ 3771900 w 4907757"/>
              <a:gd name="connsiteY86" fmla="*/ 643285 h 2343498"/>
              <a:gd name="connsiteX87" fmla="*/ 3829050 w 4907757"/>
              <a:gd name="connsiteY87" fmla="*/ 571848 h 2343498"/>
              <a:gd name="connsiteX88" fmla="*/ 3864769 w 4907757"/>
              <a:gd name="connsiteY88" fmla="*/ 464691 h 2343498"/>
              <a:gd name="connsiteX89" fmla="*/ 3893344 w 4907757"/>
              <a:gd name="connsiteY89" fmla="*/ 400398 h 2343498"/>
              <a:gd name="connsiteX90" fmla="*/ 3900488 w 4907757"/>
              <a:gd name="connsiteY90" fmla="*/ 371823 h 2343498"/>
              <a:gd name="connsiteX91" fmla="*/ 3914775 w 4907757"/>
              <a:gd name="connsiteY91" fmla="*/ 343248 h 2343498"/>
              <a:gd name="connsiteX92" fmla="*/ 3921919 w 4907757"/>
              <a:gd name="connsiteY92" fmla="*/ 314673 h 2343498"/>
              <a:gd name="connsiteX93" fmla="*/ 3950494 w 4907757"/>
              <a:gd name="connsiteY93" fmla="*/ 278954 h 2343498"/>
              <a:gd name="connsiteX94" fmla="*/ 4000500 w 4907757"/>
              <a:gd name="connsiteY94" fmla="*/ 228948 h 2343498"/>
              <a:gd name="connsiteX95" fmla="*/ 4043363 w 4907757"/>
              <a:gd name="connsiteY95" fmla="*/ 171798 h 2343498"/>
              <a:gd name="connsiteX96" fmla="*/ 4064794 w 4907757"/>
              <a:gd name="connsiteY96" fmla="*/ 143223 h 2343498"/>
              <a:gd name="connsiteX97" fmla="*/ 4150519 w 4907757"/>
              <a:gd name="connsiteY97" fmla="*/ 86073 h 2343498"/>
              <a:gd name="connsiteX98" fmla="*/ 4193382 w 4907757"/>
              <a:gd name="connsiteY98" fmla="*/ 78929 h 2343498"/>
              <a:gd name="connsiteX99" fmla="*/ 4214813 w 4907757"/>
              <a:gd name="connsiteY99" fmla="*/ 71785 h 2343498"/>
              <a:gd name="connsiteX100" fmla="*/ 4314825 w 4907757"/>
              <a:gd name="connsiteY100" fmla="*/ 50354 h 2343498"/>
              <a:gd name="connsiteX101" fmla="*/ 4350544 w 4907757"/>
              <a:gd name="connsiteY101" fmla="*/ 43210 h 2343498"/>
              <a:gd name="connsiteX102" fmla="*/ 4393407 w 4907757"/>
              <a:gd name="connsiteY102" fmla="*/ 28923 h 2343498"/>
              <a:gd name="connsiteX103" fmla="*/ 4600575 w 4907757"/>
              <a:gd name="connsiteY103" fmla="*/ 14635 h 2343498"/>
              <a:gd name="connsiteX104" fmla="*/ 4814888 w 4907757"/>
              <a:gd name="connsiteY104" fmla="*/ 7491 h 2343498"/>
              <a:gd name="connsiteX105" fmla="*/ 4907757 w 4907757"/>
              <a:gd name="connsiteY105" fmla="*/ 348 h 2343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</a:cxnLst>
            <a:rect l="l" t="t" r="r" b="b"/>
            <a:pathLst>
              <a:path w="4907757" h="2343498">
                <a:moveTo>
                  <a:pt x="0" y="493266"/>
                </a:moveTo>
                <a:cubicBezTo>
                  <a:pt x="282565" y="477120"/>
                  <a:pt x="233589" y="473010"/>
                  <a:pt x="528638" y="486123"/>
                </a:cubicBezTo>
                <a:cubicBezTo>
                  <a:pt x="543108" y="486766"/>
                  <a:pt x="557184" y="491064"/>
                  <a:pt x="571500" y="493266"/>
                </a:cubicBezTo>
                <a:cubicBezTo>
                  <a:pt x="588142" y="495826"/>
                  <a:pt x="604838" y="498029"/>
                  <a:pt x="621507" y="500410"/>
                </a:cubicBezTo>
                <a:cubicBezTo>
                  <a:pt x="651849" y="510525"/>
                  <a:pt x="668148" y="514835"/>
                  <a:pt x="700088" y="536129"/>
                </a:cubicBezTo>
                <a:lnTo>
                  <a:pt x="742950" y="564704"/>
                </a:lnTo>
                <a:lnTo>
                  <a:pt x="764382" y="578991"/>
                </a:lnTo>
                <a:lnTo>
                  <a:pt x="785813" y="593279"/>
                </a:lnTo>
                <a:cubicBezTo>
                  <a:pt x="790575" y="602804"/>
                  <a:pt x="795693" y="612159"/>
                  <a:pt x="800100" y="621854"/>
                </a:cubicBezTo>
                <a:cubicBezTo>
                  <a:pt x="807604" y="638364"/>
                  <a:pt x="813422" y="655640"/>
                  <a:pt x="821532" y="671860"/>
                </a:cubicBezTo>
                <a:cubicBezTo>
                  <a:pt x="825372" y="679539"/>
                  <a:pt x="831057" y="686147"/>
                  <a:pt x="835819" y="693291"/>
                </a:cubicBezTo>
                <a:cubicBezTo>
                  <a:pt x="863377" y="803517"/>
                  <a:pt x="839055" y="694512"/>
                  <a:pt x="857250" y="821879"/>
                </a:cubicBezTo>
                <a:cubicBezTo>
                  <a:pt x="858638" y="831598"/>
                  <a:pt x="862780" y="840769"/>
                  <a:pt x="864394" y="850454"/>
                </a:cubicBezTo>
                <a:cubicBezTo>
                  <a:pt x="867550" y="869391"/>
                  <a:pt x="869295" y="888537"/>
                  <a:pt x="871538" y="907604"/>
                </a:cubicBezTo>
                <a:cubicBezTo>
                  <a:pt x="874058" y="929020"/>
                  <a:pt x="871259" y="951653"/>
                  <a:pt x="878682" y="971898"/>
                </a:cubicBezTo>
                <a:cubicBezTo>
                  <a:pt x="948341" y="1161876"/>
                  <a:pt x="923718" y="1071824"/>
                  <a:pt x="1007269" y="1193354"/>
                </a:cubicBezTo>
                <a:cubicBezTo>
                  <a:pt x="1022728" y="1215840"/>
                  <a:pt x="1050772" y="1290931"/>
                  <a:pt x="1057275" y="1307654"/>
                </a:cubicBezTo>
                <a:cubicBezTo>
                  <a:pt x="1064649" y="1326616"/>
                  <a:pt x="1073118" y="1345241"/>
                  <a:pt x="1078707" y="1364804"/>
                </a:cubicBezTo>
                <a:lnTo>
                  <a:pt x="1107282" y="1464816"/>
                </a:lnTo>
                <a:cubicBezTo>
                  <a:pt x="1112044" y="1481485"/>
                  <a:pt x="1116087" y="1498377"/>
                  <a:pt x="1121569" y="1514823"/>
                </a:cubicBezTo>
                <a:cubicBezTo>
                  <a:pt x="1126332" y="1529110"/>
                  <a:pt x="1131894" y="1543155"/>
                  <a:pt x="1135857" y="1557685"/>
                </a:cubicBezTo>
                <a:cubicBezTo>
                  <a:pt x="1139052" y="1569399"/>
                  <a:pt x="1138069" y="1582308"/>
                  <a:pt x="1143000" y="1593404"/>
                </a:cubicBezTo>
                <a:cubicBezTo>
                  <a:pt x="1147836" y="1604284"/>
                  <a:pt x="1157827" y="1612072"/>
                  <a:pt x="1164432" y="1621979"/>
                </a:cubicBezTo>
                <a:cubicBezTo>
                  <a:pt x="1172134" y="1633532"/>
                  <a:pt x="1174857" y="1649232"/>
                  <a:pt x="1185863" y="1657698"/>
                </a:cubicBezTo>
                <a:cubicBezTo>
                  <a:pt x="1235918" y="1696202"/>
                  <a:pt x="1276302" y="1697774"/>
                  <a:pt x="1335882" y="1707704"/>
                </a:cubicBezTo>
                <a:cubicBezTo>
                  <a:pt x="1442248" y="1725432"/>
                  <a:pt x="1337403" y="1705152"/>
                  <a:pt x="1421607" y="1721991"/>
                </a:cubicBezTo>
                <a:cubicBezTo>
                  <a:pt x="1442119" y="1749341"/>
                  <a:pt x="1444250" y="1748632"/>
                  <a:pt x="1457325" y="1779141"/>
                </a:cubicBezTo>
                <a:cubicBezTo>
                  <a:pt x="1460291" y="1786063"/>
                  <a:pt x="1458684" y="1795752"/>
                  <a:pt x="1464469" y="1800573"/>
                </a:cubicBezTo>
                <a:cubicBezTo>
                  <a:pt x="1474320" y="1808782"/>
                  <a:pt x="1488282" y="1810098"/>
                  <a:pt x="1500188" y="1814860"/>
                </a:cubicBezTo>
                <a:cubicBezTo>
                  <a:pt x="1512094" y="1829148"/>
                  <a:pt x="1522756" y="1844572"/>
                  <a:pt x="1535907" y="1857723"/>
                </a:cubicBezTo>
                <a:cubicBezTo>
                  <a:pt x="1541978" y="1863794"/>
                  <a:pt x="1551267" y="1865939"/>
                  <a:pt x="1557338" y="1872010"/>
                </a:cubicBezTo>
                <a:cubicBezTo>
                  <a:pt x="1641694" y="1956366"/>
                  <a:pt x="1564336" y="1895117"/>
                  <a:pt x="1628775" y="1943448"/>
                </a:cubicBezTo>
                <a:cubicBezTo>
                  <a:pt x="1663416" y="2012728"/>
                  <a:pt x="1615369" y="1926616"/>
                  <a:pt x="1678782" y="2000598"/>
                </a:cubicBezTo>
                <a:cubicBezTo>
                  <a:pt x="1683682" y="2006315"/>
                  <a:pt x="1682189" y="2015491"/>
                  <a:pt x="1685925" y="2022029"/>
                </a:cubicBezTo>
                <a:cubicBezTo>
                  <a:pt x="1703091" y="2052070"/>
                  <a:pt x="1715238" y="2056909"/>
                  <a:pt x="1743075" y="2079179"/>
                </a:cubicBezTo>
                <a:cubicBezTo>
                  <a:pt x="1747838" y="2088704"/>
                  <a:pt x="1753408" y="2097866"/>
                  <a:pt x="1757363" y="2107754"/>
                </a:cubicBezTo>
                <a:cubicBezTo>
                  <a:pt x="1762956" y="2121737"/>
                  <a:pt x="1762502" y="2138653"/>
                  <a:pt x="1771650" y="2150616"/>
                </a:cubicBezTo>
                <a:cubicBezTo>
                  <a:pt x="1794152" y="2180042"/>
                  <a:pt x="1824038" y="2203004"/>
                  <a:pt x="1850232" y="2229198"/>
                </a:cubicBezTo>
                <a:lnTo>
                  <a:pt x="1871663" y="2250629"/>
                </a:lnTo>
                <a:cubicBezTo>
                  <a:pt x="1878807" y="2257773"/>
                  <a:pt x="1885012" y="2265998"/>
                  <a:pt x="1893094" y="2272060"/>
                </a:cubicBezTo>
                <a:cubicBezTo>
                  <a:pt x="1902619" y="2279204"/>
                  <a:pt x="1910830" y="2288564"/>
                  <a:pt x="1921669" y="2293491"/>
                </a:cubicBezTo>
                <a:cubicBezTo>
                  <a:pt x="1942102" y="2302779"/>
                  <a:pt x="1976952" y="2307934"/>
                  <a:pt x="2000250" y="2314923"/>
                </a:cubicBezTo>
                <a:cubicBezTo>
                  <a:pt x="2014675" y="2319251"/>
                  <a:pt x="2028387" y="2326054"/>
                  <a:pt x="2043113" y="2329210"/>
                </a:cubicBezTo>
                <a:cubicBezTo>
                  <a:pt x="2066118" y="2334140"/>
                  <a:pt x="2163678" y="2342119"/>
                  <a:pt x="2178844" y="2343498"/>
                </a:cubicBezTo>
                <a:cubicBezTo>
                  <a:pt x="2216944" y="2341117"/>
                  <a:pt x="2255919" y="2344814"/>
                  <a:pt x="2293144" y="2336354"/>
                </a:cubicBezTo>
                <a:cubicBezTo>
                  <a:pt x="2309889" y="2332548"/>
                  <a:pt x="2320648" y="2315458"/>
                  <a:pt x="2336007" y="2307779"/>
                </a:cubicBezTo>
                <a:cubicBezTo>
                  <a:pt x="2350294" y="2300635"/>
                  <a:pt x="2365172" y="2294567"/>
                  <a:pt x="2378869" y="2286348"/>
                </a:cubicBezTo>
                <a:cubicBezTo>
                  <a:pt x="2389079" y="2280222"/>
                  <a:pt x="2396064" y="2268417"/>
                  <a:pt x="2407444" y="2264916"/>
                </a:cubicBezTo>
                <a:cubicBezTo>
                  <a:pt x="2428054" y="2258575"/>
                  <a:pt x="2450272" y="2259817"/>
                  <a:pt x="2471738" y="2257773"/>
                </a:cubicBezTo>
                <a:cubicBezTo>
                  <a:pt x="2500283" y="2255055"/>
                  <a:pt x="2528978" y="2253916"/>
                  <a:pt x="2557463" y="2250629"/>
                </a:cubicBezTo>
                <a:cubicBezTo>
                  <a:pt x="2590917" y="2246769"/>
                  <a:pt x="2624805" y="2244508"/>
                  <a:pt x="2657475" y="2236341"/>
                </a:cubicBezTo>
                <a:lnTo>
                  <a:pt x="2714625" y="2222054"/>
                </a:lnTo>
                <a:cubicBezTo>
                  <a:pt x="2726456" y="2219324"/>
                  <a:pt x="2738513" y="2217640"/>
                  <a:pt x="2750344" y="2214910"/>
                </a:cubicBezTo>
                <a:cubicBezTo>
                  <a:pt x="2769477" y="2210495"/>
                  <a:pt x="2788157" y="2204035"/>
                  <a:pt x="2807494" y="2200623"/>
                </a:cubicBezTo>
                <a:cubicBezTo>
                  <a:pt x="2828729" y="2196876"/>
                  <a:pt x="2850442" y="2196529"/>
                  <a:pt x="2871788" y="2193479"/>
                </a:cubicBezTo>
                <a:cubicBezTo>
                  <a:pt x="2883808" y="2191762"/>
                  <a:pt x="2895601" y="2188716"/>
                  <a:pt x="2907507" y="2186335"/>
                </a:cubicBezTo>
                <a:cubicBezTo>
                  <a:pt x="2917032" y="2181573"/>
                  <a:pt x="2927052" y="2177692"/>
                  <a:pt x="2936082" y="2172048"/>
                </a:cubicBezTo>
                <a:cubicBezTo>
                  <a:pt x="2960518" y="2156776"/>
                  <a:pt x="2966608" y="2148665"/>
                  <a:pt x="2986088" y="2129185"/>
                </a:cubicBezTo>
                <a:cubicBezTo>
                  <a:pt x="2988469" y="2117279"/>
                  <a:pt x="2989392" y="2104985"/>
                  <a:pt x="2993232" y="2093466"/>
                </a:cubicBezTo>
                <a:cubicBezTo>
                  <a:pt x="2998967" y="2076262"/>
                  <a:pt x="3007928" y="2060298"/>
                  <a:pt x="3014663" y="2043460"/>
                </a:cubicBezTo>
                <a:cubicBezTo>
                  <a:pt x="3022219" y="2024570"/>
                  <a:pt x="3028950" y="2005360"/>
                  <a:pt x="3036094" y="1986310"/>
                </a:cubicBezTo>
                <a:cubicBezTo>
                  <a:pt x="3047783" y="1916179"/>
                  <a:pt x="3037230" y="1969546"/>
                  <a:pt x="3057525" y="1893441"/>
                </a:cubicBezTo>
                <a:cubicBezTo>
                  <a:pt x="3062585" y="1874468"/>
                  <a:pt x="3064918" y="1854677"/>
                  <a:pt x="3071813" y="1836291"/>
                </a:cubicBezTo>
                <a:cubicBezTo>
                  <a:pt x="3079291" y="1816349"/>
                  <a:pt x="3093025" y="1799126"/>
                  <a:pt x="3100388" y="1779141"/>
                </a:cubicBezTo>
                <a:cubicBezTo>
                  <a:pt x="3109774" y="1753665"/>
                  <a:pt x="3113233" y="1726317"/>
                  <a:pt x="3121819" y="1700560"/>
                </a:cubicBezTo>
                <a:cubicBezTo>
                  <a:pt x="3127554" y="1683356"/>
                  <a:pt x="3136515" y="1667392"/>
                  <a:pt x="3143250" y="1650554"/>
                </a:cubicBezTo>
                <a:cubicBezTo>
                  <a:pt x="3150806" y="1631664"/>
                  <a:pt x="3154214" y="1610850"/>
                  <a:pt x="3164682" y="1593404"/>
                </a:cubicBezTo>
                <a:cubicBezTo>
                  <a:pt x="3175977" y="1574579"/>
                  <a:pt x="3192020" y="1558922"/>
                  <a:pt x="3207544" y="1543398"/>
                </a:cubicBezTo>
                <a:cubicBezTo>
                  <a:pt x="3236244" y="1514698"/>
                  <a:pt x="3282466" y="1491301"/>
                  <a:pt x="3314700" y="1471960"/>
                </a:cubicBezTo>
                <a:cubicBezTo>
                  <a:pt x="3326606" y="1464816"/>
                  <a:pt x="3338000" y="1456739"/>
                  <a:pt x="3350419" y="1450529"/>
                </a:cubicBezTo>
                <a:cubicBezTo>
                  <a:pt x="3387224" y="1432126"/>
                  <a:pt x="3394422" y="1431414"/>
                  <a:pt x="3429000" y="1393379"/>
                </a:cubicBezTo>
                <a:cubicBezTo>
                  <a:pt x="3438340" y="1383105"/>
                  <a:pt x="3443288" y="1369566"/>
                  <a:pt x="3450432" y="1357660"/>
                </a:cubicBezTo>
                <a:cubicBezTo>
                  <a:pt x="3452813" y="1345754"/>
                  <a:pt x="3453735" y="1333460"/>
                  <a:pt x="3457575" y="1321941"/>
                </a:cubicBezTo>
                <a:cubicBezTo>
                  <a:pt x="3460943" y="1311838"/>
                  <a:pt x="3467538" y="1303097"/>
                  <a:pt x="3471863" y="1293366"/>
                </a:cubicBezTo>
                <a:cubicBezTo>
                  <a:pt x="3477071" y="1281648"/>
                  <a:pt x="3481388" y="1269554"/>
                  <a:pt x="3486150" y="1257648"/>
                </a:cubicBezTo>
                <a:cubicBezTo>
                  <a:pt x="3488531" y="1238598"/>
                  <a:pt x="3489860" y="1219387"/>
                  <a:pt x="3493294" y="1200498"/>
                </a:cubicBezTo>
                <a:cubicBezTo>
                  <a:pt x="3494641" y="1193089"/>
                  <a:pt x="3496061" y="1185194"/>
                  <a:pt x="3500438" y="1179066"/>
                </a:cubicBezTo>
                <a:cubicBezTo>
                  <a:pt x="3508267" y="1168105"/>
                  <a:pt x="3520143" y="1160629"/>
                  <a:pt x="3529013" y="1150491"/>
                </a:cubicBezTo>
                <a:cubicBezTo>
                  <a:pt x="3546241" y="1130802"/>
                  <a:pt x="3554594" y="1116997"/>
                  <a:pt x="3564732" y="1093341"/>
                </a:cubicBezTo>
                <a:cubicBezTo>
                  <a:pt x="3567698" y="1086420"/>
                  <a:pt x="3569494" y="1079054"/>
                  <a:pt x="3571875" y="1071910"/>
                </a:cubicBezTo>
                <a:cubicBezTo>
                  <a:pt x="3577938" y="968841"/>
                  <a:pt x="3576954" y="918117"/>
                  <a:pt x="3600450" y="814735"/>
                </a:cubicBezTo>
                <a:cubicBezTo>
                  <a:pt x="3602353" y="806363"/>
                  <a:pt x="3610478" y="800759"/>
                  <a:pt x="3614738" y="793304"/>
                </a:cubicBezTo>
                <a:cubicBezTo>
                  <a:pt x="3651947" y="728188"/>
                  <a:pt x="3600831" y="800066"/>
                  <a:pt x="3657600" y="743298"/>
                </a:cubicBezTo>
                <a:cubicBezTo>
                  <a:pt x="3666019" y="734879"/>
                  <a:pt x="3670072" y="722563"/>
                  <a:pt x="3679032" y="714723"/>
                </a:cubicBezTo>
                <a:cubicBezTo>
                  <a:pt x="3689481" y="705580"/>
                  <a:pt x="3703642" y="701622"/>
                  <a:pt x="3714750" y="693291"/>
                </a:cubicBezTo>
                <a:cubicBezTo>
                  <a:pt x="3722832" y="687229"/>
                  <a:pt x="3728579" y="678513"/>
                  <a:pt x="3736182" y="671860"/>
                </a:cubicBezTo>
                <a:cubicBezTo>
                  <a:pt x="3747657" y="661820"/>
                  <a:pt x="3761525" y="654458"/>
                  <a:pt x="3771900" y="643285"/>
                </a:cubicBezTo>
                <a:cubicBezTo>
                  <a:pt x="3792650" y="620939"/>
                  <a:pt x="3829050" y="571848"/>
                  <a:pt x="3829050" y="571848"/>
                </a:cubicBezTo>
                <a:cubicBezTo>
                  <a:pt x="3891562" y="405156"/>
                  <a:pt x="3815077" y="613768"/>
                  <a:pt x="3864769" y="464691"/>
                </a:cubicBezTo>
                <a:cubicBezTo>
                  <a:pt x="3903857" y="347427"/>
                  <a:pt x="3856012" y="499952"/>
                  <a:pt x="3893344" y="400398"/>
                </a:cubicBezTo>
                <a:cubicBezTo>
                  <a:pt x="3896791" y="391205"/>
                  <a:pt x="3897041" y="381016"/>
                  <a:pt x="3900488" y="371823"/>
                </a:cubicBezTo>
                <a:cubicBezTo>
                  <a:pt x="3904227" y="361852"/>
                  <a:pt x="3911036" y="353219"/>
                  <a:pt x="3914775" y="343248"/>
                </a:cubicBezTo>
                <a:cubicBezTo>
                  <a:pt x="3918222" y="334055"/>
                  <a:pt x="3917151" y="323256"/>
                  <a:pt x="3921919" y="314673"/>
                </a:cubicBezTo>
                <a:cubicBezTo>
                  <a:pt x="3929324" y="301344"/>
                  <a:pt x="3940191" y="290194"/>
                  <a:pt x="3950494" y="278954"/>
                </a:cubicBezTo>
                <a:cubicBezTo>
                  <a:pt x="3966423" y="261577"/>
                  <a:pt x="3989958" y="250032"/>
                  <a:pt x="4000500" y="228948"/>
                </a:cubicBezTo>
                <a:cubicBezTo>
                  <a:pt x="4025570" y="178809"/>
                  <a:pt x="4001239" y="219939"/>
                  <a:pt x="4043363" y="171798"/>
                </a:cubicBezTo>
                <a:cubicBezTo>
                  <a:pt x="4051203" y="162838"/>
                  <a:pt x="4056375" y="151642"/>
                  <a:pt x="4064794" y="143223"/>
                </a:cubicBezTo>
                <a:cubicBezTo>
                  <a:pt x="4083774" y="124243"/>
                  <a:pt x="4127226" y="95032"/>
                  <a:pt x="4150519" y="86073"/>
                </a:cubicBezTo>
                <a:cubicBezTo>
                  <a:pt x="4164038" y="80873"/>
                  <a:pt x="4179094" y="81310"/>
                  <a:pt x="4193382" y="78929"/>
                </a:cubicBezTo>
                <a:cubicBezTo>
                  <a:pt x="4200526" y="76548"/>
                  <a:pt x="4207573" y="73854"/>
                  <a:pt x="4214813" y="71785"/>
                </a:cubicBezTo>
                <a:cubicBezTo>
                  <a:pt x="4245228" y="63095"/>
                  <a:pt x="4287480" y="55823"/>
                  <a:pt x="4314825" y="50354"/>
                </a:cubicBezTo>
                <a:cubicBezTo>
                  <a:pt x="4326731" y="47973"/>
                  <a:pt x="4339025" y="47050"/>
                  <a:pt x="4350544" y="43210"/>
                </a:cubicBezTo>
                <a:cubicBezTo>
                  <a:pt x="4364832" y="38448"/>
                  <a:pt x="4378576" y="31540"/>
                  <a:pt x="4393407" y="28923"/>
                </a:cubicBezTo>
                <a:cubicBezTo>
                  <a:pt x="4427956" y="22826"/>
                  <a:pt x="4587372" y="15185"/>
                  <a:pt x="4600575" y="14635"/>
                </a:cubicBezTo>
                <a:lnTo>
                  <a:pt x="4814888" y="7491"/>
                </a:lnTo>
                <a:cubicBezTo>
                  <a:pt x="4874192" y="-2392"/>
                  <a:pt x="4843266" y="348"/>
                  <a:pt x="4907757" y="348"/>
                </a:cubicBezTo>
              </a:path>
            </a:pathLst>
          </a:cu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200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07087" y="1708469"/>
            <a:ext cx="662787" cy="97051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115185" y="2679700"/>
            <a:ext cx="1819910" cy="5956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zh-CN" altLang="en-US" sz="2800" b="1" dirty="0">
                <a:solidFill>
                  <a:srgbClr val="00B0F0"/>
                </a:solidFill>
                <a:latin typeface="文道潮黑" panose="02010600040101010101" pitchFamily="2" charset="-122"/>
                <a:ea typeface="文道潮黑" panose="02010600040101010101" pitchFamily="2" charset="-122"/>
                <a:cs typeface="阿里巴巴普惠体" panose="00020600040101010101" pitchFamily="18" charset="-122"/>
              </a:rPr>
              <a:t>舒适区</a:t>
            </a:r>
            <a:endParaRPr lang="zh-CN" altLang="en-US" sz="2800" b="1" dirty="0">
              <a:solidFill>
                <a:srgbClr val="00B0F0"/>
              </a:solidFill>
              <a:latin typeface="文道潮黑" panose="02010600040101010101" pitchFamily="2" charset="-122"/>
              <a:ea typeface="文道潮黑" panose="02010600040101010101" pitchFamily="2" charset="-122"/>
              <a:cs typeface="阿里巴巴普惠体" panose="00020600040101010101" pitchFamily="18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2"/>
          <a:srcRect l="6845" t="2294" r="1"/>
          <a:stretch>
            <a:fillRect/>
          </a:stretch>
        </p:blipFill>
        <p:spPr>
          <a:xfrm rot="21113250">
            <a:off x="4228364" y="3203450"/>
            <a:ext cx="771950" cy="874823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3737610" y="3869690"/>
            <a:ext cx="1960880" cy="19138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zh-CN" altLang="en-US" sz="2800" dirty="0">
                <a:solidFill>
                  <a:srgbClr val="00B0F0"/>
                </a:solidFill>
                <a:latin typeface="文道潮黑" panose="02010600040101010101" pitchFamily="2" charset="-122"/>
                <a:ea typeface="文道潮黑" panose="02010600040101010101" pitchFamily="2" charset="-122"/>
                <a:cs typeface="阿里巴巴普惠体" panose="00020600040101010101" pitchFamily="18" charset="-122"/>
              </a:rPr>
              <a:t>挑</a:t>
            </a:r>
            <a:endParaRPr lang="en-US" altLang="zh-CN" sz="2800" dirty="0">
              <a:solidFill>
                <a:srgbClr val="00B0F0"/>
              </a:solidFill>
              <a:latin typeface="文道潮黑" panose="02010600040101010101" pitchFamily="2" charset="-122"/>
              <a:ea typeface="文道潮黑" panose="02010600040101010101" pitchFamily="2" charset="-122"/>
              <a:cs typeface="阿里巴巴普惠体" panose="00020600040101010101" pitchFamily="18" charset="-122"/>
            </a:endParaRPr>
          </a:p>
          <a:p>
            <a:pPr algn="l"/>
            <a:endParaRPr lang="en-US" altLang="zh-CN" sz="2800" dirty="0">
              <a:solidFill>
                <a:srgbClr val="00B0F0"/>
              </a:solidFill>
              <a:latin typeface="文道潮黑" panose="02010600040101010101" pitchFamily="2" charset="-122"/>
              <a:ea typeface="文道潮黑" panose="02010600040101010101" pitchFamily="2" charset="-122"/>
              <a:cs typeface="阿里巴巴普惠体" panose="00020600040101010101" pitchFamily="18" charset="-122"/>
            </a:endParaRPr>
          </a:p>
          <a:p>
            <a:pPr algn="l"/>
            <a:r>
              <a:rPr lang="zh-CN" altLang="en-US" sz="2800" dirty="0">
                <a:solidFill>
                  <a:srgbClr val="00B0F0"/>
                </a:solidFill>
                <a:latin typeface="文道潮黑" panose="02010600040101010101" pitchFamily="2" charset="-122"/>
                <a:ea typeface="文道潮黑" panose="02010600040101010101" pitchFamily="2" charset="-122"/>
                <a:cs typeface="阿里巴巴普惠体" panose="00020600040101010101" pitchFamily="18" charset="-122"/>
              </a:rPr>
              <a:t>   战</a:t>
            </a:r>
            <a:endParaRPr lang="en-US" altLang="zh-CN" sz="2800" dirty="0">
              <a:solidFill>
                <a:srgbClr val="00B0F0"/>
              </a:solidFill>
              <a:latin typeface="文道潮黑" panose="02010600040101010101" pitchFamily="2" charset="-122"/>
              <a:ea typeface="文道潮黑" panose="02010600040101010101" pitchFamily="2" charset="-122"/>
              <a:cs typeface="阿里巴巴普惠体" panose="00020600040101010101" pitchFamily="18" charset="-122"/>
            </a:endParaRPr>
          </a:p>
          <a:p>
            <a:pPr algn="l"/>
            <a:endParaRPr lang="en-US" altLang="zh-CN" sz="2800" dirty="0">
              <a:solidFill>
                <a:srgbClr val="00B0F0"/>
              </a:solidFill>
              <a:latin typeface="文道潮黑" panose="02010600040101010101" pitchFamily="2" charset="-122"/>
              <a:ea typeface="文道潮黑" panose="02010600040101010101" pitchFamily="2" charset="-122"/>
              <a:cs typeface="阿里巴巴普惠体" panose="00020600040101010101" pitchFamily="18" charset="-122"/>
            </a:endParaRPr>
          </a:p>
          <a:p>
            <a:pPr algn="l"/>
            <a:r>
              <a:rPr lang="zh-CN" altLang="en-US" sz="2800" dirty="0">
                <a:solidFill>
                  <a:srgbClr val="00B0F0"/>
                </a:solidFill>
                <a:latin typeface="文道潮黑" panose="02010600040101010101" pitchFamily="2" charset="-122"/>
                <a:ea typeface="文道潮黑" panose="02010600040101010101" pitchFamily="2" charset="-122"/>
                <a:cs typeface="阿里巴巴普惠体" panose="00020600040101010101" pitchFamily="18" charset="-122"/>
              </a:rPr>
              <a:t>        区  </a:t>
            </a:r>
            <a:endParaRPr lang="zh-CN" altLang="en-US" sz="2800" dirty="0">
              <a:solidFill>
                <a:srgbClr val="00B0F0"/>
              </a:solidFill>
              <a:latin typeface="文道潮黑" panose="02010600040101010101" pitchFamily="2" charset="-122"/>
              <a:ea typeface="文道潮黑" panose="02010600040101010101" pitchFamily="2" charset="-122"/>
              <a:cs typeface="阿里巴巴普惠体" panose="00020600040101010101" pitchFamily="18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1064895" y="3152140"/>
            <a:ext cx="3106420" cy="34734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zh-CN" sz="2400" b="1" dirty="0">
                <a:effectLst/>
                <a:latin typeface="楷体" panose="02010609060101010101" charset="-122"/>
                <a:ea typeface="楷体" panose="02010609060101010101" charset="-122"/>
                <a:cs typeface="Times New Roman" panose="02020603050405020304" pitchFamily="18" charset="0"/>
              </a:rPr>
              <a:t>目前较为舒适的</a:t>
            </a:r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  <a:cs typeface="Times New Roman" panose="02020603050405020304" pitchFamily="18" charset="0"/>
              </a:rPr>
              <a:t>地方</a:t>
            </a:r>
            <a:endParaRPr lang="zh-CN" altLang="en-US" sz="2400" b="1" dirty="0">
              <a:latin typeface="楷体" panose="02010609060101010101" charset="-122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1358900" y="4517390"/>
            <a:ext cx="2576195" cy="37274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zh-CN" sz="24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“这好像有点难”</a:t>
            </a:r>
            <a:endParaRPr lang="zh-CN" altLang="zh-CN" sz="2400" b="1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2552" y="1915831"/>
            <a:ext cx="3327106" cy="3728536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8332" y="4318765"/>
            <a:ext cx="781056" cy="871544"/>
          </a:xfrm>
          <a:prstGeom prst="rect">
            <a:avLst/>
          </a:prstGeom>
        </p:spPr>
      </p:pic>
      <p:sp>
        <p:nvSpPr>
          <p:cNvPr id="36" name="任意多边形: 形状 35"/>
          <p:cNvSpPr/>
          <p:nvPr/>
        </p:nvSpPr>
        <p:spPr>
          <a:xfrm>
            <a:off x="5505061" y="1990531"/>
            <a:ext cx="4445525" cy="3464767"/>
          </a:xfrm>
          <a:custGeom>
            <a:avLst/>
            <a:gdLst>
              <a:gd name="connsiteX0" fmla="*/ 0 w 5343331"/>
              <a:gd name="connsiteY0" fmla="*/ 3097763 h 3097763"/>
              <a:gd name="connsiteX1" fmla="*/ 49763 w 5343331"/>
              <a:gd name="connsiteY1" fmla="*/ 3091543 h 3097763"/>
              <a:gd name="connsiteX2" fmla="*/ 155510 w 5343331"/>
              <a:gd name="connsiteY2" fmla="*/ 3079102 h 3097763"/>
              <a:gd name="connsiteX3" fmla="*/ 236376 w 5343331"/>
              <a:gd name="connsiteY3" fmla="*/ 3054220 h 3097763"/>
              <a:gd name="connsiteX4" fmla="*/ 255037 w 5343331"/>
              <a:gd name="connsiteY4" fmla="*/ 3048000 h 3097763"/>
              <a:gd name="connsiteX5" fmla="*/ 298580 w 5343331"/>
              <a:gd name="connsiteY5" fmla="*/ 3041779 h 3097763"/>
              <a:gd name="connsiteX6" fmla="*/ 354563 w 5343331"/>
              <a:gd name="connsiteY6" fmla="*/ 3023118 h 3097763"/>
              <a:gd name="connsiteX7" fmla="*/ 379445 w 5343331"/>
              <a:gd name="connsiteY7" fmla="*/ 3010677 h 3097763"/>
              <a:gd name="connsiteX8" fmla="*/ 410547 w 5343331"/>
              <a:gd name="connsiteY8" fmla="*/ 2992016 h 3097763"/>
              <a:gd name="connsiteX9" fmla="*/ 429208 w 5343331"/>
              <a:gd name="connsiteY9" fmla="*/ 2985796 h 3097763"/>
              <a:gd name="connsiteX10" fmla="*/ 491412 w 5343331"/>
              <a:gd name="connsiteY10" fmla="*/ 2936032 h 3097763"/>
              <a:gd name="connsiteX11" fmla="*/ 516294 w 5343331"/>
              <a:gd name="connsiteY11" fmla="*/ 2923592 h 3097763"/>
              <a:gd name="connsiteX12" fmla="*/ 553617 w 5343331"/>
              <a:gd name="connsiteY12" fmla="*/ 2886269 h 3097763"/>
              <a:gd name="connsiteX13" fmla="*/ 597159 w 5343331"/>
              <a:gd name="connsiteY13" fmla="*/ 2848947 h 3097763"/>
              <a:gd name="connsiteX14" fmla="*/ 615821 w 5343331"/>
              <a:gd name="connsiteY14" fmla="*/ 2824065 h 3097763"/>
              <a:gd name="connsiteX15" fmla="*/ 646923 w 5343331"/>
              <a:gd name="connsiteY15" fmla="*/ 2792963 h 3097763"/>
              <a:gd name="connsiteX16" fmla="*/ 671804 w 5343331"/>
              <a:gd name="connsiteY16" fmla="*/ 2749420 h 3097763"/>
              <a:gd name="connsiteX17" fmla="*/ 696686 w 5343331"/>
              <a:gd name="connsiteY17" fmla="*/ 2712098 h 3097763"/>
              <a:gd name="connsiteX18" fmla="*/ 740229 w 5343331"/>
              <a:gd name="connsiteY18" fmla="*/ 2656114 h 3097763"/>
              <a:gd name="connsiteX19" fmla="*/ 783772 w 5343331"/>
              <a:gd name="connsiteY19" fmla="*/ 2593910 h 3097763"/>
              <a:gd name="connsiteX20" fmla="*/ 802433 w 5343331"/>
              <a:gd name="connsiteY20" fmla="*/ 2556587 h 3097763"/>
              <a:gd name="connsiteX21" fmla="*/ 821094 w 5343331"/>
              <a:gd name="connsiteY21" fmla="*/ 2537926 h 3097763"/>
              <a:gd name="connsiteX22" fmla="*/ 870857 w 5343331"/>
              <a:gd name="connsiteY22" fmla="*/ 2469502 h 3097763"/>
              <a:gd name="connsiteX23" fmla="*/ 889519 w 5343331"/>
              <a:gd name="connsiteY23" fmla="*/ 2444620 h 3097763"/>
              <a:gd name="connsiteX24" fmla="*/ 914400 w 5343331"/>
              <a:gd name="connsiteY24" fmla="*/ 2401077 h 3097763"/>
              <a:gd name="connsiteX25" fmla="*/ 945502 w 5343331"/>
              <a:gd name="connsiteY25" fmla="*/ 2357534 h 3097763"/>
              <a:gd name="connsiteX26" fmla="*/ 964163 w 5343331"/>
              <a:gd name="connsiteY26" fmla="*/ 2313992 h 3097763"/>
              <a:gd name="connsiteX27" fmla="*/ 989045 w 5343331"/>
              <a:gd name="connsiteY27" fmla="*/ 2276669 h 3097763"/>
              <a:gd name="connsiteX28" fmla="*/ 1007706 w 5343331"/>
              <a:gd name="connsiteY28" fmla="*/ 2245567 h 3097763"/>
              <a:gd name="connsiteX29" fmla="*/ 1032588 w 5343331"/>
              <a:gd name="connsiteY29" fmla="*/ 2208245 h 3097763"/>
              <a:gd name="connsiteX30" fmla="*/ 1045029 w 5343331"/>
              <a:gd name="connsiteY30" fmla="*/ 2177143 h 3097763"/>
              <a:gd name="connsiteX31" fmla="*/ 1088572 w 5343331"/>
              <a:gd name="connsiteY31" fmla="*/ 2102498 h 3097763"/>
              <a:gd name="connsiteX32" fmla="*/ 1107233 w 5343331"/>
              <a:gd name="connsiteY32" fmla="*/ 2065175 h 3097763"/>
              <a:gd name="connsiteX33" fmla="*/ 1144555 w 5343331"/>
              <a:gd name="connsiteY33" fmla="*/ 2002971 h 3097763"/>
              <a:gd name="connsiteX34" fmla="*/ 1163217 w 5343331"/>
              <a:gd name="connsiteY34" fmla="*/ 1978089 h 3097763"/>
              <a:gd name="connsiteX35" fmla="*/ 1188098 w 5343331"/>
              <a:gd name="connsiteY35" fmla="*/ 1965649 h 3097763"/>
              <a:gd name="connsiteX36" fmla="*/ 1206759 w 5343331"/>
              <a:gd name="connsiteY36" fmla="*/ 1940767 h 3097763"/>
              <a:gd name="connsiteX37" fmla="*/ 1256523 w 5343331"/>
              <a:gd name="connsiteY37" fmla="*/ 1922106 h 3097763"/>
              <a:gd name="connsiteX38" fmla="*/ 1281404 w 5343331"/>
              <a:gd name="connsiteY38" fmla="*/ 1909665 h 3097763"/>
              <a:gd name="connsiteX39" fmla="*/ 1318727 w 5343331"/>
              <a:gd name="connsiteY39" fmla="*/ 1903445 h 3097763"/>
              <a:gd name="connsiteX40" fmla="*/ 1561323 w 5343331"/>
              <a:gd name="connsiteY40" fmla="*/ 1884783 h 3097763"/>
              <a:gd name="connsiteX41" fmla="*/ 1716833 w 5343331"/>
              <a:gd name="connsiteY41" fmla="*/ 1878563 h 3097763"/>
              <a:gd name="connsiteX42" fmla="*/ 1779037 w 5343331"/>
              <a:gd name="connsiteY42" fmla="*/ 1872343 h 3097763"/>
              <a:gd name="connsiteX43" fmla="*/ 1816359 w 5343331"/>
              <a:gd name="connsiteY43" fmla="*/ 1859902 h 3097763"/>
              <a:gd name="connsiteX44" fmla="*/ 1835021 w 5343331"/>
              <a:gd name="connsiteY44" fmla="*/ 1847461 h 3097763"/>
              <a:gd name="connsiteX45" fmla="*/ 1872343 w 5343331"/>
              <a:gd name="connsiteY45" fmla="*/ 1828800 h 3097763"/>
              <a:gd name="connsiteX46" fmla="*/ 1915886 w 5343331"/>
              <a:gd name="connsiteY46" fmla="*/ 1797698 h 3097763"/>
              <a:gd name="connsiteX47" fmla="*/ 1984310 w 5343331"/>
              <a:gd name="connsiteY47" fmla="*/ 1691951 h 3097763"/>
              <a:gd name="connsiteX48" fmla="*/ 2015412 w 5343331"/>
              <a:gd name="connsiteY48" fmla="*/ 1648408 h 3097763"/>
              <a:gd name="connsiteX49" fmla="*/ 2040294 w 5343331"/>
              <a:gd name="connsiteY49" fmla="*/ 1617306 h 3097763"/>
              <a:gd name="connsiteX50" fmla="*/ 2083837 w 5343331"/>
              <a:gd name="connsiteY50" fmla="*/ 1561322 h 3097763"/>
              <a:gd name="connsiteX51" fmla="*/ 2090057 w 5343331"/>
              <a:gd name="connsiteY51" fmla="*/ 1542661 h 3097763"/>
              <a:gd name="connsiteX52" fmla="*/ 2114939 w 5343331"/>
              <a:gd name="connsiteY52" fmla="*/ 1511559 h 3097763"/>
              <a:gd name="connsiteX53" fmla="*/ 2146041 w 5343331"/>
              <a:gd name="connsiteY53" fmla="*/ 1436914 h 3097763"/>
              <a:gd name="connsiteX54" fmla="*/ 2183363 w 5343331"/>
              <a:gd name="connsiteY54" fmla="*/ 1293845 h 3097763"/>
              <a:gd name="connsiteX55" fmla="*/ 2208245 w 5343331"/>
              <a:gd name="connsiteY55" fmla="*/ 1250302 h 3097763"/>
              <a:gd name="connsiteX56" fmla="*/ 2220686 w 5343331"/>
              <a:gd name="connsiteY56" fmla="*/ 1231641 h 3097763"/>
              <a:gd name="connsiteX57" fmla="*/ 2233127 w 5343331"/>
              <a:gd name="connsiteY57" fmla="*/ 1200538 h 3097763"/>
              <a:gd name="connsiteX58" fmla="*/ 2264229 w 5343331"/>
              <a:gd name="connsiteY58" fmla="*/ 1144555 h 3097763"/>
              <a:gd name="connsiteX59" fmla="*/ 2282890 w 5343331"/>
              <a:gd name="connsiteY59" fmla="*/ 1125894 h 3097763"/>
              <a:gd name="connsiteX60" fmla="*/ 2320212 w 5343331"/>
              <a:gd name="connsiteY60" fmla="*/ 1082351 h 3097763"/>
              <a:gd name="connsiteX61" fmla="*/ 2345094 w 5343331"/>
              <a:gd name="connsiteY61" fmla="*/ 1069910 h 3097763"/>
              <a:gd name="connsiteX62" fmla="*/ 2369976 w 5343331"/>
              <a:gd name="connsiteY62" fmla="*/ 1045028 h 3097763"/>
              <a:gd name="connsiteX63" fmla="*/ 2401078 w 5343331"/>
              <a:gd name="connsiteY63" fmla="*/ 1032587 h 3097763"/>
              <a:gd name="connsiteX64" fmla="*/ 2425959 w 5343331"/>
              <a:gd name="connsiteY64" fmla="*/ 1020147 h 3097763"/>
              <a:gd name="connsiteX65" fmla="*/ 2544147 w 5343331"/>
              <a:gd name="connsiteY65" fmla="*/ 989045 h 3097763"/>
              <a:gd name="connsiteX66" fmla="*/ 2792963 w 5343331"/>
              <a:gd name="connsiteY66" fmla="*/ 976604 h 3097763"/>
              <a:gd name="connsiteX67" fmla="*/ 2861388 w 5343331"/>
              <a:gd name="connsiteY67" fmla="*/ 970383 h 3097763"/>
              <a:gd name="connsiteX68" fmla="*/ 2960915 w 5343331"/>
              <a:gd name="connsiteY68" fmla="*/ 939281 h 3097763"/>
              <a:gd name="connsiteX69" fmla="*/ 3010678 w 5343331"/>
              <a:gd name="connsiteY69" fmla="*/ 926841 h 3097763"/>
              <a:gd name="connsiteX70" fmla="*/ 3029339 w 5343331"/>
              <a:gd name="connsiteY70" fmla="*/ 920620 h 3097763"/>
              <a:gd name="connsiteX71" fmla="*/ 3054221 w 5343331"/>
              <a:gd name="connsiteY71" fmla="*/ 895738 h 3097763"/>
              <a:gd name="connsiteX72" fmla="*/ 3097763 w 5343331"/>
              <a:gd name="connsiteY72" fmla="*/ 858416 h 3097763"/>
              <a:gd name="connsiteX73" fmla="*/ 3116425 w 5343331"/>
              <a:gd name="connsiteY73" fmla="*/ 833534 h 3097763"/>
              <a:gd name="connsiteX74" fmla="*/ 3147527 w 5343331"/>
              <a:gd name="connsiteY74" fmla="*/ 802432 h 3097763"/>
              <a:gd name="connsiteX75" fmla="*/ 3197290 w 5343331"/>
              <a:gd name="connsiteY75" fmla="*/ 746449 h 3097763"/>
              <a:gd name="connsiteX76" fmla="*/ 3259494 w 5343331"/>
              <a:gd name="connsiteY76" fmla="*/ 628261 h 3097763"/>
              <a:gd name="connsiteX77" fmla="*/ 3271935 w 5343331"/>
              <a:gd name="connsiteY77" fmla="*/ 572277 h 3097763"/>
              <a:gd name="connsiteX78" fmla="*/ 3290596 w 5343331"/>
              <a:gd name="connsiteY78" fmla="*/ 528734 h 3097763"/>
              <a:gd name="connsiteX79" fmla="*/ 3303037 w 5343331"/>
              <a:gd name="connsiteY79" fmla="*/ 491412 h 3097763"/>
              <a:gd name="connsiteX80" fmla="*/ 3327919 w 5343331"/>
              <a:gd name="connsiteY80" fmla="*/ 410547 h 3097763"/>
              <a:gd name="connsiteX81" fmla="*/ 3359021 w 5343331"/>
              <a:gd name="connsiteY81" fmla="*/ 348343 h 3097763"/>
              <a:gd name="connsiteX82" fmla="*/ 3371461 w 5343331"/>
              <a:gd name="connsiteY82" fmla="*/ 304800 h 3097763"/>
              <a:gd name="connsiteX83" fmla="*/ 3464768 w 5343331"/>
              <a:gd name="connsiteY83" fmla="*/ 223934 h 3097763"/>
              <a:gd name="connsiteX84" fmla="*/ 3514531 w 5343331"/>
              <a:gd name="connsiteY84" fmla="*/ 199053 h 3097763"/>
              <a:gd name="connsiteX85" fmla="*/ 3558074 w 5343331"/>
              <a:gd name="connsiteY85" fmla="*/ 174171 h 3097763"/>
              <a:gd name="connsiteX86" fmla="*/ 3601617 w 5343331"/>
              <a:gd name="connsiteY86" fmla="*/ 161730 h 3097763"/>
              <a:gd name="connsiteX87" fmla="*/ 3676261 w 5343331"/>
              <a:gd name="connsiteY87" fmla="*/ 130628 h 3097763"/>
              <a:gd name="connsiteX88" fmla="*/ 3732245 w 5343331"/>
              <a:gd name="connsiteY88" fmla="*/ 111967 h 3097763"/>
              <a:gd name="connsiteX89" fmla="*/ 3775788 w 5343331"/>
              <a:gd name="connsiteY89" fmla="*/ 93306 h 3097763"/>
              <a:gd name="connsiteX90" fmla="*/ 3813110 w 5343331"/>
              <a:gd name="connsiteY90" fmla="*/ 87085 h 3097763"/>
              <a:gd name="connsiteX91" fmla="*/ 3887755 w 5343331"/>
              <a:gd name="connsiteY91" fmla="*/ 62204 h 3097763"/>
              <a:gd name="connsiteX92" fmla="*/ 3925078 w 5343331"/>
              <a:gd name="connsiteY92" fmla="*/ 49763 h 3097763"/>
              <a:gd name="connsiteX93" fmla="*/ 3949959 w 5343331"/>
              <a:gd name="connsiteY93" fmla="*/ 43543 h 3097763"/>
              <a:gd name="connsiteX94" fmla="*/ 4018384 w 5343331"/>
              <a:gd name="connsiteY94" fmla="*/ 31102 h 3097763"/>
              <a:gd name="connsiteX95" fmla="*/ 4068147 w 5343331"/>
              <a:gd name="connsiteY95" fmla="*/ 24881 h 3097763"/>
              <a:gd name="connsiteX96" fmla="*/ 4254759 w 5343331"/>
              <a:gd name="connsiteY96" fmla="*/ 0 h 3097763"/>
              <a:gd name="connsiteX97" fmla="*/ 4596882 w 5343331"/>
              <a:gd name="connsiteY97" fmla="*/ 6220 h 3097763"/>
              <a:gd name="connsiteX98" fmla="*/ 4696408 w 5343331"/>
              <a:gd name="connsiteY98" fmla="*/ 24881 h 3097763"/>
              <a:gd name="connsiteX99" fmla="*/ 5057192 w 5343331"/>
              <a:gd name="connsiteY99" fmla="*/ 31102 h 3097763"/>
              <a:gd name="connsiteX100" fmla="*/ 5106955 w 5343331"/>
              <a:gd name="connsiteY100" fmla="*/ 37322 h 3097763"/>
              <a:gd name="connsiteX101" fmla="*/ 5343331 w 5343331"/>
              <a:gd name="connsiteY101" fmla="*/ 43543 h 3097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5343331" h="3097763">
                <a:moveTo>
                  <a:pt x="0" y="3097763"/>
                </a:moveTo>
                <a:cubicBezTo>
                  <a:pt x="16588" y="3095690"/>
                  <a:pt x="33129" y="3093206"/>
                  <a:pt x="49763" y="3091543"/>
                </a:cubicBezTo>
                <a:cubicBezTo>
                  <a:pt x="149138" y="3081605"/>
                  <a:pt x="93915" y="3091420"/>
                  <a:pt x="155510" y="3079102"/>
                </a:cubicBezTo>
                <a:cubicBezTo>
                  <a:pt x="198899" y="3046561"/>
                  <a:pt x="163776" y="3066320"/>
                  <a:pt x="236376" y="3054220"/>
                </a:cubicBezTo>
                <a:cubicBezTo>
                  <a:pt x="242844" y="3053142"/>
                  <a:pt x="248608" y="3049286"/>
                  <a:pt x="255037" y="3048000"/>
                </a:cubicBezTo>
                <a:cubicBezTo>
                  <a:pt x="269414" y="3045125"/>
                  <a:pt x="284066" y="3043853"/>
                  <a:pt x="298580" y="3041779"/>
                </a:cubicBezTo>
                <a:cubicBezTo>
                  <a:pt x="317241" y="3035559"/>
                  <a:pt x="336969" y="3031915"/>
                  <a:pt x="354563" y="3023118"/>
                </a:cubicBezTo>
                <a:cubicBezTo>
                  <a:pt x="362857" y="3018971"/>
                  <a:pt x="371339" y="3015180"/>
                  <a:pt x="379445" y="3010677"/>
                </a:cubicBezTo>
                <a:cubicBezTo>
                  <a:pt x="390014" y="3004805"/>
                  <a:pt x="399733" y="2997423"/>
                  <a:pt x="410547" y="2992016"/>
                </a:cubicBezTo>
                <a:cubicBezTo>
                  <a:pt x="416412" y="2989084"/>
                  <a:pt x="422988" y="2987869"/>
                  <a:pt x="429208" y="2985796"/>
                </a:cubicBezTo>
                <a:cubicBezTo>
                  <a:pt x="448956" y="2968869"/>
                  <a:pt x="468371" y="2949198"/>
                  <a:pt x="491412" y="2936032"/>
                </a:cubicBezTo>
                <a:cubicBezTo>
                  <a:pt x="499463" y="2931431"/>
                  <a:pt x="508000" y="2927739"/>
                  <a:pt x="516294" y="2923592"/>
                </a:cubicBezTo>
                <a:cubicBezTo>
                  <a:pt x="528735" y="2911151"/>
                  <a:pt x="538978" y="2896029"/>
                  <a:pt x="553617" y="2886269"/>
                </a:cubicBezTo>
                <a:cubicBezTo>
                  <a:pt x="576269" y="2871168"/>
                  <a:pt x="576042" y="2873081"/>
                  <a:pt x="597159" y="2848947"/>
                </a:cubicBezTo>
                <a:cubicBezTo>
                  <a:pt x="603986" y="2841145"/>
                  <a:pt x="608933" y="2831814"/>
                  <a:pt x="615821" y="2824065"/>
                </a:cubicBezTo>
                <a:cubicBezTo>
                  <a:pt x="625562" y="2813107"/>
                  <a:pt x="638126" y="2804692"/>
                  <a:pt x="646923" y="2792963"/>
                </a:cubicBezTo>
                <a:cubicBezTo>
                  <a:pt x="656953" y="2779590"/>
                  <a:pt x="663043" y="2763657"/>
                  <a:pt x="671804" y="2749420"/>
                </a:cubicBezTo>
                <a:cubicBezTo>
                  <a:pt x="679640" y="2736686"/>
                  <a:pt x="687844" y="2724155"/>
                  <a:pt x="696686" y="2712098"/>
                </a:cubicBezTo>
                <a:cubicBezTo>
                  <a:pt x="710667" y="2693034"/>
                  <a:pt x="728500" y="2676641"/>
                  <a:pt x="740229" y="2656114"/>
                </a:cubicBezTo>
                <a:cubicBezTo>
                  <a:pt x="769474" y="2604933"/>
                  <a:pt x="753289" y="2624391"/>
                  <a:pt x="783772" y="2593910"/>
                </a:cubicBezTo>
                <a:cubicBezTo>
                  <a:pt x="789992" y="2581469"/>
                  <a:pt x="794718" y="2568160"/>
                  <a:pt x="802433" y="2556587"/>
                </a:cubicBezTo>
                <a:cubicBezTo>
                  <a:pt x="807313" y="2549268"/>
                  <a:pt x="815301" y="2544546"/>
                  <a:pt x="821094" y="2537926"/>
                </a:cubicBezTo>
                <a:cubicBezTo>
                  <a:pt x="849645" y="2505296"/>
                  <a:pt x="844998" y="2506443"/>
                  <a:pt x="870857" y="2469502"/>
                </a:cubicBezTo>
                <a:cubicBezTo>
                  <a:pt x="876802" y="2461009"/>
                  <a:pt x="883953" y="2453367"/>
                  <a:pt x="889519" y="2444620"/>
                </a:cubicBezTo>
                <a:cubicBezTo>
                  <a:pt x="898494" y="2430517"/>
                  <a:pt x="905360" y="2415139"/>
                  <a:pt x="914400" y="2401077"/>
                </a:cubicBezTo>
                <a:cubicBezTo>
                  <a:pt x="924045" y="2386073"/>
                  <a:pt x="936653" y="2373021"/>
                  <a:pt x="945502" y="2357534"/>
                </a:cubicBezTo>
                <a:cubicBezTo>
                  <a:pt x="953336" y="2343824"/>
                  <a:pt x="956677" y="2327895"/>
                  <a:pt x="964163" y="2313992"/>
                </a:cubicBezTo>
                <a:cubicBezTo>
                  <a:pt x="971252" y="2300827"/>
                  <a:pt x="981018" y="2289284"/>
                  <a:pt x="989045" y="2276669"/>
                </a:cubicBezTo>
                <a:cubicBezTo>
                  <a:pt x="995536" y="2266469"/>
                  <a:pt x="1001215" y="2255767"/>
                  <a:pt x="1007706" y="2245567"/>
                </a:cubicBezTo>
                <a:cubicBezTo>
                  <a:pt x="1015733" y="2232953"/>
                  <a:pt x="1025428" y="2221371"/>
                  <a:pt x="1032588" y="2208245"/>
                </a:cubicBezTo>
                <a:cubicBezTo>
                  <a:pt x="1037935" y="2198442"/>
                  <a:pt x="1039805" y="2187011"/>
                  <a:pt x="1045029" y="2177143"/>
                </a:cubicBezTo>
                <a:cubicBezTo>
                  <a:pt x="1058507" y="2151685"/>
                  <a:pt x="1075690" y="2128263"/>
                  <a:pt x="1088572" y="2102498"/>
                </a:cubicBezTo>
                <a:cubicBezTo>
                  <a:pt x="1094792" y="2090057"/>
                  <a:pt x="1100639" y="2077422"/>
                  <a:pt x="1107233" y="2065175"/>
                </a:cubicBezTo>
                <a:cubicBezTo>
                  <a:pt x="1118493" y="2044264"/>
                  <a:pt x="1130593" y="2022518"/>
                  <a:pt x="1144555" y="2002971"/>
                </a:cubicBezTo>
                <a:cubicBezTo>
                  <a:pt x="1150581" y="1994535"/>
                  <a:pt x="1155345" y="1984836"/>
                  <a:pt x="1163217" y="1978089"/>
                </a:cubicBezTo>
                <a:cubicBezTo>
                  <a:pt x="1170257" y="1972055"/>
                  <a:pt x="1179804" y="1969796"/>
                  <a:pt x="1188098" y="1965649"/>
                </a:cubicBezTo>
                <a:cubicBezTo>
                  <a:pt x="1194318" y="1957355"/>
                  <a:pt x="1198465" y="1946988"/>
                  <a:pt x="1206759" y="1940767"/>
                </a:cubicBezTo>
                <a:cubicBezTo>
                  <a:pt x="1218219" y="1932172"/>
                  <a:pt x="1242377" y="1928168"/>
                  <a:pt x="1256523" y="1922106"/>
                </a:cubicBezTo>
                <a:cubicBezTo>
                  <a:pt x="1265046" y="1918453"/>
                  <a:pt x="1272522" y="1912329"/>
                  <a:pt x="1281404" y="1909665"/>
                </a:cubicBezTo>
                <a:cubicBezTo>
                  <a:pt x="1293485" y="1906041"/>
                  <a:pt x="1306318" y="1905701"/>
                  <a:pt x="1318727" y="1903445"/>
                </a:cubicBezTo>
                <a:cubicBezTo>
                  <a:pt x="1430997" y="1883032"/>
                  <a:pt x="1259657" y="1900122"/>
                  <a:pt x="1561323" y="1884783"/>
                </a:cubicBezTo>
                <a:cubicBezTo>
                  <a:pt x="1613134" y="1882149"/>
                  <a:pt x="1664996" y="1880636"/>
                  <a:pt x="1716833" y="1878563"/>
                </a:cubicBezTo>
                <a:cubicBezTo>
                  <a:pt x="1737568" y="1876490"/>
                  <a:pt x="1758556" y="1876183"/>
                  <a:pt x="1779037" y="1872343"/>
                </a:cubicBezTo>
                <a:cubicBezTo>
                  <a:pt x="1791926" y="1869926"/>
                  <a:pt x="1816359" y="1859902"/>
                  <a:pt x="1816359" y="1859902"/>
                </a:cubicBezTo>
                <a:cubicBezTo>
                  <a:pt x="1822580" y="1855755"/>
                  <a:pt x="1828486" y="1851092"/>
                  <a:pt x="1835021" y="1847461"/>
                </a:cubicBezTo>
                <a:cubicBezTo>
                  <a:pt x="1847180" y="1840706"/>
                  <a:pt x="1860497" y="1836090"/>
                  <a:pt x="1872343" y="1828800"/>
                </a:cubicBezTo>
                <a:cubicBezTo>
                  <a:pt x="1887534" y="1819452"/>
                  <a:pt x="1901372" y="1808065"/>
                  <a:pt x="1915886" y="1797698"/>
                </a:cubicBezTo>
                <a:cubicBezTo>
                  <a:pt x="1945652" y="1748088"/>
                  <a:pt x="1938429" y="1759009"/>
                  <a:pt x="1984310" y="1691951"/>
                </a:cubicBezTo>
                <a:cubicBezTo>
                  <a:pt x="1994382" y="1677230"/>
                  <a:pt x="2004269" y="1662336"/>
                  <a:pt x="2015412" y="1648408"/>
                </a:cubicBezTo>
                <a:cubicBezTo>
                  <a:pt x="2023706" y="1638041"/>
                  <a:pt x="2031473" y="1627229"/>
                  <a:pt x="2040294" y="1617306"/>
                </a:cubicBezTo>
                <a:cubicBezTo>
                  <a:pt x="2069373" y="1584592"/>
                  <a:pt x="2063627" y="1601742"/>
                  <a:pt x="2083837" y="1561322"/>
                </a:cubicBezTo>
                <a:cubicBezTo>
                  <a:pt x="2086769" y="1555457"/>
                  <a:pt x="2086582" y="1548221"/>
                  <a:pt x="2090057" y="1542661"/>
                </a:cubicBezTo>
                <a:cubicBezTo>
                  <a:pt x="2097094" y="1531402"/>
                  <a:pt x="2108727" y="1523293"/>
                  <a:pt x="2114939" y="1511559"/>
                </a:cubicBezTo>
                <a:cubicBezTo>
                  <a:pt x="2127551" y="1487736"/>
                  <a:pt x="2146041" y="1436914"/>
                  <a:pt x="2146041" y="1436914"/>
                </a:cubicBezTo>
                <a:cubicBezTo>
                  <a:pt x="2158395" y="1375142"/>
                  <a:pt x="2159028" y="1345991"/>
                  <a:pt x="2183363" y="1293845"/>
                </a:cubicBezTo>
                <a:cubicBezTo>
                  <a:pt x="2190432" y="1278696"/>
                  <a:pt x="2199644" y="1264637"/>
                  <a:pt x="2208245" y="1250302"/>
                </a:cubicBezTo>
                <a:cubicBezTo>
                  <a:pt x="2212091" y="1243891"/>
                  <a:pt x="2217343" y="1238328"/>
                  <a:pt x="2220686" y="1231641"/>
                </a:cubicBezTo>
                <a:cubicBezTo>
                  <a:pt x="2225680" y="1221654"/>
                  <a:pt x="2228592" y="1210742"/>
                  <a:pt x="2233127" y="1200538"/>
                </a:cubicBezTo>
                <a:cubicBezTo>
                  <a:pt x="2239571" y="1186040"/>
                  <a:pt x="2255667" y="1155971"/>
                  <a:pt x="2264229" y="1144555"/>
                </a:cubicBezTo>
                <a:cubicBezTo>
                  <a:pt x="2269507" y="1137517"/>
                  <a:pt x="2277165" y="1132573"/>
                  <a:pt x="2282890" y="1125894"/>
                </a:cubicBezTo>
                <a:cubicBezTo>
                  <a:pt x="2296303" y="1110245"/>
                  <a:pt x="2303151" y="1094537"/>
                  <a:pt x="2320212" y="1082351"/>
                </a:cubicBezTo>
                <a:cubicBezTo>
                  <a:pt x="2327758" y="1076961"/>
                  <a:pt x="2337676" y="1075474"/>
                  <a:pt x="2345094" y="1069910"/>
                </a:cubicBezTo>
                <a:cubicBezTo>
                  <a:pt x="2354478" y="1062872"/>
                  <a:pt x="2360217" y="1051534"/>
                  <a:pt x="2369976" y="1045028"/>
                </a:cubicBezTo>
                <a:cubicBezTo>
                  <a:pt x="2379267" y="1038834"/>
                  <a:pt x="2390874" y="1037122"/>
                  <a:pt x="2401078" y="1032587"/>
                </a:cubicBezTo>
                <a:cubicBezTo>
                  <a:pt x="2409551" y="1028821"/>
                  <a:pt x="2417305" y="1023476"/>
                  <a:pt x="2425959" y="1020147"/>
                </a:cubicBezTo>
                <a:cubicBezTo>
                  <a:pt x="2470731" y="1002927"/>
                  <a:pt x="2496270" y="996604"/>
                  <a:pt x="2544147" y="989045"/>
                </a:cubicBezTo>
                <a:cubicBezTo>
                  <a:pt x="2619412" y="977161"/>
                  <a:pt x="2734250" y="978498"/>
                  <a:pt x="2792963" y="976604"/>
                </a:cubicBezTo>
                <a:cubicBezTo>
                  <a:pt x="2815771" y="974530"/>
                  <a:pt x="2838797" y="974148"/>
                  <a:pt x="2861388" y="970383"/>
                </a:cubicBezTo>
                <a:cubicBezTo>
                  <a:pt x="2879244" y="967407"/>
                  <a:pt x="2948732" y="943342"/>
                  <a:pt x="2960915" y="939281"/>
                </a:cubicBezTo>
                <a:cubicBezTo>
                  <a:pt x="3003569" y="925063"/>
                  <a:pt x="2950632" y="941853"/>
                  <a:pt x="3010678" y="926841"/>
                </a:cubicBezTo>
                <a:cubicBezTo>
                  <a:pt x="3017039" y="925251"/>
                  <a:pt x="3023119" y="922694"/>
                  <a:pt x="3029339" y="920620"/>
                </a:cubicBezTo>
                <a:cubicBezTo>
                  <a:pt x="3037633" y="912326"/>
                  <a:pt x="3045542" y="903628"/>
                  <a:pt x="3054221" y="895738"/>
                </a:cubicBezTo>
                <a:cubicBezTo>
                  <a:pt x="3068366" y="882879"/>
                  <a:pt x="3084246" y="871933"/>
                  <a:pt x="3097763" y="858416"/>
                </a:cubicBezTo>
                <a:cubicBezTo>
                  <a:pt x="3105094" y="851085"/>
                  <a:pt x="3109537" y="841283"/>
                  <a:pt x="3116425" y="833534"/>
                </a:cubicBezTo>
                <a:cubicBezTo>
                  <a:pt x="3126166" y="822576"/>
                  <a:pt x="3137786" y="813390"/>
                  <a:pt x="3147527" y="802432"/>
                </a:cubicBezTo>
                <a:cubicBezTo>
                  <a:pt x="3220749" y="720058"/>
                  <a:pt x="3094136" y="849603"/>
                  <a:pt x="3197290" y="746449"/>
                </a:cubicBezTo>
                <a:cubicBezTo>
                  <a:pt x="3242088" y="656852"/>
                  <a:pt x="3220810" y="695957"/>
                  <a:pt x="3259494" y="628261"/>
                </a:cubicBezTo>
                <a:cubicBezTo>
                  <a:pt x="3263641" y="609600"/>
                  <a:pt x="3266233" y="590523"/>
                  <a:pt x="3271935" y="572277"/>
                </a:cubicBezTo>
                <a:cubicBezTo>
                  <a:pt x="3276645" y="557205"/>
                  <a:pt x="3284927" y="543473"/>
                  <a:pt x="3290596" y="528734"/>
                </a:cubicBezTo>
                <a:cubicBezTo>
                  <a:pt x="3295304" y="516494"/>
                  <a:pt x="3299180" y="503946"/>
                  <a:pt x="3303037" y="491412"/>
                </a:cubicBezTo>
                <a:cubicBezTo>
                  <a:pt x="3308563" y="473453"/>
                  <a:pt x="3319842" y="429010"/>
                  <a:pt x="3327919" y="410547"/>
                </a:cubicBezTo>
                <a:cubicBezTo>
                  <a:pt x="3337211" y="389309"/>
                  <a:pt x="3352653" y="370633"/>
                  <a:pt x="3359021" y="348343"/>
                </a:cubicBezTo>
                <a:cubicBezTo>
                  <a:pt x="3363168" y="333829"/>
                  <a:pt x="3362909" y="317239"/>
                  <a:pt x="3371461" y="304800"/>
                </a:cubicBezTo>
                <a:cubicBezTo>
                  <a:pt x="3392476" y="274233"/>
                  <a:pt x="3431289" y="243065"/>
                  <a:pt x="3464768" y="223934"/>
                </a:cubicBezTo>
                <a:cubicBezTo>
                  <a:pt x="3480870" y="214733"/>
                  <a:pt x="3498167" y="207780"/>
                  <a:pt x="3514531" y="199053"/>
                </a:cubicBezTo>
                <a:cubicBezTo>
                  <a:pt x="3529281" y="191186"/>
                  <a:pt x="3542709" y="180756"/>
                  <a:pt x="3558074" y="174171"/>
                </a:cubicBezTo>
                <a:cubicBezTo>
                  <a:pt x="3571949" y="168225"/>
                  <a:pt x="3587453" y="166949"/>
                  <a:pt x="3601617" y="161730"/>
                </a:cubicBezTo>
                <a:cubicBezTo>
                  <a:pt x="3626910" y="152411"/>
                  <a:pt x="3651072" y="140224"/>
                  <a:pt x="3676261" y="130628"/>
                </a:cubicBezTo>
                <a:cubicBezTo>
                  <a:pt x="3694643" y="123625"/>
                  <a:pt x="3713827" y="118874"/>
                  <a:pt x="3732245" y="111967"/>
                </a:cubicBezTo>
                <a:cubicBezTo>
                  <a:pt x="3747031" y="106422"/>
                  <a:pt x="3760695" y="97950"/>
                  <a:pt x="3775788" y="93306"/>
                </a:cubicBezTo>
                <a:cubicBezTo>
                  <a:pt x="3787843" y="89597"/>
                  <a:pt x="3800958" y="90461"/>
                  <a:pt x="3813110" y="87085"/>
                </a:cubicBezTo>
                <a:cubicBezTo>
                  <a:pt x="3838381" y="80065"/>
                  <a:pt x="3862873" y="70498"/>
                  <a:pt x="3887755" y="62204"/>
                </a:cubicBezTo>
                <a:cubicBezTo>
                  <a:pt x="3900196" y="58057"/>
                  <a:pt x="3912356" y="52943"/>
                  <a:pt x="3925078" y="49763"/>
                </a:cubicBezTo>
                <a:cubicBezTo>
                  <a:pt x="3933372" y="47690"/>
                  <a:pt x="3941614" y="45398"/>
                  <a:pt x="3949959" y="43543"/>
                </a:cubicBezTo>
                <a:cubicBezTo>
                  <a:pt x="3969265" y="39253"/>
                  <a:pt x="3999458" y="33806"/>
                  <a:pt x="4018384" y="31102"/>
                </a:cubicBezTo>
                <a:cubicBezTo>
                  <a:pt x="4034933" y="28738"/>
                  <a:pt x="4051700" y="27871"/>
                  <a:pt x="4068147" y="24881"/>
                </a:cubicBezTo>
                <a:cubicBezTo>
                  <a:pt x="4220269" y="-2778"/>
                  <a:pt x="4089177" y="10348"/>
                  <a:pt x="4254759" y="0"/>
                </a:cubicBezTo>
                <a:cubicBezTo>
                  <a:pt x="4368800" y="2073"/>
                  <a:pt x="4482947" y="879"/>
                  <a:pt x="4596882" y="6220"/>
                </a:cubicBezTo>
                <a:cubicBezTo>
                  <a:pt x="4865731" y="18822"/>
                  <a:pt x="4481663" y="18273"/>
                  <a:pt x="4696408" y="24881"/>
                </a:cubicBezTo>
                <a:cubicBezTo>
                  <a:pt x="4816630" y="28580"/>
                  <a:pt x="4936931" y="29028"/>
                  <a:pt x="5057192" y="31102"/>
                </a:cubicBezTo>
                <a:cubicBezTo>
                  <a:pt x="5073780" y="33175"/>
                  <a:pt x="5090257" y="36527"/>
                  <a:pt x="5106955" y="37322"/>
                </a:cubicBezTo>
                <a:cubicBezTo>
                  <a:pt x="5242715" y="43787"/>
                  <a:pt x="5257802" y="43543"/>
                  <a:pt x="5343331" y="43543"/>
                </a:cubicBezTo>
              </a:path>
            </a:pathLst>
          </a:cu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43" name="图片 42"/>
          <p:cNvPicPr>
            <a:picLocks noChangeAspect="1"/>
          </p:cNvPicPr>
          <p:nvPr/>
        </p:nvPicPr>
        <p:blipFill rotWithShape="1">
          <a:blip r:embed="rId5"/>
          <a:srcRect l="26469"/>
          <a:stretch>
            <a:fillRect/>
          </a:stretch>
        </p:blipFill>
        <p:spPr>
          <a:xfrm rot="5400000">
            <a:off x="9705115" y="1009064"/>
            <a:ext cx="1021151" cy="1620240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/>
        </p:nvPicPr>
        <p:blipFill rotWithShape="1">
          <a:blip r:embed="rId6"/>
          <a:srcRect l="53962" r="7987"/>
          <a:stretch>
            <a:fillRect/>
          </a:stretch>
        </p:blipFill>
        <p:spPr>
          <a:xfrm>
            <a:off x="6625631" y="4208984"/>
            <a:ext cx="955192" cy="1037016"/>
          </a:xfrm>
          <a:prstGeom prst="rect">
            <a:avLst/>
          </a:prstGeom>
        </p:spPr>
      </p:pic>
      <p:sp>
        <p:nvSpPr>
          <p:cNvPr id="41" name="文本框 40"/>
          <p:cNvSpPr txBox="1"/>
          <p:nvPr/>
        </p:nvSpPr>
        <p:spPr>
          <a:xfrm>
            <a:off x="7336790" y="4517390"/>
            <a:ext cx="1795780" cy="9315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zh-CN" altLang="en-US" sz="2800" b="1" dirty="0">
                <a:solidFill>
                  <a:srgbClr val="FF0000"/>
                </a:solidFill>
                <a:latin typeface="文道潮黑" panose="02010600040101010101" pitchFamily="2" charset="-122"/>
                <a:ea typeface="文道潮黑" panose="02010600040101010101" pitchFamily="2" charset="-122"/>
                <a:cs typeface="阿里巴巴普惠体" panose="00020600040101010101" pitchFamily="18" charset="-122"/>
              </a:rPr>
              <a:t>积极解读</a:t>
            </a:r>
            <a:endParaRPr lang="zh-CN" altLang="en-US" sz="2800" b="1" dirty="0">
              <a:solidFill>
                <a:srgbClr val="FF0000"/>
              </a:solidFill>
              <a:latin typeface="文道潮黑" panose="02010600040101010101" pitchFamily="2" charset="-122"/>
              <a:ea typeface="文道潮黑" panose="02010600040101010101" pitchFamily="2" charset="-122"/>
              <a:cs typeface="阿里巴巴普惠体" panose="00020600040101010101" pitchFamily="18" charset="-12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51500" y1="15333" x2="53875" y2="30444"/>
                        <a14:foregroundMark x1="53875" y1="30444" x2="60750" y2="24889"/>
                        <a14:foregroundMark x1="60750" y1="24889" x2="57250" y2="14889"/>
                        <a14:foregroundMark x1="57250" y1="14889" x2="51000" y2="15556"/>
                        <a14:foregroundMark x1="51000" y1="15556" x2="50625" y2="16000"/>
                        <a14:backgroundMark x1="65125" y1="46444" x2="65125" y2="46444"/>
                        <a14:backgroundMark x1="75750" y1="35556" x2="75750" y2="35556"/>
                        <a14:backgroundMark x1="75750" y1="35556" x2="75750" y2="35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896" t="11714" r="32099" b="26814"/>
          <a:stretch>
            <a:fillRect/>
          </a:stretch>
        </p:blipFill>
        <p:spPr bwMode="auto">
          <a:xfrm>
            <a:off x="7050999" y="2266555"/>
            <a:ext cx="760323" cy="782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文本框 21"/>
          <p:cNvSpPr txBox="1"/>
          <p:nvPr/>
        </p:nvSpPr>
        <p:spPr>
          <a:xfrm>
            <a:off x="8407584" y="3492080"/>
            <a:ext cx="1456113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800" b="1" dirty="0">
                <a:solidFill>
                  <a:srgbClr val="FF0000"/>
                </a:solidFill>
                <a:latin typeface="文道潮黑" panose="02010600040101010101" pitchFamily="2" charset="-122"/>
                <a:ea typeface="文道潮黑" panose="02010600040101010101" pitchFamily="2" charset="-122"/>
                <a:cs typeface="阿里巴巴普惠体" panose="00020600040101010101" pitchFamily="18" charset="-122"/>
              </a:rPr>
              <a:t>信念感</a:t>
            </a:r>
            <a:endParaRPr lang="zh-CN" altLang="en-US" sz="2800" b="1" dirty="0">
              <a:solidFill>
                <a:srgbClr val="FF0000"/>
              </a:solidFill>
              <a:latin typeface="文道潮黑" panose="02010600040101010101" pitchFamily="2" charset="-122"/>
              <a:ea typeface="文道潮黑" panose="02010600040101010101" pitchFamily="2" charset="-122"/>
              <a:cs typeface="阿里巴巴普惠体" panose="00020600040101010101" pitchFamily="18" charset="-122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79516" y="3268591"/>
            <a:ext cx="831817" cy="908645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6"/>
          <a:srcRect t="6221" r="58127"/>
          <a:stretch>
            <a:fillRect/>
          </a:stretch>
        </p:blipFill>
        <p:spPr>
          <a:xfrm>
            <a:off x="8550669" y="2275992"/>
            <a:ext cx="843459" cy="798323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9262558" y="2419350"/>
            <a:ext cx="1456113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800" b="1" dirty="0">
                <a:solidFill>
                  <a:srgbClr val="FF0000"/>
                </a:solidFill>
                <a:latin typeface="文道潮黑" panose="02010600040101010101" pitchFamily="2" charset="-122"/>
                <a:ea typeface="文道潮黑" panose="02010600040101010101" pitchFamily="2" charset="-122"/>
                <a:cs typeface="阿里巴巴普惠体" panose="00020600040101010101" pitchFamily="18" charset="-122"/>
              </a:rPr>
              <a:t>行动力</a:t>
            </a:r>
            <a:endParaRPr lang="zh-CN" altLang="en-US" sz="2800" b="1" dirty="0">
              <a:solidFill>
                <a:srgbClr val="FF0000"/>
              </a:solidFill>
              <a:latin typeface="文道潮黑" panose="02010600040101010101" pitchFamily="2" charset="-122"/>
              <a:ea typeface="文道潮黑" panose="02010600040101010101" pitchFamily="2" charset="-122"/>
              <a:cs typeface="阿里巴巴普惠体" panose="00020600040101010101" pitchFamily="18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9916964" y="3871144"/>
            <a:ext cx="1581377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 dirty="0">
                <a:solidFill>
                  <a:srgbClr val="00B0F0"/>
                </a:solidFill>
                <a:latin typeface="文道潮黑" panose="02010600040101010101" pitchFamily="2" charset="-122"/>
                <a:ea typeface="文道潮黑" panose="02010600040101010101" pitchFamily="2" charset="-122"/>
                <a:cs typeface="阿里巴巴普惠体" panose="00020600040101010101" pitchFamily="18" charset="-122"/>
              </a:rPr>
              <a:t>坚持区</a:t>
            </a:r>
            <a:endParaRPr lang="zh-CN" altLang="en-US" sz="3200" dirty="0">
              <a:solidFill>
                <a:srgbClr val="00B0F0"/>
              </a:solidFill>
              <a:latin typeface="文道潮黑" panose="02010600040101010101" pitchFamily="2" charset="-122"/>
              <a:ea typeface="文道潮黑" panose="02010600040101010101" pitchFamily="2" charset="-122"/>
              <a:cs typeface="阿里巴巴普惠体" panose="00020600040101010101" pitchFamily="18" charset="-122"/>
            </a:endParaRPr>
          </a:p>
        </p:txBody>
      </p:sp>
      <p:sp>
        <p:nvSpPr>
          <p:cNvPr id="28" name="任意多边形: 形状 27"/>
          <p:cNvSpPr/>
          <p:nvPr/>
        </p:nvSpPr>
        <p:spPr>
          <a:xfrm>
            <a:off x="8992635" y="2388675"/>
            <a:ext cx="1661714" cy="3212687"/>
          </a:xfrm>
          <a:custGeom>
            <a:avLst/>
            <a:gdLst>
              <a:gd name="connsiteX0" fmla="*/ 0 w 1405812"/>
              <a:gd name="connsiteY0" fmla="*/ 2649893 h 2649893"/>
              <a:gd name="connsiteX1" fmla="*/ 18661 w 1405812"/>
              <a:gd name="connsiteY1" fmla="*/ 2618791 h 2649893"/>
              <a:gd name="connsiteX2" fmla="*/ 62204 w 1405812"/>
              <a:gd name="connsiteY2" fmla="*/ 2556587 h 2649893"/>
              <a:gd name="connsiteX3" fmla="*/ 87085 w 1405812"/>
              <a:gd name="connsiteY3" fmla="*/ 2500604 h 2649893"/>
              <a:gd name="connsiteX4" fmla="*/ 111967 w 1405812"/>
              <a:gd name="connsiteY4" fmla="*/ 2450840 h 2649893"/>
              <a:gd name="connsiteX5" fmla="*/ 118187 w 1405812"/>
              <a:gd name="connsiteY5" fmla="*/ 2425959 h 2649893"/>
              <a:gd name="connsiteX6" fmla="*/ 180391 w 1405812"/>
              <a:gd name="connsiteY6" fmla="*/ 2338873 h 2649893"/>
              <a:gd name="connsiteX7" fmla="*/ 205273 w 1405812"/>
              <a:gd name="connsiteY7" fmla="*/ 2313991 h 2649893"/>
              <a:gd name="connsiteX8" fmla="*/ 255036 w 1405812"/>
              <a:gd name="connsiteY8" fmla="*/ 2264228 h 2649893"/>
              <a:gd name="connsiteX9" fmla="*/ 279918 w 1405812"/>
              <a:gd name="connsiteY9" fmla="*/ 2226906 h 2649893"/>
              <a:gd name="connsiteX10" fmla="*/ 335902 w 1405812"/>
              <a:gd name="connsiteY10" fmla="*/ 2170922 h 2649893"/>
              <a:gd name="connsiteX11" fmla="*/ 422987 w 1405812"/>
              <a:gd name="connsiteY11" fmla="*/ 2040293 h 2649893"/>
              <a:gd name="connsiteX12" fmla="*/ 460310 w 1405812"/>
              <a:gd name="connsiteY12" fmla="*/ 1984310 h 2649893"/>
              <a:gd name="connsiteX13" fmla="*/ 491412 w 1405812"/>
              <a:gd name="connsiteY13" fmla="*/ 1940767 h 2649893"/>
              <a:gd name="connsiteX14" fmla="*/ 510073 w 1405812"/>
              <a:gd name="connsiteY14" fmla="*/ 1897224 h 2649893"/>
              <a:gd name="connsiteX15" fmla="*/ 553616 w 1405812"/>
              <a:gd name="connsiteY15" fmla="*/ 1810138 h 2649893"/>
              <a:gd name="connsiteX16" fmla="*/ 566057 w 1405812"/>
              <a:gd name="connsiteY16" fmla="*/ 1766596 h 2649893"/>
              <a:gd name="connsiteX17" fmla="*/ 597159 w 1405812"/>
              <a:gd name="connsiteY17" fmla="*/ 1710612 h 2649893"/>
              <a:gd name="connsiteX18" fmla="*/ 622040 w 1405812"/>
              <a:gd name="connsiteY18" fmla="*/ 1660849 h 2649893"/>
              <a:gd name="connsiteX19" fmla="*/ 640702 w 1405812"/>
              <a:gd name="connsiteY19" fmla="*/ 1635967 h 2649893"/>
              <a:gd name="connsiteX20" fmla="*/ 671804 w 1405812"/>
              <a:gd name="connsiteY20" fmla="*/ 1561322 h 2649893"/>
              <a:gd name="connsiteX21" fmla="*/ 702906 w 1405812"/>
              <a:gd name="connsiteY21" fmla="*/ 1511559 h 2649893"/>
              <a:gd name="connsiteX22" fmla="*/ 727787 w 1405812"/>
              <a:gd name="connsiteY22" fmla="*/ 1461796 h 2649893"/>
              <a:gd name="connsiteX23" fmla="*/ 752669 w 1405812"/>
              <a:gd name="connsiteY23" fmla="*/ 1418253 h 2649893"/>
              <a:gd name="connsiteX24" fmla="*/ 802432 w 1405812"/>
              <a:gd name="connsiteY24" fmla="*/ 1318726 h 2649893"/>
              <a:gd name="connsiteX25" fmla="*/ 858416 w 1405812"/>
              <a:gd name="connsiteY25" fmla="*/ 1231640 h 2649893"/>
              <a:gd name="connsiteX26" fmla="*/ 889518 w 1405812"/>
              <a:gd name="connsiteY26" fmla="*/ 1175657 h 2649893"/>
              <a:gd name="connsiteX27" fmla="*/ 920620 w 1405812"/>
              <a:gd name="connsiteY27" fmla="*/ 1132114 h 2649893"/>
              <a:gd name="connsiteX28" fmla="*/ 951722 w 1405812"/>
              <a:gd name="connsiteY28" fmla="*/ 1069910 h 2649893"/>
              <a:gd name="connsiteX29" fmla="*/ 970383 w 1405812"/>
              <a:gd name="connsiteY29" fmla="*/ 1026367 h 2649893"/>
              <a:gd name="connsiteX30" fmla="*/ 1013926 w 1405812"/>
              <a:gd name="connsiteY30" fmla="*/ 964163 h 2649893"/>
              <a:gd name="connsiteX31" fmla="*/ 1045028 w 1405812"/>
              <a:gd name="connsiteY31" fmla="*/ 901959 h 2649893"/>
              <a:gd name="connsiteX32" fmla="*/ 1107232 w 1405812"/>
              <a:gd name="connsiteY32" fmla="*/ 833534 h 2649893"/>
              <a:gd name="connsiteX33" fmla="*/ 1150775 w 1405812"/>
              <a:gd name="connsiteY33" fmla="*/ 746449 h 2649893"/>
              <a:gd name="connsiteX34" fmla="*/ 1200538 w 1405812"/>
              <a:gd name="connsiteY34" fmla="*/ 646922 h 2649893"/>
              <a:gd name="connsiteX35" fmla="*/ 1237861 w 1405812"/>
              <a:gd name="connsiteY35" fmla="*/ 584718 h 2649893"/>
              <a:gd name="connsiteX36" fmla="*/ 1250302 w 1405812"/>
              <a:gd name="connsiteY36" fmla="*/ 547396 h 2649893"/>
              <a:gd name="connsiteX37" fmla="*/ 1281404 w 1405812"/>
              <a:gd name="connsiteY37" fmla="*/ 485191 h 2649893"/>
              <a:gd name="connsiteX38" fmla="*/ 1331167 w 1405812"/>
              <a:gd name="connsiteY38" fmla="*/ 317240 h 2649893"/>
              <a:gd name="connsiteX39" fmla="*/ 1343608 w 1405812"/>
              <a:gd name="connsiteY39" fmla="*/ 255036 h 2649893"/>
              <a:gd name="connsiteX40" fmla="*/ 1362269 w 1405812"/>
              <a:gd name="connsiteY40" fmla="*/ 186612 h 2649893"/>
              <a:gd name="connsiteX41" fmla="*/ 1374710 w 1405812"/>
              <a:gd name="connsiteY41" fmla="*/ 118187 h 2649893"/>
              <a:gd name="connsiteX42" fmla="*/ 1399591 w 1405812"/>
              <a:gd name="connsiteY42" fmla="*/ 37322 h 2649893"/>
              <a:gd name="connsiteX43" fmla="*/ 1405812 w 1405812"/>
              <a:gd name="connsiteY43" fmla="*/ 0 h 2649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405812" h="2649893">
                <a:moveTo>
                  <a:pt x="0" y="2649893"/>
                </a:moveTo>
                <a:cubicBezTo>
                  <a:pt x="6220" y="2639526"/>
                  <a:pt x="11955" y="2628851"/>
                  <a:pt x="18661" y="2618791"/>
                </a:cubicBezTo>
                <a:cubicBezTo>
                  <a:pt x="32700" y="2597732"/>
                  <a:pt x="49523" y="2578491"/>
                  <a:pt x="62204" y="2556587"/>
                </a:cubicBezTo>
                <a:cubicBezTo>
                  <a:pt x="72436" y="2538914"/>
                  <a:pt x="78390" y="2519081"/>
                  <a:pt x="87085" y="2500604"/>
                </a:cubicBezTo>
                <a:cubicBezTo>
                  <a:pt x="94982" y="2483823"/>
                  <a:pt x="103673" y="2467428"/>
                  <a:pt x="111967" y="2450840"/>
                </a:cubicBezTo>
                <a:cubicBezTo>
                  <a:pt x="114040" y="2442546"/>
                  <a:pt x="115185" y="2433964"/>
                  <a:pt x="118187" y="2425959"/>
                </a:cubicBezTo>
                <a:cubicBezTo>
                  <a:pt x="129866" y="2394814"/>
                  <a:pt x="161021" y="2358243"/>
                  <a:pt x="180391" y="2338873"/>
                </a:cubicBezTo>
                <a:cubicBezTo>
                  <a:pt x="188685" y="2330579"/>
                  <a:pt x="198072" y="2323250"/>
                  <a:pt x="205273" y="2313991"/>
                </a:cubicBezTo>
                <a:cubicBezTo>
                  <a:pt x="243978" y="2264228"/>
                  <a:pt x="199743" y="2297403"/>
                  <a:pt x="255036" y="2264228"/>
                </a:cubicBezTo>
                <a:cubicBezTo>
                  <a:pt x="263330" y="2251787"/>
                  <a:pt x="269916" y="2238020"/>
                  <a:pt x="279918" y="2226906"/>
                </a:cubicBezTo>
                <a:cubicBezTo>
                  <a:pt x="366997" y="2130152"/>
                  <a:pt x="257116" y="2275969"/>
                  <a:pt x="335902" y="2170922"/>
                </a:cubicBezTo>
                <a:cubicBezTo>
                  <a:pt x="373779" y="2120419"/>
                  <a:pt x="383058" y="2101518"/>
                  <a:pt x="422987" y="2040293"/>
                </a:cubicBezTo>
                <a:cubicBezTo>
                  <a:pt x="435239" y="2021507"/>
                  <a:pt x="447604" y="2002791"/>
                  <a:pt x="460310" y="1984310"/>
                </a:cubicBezTo>
                <a:cubicBezTo>
                  <a:pt x="470415" y="1969612"/>
                  <a:pt x="484386" y="1957162"/>
                  <a:pt x="491412" y="1940767"/>
                </a:cubicBezTo>
                <a:cubicBezTo>
                  <a:pt x="497632" y="1926253"/>
                  <a:pt x="503011" y="1911348"/>
                  <a:pt x="510073" y="1897224"/>
                </a:cubicBezTo>
                <a:cubicBezTo>
                  <a:pt x="537426" y="1842518"/>
                  <a:pt x="533437" y="1866640"/>
                  <a:pt x="553616" y="1810138"/>
                </a:cubicBezTo>
                <a:cubicBezTo>
                  <a:pt x="558693" y="1795923"/>
                  <a:pt x="560007" y="1780425"/>
                  <a:pt x="566057" y="1766596"/>
                </a:cubicBezTo>
                <a:cubicBezTo>
                  <a:pt x="574614" y="1747038"/>
                  <a:pt x="587171" y="1729479"/>
                  <a:pt x="597159" y="1710612"/>
                </a:cubicBezTo>
                <a:cubicBezTo>
                  <a:pt x="605836" y="1694222"/>
                  <a:pt x="612695" y="1676868"/>
                  <a:pt x="622040" y="1660849"/>
                </a:cubicBezTo>
                <a:cubicBezTo>
                  <a:pt x="627264" y="1651894"/>
                  <a:pt x="636065" y="1645240"/>
                  <a:pt x="640702" y="1635967"/>
                </a:cubicBezTo>
                <a:cubicBezTo>
                  <a:pt x="652757" y="1611858"/>
                  <a:pt x="659749" y="1585431"/>
                  <a:pt x="671804" y="1561322"/>
                </a:cubicBezTo>
                <a:cubicBezTo>
                  <a:pt x="680552" y="1543826"/>
                  <a:pt x="693316" y="1528608"/>
                  <a:pt x="702906" y="1511559"/>
                </a:cubicBezTo>
                <a:cubicBezTo>
                  <a:pt x="711998" y="1495395"/>
                  <a:pt x="719060" y="1478160"/>
                  <a:pt x="727787" y="1461796"/>
                </a:cubicBezTo>
                <a:cubicBezTo>
                  <a:pt x="735654" y="1447046"/>
                  <a:pt x="745193" y="1433205"/>
                  <a:pt x="752669" y="1418253"/>
                </a:cubicBezTo>
                <a:cubicBezTo>
                  <a:pt x="792388" y="1338815"/>
                  <a:pt x="746562" y="1410513"/>
                  <a:pt x="802432" y="1318726"/>
                </a:cubicBezTo>
                <a:cubicBezTo>
                  <a:pt x="820375" y="1289248"/>
                  <a:pt x="841657" y="1261807"/>
                  <a:pt x="858416" y="1231640"/>
                </a:cubicBezTo>
                <a:cubicBezTo>
                  <a:pt x="868783" y="1212979"/>
                  <a:pt x="878204" y="1193760"/>
                  <a:pt x="889518" y="1175657"/>
                </a:cubicBezTo>
                <a:cubicBezTo>
                  <a:pt x="898971" y="1160532"/>
                  <a:pt x="911576" y="1147488"/>
                  <a:pt x="920620" y="1132114"/>
                </a:cubicBezTo>
                <a:cubicBezTo>
                  <a:pt x="932374" y="1112133"/>
                  <a:pt x="941851" y="1090886"/>
                  <a:pt x="951722" y="1069910"/>
                </a:cubicBezTo>
                <a:cubicBezTo>
                  <a:pt x="958446" y="1055622"/>
                  <a:pt x="962377" y="1039978"/>
                  <a:pt x="970383" y="1026367"/>
                </a:cubicBezTo>
                <a:cubicBezTo>
                  <a:pt x="983216" y="1004551"/>
                  <a:pt x="1000904" y="985866"/>
                  <a:pt x="1013926" y="964163"/>
                </a:cubicBezTo>
                <a:cubicBezTo>
                  <a:pt x="1025853" y="944285"/>
                  <a:pt x="1031554" y="920823"/>
                  <a:pt x="1045028" y="901959"/>
                </a:cubicBezTo>
                <a:cubicBezTo>
                  <a:pt x="1062944" y="876876"/>
                  <a:pt x="1086497" y="856342"/>
                  <a:pt x="1107232" y="833534"/>
                </a:cubicBezTo>
                <a:cubicBezTo>
                  <a:pt x="1144843" y="745774"/>
                  <a:pt x="1104969" y="834244"/>
                  <a:pt x="1150775" y="746449"/>
                </a:cubicBezTo>
                <a:cubicBezTo>
                  <a:pt x="1167932" y="713564"/>
                  <a:pt x="1181454" y="678728"/>
                  <a:pt x="1200538" y="646922"/>
                </a:cubicBezTo>
                <a:cubicBezTo>
                  <a:pt x="1212979" y="626187"/>
                  <a:pt x="1227047" y="606346"/>
                  <a:pt x="1237861" y="584718"/>
                </a:cubicBezTo>
                <a:cubicBezTo>
                  <a:pt x="1243726" y="572989"/>
                  <a:pt x="1245046" y="559410"/>
                  <a:pt x="1250302" y="547396"/>
                </a:cubicBezTo>
                <a:cubicBezTo>
                  <a:pt x="1259594" y="526157"/>
                  <a:pt x="1271989" y="506375"/>
                  <a:pt x="1281404" y="485191"/>
                </a:cubicBezTo>
                <a:cubicBezTo>
                  <a:pt x="1302617" y="437462"/>
                  <a:pt x="1322581" y="360172"/>
                  <a:pt x="1331167" y="317240"/>
                </a:cubicBezTo>
                <a:cubicBezTo>
                  <a:pt x="1335314" y="296505"/>
                  <a:pt x="1338710" y="275606"/>
                  <a:pt x="1343608" y="255036"/>
                </a:cubicBezTo>
                <a:cubicBezTo>
                  <a:pt x="1349084" y="232038"/>
                  <a:pt x="1357030" y="209665"/>
                  <a:pt x="1362269" y="186612"/>
                </a:cubicBezTo>
                <a:cubicBezTo>
                  <a:pt x="1367407" y="164006"/>
                  <a:pt x="1368810" y="140606"/>
                  <a:pt x="1374710" y="118187"/>
                </a:cubicBezTo>
                <a:cubicBezTo>
                  <a:pt x="1407226" y="-5375"/>
                  <a:pt x="1383844" y="123931"/>
                  <a:pt x="1399591" y="37322"/>
                </a:cubicBezTo>
                <a:cubicBezTo>
                  <a:pt x="1401847" y="24913"/>
                  <a:pt x="1405812" y="0"/>
                  <a:pt x="1405812" y="0"/>
                </a:cubicBezTo>
              </a:path>
            </a:pathLst>
          </a:custGeom>
          <a:ln w="285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29" name="音效1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11">
                  <p14:trim st="229.000000" end="5103.750000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600069" y="7090813"/>
            <a:ext cx="304800" cy="304800"/>
          </a:xfrm>
          <a:prstGeom prst="rect">
            <a:avLst/>
          </a:prstGeom>
        </p:spPr>
      </p:pic>
      <p:sp>
        <p:nvSpPr>
          <p:cNvPr id="30" name="文本框 29"/>
          <p:cNvSpPr txBox="1"/>
          <p:nvPr/>
        </p:nvSpPr>
        <p:spPr>
          <a:xfrm>
            <a:off x="9262745" y="1572895"/>
            <a:ext cx="13919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800" b="1" dirty="0">
                <a:solidFill>
                  <a:srgbClr val="00B0F0"/>
                </a:solidFill>
                <a:latin typeface="文道潮黑" panose="02010600040101010101" pitchFamily="2" charset="-122"/>
                <a:ea typeface="文道潮黑" panose="02010600040101010101" pitchFamily="2" charset="-122"/>
                <a:cs typeface="阿里巴巴普惠体" panose="00020600040101010101" pitchFamily="18" charset="-122"/>
              </a:rPr>
              <a:t>突破区</a:t>
            </a:r>
            <a:endParaRPr lang="zh-CN" altLang="en-US" sz="2800" b="1" dirty="0">
              <a:solidFill>
                <a:srgbClr val="00B0F0"/>
              </a:solidFill>
              <a:latin typeface="文道潮黑" panose="02010600040101010101" pitchFamily="2" charset="-122"/>
              <a:ea typeface="文道潮黑" panose="02010600040101010101" pitchFamily="2" charset="-122"/>
              <a:cs typeface="阿里巴巴普惠体" panose="00020600040101010101" pitchFamily="18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202430" y="855345"/>
            <a:ext cx="578231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6000" b="1" dirty="0">
                <a:latin typeface="微软雅黑" panose="020B0503020204020204" pitchFamily="34" charset="-122"/>
                <a:ea typeface="微软雅黑" panose="020B0503020204020204" pitchFamily="34" charset="-122"/>
                <a:cs typeface="阿里巴巴普惠体" panose="00020600040101010101" pitchFamily="18" charset="-122"/>
              </a:rPr>
              <a:t>学习之坑</a:t>
            </a:r>
            <a:endParaRPr lang="zh-CN" altLang="en-US" sz="6000" b="1" dirty="0">
              <a:latin typeface="微软雅黑" panose="020B0503020204020204" pitchFamily="34" charset="-122"/>
              <a:ea typeface="微软雅黑" panose="020B0503020204020204" pitchFamily="34" charset="-122"/>
              <a:cs typeface="阿里巴巴普惠体" panose="00020600040101010101" pitchFamily="18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64 0.00231 L 0.00364 0.00324 C 0.00468 -0.00185 0.00677 -0.00532 0.00833 -0.00949 C 0.00911 -0.01134 0.00963 -0.01273 0.0108 -0.01435 C 0.01145 -0.01597 0.01263 -0.01736 0.0138 -0.01944 C 0.01484 -0.02199 0.01588 -0.02431 0.01653 -0.02708 C 0.01796 -0.0294 0.01718 -0.03264 0.01901 -0.03495 L 0.022 -0.03866 C 0.02526 -0.04769 0.02369 -0.04236 0.02643 -0.05255 C 0.02669 -0.05417 0.02669 -0.05532 0.02773 -0.05602 C 0.02864 -0.0581 0.02981 -0.05949 0.03046 -0.06134 C 0.03632 -0.07361 0.03151 -0.06597 0.03593 -0.07801 C 0.03645 -0.07917 0.03723 -0.08032 0.03815 -0.08194 C 0.0388 -0.08333 0.03958 -0.08519 0.04036 -0.08634 C 0.04088 -0.08912 0.04127 -0.0919 0.04205 -0.09444 C 0.04257 -0.0956 0.04388 -0.09699 0.0444 -0.09861 C 0.04531 -0.10023 0.04648 -0.10231 0.04765 -0.1044 C 0.04934 -0.11343 0.04739 -0.10648 0.05078 -0.11343 C 0.05442 -0.12106 0.05377 -0.12176 0.05807 -0.12847 C 0.06367 -0.13704 0.0608 -0.13079 0.06575 -0.13634 C 0.06679 -0.13819 0.06822 -0.13981 0.06966 -0.14144 C 0.07421 -0.1456 0.07317 -0.14306 0.07708 -0.14537 C 0.07851 -0.14583 0.07916 -0.14699 0.08033 -0.14769 C 0.08307 -0.14907 0.09752 -0.15255 0.09934 -0.15255 C 0.10533 -0.15255 0.11145 -0.15255 0.11796 -0.15255 L 0.11796 -0.15231 " pathEditMode="relative" rAng="0" ptsTypes="AAAAAAAAAAAAAAAAAAAAAAAAAA">
                                      <p:cBhvr>
                                        <p:cTn id="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16" y="-770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68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26" grpId="0"/>
      <p:bldP spid="27" grpId="0"/>
      <p:bldP spid="28" grpId="0" animBg="1"/>
      <p:bldP spid="3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平行四边形 3"/>
          <p:cNvSpPr/>
          <p:nvPr/>
        </p:nvSpPr>
        <p:spPr>
          <a:xfrm>
            <a:off x="-2438400" y="4972050"/>
            <a:ext cx="16992600" cy="1885950"/>
          </a:xfrm>
          <a:prstGeom prst="parallelogram">
            <a:avLst>
              <a:gd name="adj" fmla="val 122143"/>
            </a:avLst>
          </a:prstGeom>
          <a:solidFill>
            <a:srgbClr val="FFC5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14784" y="4242741"/>
            <a:ext cx="5469751" cy="2744539"/>
          </a:xfrm>
          <a:prstGeom prst="rect">
            <a:avLst/>
          </a:prstGeom>
        </p:spPr>
      </p:pic>
      <p:sp>
        <p:nvSpPr>
          <p:cNvPr id="8" name="矩形 6"/>
          <p:cNvSpPr/>
          <p:nvPr/>
        </p:nvSpPr>
        <p:spPr>
          <a:xfrm>
            <a:off x="486987" y="530406"/>
            <a:ext cx="11218026" cy="5590993"/>
          </a:xfrm>
          <a:custGeom>
            <a:avLst/>
            <a:gdLst>
              <a:gd name="connsiteX0" fmla="*/ 72000 w 11218026"/>
              <a:gd name="connsiteY0" fmla="*/ 0 h 5033876"/>
              <a:gd name="connsiteX1" fmla="*/ 11146025 w 11218026"/>
              <a:gd name="connsiteY1" fmla="*/ 0 h 5033876"/>
              <a:gd name="connsiteX2" fmla="*/ 11218026 w 11218026"/>
              <a:gd name="connsiteY2" fmla="*/ 72000 h 5033876"/>
              <a:gd name="connsiteX3" fmla="*/ 11218026 w 11218026"/>
              <a:gd name="connsiteY3" fmla="*/ 4961876 h 5033876"/>
              <a:gd name="connsiteX4" fmla="*/ 11146025 w 11218026"/>
              <a:gd name="connsiteY4" fmla="*/ 5033876 h 5033876"/>
              <a:gd name="connsiteX5" fmla="*/ 72000 w 11218026"/>
              <a:gd name="connsiteY5" fmla="*/ 5033876 h 5033876"/>
              <a:gd name="connsiteX6" fmla="*/ 0 w 11218026"/>
              <a:gd name="connsiteY6" fmla="*/ 4961876 h 5033876"/>
              <a:gd name="connsiteX7" fmla="*/ 0 w 11218026"/>
              <a:gd name="connsiteY7" fmla="*/ 72000 h 5033876"/>
              <a:gd name="connsiteX8" fmla="*/ 72000 w 11218026"/>
              <a:gd name="connsiteY8" fmla="*/ 0 h 5033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18026" h="5033876">
                <a:moveTo>
                  <a:pt x="72000" y="0"/>
                </a:moveTo>
                <a:lnTo>
                  <a:pt x="11146025" y="0"/>
                </a:lnTo>
                <a:cubicBezTo>
                  <a:pt x="11185770" y="0"/>
                  <a:pt x="11218026" y="32256"/>
                  <a:pt x="11218026" y="72000"/>
                </a:cubicBezTo>
                <a:lnTo>
                  <a:pt x="11218026" y="4961876"/>
                </a:lnTo>
                <a:cubicBezTo>
                  <a:pt x="11218026" y="5001620"/>
                  <a:pt x="11185770" y="5033876"/>
                  <a:pt x="11146025" y="5033876"/>
                </a:cubicBezTo>
                <a:lnTo>
                  <a:pt x="72000" y="5033876"/>
                </a:lnTo>
                <a:cubicBezTo>
                  <a:pt x="32256" y="5033876"/>
                  <a:pt x="0" y="5001620"/>
                  <a:pt x="0" y="4961876"/>
                </a:cubicBezTo>
                <a:lnTo>
                  <a:pt x="0" y="72000"/>
                </a:lnTo>
                <a:cubicBezTo>
                  <a:pt x="0" y="32256"/>
                  <a:pt x="32256" y="0"/>
                  <a:pt x="72000" y="0"/>
                </a:cubicBezTo>
              </a:path>
            </a:pathLst>
          </a:custGeom>
          <a:solidFill>
            <a:schemeClr val="bg1"/>
          </a:solidFill>
          <a:ln>
            <a:noFill/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b="1" dirty="0">
              <a:solidFill>
                <a:schemeClr val="lt1"/>
              </a:solidFill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2">
            <a:alphaModFix amt="42000"/>
          </a:blip>
          <a:stretch>
            <a:fillRect/>
          </a:stretch>
        </p:blipFill>
        <p:spPr>
          <a:xfrm>
            <a:off x="9378979" y="3981681"/>
            <a:ext cx="2621002" cy="2617758"/>
          </a:xfrm>
          <a:prstGeom prst="rect">
            <a:avLst/>
          </a:prstGeom>
        </p:spPr>
      </p:pic>
      <p:pic>
        <p:nvPicPr>
          <p:cNvPr id="12" name="图片 11" descr="图片包含 杯子, 容器, 桌子, 塑料&#10;&#10;描述已自动生成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7284" y="3810655"/>
            <a:ext cx="3047345" cy="3047345"/>
          </a:xfrm>
          <a:prstGeom prst="rect">
            <a:avLst/>
          </a:prstGeom>
        </p:spPr>
      </p:pic>
      <p:pic>
        <p:nvPicPr>
          <p:cNvPr id="91" name="图片 90" descr="图片包含 游戏机, 灯光&#10;&#10;描述已自动生成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backgroundMark x1="60959" y1="78947" x2="60959" y2="789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958" y="4121083"/>
            <a:ext cx="1699759" cy="1054281"/>
          </a:xfrm>
          <a:prstGeom prst="rect">
            <a:avLst/>
          </a:prstGeom>
        </p:spPr>
      </p:pic>
      <p:pic>
        <p:nvPicPr>
          <p:cNvPr id="95" name="图片 94" descr="图片包含 物体, 游戏机, 灯, 灯光&#10;&#10;描述已自动生成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2977">
            <a:off x="808451" y="1084520"/>
            <a:ext cx="1451657" cy="900395"/>
          </a:xfrm>
          <a:prstGeom prst="rect">
            <a:avLst/>
          </a:prstGeom>
        </p:spPr>
      </p:pic>
      <p:pic>
        <p:nvPicPr>
          <p:cNvPr id="108" name="图片 107" descr="图片包含 游戏机, 灯光, 桌子&#10;&#10;描述已自动生成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33981">
            <a:off x="10604668" y="893160"/>
            <a:ext cx="418805" cy="863478"/>
          </a:xfrm>
          <a:prstGeom prst="rect">
            <a:avLst/>
          </a:prstGeom>
          <a:effectLst>
            <a:outerShdw blurRad="546100" sx="102000" sy="102000" algn="ctr" rotWithShape="0">
              <a:prstClr val="black">
                <a:alpha val="20000"/>
              </a:prstClr>
            </a:outerShdw>
          </a:effectLst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8"/>
          <a:srcRect t="6221" r="58127"/>
          <a:stretch>
            <a:fillRect/>
          </a:stretch>
        </p:blipFill>
        <p:spPr>
          <a:xfrm>
            <a:off x="4028432" y="2350692"/>
            <a:ext cx="843459" cy="798323"/>
          </a:xfrm>
          <a:prstGeom prst="rect">
            <a:avLst/>
          </a:prstGeom>
        </p:spPr>
      </p:pic>
      <p:sp>
        <p:nvSpPr>
          <p:cNvPr id="22" name="文本框 21"/>
          <p:cNvSpPr txBox="1"/>
          <p:nvPr/>
        </p:nvSpPr>
        <p:spPr>
          <a:xfrm>
            <a:off x="6597650" y="2265045"/>
            <a:ext cx="3583940" cy="5403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zh-CN" altLang="en-US" sz="4000" b="1" dirty="0">
                <a:solidFill>
                  <a:srgbClr val="FF0000"/>
                </a:solidFill>
                <a:latin typeface="文道潮黑" panose="02010600040101010101" pitchFamily="2" charset="-122"/>
                <a:ea typeface="文道潮黑" panose="02010600040101010101" pitchFamily="2" charset="-122"/>
                <a:cs typeface="阿里巴巴普惠体" panose="00020600040101010101" pitchFamily="18" charset="-122"/>
              </a:rPr>
              <a:t>成长型思维</a:t>
            </a:r>
            <a:endParaRPr lang="zh-CN" altLang="en-US" sz="4000" b="1" dirty="0">
              <a:solidFill>
                <a:srgbClr val="FF0000"/>
              </a:solidFill>
              <a:latin typeface="文道潮黑" panose="02010600040101010101" pitchFamily="2" charset="-122"/>
              <a:ea typeface="文道潮黑" panose="02010600040101010101" pitchFamily="2" charset="-122"/>
              <a:cs typeface="阿里巴巴普惠体" panose="00020600040101010101" pitchFamily="18" charset="-122"/>
            </a:endParaRPr>
          </a:p>
        </p:txBody>
      </p:sp>
      <p:sp>
        <p:nvSpPr>
          <p:cNvPr id="23" name="任意多边形: 形状 22"/>
          <p:cNvSpPr/>
          <p:nvPr/>
        </p:nvSpPr>
        <p:spPr>
          <a:xfrm>
            <a:off x="674247" y="1952219"/>
            <a:ext cx="4445525" cy="3464767"/>
          </a:xfrm>
          <a:custGeom>
            <a:avLst/>
            <a:gdLst>
              <a:gd name="connsiteX0" fmla="*/ 0 w 5343331"/>
              <a:gd name="connsiteY0" fmla="*/ 3097763 h 3097763"/>
              <a:gd name="connsiteX1" fmla="*/ 49763 w 5343331"/>
              <a:gd name="connsiteY1" fmla="*/ 3091543 h 3097763"/>
              <a:gd name="connsiteX2" fmla="*/ 155510 w 5343331"/>
              <a:gd name="connsiteY2" fmla="*/ 3079102 h 3097763"/>
              <a:gd name="connsiteX3" fmla="*/ 236376 w 5343331"/>
              <a:gd name="connsiteY3" fmla="*/ 3054220 h 3097763"/>
              <a:gd name="connsiteX4" fmla="*/ 255037 w 5343331"/>
              <a:gd name="connsiteY4" fmla="*/ 3048000 h 3097763"/>
              <a:gd name="connsiteX5" fmla="*/ 298580 w 5343331"/>
              <a:gd name="connsiteY5" fmla="*/ 3041779 h 3097763"/>
              <a:gd name="connsiteX6" fmla="*/ 354563 w 5343331"/>
              <a:gd name="connsiteY6" fmla="*/ 3023118 h 3097763"/>
              <a:gd name="connsiteX7" fmla="*/ 379445 w 5343331"/>
              <a:gd name="connsiteY7" fmla="*/ 3010677 h 3097763"/>
              <a:gd name="connsiteX8" fmla="*/ 410547 w 5343331"/>
              <a:gd name="connsiteY8" fmla="*/ 2992016 h 3097763"/>
              <a:gd name="connsiteX9" fmla="*/ 429208 w 5343331"/>
              <a:gd name="connsiteY9" fmla="*/ 2985796 h 3097763"/>
              <a:gd name="connsiteX10" fmla="*/ 491412 w 5343331"/>
              <a:gd name="connsiteY10" fmla="*/ 2936032 h 3097763"/>
              <a:gd name="connsiteX11" fmla="*/ 516294 w 5343331"/>
              <a:gd name="connsiteY11" fmla="*/ 2923592 h 3097763"/>
              <a:gd name="connsiteX12" fmla="*/ 553617 w 5343331"/>
              <a:gd name="connsiteY12" fmla="*/ 2886269 h 3097763"/>
              <a:gd name="connsiteX13" fmla="*/ 597159 w 5343331"/>
              <a:gd name="connsiteY13" fmla="*/ 2848947 h 3097763"/>
              <a:gd name="connsiteX14" fmla="*/ 615821 w 5343331"/>
              <a:gd name="connsiteY14" fmla="*/ 2824065 h 3097763"/>
              <a:gd name="connsiteX15" fmla="*/ 646923 w 5343331"/>
              <a:gd name="connsiteY15" fmla="*/ 2792963 h 3097763"/>
              <a:gd name="connsiteX16" fmla="*/ 671804 w 5343331"/>
              <a:gd name="connsiteY16" fmla="*/ 2749420 h 3097763"/>
              <a:gd name="connsiteX17" fmla="*/ 696686 w 5343331"/>
              <a:gd name="connsiteY17" fmla="*/ 2712098 h 3097763"/>
              <a:gd name="connsiteX18" fmla="*/ 740229 w 5343331"/>
              <a:gd name="connsiteY18" fmla="*/ 2656114 h 3097763"/>
              <a:gd name="connsiteX19" fmla="*/ 783772 w 5343331"/>
              <a:gd name="connsiteY19" fmla="*/ 2593910 h 3097763"/>
              <a:gd name="connsiteX20" fmla="*/ 802433 w 5343331"/>
              <a:gd name="connsiteY20" fmla="*/ 2556587 h 3097763"/>
              <a:gd name="connsiteX21" fmla="*/ 821094 w 5343331"/>
              <a:gd name="connsiteY21" fmla="*/ 2537926 h 3097763"/>
              <a:gd name="connsiteX22" fmla="*/ 870857 w 5343331"/>
              <a:gd name="connsiteY22" fmla="*/ 2469502 h 3097763"/>
              <a:gd name="connsiteX23" fmla="*/ 889519 w 5343331"/>
              <a:gd name="connsiteY23" fmla="*/ 2444620 h 3097763"/>
              <a:gd name="connsiteX24" fmla="*/ 914400 w 5343331"/>
              <a:gd name="connsiteY24" fmla="*/ 2401077 h 3097763"/>
              <a:gd name="connsiteX25" fmla="*/ 945502 w 5343331"/>
              <a:gd name="connsiteY25" fmla="*/ 2357534 h 3097763"/>
              <a:gd name="connsiteX26" fmla="*/ 964163 w 5343331"/>
              <a:gd name="connsiteY26" fmla="*/ 2313992 h 3097763"/>
              <a:gd name="connsiteX27" fmla="*/ 989045 w 5343331"/>
              <a:gd name="connsiteY27" fmla="*/ 2276669 h 3097763"/>
              <a:gd name="connsiteX28" fmla="*/ 1007706 w 5343331"/>
              <a:gd name="connsiteY28" fmla="*/ 2245567 h 3097763"/>
              <a:gd name="connsiteX29" fmla="*/ 1032588 w 5343331"/>
              <a:gd name="connsiteY29" fmla="*/ 2208245 h 3097763"/>
              <a:gd name="connsiteX30" fmla="*/ 1045029 w 5343331"/>
              <a:gd name="connsiteY30" fmla="*/ 2177143 h 3097763"/>
              <a:gd name="connsiteX31" fmla="*/ 1088572 w 5343331"/>
              <a:gd name="connsiteY31" fmla="*/ 2102498 h 3097763"/>
              <a:gd name="connsiteX32" fmla="*/ 1107233 w 5343331"/>
              <a:gd name="connsiteY32" fmla="*/ 2065175 h 3097763"/>
              <a:gd name="connsiteX33" fmla="*/ 1144555 w 5343331"/>
              <a:gd name="connsiteY33" fmla="*/ 2002971 h 3097763"/>
              <a:gd name="connsiteX34" fmla="*/ 1163217 w 5343331"/>
              <a:gd name="connsiteY34" fmla="*/ 1978089 h 3097763"/>
              <a:gd name="connsiteX35" fmla="*/ 1188098 w 5343331"/>
              <a:gd name="connsiteY35" fmla="*/ 1965649 h 3097763"/>
              <a:gd name="connsiteX36" fmla="*/ 1206759 w 5343331"/>
              <a:gd name="connsiteY36" fmla="*/ 1940767 h 3097763"/>
              <a:gd name="connsiteX37" fmla="*/ 1256523 w 5343331"/>
              <a:gd name="connsiteY37" fmla="*/ 1922106 h 3097763"/>
              <a:gd name="connsiteX38" fmla="*/ 1281404 w 5343331"/>
              <a:gd name="connsiteY38" fmla="*/ 1909665 h 3097763"/>
              <a:gd name="connsiteX39" fmla="*/ 1318727 w 5343331"/>
              <a:gd name="connsiteY39" fmla="*/ 1903445 h 3097763"/>
              <a:gd name="connsiteX40" fmla="*/ 1561323 w 5343331"/>
              <a:gd name="connsiteY40" fmla="*/ 1884783 h 3097763"/>
              <a:gd name="connsiteX41" fmla="*/ 1716833 w 5343331"/>
              <a:gd name="connsiteY41" fmla="*/ 1878563 h 3097763"/>
              <a:gd name="connsiteX42" fmla="*/ 1779037 w 5343331"/>
              <a:gd name="connsiteY42" fmla="*/ 1872343 h 3097763"/>
              <a:gd name="connsiteX43" fmla="*/ 1816359 w 5343331"/>
              <a:gd name="connsiteY43" fmla="*/ 1859902 h 3097763"/>
              <a:gd name="connsiteX44" fmla="*/ 1835021 w 5343331"/>
              <a:gd name="connsiteY44" fmla="*/ 1847461 h 3097763"/>
              <a:gd name="connsiteX45" fmla="*/ 1872343 w 5343331"/>
              <a:gd name="connsiteY45" fmla="*/ 1828800 h 3097763"/>
              <a:gd name="connsiteX46" fmla="*/ 1915886 w 5343331"/>
              <a:gd name="connsiteY46" fmla="*/ 1797698 h 3097763"/>
              <a:gd name="connsiteX47" fmla="*/ 1984310 w 5343331"/>
              <a:gd name="connsiteY47" fmla="*/ 1691951 h 3097763"/>
              <a:gd name="connsiteX48" fmla="*/ 2015412 w 5343331"/>
              <a:gd name="connsiteY48" fmla="*/ 1648408 h 3097763"/>
              <a:gd name="connsiteX49" fmla="*/ 2040294 w 5343331"/>
              <a:gd name="connsiteY49" fmla="*/ 1617306 h 3097763"/>
              <a:gd name="connsiteX50" fmla="*/ 2083837 w 5343331"/>
              <a:gd name="connsiteY50" fmla="*/ 1561322 h 3097763"/>
              <a:gd name="connsiteX51" fmla="*/ 2090057 w 5343331"/>
              <a:gd name="connsiteY51" fmla="*/ 1542661 h 3097763"/>
              <a:gd name="connsiteX52" fmla="*/ 2114939 w 5343331"/>
              <a:gd name="connsiteY52" fmla="*/ 1511559 h 3097763"/>
              <a:gd name="connsiteX53" fmla="*/ 2146041 w 5343331"/>
              <a:gd name="connsiteY53" fmla="*/ 1436914 h 3097763"/>
              <a:gd name="connsiteX54" fmla="*/ 2183363 w 5343331"/>
              <a:gd name="connsiteY54" fmla="*/ 1293845 h 3097763"/>
              <a:gd name="connsiteX55" fmla="*/ 2208245 w 5343331"/>
              <a:gd name="connsiteY55" fmla="*/ 1250302 h 3097763"/>
              <a:gd name="connsiteX56" fmla="*/ 2220686 w 5343331"/>
              <a:gd name="connsiteY56" fmla="*/ 1231641 h 3097763"/>
              <a:gd name="connsiteX57" fmla="*/ 2233127 w 5343331"/>
              <a:gd name="connsiteY57" fmla="*/ 1200538 h 3097763"/>
              <a:gd name="connsiteX58" fmla="*/ 2264229 w 5343331"/>
              <a:gd name="connsiteY58" fmla="*/ 1144555 h 3097763"/>
              <a:gd name="connsiteX59" fmla="*/ 2282890 w 5343331"/>
              <a:gd name="connsiteY59" fmla="*/ 1125894 h 3097763"/>
              <a:gd name="connsiteX60" fmla="*/ 2320212 w 5343331"/>
              <a:gd name="connsiteY60" fmla="*/ 1082351 h 3097763"/>
              <a:gd name="connsiteX61" fmla="*/ 2345094 w 5343331"/>
              <a:gd name="connsiteY61" fmla="*/ 1069910 h 3097763"/>
              <a:gd name="connsiteX62" fmla="*/ 2369976 w 5343331"/>
              <a:gd name="connsiteY62" fmla="*/ 1045028 h 3097763"/>
              <a:gd name="connsiteX63" fmla="*/ 2401078 w 5343331"/>
              <a:gd name="connsiteY63" fmla="*/ 1032587 h 3097763"/>
              <a:gd name="connsiteX64" fmla="*/ 2425959 w 5343331"/>
              <a:gd name="connsiteY64" fmla="*/ 1020147 h 3097763"/>
              <a:gd name="connsiteX65" fmla="*/ 2544147 w 5343331"/>
              <a:gd name="connsiteY65" fmla="*/ 989045 h 3097763"/>
              <a:gd name="connsiteX66" fmla="*/ 2792963 w 5343331"/>
              <a:gd name="connsiteY66" fmla="*/ 976604 h 3097763"/>
              <a:gd name="connsiteX67" fmla="*/ 2861388 w 5343331"/>
              <a:gd name="connsiteY67" fmla="*/ 970383 h 3097763"/>
              <a:gd name="connsiteX68" fmla="*/ 2960915 w 5343331"/>
              <a:gd name="connsiteY68" fmla="*/ 939281 h 3097763"/>
              <a:gd name="connsiteX69" fmla="*/ 3010678 w 5343331"/>
              <a:gd name="connsiteY69" fmla="*/ 926841 h 3097763"/>
              <a:gd name="connsiteX70" fmla="*/ 3029339 w 5343331"/>
              <a:gd name="connsiteY70" fmla="*/ 920620 h 3097763"/>
              <a:gd name="connsiteX71" fmla="*/ 3054221 w 5343331"/>
              <a:gd name="connsiteY71" fmla="*/ 895738 h 3097763"/>
              <a:gd name="connsiteX72" fmla="*/ 3097763 w 5343331"/>
              <a:gd name="connsiteY72" fmla="*/ 858416 h 3097763"/>
              <a:gd name="connsiteX73" fmla="*/ 3116425 w 5343331"/>
              <a:gd name="connsiteY73" fmla="*/ 833534 h 3097763"/>
              <a:gd name="connsiteX74" fmla="*/ 3147527 w 5343331"/>
              <a:gd name="connsiteY74" fmla="*/ 802432 h 3097763"/>
              <a:gd name="connsiteX75" fmla="*/ 3197290 w 5343331"/>
              <a:gd name="connsiteY75" fmla="*/ 746449 h 3097763"/>
              <a:gd name="connsiteX76" fmla="*/ 3259494 w 5343331"/>
              <a:gd name="connsiteY76" fmla="*/ 628261 h 3097763"/>
              <a:gd name="connsiteX77" fmla="*/ 3271935 w 5343331"/>
              <a:gd name="connsiteY77" fmla="*/ 572277 h 3097763"/>
              <a:gd name="connsiteX78" fmla="*/ 3290596 w 5343331"/>
              <a:gd name="connsiteY78" fmla="*/ 528734 h 3097763"/>
              <a:gd name="connsiteX79" fmla="*/ 3303037 w 5343331"/>
              <a:gd name="connsiteY79" fmla="*/ 491412 h 3097763"/>
              <a:gd name="connsiteX80" fmla="*/ 3327919 w 5343331"/>
              <a:gd name="connsiteY80" fmla="*/ 410547 h 3097763"/>
              <a:gd name="connsiteX81" fmla="*/ 3359021 w 5343331"/>
              <a:gd name="connsiteY81" fmla="*/ 348343 h 3097763"/>
              <a:gd name="connsiteX82" fmla="*/ 3371461 w 5343331"/>
              <a:gd name="connsiteY82" fmla="*/ 304800 h 3097763"/>
              <a:gd name="connsiteX83" fmla="*/ 3464768 w 5343331"/>
              <a:gd name="connsiteY83" fmla="*/ 223934 h 3097763"/>
              <a:gd name="connsiteX84" fmla="*/ 3514531 w 5343331"/>
              <a:gd name="connsiteY84" fmla="*/ 199053 h 3097763"/>
              <a:gd name="connsiteX85" fmla="*/ 3558074 w 5343331"/>
              <a:gd name="connsiteY85" fmla="*/ 174171 h 3097763"/>
              <a:gd name="connsiteX86" fmla="*/ 3601617 w 5343331"/>
              <a:gd name="connsiteY86" fmla="*/ 161730 h 3097763"/>
              <a:gd name="connsiteX87" fmla="*/ 3676261 w 5343331"/>
              <a:gd name="connsiteY87" fmla="*/ 130628 h 3097763"/>
              <a:gd name="connsiteX88" fmla="*/ 3732245 w 5343331"/>
              <a:gd name="connsiteY88" fmla="*/ 111967 h 3097763"/>
              <a:gd name="connsiteX89" fmla="*/ 3775788 w 5343331"/>
              <a:gd name="connsiteY89" fmla="*/ 93306 h 3097763"/>
              <a:gd name="connsiteX90" fmla="*/ 3813110 w 5343331"/>
              <a:gd name="connsiteY90" fmla="*/ 87085 h 3097763"/>
              <a:gd name="connsiteX91" fmla="*/ 3887755 w 5343331"/>
              <a:gd name="connsiteY91" fmla="*/ 62204 h 3097763"/>
              <a:gd name="connsiteX92" fmla="*/ 3925078 w 5343331"/>
              <a:gd name="connsiteY92" fmla="*/ 49763 h 3097763"/>
              <a:gd name="connsiteX93" fmla="*/ 3949959 w 5343331"/>
              <a:gd name="connsiteY93" fmla="*/ 43543 h 3097763"/>
              <a:gd name="connsiteX94" fmla="*/ 4018384 w 5343331"/>
              <a:gd name="connsiteY94" fmla="*/ 31102 h 3097763"/>
              <a:gd name="connsiteX95" fmla="*/ 4068147 w 5343331"/>
              <a:gd name="connsiteY95" fmla="*/ 24881 h 3097763"/>
              <a:gd name="connsiteX96" fmla="*/ 4254759 w 5343331"/>
              <a:gd name="connsiteY96" fmla="*/ 0 h 3097763"/>
              <a:gd name="connsiteX97" fmla="*/ 4596882 w 5343331"/>
              <a:gd name="connsiteY97" fmla="*/ 6220 h 3097763"/>
              <a:gd name="connsiteX98" fmla="*/ 4696408 w 5343331"/>
              <a:gd name="connsiteY98" fmla="*/ 24881 h 3097763"/>
              <a:gd name="connsiteX99" fmla="*/ 5057192 w 5343331"/>
              <a:gd name="connsiteY99" fmla="*/ 31102 h 3097763"/>
              <a:gd name="connsiteX100" fmla="*/ 5106955 w 5343331"/>
              <a:gd name="connsiteY100" fmla="*/ 37322 h 3097763"/>
              <a:gd name="connsiteX101" fmla="*/ 5343331 w 5343331"/>
              <a:gd name="connsiteY101" fmla="*/ 43543 h 3097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5343331" h="3097763">
                <a:moveTo>
                  <a:pt x="0" y="3097763"/>
                </a:moveTo>
                <a:cubicBezTo>
                  <a:pt x="16588" y="3095690"/>
                  <a:pt x="33129" y="3093206"/>
                  <a:pt x="49763" y="3091543"/>
                </a:cubicBezTo>
                <a:cubicBezTo>
                  <a:pt x="149138" y="3081605"/>
                  <a:pt x="93915" y="3091420"/>
                  <a:pt x="155510" y="3079102"/>
                </a:cubicBezTo>
                <a:cubicBezTo>
                  <a:pt x="198899" y="3046561"/>
                  <a:pt x="163776" y="3066320"/>
                  <a:pt x="236376" y="3054220"/>
                </a:cubicBezTo>
                <a:cubicBezTo>
                  <a:pt x="242844" y="3053142"/>
                  <a:pt x="248608" y="3049286"/>
                  <a:pt x="255037" y="3048000"/>
                </a:cubicBezTo>
                <a:cubicBezTo>
                  <a:pt x="269414" y="3045125"/>
                  <a:pt x="284066" y="3043853"/>
                  <a:pt x="298580" y="3041779"/>
                </a:cubicBezTo>
                <a:cubicBezTo>
                  <a:pt x="317241" y="3035559"/>
                  <a:pt x="336969" y="3031915"/>
                  <a:pt x="354563" y="3023118"/>
                </a:cubicBezTo>
                <a:cubicBezTo>
                  <a:pt x="362857" y="3018971"/>
                  <a:pt x="371339" y="3015180"/>
                  <a:pt x="379445" y="3010677"/>
                </a:cubicBezTo>
                <a:cubicBezTo>
                  <a:pt x="390014" y="3004805"/>
                  <a:pt x="399733" y="2997423"/>
                  <a:pt x="410547" y="2992016"/>
                </a:cubicBezTo>
                <a:cubicBezTo>
                  <a:pt x="416412" y="2989084"/>
                  <a:pt x="422988" y="2987869"/>
                  <a:pt x="429208" y="2985796"/>
                </a:cubicBezTo>
                <a:cubicBezTo>
                  <a:pt x="448956" y="2968869"/>
                  <a:pt x="468371" y="2949198"/>
                  <a:pt x="491412" y="2936032"/>
                </a:cubicBezTo>
                <a:cubicBezTo>
                  <a:pt x="499463" y="2931431"/>
                  <a:pt x="508000" y="2927739"/>
                  <a:pt x="516294" y="2923592"/>
                </a:cubicBezTo>
                <a:cubicBezTo>
                  <a:pt x="528735" y="2911151"/>
                  <a:pt x="538978" y="2896029"/>
                  <a:pt x="553617" y="2886269"/>
                </a:cubicBezTo>
                <a:cubicBezTo>
                  <a:pt x="576269" y="2871168"/>
                  <a:pt x="576042" y="2873081"/>
                  <a:pt x="597159" y="2848947"/>
                </a:cubicBezTo>
                <a:cubicBezTo>
                  <a:pt x="603986" y="2841145"/>
                  <a:pt x="608933" y="2831814"/>
                  <a:pt x="615821" y="2824065"/>
                </a:cubicBezTo>
                <a:cubicBezTo>
                  <a:pt x="625562" y="2813107"/>
                  <a:pt x="638126" y="2804692"/>
                  <a:pt x="646923" y="2792963"/>
                </a:cubicBezTo>
                <a:cubicBezTo>
                  <a:pt x="656953" y="2779590"/>
                  <a:pt x="663043" y="2763657"/>
                  <a:pt x="671804" y="2749420"/>
                </a:cubicBezTo>
                <a:cubicBezTo>
                  <a:pt x="679640" y="2736686"/>
                  <a:pt x="687844" y="2724155"/>
                  <a:pt x="696686" y="2712098"/>
                </a:cubicBezTo>
                <a:cubicBezTo>
                  <a:pt x="710667" y="2693034"/>
                  <a:pt x="728500" y="2676641"/>
                  <a:pt x="740229" y="2656114"/>
                </a:cubicBezTo>
                <a:cubicBezTo>
                  <a:pt x="769474" y="2604933"/>
                  <a:pt x="753289" y="2624391"/>
                  <a:pt x="783772" y="2593910"/>
                </a:cubicBezTo>
                <a:cubicBezTo>
                  <a:pt x="789992" y="2581469"/>
                  <a:pt x="794718" y="2568160"/>
                  <a:pt x="802433" y="2556587"/>
                </a:cubicBezTo>
                <a:cubicBezTo>
                  <a:pt x="807313" y="2549268"/>
                  <a:pt x="815301" y="2544546"/>
                  <a:pt x="821094" y="2537926"/>
                </a:cubicBezTo>
                <a:cubicBezTo>
                  <a:pt x="849645" y="2505296"/>
                  <a:pt x="844998" y="2506443"/>
                  <a:pt x="870857" y="2469502"/>
                </a:cubicBezTo>
                <a:cubicBezTo>
                  <a:pt x="876802" y="2461009"/>
                  <a:pt x="883953" y="2453367"/>
                  <a:pt x="889519" y="2444620"/>
                </a:cubicBezTo>
                <a:cubicBezTo>
                  <a:pt x="898494" y="2430517"/>
                  <a:pt x="905360" y="2415139"/>
                  <a:pt x="914400" y="2401077"/>
                </a:cubicBezTo>
                <a:cubicBezTo>
                  <a:pt x="924045" y="2386073"/>
                  <a:pt x="936653" y="2373021"/>
                  <a:pt x="945502" y="2357534"/>
                </a:cubicBezTo>
                <a:cubicBezTo>
                  <a:pt x="953336" y="2343824"/>
                  <a:pt x="956677" y="2327895"/>
                  <a:pt x="964163" y="2313992"/>
                </a:cubicBezTo>
                <a:cubicBezTo>
                  <a:pt x="971252" y="2300827"/>
                  <a:pt x="981018" y="2289284"/>
                  <a:pt x="989045" y="2276669"/>
                </a:cubicBezTo>
                <a:cubicBezTo>
                  <a:pt x="995536" y="2266469"/>
                  <a:pt x="1001215" y="2255767"/>
                  <a:pt x="1007706" y="2245567"/>
                </a:cubicBezTo>
                <a:cubicBezTo>
                  <a:pt x="1015733" y="2232953"/>
                  <a:pt x="1025428" y="2221371"/>
                  <a:pt x="1032588" y="2208245"/>
                </a:cubicBezTo>
                <a:cubicBezTo>
                  <a:pt x="1037935" y="2198442"/>
                  <a:pt x="1039805" y="2187011"/>
                  <a:pt x="1045029" y="2177143"/>
                </a:cubicBezTo>
                <a:cubicBezTo>
                  <a:pt x="1058507" y="2151685"/>
                  <a:pt x="1075690" y="2128263"/>
                  <a:pt x="1088572" y="2102498"/>
                </a:cubicBezTo>
                <a:cubicBezTo>
                  <a:pt x="1094792" y="2090057"/>
                  <a:pt x="1100639" y="2077422"/>
                  <a:pt x="1107233" y="2065175"/>
                </a:cubicBezTo>
                <a:cubicBezTo>
                  <a:pt x="1118493" y="2044264"/>
                  <a:pt x="1130593" y="2022518"/>
                  <a:pt x="1144555" y="2002971"/>
                </a:cubicBezTo>
                <a:cubicBezTo>
                  <a:pt x="1150581" y="1994535"/>
                  <a:pt x="1155345" y="1984836"/>
                  <a:pt x="1163217" y="1978089"/>
                </a:cubicBezTo>
                <a:cubicBezTo>
                  <a:pt x="1170257" y="1972055"/>
                  <a:pt x="1179804" y="1969796"/>
                  <a:pt x="1188098" y="1965649"/>
                </a:cubicBezTo>
                <a:cubicBezTo>
                  <a:pt x="1194318" y="1957355"/>
                  <a:pt x="1198465" y="1946988"/>
                  <a:pt x="1206759" y="1940767"/>
                </a:cubicBezTo>
                <a:cubicBezTo>
                  <a:pt x="1218219" y="1932172"/>
                  <a:pt x="1242377" y="1928168"/>
                  <a:pt x="1256523" y="1922106"/>
                </a:cubicBezTo>
                <a:cubicBezTo>
                  <a:pt x="1265046" y="1918453"/>
                  <a:pt x="1272522" y="1912329"/>
                  <a:pt x="1281404" y="1909665"/>
                </a:cubicBezTo>
                <a:cubicBezTo>
                  <a:pt x="1293485" y="1906041"/>
                  <a:pt x="1306318" y="1905701"/>
                  <a:pt x="1318727" y="1903445"/>
                </a:cubicBezTo>
                <a:cubicBezTo>
                  <a:pt x="1430997" y="1883032"/>
                  <a:pt x="1259657" y="1900122"/>
                  <a:pt x="1561323" y="1884783"/>
                </a:cubicBezTo>
                <a:cubicBezTo>
                  <a:pt x="1613134" y="1882149"/>
                  <a:pt x="1664996" y="1880636"/>
                  <a:pt x="1716833" y="1878563"/>
                </a:cubicBezTo>
                <a:cubicBezTo>
                  <a:pt x="1737568" y="1876490"/>
                  <a:pt x="1758556" y="1876183"/>
                  <a:pt x="1779037" y="1872343"/>
                </a:cubicBezTo>
                <a:cubicBezTo>
                  <a:pt x="1791926" y="1869926"/>
                  <a:pt x="1816359" y="1859902"/>
                  <a:pt x="1816359" y="1859902"/>
                </a:cubicBezTo>
                <a:cubicBezTo>
                  <a:pt x="1822580" y="1855755"/>
                  <a:pt x="1828486" y="1851092"/>
                  <a:pt x="1835021" y="1847461"/>
                </a:cubicBezTo>
                <a:cubicBezTo>
                  <a:pt x="1847180" y="1840706"/>
                  <a:pt x="1860497" y="1836090"/>
                  <a:pt x="1872343" y="1828800"/>
                </a:cubicBezTo>
                <a:cubicBezTo>
                  <a:pt x="1887534" y="1819452"/>
                  <a:pt x="1901372" y="1808065"/>
                  <a:pt x="1915886" y="1797698"/>
                </a:cubicBezTo>
                <a:cubicBezTo>
                  <a:pt x="1945652" y="1748088"/>
                  <a:pt x="1938429" y="1759009"/>
                  <a:pt x="1984310" y="1691951"/>
                </a:cubicBezTo>
                <a:cubicBezTo>
                  <a:pt x="1994382" y="1677230"/>
                  <a:pt x="2004269" y="1662336"/>
                  <a:pt x="2015412" y="1648408"/>
                </a:cubicBezTo>
                <a:cubicBezTo>
                  <a:pt x="2023706" y="1638041"/>
                  <a:pt x="2031473" y="1627229"/>
                  <a:pt x="2040294" y="1617306"/>
                </a:cubicBezTo>
                <a:cubicBezTo>
                  <a:pt x="2069373" y="1584592"/>
                  <a:pt x="2063627" y="1601742"/>
                  <a:pt x="2083837" y="1561322"/>
                </a:cubicBezTo>
                <a:cubicBezTo>
                  <a:pt x="2086769" y="1555457"/>
                  <a:pt x="2086582" y="1548221"/>
                  <a:pt x="2090057" y="1542661"/>
                </a:cubicBezTo>
                <a:cubicBezTo>
                  <a:pt x="2097094" y="1531402"/>
                  <a:pt x="2108727" y="1523293"/>
                  <a:pt x="2114939" y="1511559"/>
                </a:cubicBezTo>
                <a:cubicBezTo>
                  <a:pt x="2127551" y="1487736"/>
                  <a:pt x="2146041" y="1436914"/>
                  <a:pt x="2146041" y="1436914"/>
                </a:cubicBezTo>
                <a:cubicBezTo>
                  <a:pt x="2158395" y="1375142"/>
                  <a:pt x="2159028" y="1345991"/>
                  <a:pt x="2183363" y="1293845"/>
                </a:cubicBezTo>
                <a:cubicBezTo>
                  <a:pt x="2190432" y="1278696"/>
                  <a:pt x="2199644" y="1264637"/>
                  <a:pt x="2208245" y="1250302"/>
                </a:cubicBezTo>
                <a:cubicBezTo>
                  <a:pt x="2212091" y="1243891"/>
                  <a:pt x="2217343" y="1238328"/>
                  <a:pt x="2220686" y="1231641"/>
                </a:cubicBezTo>
                <a:cubicBezTo>
                  <a:pt x="2225680" y="1221654"/>
                  <a:pt x="2228592" y="1210742"/>
                  <a:pt x="2233127" y="1200538"/>
                </a:cubicBezTo>
                <a:cubicBezTo>
                  <a:pt x="2239571" y="1186040"/>
                  <a:pt x="2255667" y="1155971"/>
                  <a:pt x="2264229" y="1144555"/>
                </a:cubicBezTo>
                <a:cubicBezTo>
                  <a:pt x="2269507" y="1137517"/>
                  <a:pt x="2277165" y="1132573"/>
                  <a:pt x="2282890" y="1125894"/>
                </a:cubicBezTo>
                <a:cubicBezTo>
                  <a:pt x="2296303" y="1110245"/>
                  <a:pt x="2303151" y="1094537"/>
                  <a:pt x="2320212" y="1082351"/>
                </a:cubicBezTo>
                <a:cubicBezTo>
                  <a:pt x="2327758" y="1076961"/>
                  <a:pt x="2337676" y="1075474"/>
                  <a:pt x="2345094" y="1069910"/>
                </a:cubicBezTo>
                <a:cubicBezTo>
                  <a:pt x="2354478" y="1062872"/>
                  <a:pt x="2360217" y="1051534"/>
                  <a:pt x="2369976" y="1045028"/>
                </a:cubicBezTo>
                <a:cubicBezTo>
                  <a:pt x="2379267" y="1038834"/>
                  <a:pt x="2390874" y="1037122"/>
                  <a:pt x="2401078" y="1032587"/>
                </a:cubicBezTo>
                <a:cubicBezTo>
                  <a:pt x="2409551" y="1028821"/>
                  <a:pt x="2417305" y="1023476"/>
                  <a:pt x="2425959" y="1020147"/>
                </a:cubicBezTo>
                <a:cubicBezTo>
                  <a:pt x="2470731" y="1002927"/>
                  <a:pt x="2496270" y="996604"/>
                  <a:pt x="2544147" y="989045"/>
                </a:cubicBezTo>
                <a:cubicBezTo>
                  <a:pt x="2619412" y="977161"/>
                  <a:pt x="2734250" y="978498"/>
                  <a:pt x="2792963" y="976604"/>
                </a:cubicBezTo>
                <a:cubicBezTo>
                  <a:pt x="2815771" y="974530"/>
                  <a:pt x="2838797" y="974148"/>
                  <a:pt x="2861388" y="970383"/>
                </a:cubicBezTo>
                <a:cubicBezTo>
                  <a:pt x="2879244" y="967407"/>
                  <a:pt x="2948732" y="943342"/>
                  <a:pt x="2960915" y="939281"/>
                </a:cubicBezTo>
                <a:cubicBezTo>
                  <a:pt x="3003569" y="925063"/>
                  <a:pt x="2950632" y="941853"/>
                  <a:pt x="3010678" y="926841"/>
                </a:cubicBezTo>
                <a:cubicBezTo>
                  <a:pt x="3017039" y="925251"/>
                  <a:pt x="3023119" y="922694"/>
                  <a:pt x="3029339" y="920620"/>
                </a:cubicBezTo>
                <a:cubicBezTo>
                  <a:pt x="3037633" y="912326"/>
                  <a:pt x="3045542" y="903628"/>
                  <a:pt x="3054221" y="895738"/>
                </a:cubicBezTo>
                <a:cubicBezTo>
                  <a:pt x="3068366" y="882879"/>
                  <a:pt x="3084246" y="871933"/>
                  <a:pt x="3097763" y="858416"/>
                </a:cubicBezTo>
                <a:cubicBezTo>
                  <a:pt x="3105094" y="851085"/>
                  <a:pt x="3109537" y="841283"/>
                  <a:pt x="3116425" y="833534"/>
                </a:cubicBezTo>
                <a:cubicBezTo>
                  <a:pt x="3126166" y="822576"/>
                  <a:pt x="3137786" y="813390"/>
                  <a:pt x="3147527" y="802432"/>
                </a:cubicBezTo>
                <a:cubicBezTo>
                  <a:pt x="3220749" y="720058"/>
                  <a:pt x="3094136" y="849603"/>
                  <a:pt x="3197290" y="746449"/>
                </a:cubicBezTo>
                <a:cubicBezTo>
                  <a:pt x="3242088" y="656852"/>
                  <a:pt x="3220810" y="695957"/>
                  <a:pt x="3259494" y="628261"/>
                </a:cubicBezTo>
                <a:cubicBezTo>
                  <a:pt x="3263641" y="609600"/>
                  <a:pt x="3266233" y="590523"/>
                  <a:pt x="3271935" y="572277"/>
                </a:cubicBezTo>
                <a:cubicBezTo>
                  <a:pt x="3276645" y="557205"/>
                  <a:pt x="3284927" y="543473"/>
                  <a:pt x="3290596" y="528734"/>
                </a:cubicBezTo>
                <a:cubicBezTo>
                  <a:pt x="3295304" y="516494"/>
                  <a:pt x="3299180" y="503946"/>
                  <a:pt x="3303037" y="491412"/>
                </a:cubicBezTo>
                <a:cubicBezTo>
                  <a:pt x="3308563" y="473453"/>
                  <a:pt x="3319842" y="429010"/>
                  <a:pt x="3327919" y="410547"/>
                </a:cubicBezTo>
                <a:cubicBezTo>
                  <a:pt x="3337211" y="389309"/>
                  <a:pt x="3352653" y="370633"/>
                  <a:pt x="3359021" y="348343"/>
                </a:cubicBezTo>
                <a:cubicBezTo>
                  <a:pt x="3363168" y="333829"/>
                  <a:pt x="3362909" y="317239"/>
                  <a:pt x="3371461" y="304800"/>
                </a:cubicBezTo>
                <a:cubicBezTo>
                  <a:pt x="3392476" y="274233"/>
                  <a:pt x="3431289" y="243065"/>
                  <a:pt x="3464768" y="223934"/>
                </a:cubicBezTo>
                <a:cubicBezTo>
                  <a:pt x="3480870" y="214733"/>
                  <a:pt x="3498167" y="207780"/>
                  <a:pt x="3514531" y="199053"/>
                </a:cubicBezTo>
                <a:cubicBezTo>
                  <a:pt x="3529281" y="191186"/>
                  <a:pt x="3542709" y="180756"/>
                  <a:pt x="3558074" y="174171"/>
                </a:cubicBezTo>
                <a:cubicBezTo>
                  <a:pt x="3571949" y="168225"/>
                  <a:pt x="3587453" y="166949"/>
                  <a:pt x="3601617" y="161730"/>
                </a:cubicBezTo>
                <a:cubicBezTo>
                  <a:pt x="3626910" y="152411"/>
                  <a:pt x="3651072" y="140224"/>
                  <a:pt x="3676261" y="130628"/>
                </a:cubicBezTo>
                <a:cubicBezTo>
                  <a:pt x="3694643" y="123625"/>
                  <a:pt x="3713827" y="118874"/>
                  <a:pt x="3732245" y="111967"/>
                </a:cubicBezTo>
                <a:cubicBezTo>
                  <a:pt x="3747031" y="106422"/>
                  <a:pt x="3760695" y="97950"/>
                  <a:pt x="3775788" y="93306"/>
                </a:cubicBezTo>
                <a:cubicBezTo>
                  <a:pt x="3787843" y="89597"/>
                  <a:pt x="3800958" y="90461"/>
                  <a:pt x="3813110" y="87085"/>
                </a:cubicBezTo>
                <a:cubicBezTo>
                  <a:pt x="3838381" y="80065"/>
                  <a:pt x="3862873" y="70498"/>
                  <a:pt x="3887755" y="62204"/>
                </a:cubicBezTo>
                <a:cubicBezTo>
                  <a:pt x="3900196" y="58057"/>
                  <a:pt x="3912356" y="52943"/>
                  <a:pt x="3925078" y="49763"/>
                </a:cubicBezTo>
                <a:cubicBezTo>
                  <a:pt x="3933372" y="47690"/>
                  <a:pt x="3941614" y="45398"/>
                  <a:pt x="3949959" y="43543"/>
                </a:cubicBezTo>
                <a:cubicBezTo>
                  <a:pt x="3969265" y="39253"/>
                  <a:pt x="3999458" y="33806"/>
                  <a:pt x="4018384" y="31102"/>
                </a:cubicBezTo>
                <a:cubicBezTo>
                  <a:pt x="4034933" y="28738"/>
                  <a:pt x="4051700" y="27871"/>
                  <a:pt x="4068147" y="24881"/>
                </a:cubicBezTo>
                <a:cubicBezTo>
                  <a:pt x="4220269" y="-2778"/>
                  <a:pt x="4089177" y="10348"/>
                  <a:pt x="4254759" y="0"/>
                </a:cubicBezTo>
                <a:cubicBezTo>
                  <a:pt x="4368800" y="2073"/>
                  <a:pt x="4482947" y="879"/>
                  <a:pt x="4596882" y="6220"/>
                </a:cubicBezTo>
                <a:cubicBezTo>
                  <a:pt x="4865731" y="18822"/>
                  <a:pt x="4481663" y="18273"/>
                  <a:pt x="4696408" y="24881"/>
                </a:cubicBezTo>
                <a:cubicBezTo>
                  <a:pt x="4816630" y="28580"/>
                  <a:pt x="4936931" y="29028"/>
                  <a:pt x="5057192" y="31102"/>
                </a:cubicBezTo>
                <a:cubicBezTo>
                  <a:pt x="5073780" y="33175"/>
                  <a:pt x="5090257" y="36527"/>
                  <a:pt x="5106955" y="37322"/>
                </a:cubicBezTo>
                <a:cubicBezTo>
                  <a:pt x="5242715" y="43787"/>
                  <a:pt x="5257802" y="43543"/>
                  <a:pt x="5343331" y="43543"/>
                </a:cubicBezTo>
              </a:path>
            </a:pathLst>
          </a:cu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8"/>
          <a:srcRect l="53962" r="7987"/>
          <a:stretch>
            <a:fillRect/>
          </a:stretch>
        </p:blipFill>
        <p:spPr>
          <a:xfrm>
            <a:off x="2085670" y="4265022"/>
            <a:ext cx="955192" cy="1037016"/>
          </a:xfrm>
          <a:prstGeom prst="rect">
            <a:avLst/>
          </a:prstGeom>
        </p:spPr>
      </p:pic>
      <p:sp>
        <p:nvSpPr>
          <p:cNvPr id="25" name="文本框 24"/>
          <p:cNvSpPr txBox="1"/>
          <p:nvPr/>
        </p:nvSpPr>
        <p:spPr>
          <a:xfrm>
            <a:off x="2797175" y="4573270"/>
            <a:ext cx="23221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  <a:cs typeface="阿里巴巴普惠体" panose="00020600040101010101" pitchFamily="18" charset="-122"/>
              </a:rPr>
              <a:t>积极解读</a:t>
            </a:r>
            <a:endParaRPr lang="zh-CN" altLang="en-US" sz="2800" b="1" dirty="0">
              <a:latin typeface="微软雅黑" panose="020B0503020204020204" pitchFamily="34" charset="-122"/>
              <a:ea typeface="微软雅黑" panose="020B0503020204020204" pitchFamily="34" charset="-122"/>
              <a:cs typeface="阿里巴巴普惠体" panose="00020600040101010101" pitchFamily="18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3867623" y="3548118"/>
            <a:ext cx="1456113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  <a:cs typeface="阿里巴巴普惠体" panose="00020600040101010101" pitchFamily="18" charset="-122"/>
              </a:rPr>
              <a:t>信念感</a:t>
            </a:r>
            <a:endParaRPr lang="zh-CN" altLang="en-US" sz="2800" b="1" dirty="0">
              <a:latin typeface="微软雅黑" panose="020B0503020204020204" pitchFamily="34" charset="-122"/>
              <a:ea typeface="微软雅黑" panose="020B0503020204020204" pitchFamily="34" charset="-122"/>
              <a:cs typeface="阿里巴巴普惠体" panose="00020600040101010101" pitchFamily="18" charset="-122"/>
            </a:endParaRPr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39555" y="3324629"/>
            <a:ext cx="831817" cy="908645"/>
          </a:xfrm>
          <a:prstGeom prst="rect">
            <a:avLst/>
          </a:prstGeom>
        </p:spPr>
      </p:pic>
      <p:sp>
        <p:nvSpPr>
          <p:cNvPr id="28" name="文本框 27"/>
          <p:cNvSpPr txBox="1"/>
          <p:nvPr/>
        </p:nvSpPr>
        <p:spPr>
          <a:xfrm>
            <a:off x="4722597" y="2475388"/>
            <a:ext cx="1456113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  <a:cs typeface="阿里巴巴普惠体" panose="00020600040101010101" pitchFamily="18" charset="-122"/>
              </a:rPr>
              <a:t>行动力</a:t>
            </a:r>
            <a:endParaRPr lang="zh-CN" altLang="en-US" sz="2800" b="1" dirty="0">
              <a:latin typeface="微软雅黑" panose="020B0503020204020204" pitchFamily="34" charset="-122"/>
              <a:ea typeface="微软雅黑" panose="020B0503020204020204" pitchFamily="34" charset="-122"/>
              <a:cs typeface="阿里巴巴普惠体" panose="00020600040101010101" pitchFamily="18" charset="-122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5222875" y="2969895"/>
            <a:ext cx="5144135" cy="220535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  <a:cs typeface="有爱魔兽圆体 CN" panose="020B0502040504020204" pitchFamily="34" charset="-122"/>
              </a:rPr>
              <a:t>遇到困难时，我们有意识或无意识的思维方式，会改变我们对待艰难险阻的态度。</a:t>
            </a:r>
            <a:endParaRPr lang="zh-CN" altLang="en-US" sz="3200" b="1" dirty="0">
              <a:latin typeface="楷体" panose="02010609060101010101" charset="-122"/>
              <a:ea typeface="楷体" panose="02010609060101010101" charset="-122"/>
              <a:cs typeface="有爱魔兽圆体 CN" panose="020B05020405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202430" y="855345"/>
            <a:ext cx="578231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6000" b="1" dirty="0">
                <a:latin typeface="微软雅黑" panose="020B0503020204020204" pitchFamily="34" charset="-122"/>
                <a:ea typeface="微软雅黑" panose="020B0503020204020204" pitchFamily="34" charset="-122"/>
                <a:cs typeface="阿里巴巴普惠体" panose="00020600040101010101" pitchFamily="18" charset="-122"/>
              </a:rPr>
              <a:t>学习之坑</a:t>
            </a:r>
            <a:endParaRPr lang="zh-CN" altLang="en-US" sz="6000" b="1" dirty="0">
              <a:latin typeface="微软雅黑" panose="020B0503020204020204" pitchFamily="34" charset="-122"/>
              <a:ea typeface="微软雅黑" panose="020B0503020204020204" pitchFamily="34" charset="-122"/>
              <a:cs typeface="阿里巴巴普惠体" panose="00020600040101010101" pitchFamily="18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: 圆角 14"/>
          <p:cNvSpPr/>
          <p:nvPr/>
        </p:nvSpPr>
        <p:spPr>
          <a:xfrm>
            <a:off x="965506" y="424713"/>
            <a:ext cx="10870587" cy="5772196"/>
          </a:xfrm>
          <a:prstGeom prst="roundRect">
            <a:avLst>
              <a:gd name="adj" fmla="val 3480"/>
            </a:avLst>
          </a:prstGeom>
          <a:solidFill>
            <a:schemeClr val="bg1"/>
          </a:solidFill>
          <a:ln>
            <a:noFill/>
          </a:ln>
          <a:effectLst>
            <a:outerShdw blurRad="215900" algn="ctr" rotWithShape="0">
              <a:srgbClr val="CE8152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zh-CN" sz="1800">
                <a:effectLst/>
                <a:ea typeface="宋体" panose="02010600030101010101" pitchFamily="2" charset="-122"/>
                <a:cs typeface="Times New Roman" panose="02020603050405020304" pitchFamily="18" charset="0"/>
              </a:rPr>
              <a:t>离开舒适区</a:t>
            </a:r>
            <a:endParaRPr lang="zh-CN" altLang="en-US"/>
          </a:p>
        </p:txBody>
      </p:sp>
      <p:grpSp>
        <p:nvGrpSpPr>
          <p:cNvPr id="63" name="组合 62"/>
          <p:cNvGrpSpPr/>
          <p:nvPr/>
        </p:nvGrpSpPr>
        <p:grpSpPr>
          <a:xfrm>
            <a:off x="1251264" y="1031910"/>
            <a:ext cx="534588" cy="108296"/>
            <a:chOff x="1262743" y="1052847"/>
            <a:chExt cx="534588" cy="108296"/>
          </a:xfrm>
          <a:solidFill>
            <a:srgbClr val="FFB633"/>
          </a:solidFill>
        </p:grpSpPr>
        <p:sp>
          <p:nvSpPr>
            <p:cNvPr id="64" name="矩形 63"/>
            <p:cNvSpPr/>
            <p:nvPr/>
          </p:nvSpPr>
          <p:spPr>
            <a:xfrm>
              <a:off x="1262743" y="1052847"/>
              <a:ext cx="108296" cy="10829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5" name="矩形 64"/>
            <p:cNvSpPr/>
            <p:nvPr/>
          </p:nvSpPr>
          <p:spPr>
            <a:xfrm>
              <a:off x="1475889" y="1052847"/>
              <a:ext cx="108296" cy="108296"/>
            </a:xfrm>
            <a:prstGeom prst="rect">
              <a:avLst/>
            </a:prstGeom>
            <a:solidFill>
              <a:srgbClr val="8C64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6" name="矩形 65"/>
            <p:cNvSpPr/>
            <p:nvPr/>
          </p:nvSpPr>
          <p:spPr>
            <a:xfrm>
              <a:off x="1689035" y="1052847"/>
              <a:ext cx="108296" cy="10829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6786245" y="599440"/>
            <a:ext cx="4973955" cy="5674995"/>
          </a:xfrm>
          <a:prstGeom prst="rect">
            <a:avLst/>
          </a:prstGeom>
          <a:noFill/>
          <a:ln w="9525">
            <a:solidFill>
              <a:schemeClr val="tx1"/>
            </a:solidFill>
            <a:prstDash val="dashDot"/>
          </a:ln>
        </p:spPr>
        <p:txBody>
          <a:bodyPr wrap="square">
            <a:noAutofit/>
          </a:bodyPr>
          <a:lstStyle/>
          <a:p>
            <a:pPr indent="266700" algn="just">
              <a:lnSpc>
                <a:spcPct val="150000"/>
              </a:lnSpc>
            </a:pPr>
            <a:r>
              <a:rPr lang="zh-CN" altLang="zh-CN" sz="2800" b="1" kern="1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不难看出，一个拥有“成长型思维”的人会一直保持</a:t>
            </a:r>
            <a:r>
              <a:rPr lang="zh-CN" altLang="zh-CN" sz="3200" b="1" kern="1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积极的学习态度和学习热情</a:t>
            </a:r>
            <a:r>
              <a:rPr lang="zh-CN" altLang="zh-CN" sz="2800" b="1" kern="1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，愿意投入更多的时间和精力去解决复杂问题或增长能力，以达到更高的成就。</a:t>
            </a:r>
            <a:endParaRPr lang="en-US" altLang="zh-CN" sz="2800" b="1" kern="1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266700" algn="just">
              <a:lnSpc>
                <a:spcPct val="150000"/>
              </a:lnSpc>
            </a:pPr>
            <a:r>
              <a:rPr lang="zh-CN" altLang="zh-CN" sz="2800" b="1" kern="1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于他们而言，</a:t>
            </a:r>
            <a:r>
              <a:rPr lang="zh-CN" altLang="en-US" sz="3200" b="1" kern="1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将</a:t>
            </a:r>
            <a:r>
              <a:rPr lang="zh-CN" altLang="zh-CN" sz="3200" b="1" kern="1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困难和失败视为成长的机会。</a:t>
            </a:r>
            <a:endParaRPr lang="zh-CN" altLang="zh-CN" sz="3200" b="1" kern="1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7" r="11808"/>
          <a:stretch>
            <a:fillRect/>
          </a:stretch>
        </p:blipFill>
        <p:spPr>
          <a:xfrm>
            <a:off x="-26670" y="212090"/>
            <a:ext cx="6811645" cy="61969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: 圆角 14"/>
          <p:cNvSpPr/>
          <p:nvPr/>
        </p:nvSpPr>
        <p:spPr>
          <a:xfrm>
            <a:off x="660706" y="616556"/>
            <a:ext cx="10870587" cy="5624887"/>
          </a:xfrm>
          <a:prstGeom prst="roundRect">
            <a:avLst>
              <a:gd name="adj" fmla="val 3480"/>
            </a:avLst>
          </a:prstGeom>
          <a:solidFill>
            <a:schemeClr val="bg1"/>
          </a:solidFill>
          <a:ln>
            <a:noFill/>
          </a:ln>
          <a:effectLst>
            <a:outerShdw blurRad="215900" algn="ctr" rotWithShape="0">
              <a:srgbClr val="CE8152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266700" algn="just">
              <a:lnSpc>
                <a:spcPct val="150000"/>
              </a:lnSpc>
            </a:pPr>
            <a:r>
              <a:rPr lang="zh-CN" altLang="zh-CN" sz="1800" kern="100" dirty="0">
                <a:effectLst/>
                <a:latin typeface="等线" panose="02010600030101010101" charset="-122"/>
                <a:ea typeface="宋体" panose="02010600030101010101" pitchFamily="2" charset="-122"/>
                <a:cs typeface="Times New Roman" panose="02020603050405020304" pitchFamily="18" charset="0"/>
              </a:rPr>
              <a:t>所以，坑存在的意义，就是让你一次比一次强大。</a:t>
            </a:r>
            <a:endParaRPr lang="zh-CN" altLang="zh-CN" sz="1800" kern="100" dirty="0">
              <a:effectLst/>
              <a:latin typeface="等线" panose="02010600030101010101" charset="-122"/>
              <a:ea typeface="等线" panose="02010600030101010101" charset="-122"/>
              <a:cs typeface="Times New Roman" panose="02020603050405020304" pitchFamily="18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494243" y="616738"/>
            <a:ext cx="3094653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4400" b="1" dirty="0">
                <a:latin typeface="微软雅黑" panose="020B0503020204020204" pitchFamily="34" charset="-122"/>
                <a:ea typeface="微软雅黑" panose="020B0503020204020204" pitchFamily="34" charset="-122"/>
                <a:cs typeface="阿里巴巴普惠体" panose="00020600040101010101" pitchFamily="18" charset="-122"/>
              </a:rPr>
              <a:t>成长放映室</a:t>
            </a:r>
            <a:endParaRPr lang="zh-CN" altLang="en-US" sz="4400" b="1" dirty="0">
              <a:latin typeface="微软雅黑" panose="020B0503020204020204" pitchFamily="34" charset="-122"/>
              <a:ea typeface="微软雅黑" panose="020B0503020204020204" pitchFamily="34" charset="-122"/>
              <a:cs typeface="阿里巴巴普惠体" panose="00020600040101010101" pitchFamily="18" charset="-122"/>
            </a:endParaRPr>
          </a:p>
        </p:txBody>
      </p:sp>
      <p:pic>
        <p:nvPicPr>
          <p:cNvPr id="3" name="【3.0】数字故事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832610" y="1362075"/>
            <a:ext cx="8496935" cy="47002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6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: 圆角 14"/>
          <p:cNvSpPr/>
          <p:nvPr/>
        </p:nvSpPr>
        <p:spPr>
          <a:xfrm>
            <a:off x="660706" y="616556"/>
            <a:ext cx="10870587" cy="5624887"/>
          </a:xfrm>
          <a:prstGeom prst="roundRect">
            <a:avLst>
              <a:gd name="adj" fmla="val 3480"/>
            </a:avLst>
          </a:prstGeom>
          <a:solidFill>
            <a:schemeClr val="bg1"/>
          </a:solidFill>
          <a:ln>
            <a:noFill/>
          </a:ln>
          <a:effectLst>
            <a:outerShdw blurRad="215900" algn="ctr" rotWithShape="0">
              <a:srgbClr val="CE8152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266700" algn="just">
              <a:lnSpc>
                <a:spcPct val="150000"/>
              </a:lnSpc>
            </a:pPr>
            <a:r>
              <a:rPr lang="zh-CN" altLang="zh-CN" sz="1800" kern="100" dirty="0">
                <a:effectLst/>
                <a:latin typeface="等线" panose="02010600030101010101" charset="-122"/>
                <a:ea typeface="宋体" panose="02010600030101010101" pitchFamily="2" charset="-122"/>
                <a:cs typeface="Times New Roman" panose="02020603050405020304" pitchFamily="18" charset="0"/>
              </a:rPr>
              <a:t>所以，坑存在的意义，就是让你一次比一次强大。</a:t>
            </a:r>
            <a:endParaRPr lang="zh-CN" altLang="zh-CN" sz="1800" kern="100" dirty="0">
              <a:effectLst/>
              <a:latin typeface="等线" panose="02010600030101010101" charset="-122"/>
              <a:ea typeface="等线" panose="02010600030101010101" charset="-122"/>
              <a:cs typeface="Times New Roman" panose="02020603050405020304" pitchFamily="18" charset="0"/>
            </a:endParaRPr>
          </a:p>
        </p:txBody>
      </p:sp>
      <p:grpSp>
        <p:nvGrpSpPr>
          <p:cNvPr id="63" name="组合 62"/>
          <p:cNvGrpSpPr/>
          <p:nvPr/>
        </p:nvGrpSpPr>
        <p:grpSpPr>
          <a:xfrm>
            <a:off x="1251264" y="1031910"/>
            <a:ext cx="534588" cy="108296"/>
            <a:chOff x="1262743" y="1052847"/>
            <a:chExt cx="534588" cy="108296"/>
          </a:xfrm>
          <a:solidFill>
            <a:srgbClr val="FFB633"/>
          </a:solidFill>
        </p:grpSpPr>
        <p:sp>
          <p:nvSpPr>
            <p:cNvPr id="64" name="矩形 63"/>
            <p:cNvSpPr/>
            <p:nvPr/>
          </p:nvSpPr>
          <p:spPr>
            <a:xfrm>
              <a:off x="1262743" y="1052847"/>
              <a:ext cx="108296" cy="10829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5" name="矩形 64"/>
            <p:cNvSpPr/>
            <p:nvPr/>
          </p:nvSpPr>
          <p:spPr>
            <a:xfrm>
              <a:off x="1475889" y="1052847"/>
              <a:ext cx="108296" cy="108296"/>
            </a:xfrm>
            <a:prstGeom prst="rect">
              <a:avLst/>
            </a:prstGeom>
            <a:solidFill>
              <a:srgbClr val="8C64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6" name="矩形 65"/>
            <p:cNvSpPr/>
            <p:nvPr/>
          </p:nvSpPr>
          <p:spPr>
            <a:xfrm>
              <a:off x="1689035" y="1052847"/>
              <a:ext cx="108296" cy="10829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" name="任意多边形: 形状 6"/>
          <p:cNvSpPr/>
          <p:nvPr/>
        </p:nvSpPr>
        <p:spPr>
          <a:xfrm>
            <a:off x="1097915" y="1818005"/>
            <a:ext cx="6913245" cy="2783205"/>
          </a:xfrm>
          <a:custGeom>
            <a:avLst/>
            <a:gdLst>
              <a:gd name="connsiteX0" fmla="*/ 0 w 4700588"/>
              <a:gd name="connsiteY0" fmla="*/ 958892 h 1430380"/>
              <a:gd name="connsiteX1" fmla="*/ 92869 w 4700588"/>
              <a:gd name="connsiteY1" fmla="*/ 951749 h 1430380"/>
              <a:gd name="connsiteX2" fmla="*/ 128588 w 4700588"/>
              <a:gd name="connsiteY2" fmla="*/ 937461 h 1430380"/>
              <a:gd name="connsiteX3" fmla="*/ 157163 w 4700588"/>
              <a:gd name="connsiteY3" fmla="*/ 930317 h 1430380"/>
              <a:gd name="connsiteX4" fmla="*/ 257175 w 4700588"/>
              <a:gd name="connsiteY4" fmla="*/ 916030 h 1430380"/>
              <a:gd name="connsiteX5" fmla="*/ 328613 w 4700588"/>
              <a:gd name="connsiteY5" fmla="*/ 930317 h 1430380"/>
              <a:gd name="connsiteX6" fmla="*/ 342900 w 4700588"/>
              <a:gd name="connsiteY6" fmla="*/ 951749 h 1430380"/>
              <a:gd name="connsiteX7" fmla="*/ 378619 w 4700588"/>
              <a:gd name="connsiteY7" fmla="*/ 1016042 h 1430380"/>
              <a:gd name="connsiteX8" fmla="*/ 385763 w 4700588"/>
              <a:gd name="connsiteY8" fmla="*/ 1066049 h 1430380"/>
              <a:gd name="connsiteX9" fmla="*/ 392906 w 4700588"/>
              <a:gd name="connsiteY9" fmla="*/ 1087480 h 1430380"/>
              <a:gd name="connsiteX10" fmla="*/ 407194 w 4700588"/>
              <a:gd name="connsiteY10" fmla="*/ 1273217 h 1430380"/>
              <a:gd name="connsiteX11" fmla="*/ 414338 w 4700588"/>
              <a:gd name="connsiteY11" fmla="*/ 1308936 h 1430380"/>
              <a:gd name="connsiteX12" fmla="*/ 435769 w 4700588"/>
              <a:gd name="connsiteY12" fmla="*/ 1344655 h 1430380"/>
              <a:gd name="connsiteX13" fmla="*/ 442913 w 4700588"/>
              <a:gd name="connsiteY13" fmla="*/ 1387517 h 1430380"/>
              <a:gd name="connsiteX14" fmla="*/ 514350 w 4700588"/>
              <a:gd name="connsiteY14" fmla="*/ 1430380 h 1430380"/>
              <a:gd name="connsiteX15" fmla="*/ 571500 w 4700588"/>
              <a:gd name="connsiteY15" fmla="*/ 1423236 h 1430380"/>
              <a:gd name="connsiteX16" fmla="*/ 585788 w 4700588"/>
              <a:gd name="connsiteY16" fmla="*/ 1401805 h 1430380"/>
              <a:gd name="connsiteX17" fmla="*/ 607219 w 4700588"/>
              <a:gd name="connsiteY17" fmla="*/ 1387517 h 1430380"/>
              <a:gd name="connsiteX18" fmla="*/ 642938 w 4700588"/>
              <a:gd name="connsiteY18" fmla="*/ 1316080 h 1430380"/>
              <a:gd name="connsiteX19" fmla="*/ 650081 w 4700588"/>
              <a:gd name="connsiteY19" fmla="*/ 1287505 h 1430380"/>
              <a:gd name="connsiteX20" fmla="*/ 671513 w 4700588"/>
              <a:gd name="connsiteY20" fmla="*/ 1266074 h 1430380"/>
              <a:gd name="connsiteX21" fmla="*/ 678656 w 4700588"/>
              <a:gd name="connsiteY21" fmla="*/ 1237499 h 1430380"/>
              <a:gd name="connsiteX22" fmla="*/ 692944 w 4700588"/>
              <a:gd name="connsiteY22" fmla="*/ 1216067 h 1430380"/>
              <a:gd name="connsiteX23" fmla="*/ 707231 w 4700588"/>
              <a:gd name="connsiteY23" fmla="*/ 1187492 h 1430380"/>
              <a:gd name="connsiteX24" fmla="*/ 757238 w 4700588"/>
              <a:gd name="connsiteY24" fmla="*/ 1108911 h 1430380"/>
              <a:gd name="connsiteX25" fmla="*/ 792956 w 4700588"/>
              <a:gd name="connsiteY25" fmla="*/ 1080336 h 1430380"/>
              <a:gd name="connsiteX26" fmla="*/ 814388 w 4700588"/>
              <a:gd name="connsiteY26" fmla="*/ 1051761 h 1430380"/>
              <a:gd name="connsiteX27" fmla="*/ 828675 w 4700588"/>
              <a:gd name="connsiteY27" fmla="*/ 1030330 h 1430380"/>
              <a:gd name="connsiteX28" fmla="*/ 850106 w 4700588"/>
              <a:gd name="connsiteY28" fmla="*/ 994611 h 1430380"/>
              <a:gd name="connsiteX29" fmla="*/ 878681 w 4700588"/>
              <a:gd name="connsiteY29" fmla="*/ 958892 h 1430380"/>
              <a:gd name="connsiteX30" fmla="*/ 928688 w 4700588"/>
              <a:gd name="connsiteY30" fmla="*/ 916030 h 1430380"/>
              <a:gd name="connsiteX31" fmla="*/ 957263 w 4700588"/>
              <a:gd name="connsiteY31" fmla="*/ 873167 h 1430380"/>
              <a:gd name="connsiteX32" fmla="*/ 1000125 w 4700588"/>
              <a:gd name="connsiteY32" fmla="*/ 844592 h 1430380"/>
              <a:gd name="connsiteX33" fmla="*/ 1064419 w 4700588"/>
              <a:gd name="connsiteY33" fmla="*/ 858880 h 1430380"/>
              <a:gd name="connsiteX34" fmla="*/ 1085850 w 4700588"/>
              <a:gd name="connsiteY34" fmla="*/ 866024 h 1430380"/>
              <a:gd name="connsiteX35" fmla="*/ 1107281 w 4700588"/>
              <a:gd name="connsiteY35" fmla="*/ 894599 h 1430380"/>
              <a:gd name="connsiteX36" fmla="*/ 1121569 w 4700588"/>
              <a:gd name="connsiteY36" fmla="*/ 1051761 h 1430380"/>
              <a:gd name="connsiteX37" fmla="*/ 1135856 w 4700588"/>
              <a:gd name="connsiteY37" fmla="*/ 1358942 h 1430380"/>
              <a:gd name="connsiteX38" fmla="*/ 1193006 w 4700588"/>
              <a:gd name="connsiteY38" fmla="*/ 1373230 h 1430380"/>
              <a:gd name="connsiteX39" fmla="*/ 1243013 w 4700588"/>
              <a:gd name="connsiteY39" fmla="*/ 1387517 h 1430380"/>
              <a:gd name="connsiteX40" fmla="*/ 1493044 w 4700588"/>
              <a:gd name="connsiteY40" fmla="*/ 1380374 h 1430380"/>
              <a:gd name="connsiteX41" fmla="*/ 1514475 w 4700588"/>
              <a:gd name="connsiteY41" fmla="*/ 1373230 h 1430380"/>
              <a:gd name="connsiteX42" fmla="*/ 1543050 w 4700588"/>
              <a:gd name="connsiteY42" fmla="*/ 1358942 h 1430380"/>
              <a:gd name="connsiteX43" fmla="*/ 1564481 w 4700588"/>
              <a:gd name="connsiteY43" fmla="*/ 1330367 h 1430380"/>
              <a:gd name="connsiteX44" fmla="*/ 1593056 w 4700588"/>
              <a:gd name="connsiteY44" fmla="*/ 1316080 h 1430380"/>
              <a:gd name="connsiteX45" fmla="*/ 1607344 w 4700588"/>
              <a:gd name="connsiteY45" fmla="*/ 1280361 h 1430380"/>
              <a:gd name="connsiteX46" fmla="*/ 1614488 w 4700588"/>
              <a:gd name="connsiteY46" fmla="*/ 1230355 h 1430380"/>
              <a:gd name="connsiteX47" fmla="*/ 1621631 w 4700588"/>
              <a:gd name="connsiteY47" fmla="*/ 1208924 h 1430380"/>
              <a:gd name="connsiteX48" fmla="*/ 1628775 w 4700588"/>
              <a:gd name="connsiteY48" fmla="*/ 1108911 h 1430380"/>
              <a:gd name="connsiteX49" fmla="*/ 1635919 w 4700588"/>
              <a:gd name="connsiteY49" fmla="*/ 1087480 h 1430380"/>
              <a:gd name="connsiteX50" fmla="*/ 1650206 w 4700588"/>
              <a:gd name="connsiteY50" fmla="*/ 1037474 h 1430380"/>
              <a:gd name="connsiteX51" fmla="*/ 1657350 w 4700588"/>
              <a:gd name="connsiteY51" fmla="*/ 980324 h 1430380"/>
              <a:gd name="connsiteX52" fmla="*/ 1671638 w 4700588"/>
              <a:gd name="connsiteY52" fmla="*/ 958892 h 1430380"/>
              <a:gd name="connsiteX53" fmla="*/ 1721644 w 4700588"/>
              <a:gd name="connsiteY53" fmla="*/ 851736 h 1430380"/>
              <a:gd name="connsiteX54" fmla="*/ 1743075 w 4700588"/>
              <a:gd name="connsiteY54" fmla="*/ 787442 h 1430380"/>
              <a:gd name="connsiteX55" fmla="*/ 1750219 w 4700588"/>
              <a:gd name="connsiteY55" fmla="*/ 758867 h 1430380"/>
              <a:gd name="connsiteX56" fmla="*/ 1793081 w 4700588"/>
              <a:gd name="connsiteY56" fmla="*/ 708861 h 1430380"/>
              <a:gd name="connsiteX57" fmla="*/ 1828800 w 4700588"/>
              <a:gd name="connsiteY57" fmla="*/ 673142 h 1430380"/>
              <a:gd name="connsiteX58" fmla="*/ 1857375 w 4700588"/>
              <a:gd name="connsiteY58" fmla="*/ 637424 h 1430380"/>
              <a:gd name="connsiteX59" fmla="*/ 1885950 w 4700588"/>
              <a:gd name="connsiteY59" fmla="*/ 630280 h 1430380"/>
              <a:gd name="connsiteX60" fmla="*/ 1964531 w 4700588"/>
              <a:gd name="connsiteY60" fmla="*/ 608849 h 1430380"/>
              <a:gd name="connsiteX61" fmla="*/ 2035969 w 4700588"/>
              <a:gd name="connsiteY61" fmla="*/ 615992 h 1430380"/>
              <a:gd name="connsiteX62" fmla="*/ 2050256 w 4700588"/>
              <a:gd name="connsiteY62" fmla="*/ 644567 h 1430380"/>
              <a:gd name="connsiteX63" fmla="*/ 2078831 w 4700588"/>
              <a:gd name="connsiteY63" fmla="*/ 673142 h 1430380"/>
              <a:gd name="connsiteX64" fmla="*/ 2093119 w 4700588"/>
              <a:gd name="connsiteY64" fmla="*/ 716005 h 1430380"/>
              <a:gd name="connsiteX65" fmla="*/ 2150269 w 4700588"/>
              <a:gd name="connsiteY65" fmla="*/ 787442 h 1430380"/>
              <a:gd name="connsiteX66" fmla="*/ 2185988 w 4700588"/>
              <a:gd name="connsiteY66" fmla="*/ 873167 h 1430380"/>
              <a:gd name="connsiteX67" fmla="*/ 2200275 w 4700588"/>
              <a:gd name="connsiteY67" fmla="*/ 901742 h 1430380"/>
              <a:gd name="connsiteX68" fmla="*/ 2221706 w 4700588"/>
              <a:gd name="connsiteY68" fmla="*/ 966036 h 1430380"/>
              <a:gd name="connsiteX69" fmla="*/ 2243138 w 4700588"/>
              <a:gd name="connsiteY69" fmla="*/ 994611 h 1430380"/>
              <a:gd name="connsiteX70" fmla="*/ 2250281 w 4700588"/>
              <a:gd name="connsiteY70" fmla="*/ 1016042 h 1430380"/>
              <a:gd name="connsiteX71" fmla="*/ 2257425 w 4700588"/>
              <a:gd name="connsiteY71" fmla="*/ 1051761 h 1430380"/>
              <a:gd name="connsiteX72" fmla="*/ 2278856 w 4700588"/>
              <a:gd name="connsiteY72" fmla="*/ 1073192 h 1430380"/>
              <a:gd name="connsiteX73" fmla="*/ 2400300 w 4700588"/>
              <a:gd name="connsiteY73" fmla="*/ 1116055 h 1430380"/>
              <a:gd name="connsiteX74" fmla="*/ 2514600 w 4700588"/>
              <a:gd name="connsiteY74" fmla="*/ 1101767 h 1430380"/>
              <a:gd name="connsiteX75" fmla="*/ 2536031 w 4700588"/>
              <a:gd name="connsiteY75" fmla="*/ 1094624 h 1430380"/>
              <a:gd name="connsiteX76" fmla="*/ 2550319 w 4700588"/>
              <a:gd name="connsiteY76" fmla="*/ 1073192 h 1430380"/>
              <a:gd name="connsiteX77" fmla="*/ 2571750 w 4700588"/>
              <a:gd name="connsiteY77" fmla="*/ 1058905 h 1430380"/>
              <a:gd name="connsiteX78" fmla="*/ 2600325 w 4700588"/>
              <a:gd name="connsiteY78" fmla="*/ 894599 h 1430380"/>
              <a:gd name="connsiteX79" fmla="*/ 2621756 w 4700588"/>
              <a:gd name="connsiteY79" fmla="*/ 794586 h 1430380"/>
              <a:gd name="connsiteX80" fmla="*/ 2657475 w 4700588"/>
              <a:gd name="connsiteY80" fmla="*/ 737436 h 1430380"/>
              <a:gd name="connsiteX81" fmla="*/ 2671763 w 4700588"/>
              <a:gd name="connsiteY81" fmla="*/ 701717 h 1430380"/>
              <a:gd name="connsiteX82" fmla="*/ 2686050 w 4700588"/>
              <a:gd name="connsiteY82" fmla="*/ 658855 h 1430380"/>
              <a:gd name="connsiteX83" fmla="*/ 2707481 w 4700588"/>
              <a:gd name="connsiteY83" fmla="*/ 623136 h 1430380"/>
              <a:gd name="connsiteX84" fmla="*/ 2736056 w 4700588"/>
              <a:gd name="connsiteY84" fmla="*/ 551699 h 1430380"/>
              <a:gd name="connsiteX85" fmla="*/ 2750344 w 4700588"/>
              <a:gd name="connsiteY85" fmla="*/ 530267 h 1430380"/>
              <a:gd name="connsiteX86" fmla="*/ 2778919 w 4700588"/>
              <a:gd name="connsiteY86" fmla="*/ 508836 h 1430380"/>
              <a:gd name="connsiteX87" fmla="*/ 2800350 w 4700588"/>
              <a:gd name="connsiteY87" fmla="*/ 501692 h 1430380"/>
              <a:gd name="connsiteX88" fmla="*/ 2943225 w 4700588"/>
              <a:gd name="connsiteY88" fmla="*/ 523124 h 1430380"/>
              <a:gd name="connsiteX89" fmla="*/ 3021806 w 4700588"/>
              <a:gd name="connsiteY89" fmla="*/ 587417 h 1430380"/>
              <a:gd name="connsiteX90" fmla="*/ 3071813 w 4700588"/>
              <a:gd name="connsiteY90" fmla="*/ 644567 h 1430380"/>
              <a:gd name="connsiteX91" fmla="*/ 3136106 w 4700588"/>
              <a:gd name="connsiteY91" fmla="*/ 708861 h 1430380"/>
              <a:gd name="connsiteX92" fmla="*/ 3186113 w 4700588"/>
              <a:gd name="connsiteY92" fmla="*/ 766011 h 1430380"/>
              <a:gd name="connsiteX93" fmla="*/ 3193256 w 4700588"/>
              <a:gd name="connsiteY93" fmla="*/ 787442 h 1430380"/>
              <a:gd name="connsiteX94" fmla="*/ 3250406 w 4700588"/>
              <a:gd name="connsiteY94" fmla="*/ 837449 h 1430380"/>
              <a:gd name="connsiteX95" fmla="*/ 3278981 w 4700588"/>
              <a:gd name="connsiteY95" fmla="*/ 844592 h 1430380"/>
              <a:gd name="connsiteX96" fmla="*/ 3479006 w 4700588"/>
              <a:gd name="connsiteY96" fmla="*/ 866024 h 1430380"/>
              <a:gd name="connsiteX97" fmla="*/ 3529013 w 4700588"/>
              <a:gd name="connsiteY97" fmla="*/ 873167 h 1430380"/>
              <a:gd name="connsiteX98" fmla="*/ 3643313 w 4700588"/>
              <a:gd name="connsiteY98" fmla="*/ 844592 h 1430380"/>
              <a:gd name="connsiteX99" fmla="*/ 3657600 w 4700588"/>
              <a:gd name="connsiteY99" fmla="*/ 823161 h 1430380"/>
              <a:gd name="connsiteX100" fmla="*/ 3671888 w 4700588"/>
              <a:gd name="connsiteY100" fmla="*/ 758867 h 1430380"/>
              <a:gd name="connsiteX101" fmla="*/ 3679031 w 4700588"/>
              <a:gd name="connsiteY101" fmla="*/ 723149 h 1430380"/>
              <a:gd name="connsiteX102" fmla="*/ 3693319 w 4700588"/>
              <a:gd name="connsiteY102" fmla="*/ 687430 h 1430380"/>
              <a:gd name="connsiteX103" fmla="*/ 3707606 w 4700588"/>
              <a:gd name="connsiteY103" fmla="*/ 630280 h 1430380"/>
              <a:gd name="connsiteX104" fmla="*/ 3714750 w 4700588"/>
              <a:gd name="connsiteY104" fmla="*/ 601705 h 1430380"/>
              <a:gd name="connsiteX105" fmla="*/ 3729038 w 4700588"/>
              <a:gd name="connsiteY105" fmla="*/ 558842 h 1430380"/>
              <a:gd name="connsiteX106" fmla="*/ 3757613 w 4700588"/>
              <a:gd name="connsiteY106" fmla="*/ 537411 h 1430380"/>
              <a:gd name="connsiteX107" fmla="*/ 3779044 w 4700588"/>
              <a:gd name="connsiteY107" fmla="*/ 508836 h 1430380"/>
              <a:gd name="connsiteX108" fmla="*/ 3807619 w 4700588"/>
              <a:gd name="connsiteY108" fmla="*/ 465974 h 1430380"/>
              <a:gd name="connsiteX109" fmla="*/ 3879056 w 4700588"/>
              <a:gd name="connsiteY109" fmla="*/ 394536 h 1430380"/>
              <a:gd name="connsiteX110" fmla="*/ 3893344 w 4700588"/>
              <a:gd name="connsiteY110" fmla="*/ 373105 h 1430380"/>
              <a:gd name="connsiteX111" fmla="*/ 3950494 w 4700588"/>
              <a:gd name="connsiteY111" fmla="*/ 323099 h 1430380"/>
              <a:gd name="connsiteX112" fmla="*/ 3993356 w 4700588"/>
              <a:gd name="connsiteY112" fmla="*/ 294524 h 1430380"/>
              <a:gd name="connsiteX113" fmla="*/ 4014788 w 4700588"/>
              <a:gd name="connsiteY113" fmla="*/ 280236 h 1430380"/>
              <a:gd name="connsiteX114" fmla="*/ 4086225 w 4700588"/>
              <a:gd name="connsiteY114" fmla="*/ 223086 h 1430380"/>
              <a:gd name="connsiteX115" fmla="*/ 4107656 w 4700588"/>
              <a:gd name="connsiteY115" fmla="*/ 215942 h 1430380"/>
              <a:gd name="connsiteX116" fmla="*/ 4143375 w 4700588"/>
              <a:gd name="connsiteY116" fmla="*/ 194511 h 1430380"/>
              <a:gd name="connsiteX117" fmla="*/ 4200525 w 4700588"/>
              <a:gd name="connsiteY117" fmla="*/ 180224 h 1430380"/>
              <a:gd name="connsiteX118" fmla="*/ 4229100 w 4700588"/>
              <a:gd name="connsiteY118" fmla="*/ 173080 h 1430380"/>
              <a:gd name="connsiteX119" fmla="*/ 4293394 w 4700588"/>
              <a:gd name="connsiteY119" fmla="*/ 165936 h 1430380"/>
              <a:gd name="connsiteX120" fmla="*/ 4343400 w 4700588"/>
              <a:gd name="connsiteY120" fmla="*/ 158792 h 1430380"/>
              <a:gd name="connsiteX121" fmla="*/ 4386263 w 4700588"/>
              <a:gd name="connsiteY121" fmla="*/ 144505 h 1430380"/>
              <a:gd name="connsiteX122" fmla="*/ 4457700 w 4700588"/>
              <a:gd name="connsiteY122" fmla="*/ 130217 h 1430380"/>
              <a:gd name="connsiteX123" fmla="*/ 4521994 w 4700588"/>
              <a:gd name="connsiteY123" fmla="*/ 108786 h 1430380"/>
              <a:gd name="connsiteX124" fmla="*/ 4579144 w 4700588"/>
              <a:gd name="connsiteY124" fmla="*/ 73067 h 1430380"/>
              <a:gd name="connsiteX125" fmla="*/ 4636294 w 4700588"/>
              <a:gd name="connsiteY125" fmla="*/ 44492 h 1430380"/>
              <a:gd name="connsiteX126" fmla="*/ 4664869 w 4700588"/>
              <a:gd name="connsiteY126" fmla="*/ 15917 h 1430380"/>
              <a:gd name="connsiteX127" fmla="*/ 4700588 w 4700588"/>
              <a:gd name="connsiteY127" fmla="*/ 1630 h 1430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</a:cxnLst>
            <a:rect l="l" t="t" r="r" b="b"/>
            <a:pathLst>
              <a:path w="4700588" h="1430380">
                <a:moveTo>
                  <a:pt x="0" y="958892"/>
                </a:moveTo>
                <a:cubicBezTo>
                  <a:pt x="30956" y="956511"/>
                  <a:pt x="62244" y="956853"/>
                  <a:pt x="92869" y="951749"/>
                </a:cubicBezTo>
                <a:cubicBezTo>
                  <a:pt x="105518" y="949641"/>
                  <a:pt x="116423" y="941516"/>
                  <a:pt x="128588" y="937461"/>
                </a:cubicBezTo>
                <a:cubicBezTo>
                  <a:pt x="137902" y="934356"/>
                  <a:pt x="147478" y="931931"/>
                  <a:pt x="157163" y="930317"/>
                </a:cubicBezTo>
                <a:cubicBezTo>
                  <a:pt x="190381" y="924781"/>
                  <a:pt x="257175" y="916030"/>
                  <a:pt x="257175" y="916030"/>
                </a:cubicBezTo>
                <a:cubicBezTo>
                  <a:pt x="280988" y="920792"/>
                  <a:pt x="306197" y="920977"/>
                  <a:pt x="328613" y="930317"/>
                </a:cubicBezTo>
                <a:cubicBezTo>
                  <a:pt x="336538" y="933619"/>
                  <a:pt x="338350" y="944468"/>
                  <a:pt x="342900" y="951749"/>
                </a:cubicBezTo>
                <a:cubicBezTo>
                  <a:pt x="365327" y="987633"/>
                  <a:pt x="361560" y="981925"/>
                  <a:pt x="378619" y="1016042"/>
                </a:cubicBezTo>
                <a:cubicBezTo>
                  <a:pt x="381000" y="1032711"/>
                  <a:pt x="382461" y="1049538"/>
                  <a:pt x="385763" y="1066049"/>
                </a:cubicBezTo>
                <a:cubicBezTo>
                  <a:pt x="387240" y="1073433"/>
                  <a:pt x="392131" y="1079990"/>
                  <a:pt x="392906" y="1087480"/>
                </a:cubicBezTo>
                <a:cubicBezTo>
                  <a:pt x="399295" y="1149246"/>
                  <a:pt x="401213" y="1211411"/>
                  <a:pt x="407194" y="1273217"/>
                </a:cubicBezTo>
                <a:cubicBezTo>
                  <a:pt x="408364" y="1285303"/>
                  <a:pt x="409829" y="1297662"/>
                  <a:pt x="414338" y="1308936"/>
                </a:cubicBezTo>
                <a:cubicBezTo>
                  <a:pt x="419495" y="1321828"/>
                  <a:pt x="428625" y="1332749"/>
                  <a:pt x="435769" y="1344655"/>
                </a:cubicBezTo>
                <a:cubicBezTo>
                  <a:pt x="438150" y="1358942"/>
                  <a:pt x="435137" y="1375297"/>
                  <a:pt x="442913" y="1387517"/>
                </a:cubicBezTo>
                <a:cubicBezTo>
                  <a:pt x="465164" y="1422483"/>
                  <a:pt x="482595" y="1422441"/>
                  <a:pt x="514350" y="1430380"/>
                </a:cubicBezTo>
                <a:cubicBezTo>
                  <a:pt x="533400" y="1427999"/>
                  <a:pt x="553675" y="1430366"/>
                  <a:pt x="571500" y="1423236"/>
                </a:cubicBezTo>
                <a:cubicBezTo>
                  <a:pt x="579472" y="1420047"/>
                  <a:pt x="579717" y="1407876"/>
                  <a:pt x="585788" y="1401805"/>
                </a:cubicBezTo>
                <a:cubicBezTo>
                  <a:pt x="591859" y="1395734"/>
                  <a:pt x="600075" y="1392280"/>
                  <a:pt x="607219" y="1387517"/>
                </a:cubicBezTo>
                <a:cubicBezTo>
                  <a:pt x="619125" y="1363705"/>
                  <a:pt x="636482" y="1341908"/>
                  <a:pt x="642938" y="1316080"/>
                </a:cubicBezTo>
                <a:cubicBezTo>
                  <a:pt x="645319" y="1306555"/>
                  <a:pt x="645210" y="1296029"/>
                  <a:pt x="650081" y="1287505"/>
                </a:cubicBezTo>
                <a:cubicBezTo>
                  <a:pt x="655093" y="1278733"/>
                  <a:pt x="664369" y="1273218"/>
                  <a:pt x="671513" y="1266074"/>
                </a:cubicBezTo>
                <a:cubicBezTo>
                  <a:pt x="673894" y="1256549"/>
                  <a:pt x="674789" y="1246523"/>
                  <a:pt x="678656" y="1237499"/>
                </a:cubicBezTo>
                <a:cubicBezTo>
                  <a:pt x="682038" y="1229607"/>
                  <a:pt x="688684" y="1223522"/>
                  <a:pt x="692944" y="1216067"/>
                </a:cubicBezTo>
                <a:cubicBezTo>
                  <a:pt x="698227" y="1206821"/>
                  <a:pt x="702906" y="1197223"/>
                  <a:pt x="707231" y="1187492"/>
                </a:cubicBezTo>
                <a:cubicBezTo>
                  <a:pt x="727818" y="1141172"/>
                  <a:pt x="714193" y="1151957"/>
                  <a:pt x="757238" y="1108911"/>
                </a:cubicBezTo>
                <a:cubicBezTo>
                  <a:pt x="768019" y="1098129"/>
                  <a:pt x="782175" y="1091117"/>
                  <a:pt x="792956" y="1080336"/>
                </a:cubicBezTo>
                <a:cubicBezTo>
                  <a:pt x="801375" y="1071917"/>
                  <a:pt x="807467" y="1061450"/>
                  <a:pt x="814388" y="1051761"/>
                </a:cubicBezTo>
                <a:cubicBezTo>
                  <a:pt x="819378" y="1044775"/>
                  <a:pt x="824125" y="1037611"/>
                  <a:pt x="828675" y="1030330"/>
                </a:cubicBezTo>
                <a:cubicBezTo>
                  <a:pt x="836034" y="1018555"/>
                  <a:pt x="842144" y="1005986"/>
                  <a:pt x="850106" y="994611"/>
                </a:cubicBezTo>
                <a:cubicBezTo>
                  <a:pt x="858850" y="982120"/>
                  <a:pt x="867899" y="969674"/>
                  <a:pt x="878681" y="958892"/>
                </a:cubicBezTo>
                <a:cubicBezTo>
                  <a:pt x="912231" y="925342"/>
                  <a:pt x="901473" y="951020"/>
                  <a:pt x="928688" y="916030"/>
                </a:cubicBezTo>
                <a:cubicBezTo>
                  <a:pt x="939230" y="902476"/>
                  <a:pt x="945121" y="885309"/>
                  <a:pt x="957263" y="873167"/>
                </a:cubicBezTo>
                <a:cubicBezTo>
                  <a:pt x="969405" y="861025"/>
                  <a:pt x="1000125" y="844592"/>
                  <a:pt x="1000125" y="844592"/>
                </a:cubicBezTo>
                <a:cubicBezTo>
                  <a:pt x="1021556" y="849355"/>
                  <a:pt x="1043120" y="853555"/>
                  <a:pt x="1064419" y="858880"/>
                </a:cubicBezTo>
                <a:cubicBezTo>
                  <a:pt x="1071724" y="860706"/>
                  <a:pt x="1080065" y="861203"/>
                  <a:pt x="1085850" y="866024"/>
                </a:cubicBezTo>
                <a:cubicBezTo>
                  <a:pt x="1094997" y="873646"/>
                  <a:pt x="1100137" y="885074"/>
                  <a:pt x="1107281" y="894599"/>
                </a:cubicBezTo>
                <a:cubicBezTo>
                  <a:pt x="1124586" y="963815"/>
                  <a:pt x="1114979" y="917766"/>
                  <a:pt x="1121569" y="1051761"/>
                </a:cubicBezTo>
                <a:cubicBezTo>
                  <a:pt x="1126604" y="1154142"/>
                  <a:pt x="1113620" y="1258879"/>
                  <a:pt x="1135856" y="1358942"/>
                </a:cubicBezTo>
                <a:cubicBezTo>
                  <a:pt x="1140116" y="1378111"/>
                  <a:pt x="1174033" y="1368170"/>
                  <a:pt x="1193006" y="1373230"/>
                </a:cubicBezTo>
                <a:cubicBezTo>
                  <a:pt x="1209757" y="1377697"/>
                  <a:pt x="1226344" y="1382755"/>
                  <a:pt x="1243013" y="1387517"/>
                </a:cubicBezTo>
                <a:cubicBezTo>
                  <a:pt x="1326357" y="1385136"/>
                  <a:pt x="1409782" y="1384756"/>
                  <a:pt x="1493044" y="1380374"/>
                </a:cubicBezTo>
                <a:cubicBezTo>
                  <a:pt x="1500564" y="1379978"/>
                  <a:pt x="1507554" y="1376196"/>
                  <a:pt x="1514475" y="1373230"/>
                </a:cubicBezTo>
                <a:cubicBezTo>
                  <a:pt x="1524263" y="1369035"/>
                  <a:pt x="1533525" y="1363705"/>
                  <a:pt x="1543050" y="1358942"/>
                </a:cubicBezTo>
                <a:cubicBezTo>
                  <a:pt x="1550194" y="1349417"/>
                  <a:pt x="1555441" y="1338115"/>
                  <a:pt x="1564481" y="1330367"/>
                </a:cubicBezTo>
                <a:cubicBezTo>
                  <a:pt x="1572566" y="1323437"/>
                  <a:pt x="1586126" y="1324165"/>
                  <a:pt x="1593056" y="1316080"/>
                </a:cubicBezTo>
                <a:cubicBezTo>
                  <a:pt x="1601402" y="1306344"/>
                  <a:pt x="1602581" y="1292267"/>
                  <a:pt x="1607344" y="1280361"/>
                </a:cubicBezTo>
                <a:cubicBezTo>
                  <a:pt x="1609725" y="1263692"/>
                  <a:pt x="1611186" y="1246866"/>
                  <a:pt x="1614488" y="1230355"/>
                </a:cubicBezTo>
                <a:cubicBezTo>
                  <a:pt x="1615965" y="1222971"/>
                  <a:pt x="1620751" y="1216402"/>
                  <a:pt x="1621631" y="1208924"/>
                </a:cubicBezTo>
                <a:cubicBezTo>
                  <a:pt x="1625536" y="1175730"/>
                  <a:pt x="1624870" y="1142105"/>
                  <a:pt x="1628775" y="1108911"/>
                </a:cubicBezTo>
                <a:cubicBezTo>
                  <a:pt x="1629655" y="1101432"/>
                  <a:pt x="1633755" y="1094693"/>
                  <a:pt x="1635919" y="1087480"/>
                </a:cubicBezTo>
                <a:cubicBezTo>
                  <a:pt x="1640900" y="1070875"/>
                  <a:pt x="1645444" y="1054143"/>
                  <a:pt x="1650206" y="1037474"/>
                </a:cubicBezTo>
                <a:cubicBezTo>
                  <a:pt x="1652587" y="1018424"/>
                  <a:pt x="1652298" y="998846"/>
                  <a:pt x="1657350" y="980324"/>
                </a:cubicBezTo>
                <a:cubicBezTo>
                  <a:pt x="1659609" y="972041"/>
                  <a:pt x="1668449" y="966864"/>
                  <a:pt x="1671638" y="958892"/>
                </a:cubicBezTo>
                <a:cubicBezTo>
                  <a:pt x="1713998" y="852993"/>
                  <a:pt x="1675362" y="898018"/>
                  <a:pt x="1721644" y="851736"/>
                </a:cubicBezTo>
                <a:cubicBezTo>
                  <a:pt x="1728788" y="830305"/>
                  <a:pt x="1737596" y="809358"/>
                  <a:pt x="1743075" y="787442"/>
                </a:cubicBezTo>
                <a:cubicBezTo>
                  <a:pt x="1745456" y="777917"/>
                  <a:pt x="1745828" y="767649"/>
                  <a:pt x="1750219" y="758867"/>
                </a:cubicBezTo>
                <a:cubicBezTo>
                  <a:pt x="1759384" y="740538"/>
                  <a:pt x="1778783" y="723159"/>
                  <a:pt x="1793081" y="708861"/>
                </a:cubicBezTo>
                <a:cubicBezTo>
                  <a:pt x="1807999" y="664110"/>
                  <a:pt x="1787259" y="709490"/>
                  <a:pt x="1828800" y="673142"/>
                </a:cubicBezTo>
                <a:cubicBezTo>
                  <a:pt x="1840275" y="663102"/>
                  <a:pt x="1845177" y="646572"/>
                  <a:pt x="1857375" y="637424"/>
                </a:cubicBezTo>
                <a:cubicBezTo>
                  <a:pt x="1865230" y="631533"/>
                  <a:pt x="1876636" y="633385"/>
                  <a:pt x="1885950" y="630280"/>
                </a:cubicBezTo>
                <a:cubicBezTo>
                  <a:pt x="1954781" y="607335"/>
                  <a:pt x="1886809" y="621801"/>
                  <a:pt x="1964531" y="608849"/>
                </a:cubicBezTo>
                <a:cubicBezTo>
                  <a:pt x="1988344" y="611230"/>
                  <a:pt x="2013878" y="606788"/>
                  <a:pt x="2035969" y="615992"/>
                </a:cubicBezTo>
                <a:cubicBezTo>
                  <a:pt x="2045799" y="620088"/>
                  <a:pt x="2043867" y="636048"/>
                  <a:pt x="2050256" y="644567"/>
                </a:cubicBezTo>
                <a:cubicBezTo>
                  <a:pt x="2058338" y="655343"/>
                  <a:pt x="2069306" y="663617"/>
                  <a:pt x="2078831" y="673142"/>
                </a:cubicBezTo>
                <a:cubicBezTo>
                  <a:pt x="2083594" y="687430"/>
                  <a:pt x="2084482" y="703667"/>
                  <a:pt x="2093119" y="716005"/>
                </a:cubicBezTo>
                <a:cubicBezTo>
                  <a:pt x="2169982" y="825808"/>
                  <a:pt x="2091983" y="656299"/>
                  <a:pt x="2150269" y="787442"/>
                </a:cubicBezTo>
                <a:cubicBezTo>
                  <a:pt x="2162842" y="815730"/>
                  <a:pt x="2172144" y="845479"/>
                  <a:pt x="2185988" y="873167"/>
                </a:cubicBezTo>
                <a:cubicBezTo>
                  <a:pt x="2190750" y="882692"/>
                  <a:pt x="2196536" y="891771"/>
                  <a:pt x="2200275" y="901742"/>
                </a:cubicBezTo>
                <a:cubicBezTo>
                  <a:pt x="2215211" y="941572"/>
                  <a:pt x="2197658" y="922750"/>
                  <a:pt x="2221706" y="966036"/>
                </a:cubicBezTo>
                <a:cubicBezTo>
                  <a:pt x="2227488" y="976444"/>
                  <a:pt x="2235994" y="985086"/>
                  <a:pt x="2243138" y="994611"/>
                </a:cubicBezTo>
                <a:cubicBezTo>
                  <a:pt x="2245519" y="1001755"/>
                  <a:pt x="2248455" y="1008737"/>
                  <a:pt x="2250281" y="1016042"/>
                </a:cubicBezTo>
                <a:cubicBezTo>
                  <a:pt x="2253226" y="1027822"/>
                  <a:pt x="2251995" y="1040901"/>
                  <a:pt x="2257425" y="1051761"/>
                </a:cubicBezTo>
                <a:cubicBezTo>
                  <a:pt x="2261943" y="1060797"/>
                  <a:pt x="2271095" y="1066724"/>
                  <a:pt x="2278856" y="1073192"/>
                </a:cubicBezTo>
                <a:cubicBezTo>
                  <a:pt x="2312545" y="1101266"/>
                  <a:pt x="2358600" y="1107715"/>
                  <a:pt x="2400300" y="1116055"/>
                </a:cubicBezTo>
                <a:cubicBezTo>
                  <a:pt x="2438400" y="1111292"/>
                  <a:pt x="2476673" y="1107755"/>
                  <a:pt x="2514600" y="1101767"/>
                </a:cubicBezTo>
                <a:cubicBezTo>
                  <a:pt x="2522038" y="1100593"/>
                  <a:pt x="2530151" y="1099328"/>
                  <a:pt x="2536031" y="1094624"/>
                </a:cubicBezTo>
                <a:cubicBezTo>
                  <a:pt x="2542736" y="1089260"/>
                  <a:pt x="2544248" y="1079263"/>
                  <a:pt x="2550319" y="1073192"/>
                </a:cubicBezTo>
                <a:cubicBezTo>
                  <a:pt x="2556390" y="1067121"/>
                  <a:pt x="2564606" y="1063667"/>
                  <a:pt x="2571750" y="1058905"/>
                </a:cubicBezTo>
                <a:cubicBezTo>
                  <a:pt x="2598354" y="979098"/>
                  <a:pt x="2550723" y="1126079"/>
                  <a:pt x="2600325" y="894599"/>
                </a:cubicBezTo>
                <a:cubicBezTo>
                  <a:pt x="2607469" y="861261"/>
                  <a:pt x="2602843" y="822954"/>
                  <a:pt x="2621756" y="794586"/>
                </a:cubicBezTo>
                <a:cubicBezTo>
                  <a:pt x="2633093" y="777581"/>
                  <a:pt x="2648855" y="754676"/>
                  <a:pt x="2657475" y="737436"/>
                </a:cubicBezTo>
                <a:cubicBezTo>
                  <a:pt x="2663210" y="725966"/>
                  <a:pt x="2667381" y="713768"/>
                  <a:pt x="2671763" y="701717"/>
                </a:cubicBezTo>
                <a:cubicBezTo>
                  <a:pt x="2676910" y="687564"/>
                  <a:pt x="2678302" y="671769"/>
                  <a:pt x="2686050" y="658855"/>
                </a:cubicBezTo>
                <a:lnTo>
                  <a:pt x="2707481" y="623136"/>
                </a:lnTo>
                <a:cubicBezTo>
                  <a:pt x="2717056" y="584836"/>
                  <a:pt x="2712582" y="593952"/>
                  <a:pt x="2736056" y="551699"/>
                </a:cubicBezTo>
                <a:cubicBezTo>
                  <a:pt x="2740226" y="544193"/>
                  <a:pt x="2744273" y="536338"/>
                  <a:pt x="2750344" y="530267"/>
                </a:cubicBezTo>
                <a:cubicBezTo>
                  <a:pt x="2758763" y="521848"/>
                  <a:pt x="2768582" y="514743"/>
                  <a:pt x="2778919" y="508836"/>
                </a:cubicBezTo>
                <a:cubicBezTo>
                  <a:pt x="2785457" y="505100"/>
                  <a:pt x="2793206" y="504073"/>
                  <a:pt x="2800350" y="501692"/>
                </a:cubicBezTo>
                <a:cubicBezTo>
                  <a:pt x="2847975" y="508836"/>
                  <a:pt x="2896723" y="510604"/>
                  <a:pt x="2943225" y="523124"/>
                </a:cubicBezTo>
                <a:cubicBezTo>
                  <a:pt x="2967338" y="529616"/>
                  <a:pt x="3006069" y="570369"/>
                  <a:pt x="3021806" y="587417"/>
                </a:cubicBezTo>
                <a:cubicBezTo>
                  <a:pt x="3038976" y="606017"/>
                  <a:pt x="3054464" y="626134"/>
                  <a:pt x="3071813" y="644567"/>
                </a:cubicBezTo>
                <a:cubicBezTo>
                  <a:pt x="3092585" y="666637"/>
                  <a:pt x="3119294" y="683643"/>
                  <a:pt x="3136106" y="708861"/>
                </a:cubicBezTo>
                <a:cubicBezTo>
                  <a:pt x="3169444" y="758868"/>
                  <a:pt x="3150393" y="742199"/>
                  <a:pt x="3186113" y="766011"/>
                </a:cubicBezTo>
                <a:cubicBezTo>
                  <a:pt x="3188494" y="773155"/>
                  <a:pt x="3188879" y="781315"/>
                  <a:pt x="3193256" y="787442"/>
                </a:cubicBezTo>
                <a:cubicBezTo>
                  <a:pt x="3201440" y="798900"/>
                  <a:pt x="3236520" y="830506"/>
                  <a:pt x="3250406" y="837449"/>
                </a:cubicBezTo>
                <a:cubicBezTo>
                  <a:pt x="3259188" y="841840"/>
                  <a:pt x="3269456" y="842211"/>
                  <a:pt x="3278981" y="844592"/>
                </a:cubicBezTo>
                <a:cubicBezTo>
                  <a:pt x="3350990" y="892598"/>
                  <a:pt x="3284864" y="853891"/>
                  <a:pt x="3479006" y="866024"/>
                </a:cubicBezTo>
                <a:cubicBezTo>
                  <a:pt x="3495811" y="867074"/>
                  <a:pt x="3512344" y="870786"/>
                  <a:pt x="3529013" y="873167"/>
                </a:cubicBezTo>
                <a:cubicBezTo>
                  <a:pt x="3584380" y="868134"/>
                  <a:pt x="3604596" y="877779"/>
                  <a:pt x="3643313" y="844592"/>
                </a:cubicBezTo>
                <a:cubicBezTo>
                  <a:pt x="3649832" y="839005"/>
                  <a:pt x="3652838" y="830305"/>
                  <a:pt x="3657600" y="823161"/>
                </a:cubicBezTo>
                <a:cubicBezTo>
                  <a:pt x="3679159" y="715370"/>
                  <a:pt x="3651700" y="849715"/>
                  <a:pt x="3671888" y="758867"/>
                </a:cubicBezTo>
                <a:cubicBezTo>
                  <a:pt x="3674522" y="747014"/>
                  <a:pt x="3675542" y="734779"/>
                  <a:pt x="3679031" y="723149"/>
                </a:cubicBezTo>
                <a:cubicBezTo>
                  <a:pt x="3682716" y="710866"/>
                  <a:pt x="3689548" y="699686"/>
                  <a:pt x="3693319" y="687430"/>
                </a:cubicBezTo>
                <a:cubicBezTo>
                  <a:pt x="3699094" y="668662"/>
                  <a:pt x="3702844" y="649330"/>
                  <a:pt x="3707606" y="630280"/>
                </a:cubicBezTo>
                <a:cubicBezTo>
                  <a:pt x="3709987" y="620755"/>
                  <a:pt x="3711645" y="611019"/>
                  <a:pt x="3714750" y="601705"/>
                </a:cubicBezTo>
                <a:cubicBezTo>
                  <a:pt x="3719513" y="587417"/>
                  <a:pt x="3720684" y="571373"/>
                  <a:pt x="3729038" y="558842"/>
                </a:cubicBezTo>
                <a:cubicBezTo>
                  <a:pt x="3735642" y="548935"/>
                  <a:pt x="3749194" y="545830"/>
                  <a:pt x="3757613" y="537411"/>
                </a:cubicBezTo>
                <a:cubicBezTo>
                  <a:pt x="3766032" y="528992"/>
                  <a:pt x="3771900" y="518361"/>
                  <a:pt x="3779044" y="508836"/>
                </a:cubicBezTo>
                <a:cubicBezTo>
                  <a:pt x="3793667" y="450345"/>
                  <a:pt x="3773299" y="504584"/>
                  <a:pt x="3807619" y="465974"/>
                </a:cubicBezTo>
                <a:cubicBezTo>
                  <a:pt x="3874346" y="390906"/>
                  <a:pt x="3810225" y="435835"/>
                  <a:pt x="3879056" y="394536"/>
                </a:cubicBezTo>
                <a:cubicBezTo>
                  <a:pt x="3883819" y="387392"/>
                  <a:pt x="3887847" y="379701"/>
                  <a:pt x="3893344" y="373105"/>
                </a:cubicBezTo>
                <a:cubicBezTo>
                  <a:pt x="3907484" y="356137"/>
                  <a:pt x="3934162" y="334977"/>
                  <a:pt x="3950494" y="323099"/>
                </a:cubicBezTo>
                <a:cubicBezTo>
                  <a:pt x="3964381" y="312999"/>
                  <a:pt x="3979069" y="304049"/>
                  <a:pt x="3993356" y="294524"/>
                </a:cubicBezTo>
                <a:cubicBezTo>
                  <a:pt x="4000500" y="289761"/>
                  <a:pt x="4008083" y="285600"/>
                  <a:pt x="4014788" y="280236"/>
                </a:cubicBezTo>
                <a:cubicBezTo>
                  <a:pt x="4038600" y="261186"/>
                  <a:pt x="4057295" y="232730"/>
                  <a:pt x="4086225" y="223086"/>
                </a:cubicBezTo>
                <a:cubicBezTo>
                  <a:pt x="4093369" y="220705"/>
                  <a:pt x="4100921" y="219310"/>
                  <a:pt x="4107656" y="215942"/>
                </a:cubicBezTo>
                <a:cubicBezTo>
                  <a:pt x="4120075" y="209732"/>
                  <a:pt x="4130956" y="200721"/>
                  <a:pt x="4143375" y="194511"/>
                </a:cubicBezTo>
                <a:cubicBezTo>
                  <a:pt x="4158697" y="186850"/>
                  <a:pt x="4185846" y="183486"/>
                  <a:pt x="4200525" y="180224"/>
                </a:cubicBezTo>
                <a:cubicBezTo>
                  <a:pt x="4210109" y="178094"/>
                  <a:pt x="4219396" y="174573"/>
                  <a:pt x="4229100" y="173080"/>
                </a:cubicBezTo>
                <a:cubicBezTo>
                  <a:pt x="4250412" y="169801"/>
                  <a:pt x="4271997" y="168611"/>
                  <a:pt x="4293394" y="165936"/>
                </a:cubicBezTo>
                <a:cubicBezTo>
                  <a:pt x="4310102" y="163847"/>
                  <a:pt x="4326731" y="161173"/>
                  <a:pt x="4343400" y="158792"/>
                </a:cubicBezTo>
                <a:cubicBezTo>
                  <a:pt x="4357688" y="154030"/>
                  <a:pt x="4371652" y="148158"/>
                  <a:pt x="4386263" y="144505"/>
                </a:cubicBezTo>
                <a:cubicBezTo>
                  <a:pt x="4409822" y="138615"/>
                  <a:pt x="4434662" y="137896"/>
                  <a:pt x="4457700" y="130217"/>
                </a:cubicBezTo>
                <a:lnTo>
                  <a:pt x="4521994" y="108786"/>
                </a:lnTo>
                <a:cubicBezTo>
                  <a:pt x="4577507" y="53273"/>
                  <a:pt x="4522927" y="98052"/>
                  <a:pt x="4579144" y="73067"/>
                </a:cubicBezTo>
                <a:cubicBezTo>
                  <a:pt x="4680372" y="28077"/>
                  <a:pt x="4569665" y="66703"/>
                  <a:pt x="4636294" y="44492"/>
                </a:cubicBezTo>
                <a:cubicBezTo>
                  <a:pt x="4645819" y="34967"/>
                  <a:pt x="4653446" y="23056"/>
                  <a:pt x="4664869" y="15917"/>
                </a:cubicBezTo>
                <a:cubicBezTo>
                  <a:pt x="4728553" y="-23885"/>
                  <a:pt x="4675579" y="26639"/>
                  <a:pt x="4700588" y="163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5364" b="98851" l="8607" r="93443">
                        <a14:foregroundMark x1="66393" y1="19540" x2="70492" y2="13027"/>
                        <a14:foregroundMark x1="79098" y1="42529" x2="90984" y2="33716"/>
                        <a14:foregroundMark x1="61475" y1="12644" x2="79918" y2="80460"/>
                        <a14:foregroundMark x1="79918" y1="80460" x2="77459" y2="16475"/>
                        <a14:foregroundMark x1="77459" y1="16475" x2="64344" y2="6897"/>
                        <a14:foregroundMark x1="88115" y1="39464" x2="92213" y2="36015"/>
                        <a14:foregroundMark x1="90574" y1="45211" x2="93443" y2="30651"/>
                        <a14:foregroundMark x1="65574" y1="5364" x2="63525" y2="10345"/>
                        <a14:foregroundMark x1="79508" y1="49425" x2="72131" y2="53640"/>
                        <a14:foregroundMark x1="79098" y1="45977" x2="80328" y2="34866"/>
                        <a14:foregroundMark x1="81557" y1="37548" x2="88934" y2="24904"/>
                        <a14:foregroundMark x1="57377" y1="23372" x2="70902" y2="92720"/>
                        <a14:foregroundMark x1="70902" y1="92720" x2="87295" y2="23755"/>
                        <a14:foregroundMark x1="77049" y1="42146" x2="84836" y2="32184"/>
                        <a14:foregroundMark x1="78279" y1="36398" x2="80738" y2="32184"/>
                        <a14:foregroundMark x1="49180" y1="12261" x2="63934" y2="73563"/>
                        <a14:foregroundMark x1="63934" y1="73563" x2="51230" y2="10345"/>
                        <a14:foregroundMark x1="51230" y1="10345" x2="36885" y2="7663"/>
                        <a14:foregroundMark x1="82377" y1="39464" x2="77869" y2="28352"/>
                        <a14:foregroundMark x1="69672" y1="27969" x2="50820" y2="98851"/>
                        <a14:foregroundMark x1="50820" y1="98851" x2="84016" y2="36015"/>
                        <a14:foregroundMark x1="84016" y1="36015" x2="74590" y2="30268"/>
                        <a14:foregroundMark x1="77049" y1="33333" x2="76639" y2="2567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004817">
            <a:off x="7669964" y="1285853"/>
            <a:ext cx="858434" cy="918243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4663440" y="892810"/>
            <a:ext cx="3937635" cy="109728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r>
              <a:rPr lang="zh-CN" altLang="en-US" sz="5400" b="1" dirty="0">
                <a:solidFill>
                  <a:srgbClr val="C00000"/>
                </a:solidFill>
                <a:highlight>
                  <a:srgbClr val="FFFF00"/>
                </a:highlight>
                <a:latin typeface="华康娃娃体W5(P)" panose="040B0500000000000000" pitchFamily="82" charset="-122"/>
                <a:ea typeface="华康娃娃体W5(P)" panose="040B0500000000000000" pitchFamily="82" charset="-122"/>
                <a:cs typeface="阿里巴巴普惠体" panose="00020600040101010101" pitchFamily="18" charset="-122"/>
              </a:rPr>
              <a:t>学习之坑</a:t>
            </a:r>
            <a:endParaRPr lang="zh-CN" altLang="en-US" sz="5400" b="1" dirty="0">
              <a:solidFill>
                <a:srgbClr val="C00000"/>
              </a:solidFill>
              <a:highlight>
                <a:srgbClr val="FFFF00"/>
              </a:highlight>
              <a:latin typeface="华康娃娃体W5(P)" panose="040B0500000000000000" pitchFamily="82" charset="-122"/>
              <a:ea typeface="华康娃娃体W5(P)" panose="040B0500000000000000" pitchFamily="82" charset="-122"/>
              <a:cs typeface="阿里巴巴普惠体" panose="00020600040101010101" pitchFamily="18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6138" y="3586073"/>
            <a:ext cx="347588" cy="508969"/>
          </a:xfrm>
          <a:prstGeom prst="rect">
            <a:avLst/>
          </a:prstGeom>
        </p:spPr>
      </p:pic>
      <p:pic>
        <p:nvPicPr>
          <p:cNvPr id="11" name="Picture 8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52" b="91069" l="10000" r="96389">
                        <a14:foregroundMark x1="52778" y1="2552" x2="45648" y2="7974"/>
                        <a14:foregroundMark x1="45648" y1="7974" x2="62407" y2="10845"/>
                        <a14:foregroundMark x1="62407" y1="10845" x2="53981" y2="2711"/>
                        <a14:foregroundMark x1="53981" y1="2711" x2="52593" y2="2552"/>
                        <a14:foregroundMark x1="41667" y1="54067" x2="38148" y2="59809"/>
                        <a14:foregroundMark x1="38148" y1="59809" x2="33333" y2="77352"/>
                        <a14:foregroundMark x1="33333" y1="77352" x2="45926" y2="60287"/>
                        <a14:foregroundMark x1="45926" y1="60287" x2="46667" y2="53429"/>
                        <a14:foregroundMark x1="37685" y1="70973" x2="32130" y2="85486"/>
                        <a14:foregroundMark x1="32130" y1="85486" x2="43056" y2="72089"/>
                        <a14:foregroundMark x1="62407" y1="58692" x2="55741" y2="88517"/>
                        <a14:foregroundMark x1="55741" y1="88517" x2="62870" y2="77990"/>
                        <a14:foregroundMark x1="62870" y1="77990" x2="65648" y2="54226"/>
                        <a14:foregroundMark x1="65648" y1="54226" x2="65463" y2="51675"/>
                        <a14:foregroundMark x1="75926" y1="53270" x2="70556" y2="91069"/>
                        <a14:foregroundMark x1="70556" y1="91069" x2="65833" y2="87879"/>
                        <a14:foregroundMark x1="76759" y1="58852" x2="73241" y2="75120"/>
                        <a14:foregroundMark x1="73241" y1="75120" x2="80370" y2="56619"/>
                        <a14:foregroundMark x1="80370" y1="56619" x2="78981" y2="52313"/>
                        <a14:foregroundMark x1="23333" y1="61404" x2="18241" y2="73684"/>
                        <a14:foregroundMark x1="18241" y1="73684" x2="17593" y2="90431"/>
                        <a14:foregroundMark x1="17593" y1="90431" x2="26204" y2="63477"/>
                        <a14:foregroundMark x1="26204" y1="63477" x2="26481" y2="58373"/>
                        <a14:foregroundMark x1="96389" y1="53589" x2="96389" y2="53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55" t="1124" r="12993" b="7451"/>
          <a:stretch>
            <a:fillRect/>
          </a:stretch>
        </p:blipFill>
        <p:spPr bwMode="auto">
          <a:xfrm>
            <a:off x="1966691" y="3242182"/>
            <a:ext cx="862096" cy="59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6681470" y="2427605"/>
            <a:ext cx="4762500" cy="16681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266700" algn="just">
              <a:lnSpc>
                <a:spcPct val="150000"/>
              </a:lnSpc>
            </a:pPr>
            <a:r>
              <a:rPr lang="zh-CN" altLang="zh-CN" sz="2800" b="1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当</a:t>
            </a:r>
            <a:r>
              <a:rPr lang="zh-CN" altLang="en-US" sz="2800" b="1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你</a:t>
            </a:r>
            <a:r>
              <a:rPr lang="zh-CN" altLang="zh-CN" sz="2800" b="1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走出坑</a:t>
            </a:r>
            <a:r>
              <a:rPr lang="zh-CN" altLang="en-US" sz="2800" b="1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就</a:t>
            </a:r>
            <a:r>
              <a:rPr lang="zh-CN" altLang="zh-CN" sz="2800" b="1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会发现，你站在比原先</a:t>
            </a:r>
            <a:r>
              <a:rPr lang="zh-CN" altLang="zh-CN" sz="3200" b="1" kern="100" dirty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更高的起点。</a:t>
            </a:r>
            <a:endParaRPr lang="zh-CN" altLang="zh-CN" sz="2800" b="1" kern="100" dirty="0">
              <a:solidFill>
                <a:srgbClr val="FF00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/>
            <a:endParaRPr lang="zh-CN" altLang="zh-CN" sz="2800" b="1" kern="100" dirty="0">
              <a:solidFill>
                <a:srgbClr val="FF00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295360" y="1211671"/>
            <a:ext cx="1715989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4000" b="1" dirty="0">
                <a:latin typeface="微软雅黑" panose="020B0503020204020204" pitchFamily="34" charset="-122"/>
                <a:ea typeface="微软雅黑" panose="020B0503020204020204" pitchFamily="34" charset="-122"/>
                <a:cs typeface="阿里巴巴普惠体" panose="00020600040101010101" pitchFamily="18" charset="-122"/>
              </a:rPr>
              <a:t>新解读</a:t>
            </a:r>
            <a:endParaRPr lang="zh-CN" altLang="en-US" sz="4000" b="1" dirty="0">
              <a:latin typeface="微软雅黑" panose="020B0503020204020204" pitchFamily="34" charset="-122"/>
              <a:ea typeface="微软雅黑" panose="020B0503020204020204" pitchFamily="34" charset="-122"/>
              <a:cs typeface="阿里巴巴普惠体" panose="00020600040101010101" pitchFamily="18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923290" y="4392930"/>
            <a:ext cx="6913880" cy="104711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266700" algn="just">
              <a:lnSpc>
                <a:spcPct val="150000"/>
              </a:lnSpc>
            </a:pPr>
            <a:r>
              <a:rPr lang="zh-CN" altLang="zh-CN" sz="2800" b="1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学习之“坑”就是</a:t>
            </a:r>
            <a:endParaRPr lang="zh-CN" altLang="zh-CN" sz="2800" b="1" kern="100" dirty="0"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266700" algn="just">
              <a:lnSpc>
                <a:spcPct val="150000"/>
              </a:lnSpc>
            </a:pPr>
            <a:r>
              <a:rPr lang="zh-CN" altLang="zh-CN" sz="2800" b="1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en-US" altLang="zh-CN" sz="2800" b="1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                 </a:t>
            </a:r>
            <a:r>
              <a:rPr lang="zh-CN" altLang="zh-CN" sz="2800" b="1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一门关于</a:t>
            </a:r>
            <a:r>
              <a:rPr lang="zh-CN" altLang="zh-CN" sz="3200" b="1" kern="100" dirty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成长的学问</a:t>
            </a:r>
            <a:r>
              <a:rPr lang="zh-CN" altLang="zh-CN" sz="2800" b="1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。 </a:t>
            </a:r>
            <a:endParaRPr lang="zh-CN" altLang="zh-CN" sz="2800" b="1" kern="100" dirty="0">
              <a:solidFill>
                <a:srgbClr val="FF00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: 圆角 14"/>
          <p:cNvSpPr/>
          <p:nvPr/>
        </p:nvSpPr>
        <p:spPr>
          <a:xfrm>
            <a:off x="685800" y="828675"/>
            <a:ext cx="10820400" cy="5200650"/>
          </a:xfrm>
          <a:prstGeom prst="roundRect">
            <a:avLst>
              <a:gd name="adj" fmla="val 3480"/>
            </a:avLst>
          </a:prstGeom>
          <a:solidFill>
            <a:schemeClr val="bg1"/>
          </a:solidFill>
          <a:ln>
            <a:noFill/>
          </a:ln>
          <a:effectLst>
            <a:outerShdw blurRad="215900" algn="ctr" rotWithShape="0">
              <a:srgbClr val="CE8152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63" name="组合 62"/>
          <p:cNvGrpSpPr/>
          <p:nvPr/>
        </p:nvGrpSpPr>
        <p:grpSpPr>
          <a:xfrm>
            <a:off x="1251264" y="1031910"/>
            <a:ext cx="534588" cy="108296"/>
            <a:chOff x="1262743" y="1052847"/>
            <a:chExt cx="534588" cy="108296"/>
          </a:xfrm>
          <a:solidFill>
            <a:srgbClr val="FFB633"/>
          </a:solidFill>
        </p:grpSpPr>
        <p:sp>
          <p:nvSpPr>
            <p:cNvPr id="64" name="矩形 63"/>
            <p:cNvSpPr/>
            <p:nvPr/>
          </p:nvSpPr>
          <p:spPr>
            <a:xfrm>
              <a:off x="1262743" y="1052847"/>
              <a:ext cx="108296" cy="10829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5" name="矩形 64"/>
            <p:cNvSpPr/>
            <p:nvPr/>
          </p:nvSpPr>
          <p:spPr>
            <a:xfrm>
              <a:off x="1475889" y="1052847"/>
              <a:ext cx="108296" cy="108296"/>
            </a:xfrm>
            <a:prstGeom prst="rect">
              <a:avLst/>
            </a:prstGeom>
            <a:solidFill>
              <a:srgbClr val="8C64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6" name="矩形 65"/>
            <p:cNvSpPr/>
            <p:nvPr/>
          </p:nvSpPr>
          <p:spPr>
            <a:xfrm>
              <a:off x="1689035" y="1052847"/>
              <a:ext cx="108296" cy="10829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4" name="图片 3" descr="图片包含 标志, 游戏机&#10;&#10;描述已自动生成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782" y="1208502"/>
            <a:ext cx="4552950" cy="4552950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4648203" y="1434927"/>
            <a:ext cx="5615457" cy="4154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zh-CN" sz="4400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坑存在的意义，就是让你一次比一次强大</a:t>
            </a:r>
            <a:r>
              <a:rPr lang="zh-CN" altLang="en-US" sz="44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。</a:t>
            </a:r>
            <a:endParaRPr lang="en-US" altLang="zh-CN" sz="4400" b="1" dirty="0"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l"/>
            <a:endParaRPr lang="en-US" altLang="zh-CN" sz="3600" dirty="0">
              <a:effectLst/>
              <a:latin typeface="华光行书_CNKI" panose="02000500000000000000" pitchFamily="2" charset="-122"/>
              <a:ea typeface="华光行书_CNKI" panose="02000500000000000000" pitchFamily="2" charset="-122"/>
              <a:cs typeface="Times New Roman" panose="02020603050405020304" pitchFamily="18" charset="0"/>
            </a:endParaRPr>
          </a:p>
          <a:p>
            <a:pPr algn="l"/>
            <a:r>
              <a:rPr lang="zh-CN" altLang="zh-CN" sz="4800" dirty="0">
                <a:effectLst/>
                <a:highlight>
                  <a:srgbClr val="FFFF00"/>
                </a:highlight>
                <a:latin typeface="华光行书_CNKI" panose="02000500000000000000" pitchFamily="2" charset="-122"/>
                <a:ea typeface="华光行书_CNKI" panose="02000500000000000000" pitchFamily="2" charset="-122"/>
                <a:cs typeface="Times New Roman" panose="02020603050405020304" pitchFamily="18" charset="0"/>
              </a:rPr>
              <a:t>爬出来，站起来，走下去</a:t>
            </a:r>
            <a:r>
              <a:rPr lang="zh-CN" altLang="en-US" sz="4800" dirty="0">
                <a:effectLst/>
                <a:highlight>
                  <a:srgbClr val="FFFF00"/>
                </a:highlight>
                <a:latin typeface="华光行书_CNKI" panose="02000500000000000000" pitchFamily="2" charset="-122"/>
                <a:ea typeface="华光行书_CNKI" panose="02000500000000000000" pitchFamily="2" charset="-122"/>
                <a:cs typeface="Times New Roman" panose="02020603050405020304" pitchFamily="18" charset="0"/>
              </a:rPr>
              <a:t>。</a:t>
            </a:r>
            <a:endParaRPr lang="zh-CN" altLang="en-US" sz="4800" dirty="0">
              <a:effectLst/>
              <a:highlight>
                <a:srgbClr val="FFFF00"/>
              </a:highlight>
              <a:latin typeface="华光行书_CNKI" panose="02000500000000000000" pitchFamily="2" charset="-122"/>
              <a:ea typeface="华光行书_CNKI" panose="02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2" name="3D 模型 21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 rot="16538798">
            <a:off x="9037367" y="3780137"/>
            <a:ext cx="4486752" cy="451870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0090" y="3406566"/>
            <a:ext cx="1330327" cy="585346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7950" y="2751789"/>
            <a:ext cx="1060450" cy="457200"/>
          </a:xfrm>
          <a:prstGeom prst="rect">
            <a:avLst/>
          </a:prstGeom>
        </p:spPr>
      </p:pic>
      <p:sp>
        <p:nvSpPr>
          <p:cNvPr id="21" name="任意多边形: 形状 20"/>
          <p:cNvSpPr/>
          <p:nvPr/>
        </p:nvSpPr>
        <p:spPr>
          <a:xfrm>
            <a:off x="4841240" y="4509135"/>
            <a:ext cx="4661535" cy="1252220"/>
          </a:xfrm>
          <a:custGeom>
            <a:avLst/>
            <a:gdLst>
              <a:gd name="connsiteX0" fmla="*/ 0 w 4700588"/>
              <a:gd name="connsiteY0" fmla="*/ 958892 h 1430380"/>
              <a:gd name="connsiteX1" fmla="*/ 92869 w 4700588"/>
              <a:gd name="connsiteY1" fmla="*/ 951749 h 1430380"/>
              <a:gd name="connsiteX2" fmla="*/ 128588 w 4700588"/>
              <a:gd name="connsiteY2" fmla="*/ 937461 h 1430380"/>
              <a:gd name="connsiteX3" fmla="*/ 157163 w 4700588"/>
              <a:gd name="connsiteY3" fmla="*/ 930317 h 1430380"/>
              <a:gd name="connsiteX4" fmla="*/ 257175 w 4700588"/>
              <a:gd name="connsiteY4" fmla="*/ 916030 h 1430380"/>
              <a:gd name="connsiteX5" fmla="*/ 328613 w 4700588"/>
              <a:gd name="connsiteY5" fmla="*/ 930317 h 1430380"/>
              <a:gd name="connsiteX6" fmla="*/ 342900 w 4700588"/>
              <a:gd name="connsiteY6" fmla="*/ 951749 h 1430380"/>
              <a:gd name="connsiteX7" fmla="*/ 378619 w 4700588"/>
              <a:gd name="connsiteY7" fmla="*/ 1016042 h 1430380"/>
              <a:gd name="connsiteX8" fmla="*/ 385763 w 4700588"/>
              <a:gd name="connsiteY8" fmla="*/ 1066049 h 1430380"/>
              <a:gd name="connsiteX9" fmla="*/ 392906 w 4700588"/>
              <a:gd name="connsiteY9" fmla="*/ 1087480 h 1430380"/>
              <a:gd name="connsiteX10" fmla="*/ 407194 w 4700588"/>
              <a:gd name="connsiteY10" fmla="*/ 1273217 h 1430380"/>
              <a:gd name="connsiteX11" fmla="*/ 414338 w 4700588"/>
              <a:gd name="connsiteY11" fmla="*/ 1308936 h 1430380"/>
              <a:gd name="connsiteX12" fmla="*/ 435769 w 4700588"/>
              <a:gd name="connsiteY12" fmla="*/ 1344655 h 1430380"/>
              <a:gd name="connsiteX13" fmla="*/ 442913 w 4700588"/>
              <a:gd name="connsiteY13" fmla="*/ 1387517 h 1430380"/>
              <a:gd name="connsiteX14" fmla="*/ 514350 w 4700588"/>
              <a:gd name="connsiteY14" fmla="*/ 1430380 h 1430380"/>
              <a:gd name="connsiteX15" fmla="*/ 571500 w 4700588"/>
              <a:gd name="connsiteY15" fmla="*/ 1423236 h 1430380"/>
              <a:gd name="connsiteX16" fmla="*/ 585788 w 4700588"/>
              <a:gd name="connsiteY16" fmla="*/ 1401805 h 1430380"/>
              <a:gd name="connsiteX17" fmla="*/ 607219 w 4700588"/>
              <a:gd name="connsiteY17" fmla="*/ 1387517 h 1430380"/>
              <a:gd name="connsiteX18" fmla="*/ 642938 w 4700588"/>
              <a:gd name="connsiteY18" fmla="*/ 1316080 h 1430380"/>
              <a:gd name="connsiteX19" fmla="*/ 650081 w 4700588"/>
              <a:gd name="connsiteY19" fmla="*/ 1287505 h 1430380"/>
              <a:gd name="connsiteX20" fmla="*/ 671513 w 4700588"/>
              <a:gd name="connsiteY20" fmla="*/ 1266074 h 1430380"/>
              <a:gd name="connsiteX21" fmla="*/ 678656 w 4700588"/>
              <a:gd name="connsiteY21" fmla="*/ 1237499 h 1430380"/>
              <a:gd name="connsiteX22" fmla="*/ 692944 w 4700588"/>
              <a:gd name="connsiteY22" fmla="*/ 1216067 h 1430380"/>
              <a:gd name="connsiteX23" fmla="*/ 707231 w 4700588"/>
              <a:gd name="connsiteY23" fmla="*/ 1187492 h 1430380"/>
              <a:gd name="connsiteX24" fmla="*/ 757238 w 4700588"/>
              <a:gd name="connsiteY24" fmla="*/ 1108911 h 1430380"/>
              <a:gd name="connsiteX25" fmla="*/ 792956 w 4700588"/>
              <a:gd name="connsiteY25" fmla="*/ 1080336 h 1430380"/>
              <a:gd name="connsiteX26" fmla="*/ 814388 w 4700588"/>
              <a:gd name="connsiteY26" fmla="*/ 1051761 h 1430380"/>
              <a:gd name="connsiteX27" fmla="*/ 828675 w 4700588"/>
              <a:gd name="connsiteY27" fmla="*/ 1030330 h 1430380"/>
              <a:gd name="connsiteX28" fmla="*/ 850106 w 4700588"/>
              <a:gd name="connsiteY28" fmla="*/ 994611 h 1430380"/>
              <a:gd name="connsiteX29" fmla="*/ 878681 w 4700588"/>
              <a:gd name="connsiteY29" fmla="*/ 958892 h 1430380"/>
              <a:gd name="connsiteX30" fmla="*/ 928688 w 4700588"/>
              <a:gd name="connsiteY30" fmla="*/ 916030 h 1430380"/>
              <a:gd name="connsiteX31" fmla="*/ 957263 w 4700588"/>
              <a:gd name="connsiteY31" fmla="*/ 873167 h 1430380"/>
              <a:gd name="connsiteX32" fmla="*/ 1000125 w 4700588"/>
              <a:gd name="connsiteY32" fmla="*/ 844592 h 1430380"/>
              <a:gd name="connsiteX33" fmla="*/ 1064419 w 4700588"/>
              <a:gd name="connsiteY33" fmla="*/ 858880 h 1430380"/>
              <a:gd name="connsiteX34" fmla="*/ 1085850 w 4700588"/>
              <a:gd name="connsiteY34" fmla="*/ 866024 h 1430380"/>
              <a:gd name="connsiteX35" fmla="*/ 1107281 w 4700588"/>
              <a:gd name="connsiteY35" fmla="*/ 894599 h 1430380"/>
              <a:gd name="connsiteX36" fmla="*/ 1121569 w 4700588"/>
              <a:gd name="connsiteY36" fmla="*/ 1051761 h 1430380"/>
              <a:gd name="connsiteX37" fmla="*/ 1135856 w 4700588"/>
              <a:gd name="connsiteY37" fmla="*/ 1358942 h 1430380"/>
              <a:gd name="connsiteX38" fmla="*/ 1193006 w 4700588"/>
              <a:gd name="connsiteY38" fmla="*/ 1373230 h 1430380"/>
              <a:gd name="connsiteX39" fmla="*/ 1243013 w 4700588"/>
              <a:gd name="connsiteY39" fmla="*/ 1387517 h 1430380"/>
              <a:gd name="connsiteX40" fmla="*/ 1493044 w 4700588"/>
              <a:gd name="connsiteY40" fmla="*/ 1380374 h 1430380"/>
              <a:gd name="connsiteX41" fmla="*/ 1514475 w 4700588"/>
              <a:gd name="connsiteY41" fmla="*/ 1373230 h 1430380"/>
              <a:gd name="connsiteX42" fmla="*/ 1543050 w 4700588"/>
              <a:gd name="connsiteY42" fmla="*/ 1358942 h 1430380"/>
              <a:gd name="connsiteX43" fmla="*/ 1564481 w 4700588"/>
              <a:gd name="connsiteY43" fmla="*/ 1330367 h 1430380"/>
              <a:gd name="connsiteX44" fmla="*/ 1593056 w 4700588"/>
              <a:gd name="connsiteY44" fmla="*/ 1316080 h 1430380"/>
              <a:gd name="connsiteX45" fmla="*/ 1607344 w 4700588"/>
              <a:gd name="connsiteY45" fmla="*/ 1280361 h 1430380"/>
              <a:gd name="connsiteX46" fmla="*/ 1614488 w 4700588"/>
              <a:gd name="connsiteY46" fmla="*/ 1230355 h 1430380"/>
              <a:gd name="connsiteX47" fmla="*/ 1621631 w 4700588"/>
              <a:gd name="connsiteY47" fmla="*/ 1208924 h 1430380"/>
              <a:gd name="connsiteX48" fmla="*/ 1628775 w 4700588"/>
              <a:gd name="connsiteY48" fmla="*/ 1108911 h 1430380"/>
              <a:gd name="connsiteX49" fmla="*/ 1635919 w 4700588"/>
              <a:gd name="connsiteY49" fmla="*/ 1087480 h 1430380"/>
              <a:gd name="connsiteX50" fmla="*/ 1650206 w 4700588"/>
              <a:gd name="connsiteY50" fmla="*/ 1037474 h 1430380"/>
              <a:gd name="connsiteX51" fmla="*/ 1657350 w 4700588"/>
              <a:gd name="connsiteY51" fmla="*/ 980324 h 1430380"/>
              <a:gd name="connsiteX52" fmla="*/ 1671638 w 4700588"/>
              <a:gd name="connsiteY52" fmla="*/ 958892 h 1430380"/>
              <a:gd name="connsiteX53" fmla="*/ 1721644 w 4700588"/>
              <a:gd name="connsiteY53" fmla="*/ 851736 h 1430380"/>
              <a:gd name="connsiteX54" fmla="*/ 1743075 w 4700588"/>
              <a:gd name="connsiteY54" fmla="*/ 787442 h 1430380"/>
              <a:gd name="connsiteX55" fmla="*/ 1750219 w 4700588"/>
              <a:gd name="connsiteY55" fmla="*/ 758867 h 1430380"/>
              <a:gd name="connsiteX56" fmla="*/ 1793081 w 4700588"/>
              <a:gd name="connsiteY56" fmla="*/ 708861 h 1430380"/>
              <a:gd name="connsiteX57" fmla="*/ 1828800 w 4700588"/>
              <a:gd name="connsiteY57" fmla="*/ 673142 h 1430380"/>
              <a:gd name="connsiteX58" fmla="*/ 1857375 w 4700588"/>
              <a:gd name="connsiteY58" fmla="*/ 637424 h 1430380"/>
              <a:gd name="connsiteX59" fmla="*/ 1885950 w 4700588"/>
              <a:gd name="connsiteY59" fmla="*/ 630280 h 1430380"/>
              <a:gd name="connsiteX60" fmla="*/ 1964531 w 4700588"/>
              <a:gd name="connsiteY60" fmla="*/ 608849 h 1430380"/>
              <a:gd name="connsiteX61" fmla="*/ 2035969 w 4700588"/>
              <a:gd name="connsiteY61" fmla="*/ 615992 h 1430380"/>
              <a:gd name="connsiteX62" fmla="*/ 2050256 w 4700588"/>
              <a:gd name="connsiteY62" fmla="*/ 644567 h 1430380"/>
              <a:gd name="connsiteX63" fmla="*/ 2078831 w 4700588"/>
              <a:gd name="connsiteY63" fmla="*/ 673142 h 1430380"/>
              <a:gd name="connsiteX64" fmla="*/ 2093119 w 4700588"/>
              <a:gd name="connsiteY64" fmla="*/ 716005 h 1430380"/>
              <a:gd name="connsiteX65" fmla="*/ 2150269 w 4700588"/>
              <a:gd name="connsiteY65" fmla="*/ 787442 h 1430380"/>
              <a:gd name="connsiteX66" fmla="*/ 2185988 w 4700588"/>
              <a:gd name="connsiteY66" fmla="*/ 873167 h 1430380"/>
              <a:gd name="connsiteX67" fmla="*/ 2200275 w 4700588"/>
              <a:gd name="connsiteY67" fmla="*/ 901742 h 1430380"/>
              <a:gd name="connsiteX68" fmla="*/ 2221706 w 4700588"/>
              <a:gd name="connsiteY68" fmla="*/ 966036 h 1430380"/>
              <a:gd name="connsiteX69" fmla="*/ 2243138 w 4700588"/>
              <a:gd name="connsiteY69" fmla="*/ 994611 h 1430380"/>
              <a:gd name="connsiteX70" fmla="*/ 2250281 w 4700588"/>
              <a:gd name="connsiteY70" fmla="*/ 1016042 h 1430380"/>
              <a:gd name="connsiteX71" fmla="*/ 2257425 w 4700588"/>
              <a:gd name="connsiteY71" fmla="*/ 1051761 h 1430380"/>
              <a:gd name="connsiteX72" fmla="*/ 2278856 w 4700588"/>
              <a:gd name="connsiteY72" fmla="*/ 1073192 h 1430380"/>
              <a:gd name="connsiteX73" fmla="*/ 2400300 w 4700588"/>
              <a:gd name="connsiteY73" fmla="*/ 1116055 h 1430380"/>
              <a:gd name="connsiteX74" fmla="*/ 2514600 w 4700588"/>
              <a:gd name="connsiteY74" fmla="*/ 1101767 h 1430380"/>
              <a:gd name="connsiteX75" fmla="*/ 2536031 w 4700588"/>
              <a:gd name="connsiteY75" fmla="*/ 1094624 h 1430380"/>
              <a:gd name="connsiteX76" fmla="*/ 2550319 w 4700588"/>
              <a:gd name="connsiteY76" fmla="*/ 1073192 h 1430380"/>
              <a:gd name="connsiteX77" fmla="*/ 2571750 w 4700588"/>
              <a:gd name="connsiteY77" fmla="*/ 1058905 h 1430380"/>
              <a:gd name="connsiteX78" fmla="*/ 2600325 w 4700588"/>
              <a:gd name="connsiteY78" fmla="*/ 894599 h 1430380"/>
              <a:gd name="connsiteX79" fmla="*/ 2621756 w 4700588"/>
              <a:gd name="connsiteY79" fmla="*/ 794586 h 1430380"/>
              <a:gd name="connsiteX80" fmla="*/ 2657475 w 4700588"/>
              <a:gd name="connsiteY80" fmla="*/ 737436 h 1430380"/>
              <a:gd name="connsiteX81" fmla="*/ 2671763 w 4700588"/>
              <a:gd name="connsiteY81" fmla="*/ 701717 h 1430380"/>
              <a:gd name="connsiteX82" fmla="*/ 2686050 w 4700588"/>
              <a:gd name="connsiteY82" fmla="*/ 658855 h 1430380"/>
              <a:gd name="connsiteX83" fmla="*/ 2707481 w 4700588"/>
              <a:gd name="connsiteY83" fmla="*/ 623136 h 1430380"/>
              <a:gd name="connsiteX84" fmla="*/ 2736056 w 4700588"/>
              <a:gd name="connsiteY84" fmla="*/ 551699 h 1430380"/>
              <a:gd name="connsiteX85" fmla="*/ 2750344 w 4700588"/>
              <a:gd name="connsiteY85" fmla="*/ 530267 h 1430380"/>
              <a:gd name="connsiteX86" fmla="*/ 2778919 w 4700588"/>
              <a:gd name="connsiteY86" fmla="*/ 508836 h 1430380"/>
              <a:gd name="connsiteX87" fmla="*/ 2800350 w 4700588"/>
              <a:gd name="connsiteY87" fmla="*/ 501692 h 1430380"/>
              <a:gd name="connsiteX88" fmla="*/ 2943225 w 4700588"/>
              <a:gd name="connsiteY88" fmla="*/ 523124 h 1430380"/>
              <a:gd name="connsiteX89" fmla="*/ 3021806 w 4700588"/>
              <a:gd name="connsiteY89" fmla="*/ 587417 h 1430380"/>
              <a:gd name="connsiteX90" fmla="*/ 3071813 w 4700588"/>
              <a:gd name="connsiteY90" fmla="*/ 644567 h 1430380"/>
              <a:gd name="connsiteX91" fmla="*/ 3136106 w 4700588"/>
              <a:gd name="connsiteY91" fmla="*/ 708861 h 1430380"/>
              <a:gd name="connsiteX92" fmla="*/ 3186113 w 4700588"/>
              <a:gd name="connsiteY92" fmla="*/ 766011 h 1430380"/>
              <a:gd name="connsiteX93" fmla="*/ 3193256 w 4700588"/>
              <a:gd name="connsiteY93" fmla="*/ 787442 h 1430380"/>
              <a:gd name="connsiteX94" fmla="*/ 3250406 w 4700588"/>
              <a:gd name="connsiteY94" fmla="*/ 837449 h 1430380"/>
              <a:gd name="connsiteX95" fmla="*/ 3278981 w 4700588"/>
              <a:gd name="connsiteY95" fmla="*/ 844592 h 1430380"/>
              <a:gd name="connsiteX96" fmla="*/ 3479006 w 4700588"/>
              <a:gd name="connsiteY96" fmla="*/ 866024 h 1430380"/>
              <a:gd name="connsiteX97" fmla="*/ 3529013 w 4700588"/>
              <a:gd name="connsiteY97" fmla="*/ 873167 h 1430380"/>
              <a:gd name="connsiteX98" fmla="*/ 3643313 w 4700588"/>
              <a:gd name="connsiteY98" fmla="*/ 844592 h 1430380"/>
              <a:gd name="connsiteX99" fmla="*/ 3657600 w 4700588"/>
              <a:gd name="connsiteY99" fmla="*/ 823161 h 1430380"/>
              <a:gd name="connsiteX100" fmla="*/ 3671888 w 4700588"/>
              <a:gd name="connsiteY100" fmla="*/ 758867 h 1430380"/>
              <a:gd name="connsiteX101" fmla="*/ 3679031 w 4700588"/>
              <a:gd name="connsiteY101" fmla="*/ 723149 h 1430380"/>
              <a:gd name="connsiteX102" fmla="*/ 3693319 w 4700588"/>
              <a:gd name="connsiteY102" fmla="*/ 687430 h 1430380"/>
              <a:gd name="connsiteX103" fmla="*/ 3707606 w 4700588"/>
              <a:gd name="connsiteY103" fmla="*/ 630280 h 1430380"/>
              <a:gd name="connsiteX104" fmla="*/ 3714750 w 4700588"/>
              <a:gd name="connsiteY104" fmla="*/ 601705 h 1430380"/>
              <a:gd name="connsiteX105" fmla="*/ 3729038 w 4700588"/>
              <a:gd name="connsiteY105" fmla="*/ 558842 h 1430380"/>
              <a:gd name="connsiteX106" fmla="*/ 3757613 w 4700588"/>
              <a:gd name="connsiteY106" fmla="*/ 537411 h 1430380"/>
              <a:gd name="connsiteX107" fmla="*/ 3779044 w 4700588"/>
              <a:gd name="connsiteY107" fmla="*/ 508836 h 1430380"/>
              <a:gd name="connsiteX108" fmla="*/ 3807619 w 4700588"/>
              <a:gd name="connsiteY108" fmla="*/ 465974 h 1430380"/>
              <a:gd name="connsiteX109" fmla="*/ 3879056 w 4700588"/>
              <a:gd name="connsiteY109" fmla="*/ 394536 h 1430380"/>
              <a:gd name="connsiteX110" fmla="*/ 3893344 w 4700588"/>
              <a:gd name="connsiteY110" fmla="*/ 373105 h 1430380"/>
              <a:gd name="connsiteX111" fmla="*/ 3950494 w 4700588"/>
              <a:gd name="connsiteY111" fmla="*/ 323099 h 1430380"/>
              <a:gd name="connsiteX112" fmla="*/ 3993356 w 4700588"/>
              <a:gd name="connsiteY112" fmla="*/ 294524 h 1430380"/>
              <a:gd name="connsiteX113" fmla="*/ 4014788 w 4700588"/>
              <a:gd name="connsiteY113" fmla="*/ 280236 h 1430380"/>
              <a:gd name="connsiteX114" fmla="*/ 4086225 w 4700588"/>
              <a:gd name="connsiteY114" fmla="*/ 223086 h 1430380"/>
              <a:gd name="connsiteX115" fmla="*/ 4107656 w 4700588"/>
              <a:gd name="connsiteY115" fmla="*/ 215942 h 1430380"/>
              <a:gd name="connsiteX116" fmla="*/ 4143375 w 4700588"/>
              <a:gd name="connsiteY116" fmla="*/ 194511 h 1430380"/>
              <a:gd name="connsiteX117" fmla="*/ 4200525 w 4700588"/>
              <a:gd name="connsiteY117" fmla="*/ 180224 h 1430380"/>
              <a:gd name="connsiteX118" fmla="*/ 4229100 w 4700588"/>
              <a:gd name="connsiteY118" fmla="*/ 173080 h 1430380"/>
              <a:gd name="connsiteX119" fmla="*/ 4293394 w 4700588"/>
              <a:gd name="connsiteY119" fmla="*/ 165936 h 1430380"/>
              <a:gd name="connsiteX120" fmla="*/ 4343400 w 4700588"/>
              <a:gd name="connsiteY120" fmla="*/ 158792 h 1430380"/>
              <a:gd name="connsiteX121" fmla="*/ 4386263 w 4700588"/>
              <a:gd name="connsiteY121" fmla="*/ 144505 h 1430380"/>
              <a:gd name="connsiteX122" fmla="*/ 4457700 w 4700588"/>
              <a:gd name="connsiteY122" fmla="*/ 130217 h 1430380"/>
              <a:gd name="connsiteX123" fmla="*/ 4521994 w 4700588"/>
              <a:gd name="connsiteY123" fmla="*/ 108786 h 1430380"/>
              <a:gd name="connsiteX124" fmla="*/ 4579144 w 4700588"/>
              <a:gd name="connsiteY124" fmla="*/ 73067 h 1430380"/>
              <a:gd name="connsiteX125" fmla="*/ 4636294 w 4700588"/>
              <a:gd name="connsiteY125" fmla="*/ 44492 h 1430380"/>
              <a:gd name="connsiteX126" fmla="*/ 4664869 w 4700588"/>
              <a:gd name="connsiteY126" fmla="*/ 15917 h 1430380"/>
              <a:gd name="connsiteX127" fmla="*/ 4700588 w 4700588"/>
              <a:gd name="connsiteY127" fmla="*/ 1630 h 1430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</a:cxnLst>
            <a:rect l="l" t="t" r="r" b="b"/>
            <a:pathLst>
              <a:path w="4700588" h="1430380">
                <a:moveTo>
                  <a:pt x="0" y="958892"/>
                </a:moveTo>
                <a:cubicBezTo>
                  <a:pt x="30956" y="956511"/>
                  <a:pt x="62244" y="956853"/>
                  <a:pt x="92869" y="951749"/>
                </a:cubicBezTo>
                <a:cubicBezTo>
                  <a:pt x="105518" y="949641"/>
                  <a:pt x="116423" y="941516"/>
                  <a:pt x="128588" y="937461"/>
                </a:cubicBezTo>
                <a:cubicBezTo>
                  <a:pt x="137902" y="934356"/>
                  <a:pt x="147478" y="931931"/>
                  <a:pt x="157163" y="930317"/>
                </a:cubicBezTo>
                <a:cubicBezTo>
                  <a:pt x="190381" y="924781"/>
                  <a:pt x="257175" y="916030"/>
                  <a:pt x="257175" y="916030"/>
                </a:cubicBezTo>
                <a:cubicBezTo>
                  <a:pt x="280988" y="920792"/>
                  <a:pt x="306197" y="920977"/>
                  <a:pt x="328613" y="930317"/>
                </a:cubicBezTo>
                <a:cubicBezTo>
                  <a:pt x="336538" y="933619"/>
                  <a:pt x="338350" y="944468"/>
                  <a:pt x="342900" y="951749"/>
                </a:cubicBezTo>
                <a:cubicBezTo>
                  <a:pt x="365327" y="987633"/>
                  <a:pt x="361560" y="981925"/>
                  <a:pt x="378619" y="1016042"/>
                </a:cubicBezTo>
                <a:cubicBezTo>
                  <a:pt x="381000" y="1032711"/>
                  <a:pt x="382461" y="1049538"/>
                  <a:pt x="385763" y="1066049"/>
                </a:cubicBezTo>
                <a:cubicBezTo>
                  <a:pt x="387240" y="1073433"/>
                  <a:pt x="392131" y="1079990"/>
                  <a:pt x="392906" y="1087480"/>
                </a:cubicBezTo>
                <a:cubicBezTo>
                  <a:pt x="399295" y="1149246"/>
                  <a:pt x="401213" y="1211411"/>
                  <a:pt x="407194" y="1273217"/>
                </a:cubicBezTo>
                <a:cubicBezTo>
                  <a:pt x="408364" y="1285303"/>
                  <a:pt x="409829" y="1297662"/>
                  <a:pt x="414338" y="1308936"/>
                </a:cubicBezTo>
                <a:cubicBezTo>
                  <a:pt x="419495" y="1321828"/>
                  <a:pt x="428625" y="1332749"/>
                  <a:pt x="435769" y="1344655"/>
                </a:cubicBezTo>
                <a:cubicBezTo>
                  <a:pt x="438150" y="1358942"/>
                  <a:pt x="435137" y="1375297"/>
                  <a:pt x="442913" y="1387517"/>
                </a:cubicBezTo>
                <a:cubicBezTo>
                  <a:pt x="465164" y="1422483"/>
                  <a:pt x="482595" y="1422441"/>
                  <a:pt x="514350" y="1430380"/>
                </a:cubicBezTo>
                <a:cubicBezTo>
                  <a:pt x="533400" y="1427999"/>
                  <a:pt x="553675" y="1430366"/>
                  <a:pt x="571500" y="1423236"/>
                </a:cubicBezTo>
                <a:cubicBezTo>
                  <a:pt x="579472" y="1420047"/>
                  <a:pt x="579717" y="1407876"/>
                  <a:pt x="585788" y="1401805"/>
                </a:cubicBezTo>
                <a:cubicBezTo>
                  <a:pt x="591859" y="1395734"/>
                  <a:pt x="600075" y="1392280"/>
                  <a:pt x="607219" y="1387517"/>
                </a:cubicBezTo>
                <a:cubicBezTo>
                  <a:pt x="619125" y="1363705"/>
                  <a:pt x="636482" y="1341908"/>
                  <a:pt x="642938" y="1316080"/>
                </a:cubicBezTo>
                <a:cubicBezTo>
                  <a:pt x="645319" y="1306555"/>
                  <a:pt x="645210" y="1296029"/>
                  <a:pt x="650081" y="1287505"/>
                </a:cubicBezTo>
                <a:cubicBezTo>
                  <a:pt x="655093" y="1278733"/>
                  <a:pt x="664369" y="1273218"/>
                  <a:pt x="671513" y="1266074"/>
                </a:cubicBezTo>
                <a:cubicBezTo>
                  <a:pt x="673894" y="1256549"/>
                  <a:pt x="674789" y="1246523"/>
                  <a:pt x="678656" y="1237499"/>
                </a:cubicBezTo>
                <a:cubicBezTo>
                  <a:pt x="682038" y="1229607"/>
                  <a:pt x="688684" y="1223522"/>
                  <a:pt x="692944" y="1216067"/>
                </a:cubicBezTo>
                <a:cubicBezTo>
                  <a:pt x="698227" y="1206821"/>
                  <a:pt x="702906" y="1197223"/>
                  <a:pt x="707231" y="1187492"/>
                </a:cubicBezTo>
                <a:cubicBezTo>
                  <a:pt x="727818" y="1141172"/>
                  <a:pt x="714193" y="1151957"/>
                  <a:pt x="757238" y="1108911"/>
                </a:cubicBezTo>
                <a:cubicBezTo>
                  <a:pt x="768019" y="1098129"/>
                  <a:pt x="782175" y="1091117"/>
                  <a:pt x="792956" y="1080336"/>
                </a:cubicBezTo>
                <a:cubicBezTo>
                  <a:pt x="801375" y="1071917"/>
                  <a:pt x="807467" y="1061450"/>
                  <a:pt x="814388" y="1051761"/>
                </a:cubicBezTo>
                <a:cubicBezTo>
                  <a:pt x="819378" y="1044775"/>
                  <a:pt x="824125" y="1037611"/>
                  <a:pt x="828675" y="1030330"/>
                </a:cubicBezTo>
                <a:cubicBezTo>
                  <a:pt x="836034" y="1018555"/>
                  <a:pt x="842144" y="1005986"/>
                  <a:pt x="850106" y="994611"/>
                </a:cubicBezTo>
                <a:cubicBezTo>
                  <a:pt x="858850" y="982120"/>
                  <a:pt x="867899" y="969674"/>
                  <a:pt x="878681" y="958892"/>
                </a:cubicBezTo>
                <a:cubicBezTo>
                  <a:pt x="912231" y="925342"/>
                  <a:pt x="901473" y="951020"/>
                  <a:pt x="928688" y="916030"/>
                </a:cubicBezTo>
                <a:cubicBezTo>
                  <a:pt x="939230" y="902476"/>
                  <a:pt x="945121" y="885309"/>
                  <a:pt x="957263" y="873167"/>
                </a:cubicBezTo>
                <a:cubicBezTo>
                  <a:pt x="969405" y="861025"/>
                  <a:pt x="1000125" y="844592"/>
                  <a:pt x="1000125" y="844592"/>
                </a:cubicBezTo>
                <a:cubicBezTo>
                  <a:pt x="1021556" y="849355"/>
                  <a:pt x="1043120" y="853555"/>
                  <a:pt x="1064419" y="858880"/>
                </a:cubicBezTo>
                <a:cubicBezTo>
                  <a:pt x="1071724" y="860706"/>
                  <a:pt x="1080065" y="861203"/>
                  <a:pt x="1085850" y="866024"/>
                </a:cubicBezTo>
                <a:cubicBezTo>
                  <a:pt x="1094997" y="873646"/>
                  <a:pt x="1100137" y="885074"/>
                  <a:pt x="1107281" y="894599"/>
                </a:cubicBezTo>
                <a:cubicBezTo>
                  <a:pt x="1124586" y="963815"/>
                  <a:pt x="1114979" y="917766"/>
                  <a:pt x="1121569" y="1051761"/>
                </a:cubicBezTo>
                <a:cubicBezTo>
                  <a:pt x="1126604" y="1154142"/>
                  <a:pt x="1113620" y="1258879"/>
                  <a:pt x="1135856" y="1358942"/>
                </a:cubicBezTo>
                <a:cubicBezTo>
                  <a:pt x="1140116" y="1378111"/>
                  <a:pt x="1174033" y="1368170"/>
                  <a:pt x="1193006" y="1373230"/>
                </a:cubicBezTo>
                <a:cubicBezTo>
                  <a:pt x="1209757" y="1377697"/>
                  <a:pt x="1226344" y="1382755"/>
                  <a:pt x="1243013" y="1387517"/>
                </a:cubicBezTo>
                <a:cubicBezTo>
                  <a:pt x="1326357" y="1385136"/>
                  <a:pt x="1409782" y="1384756"/>
                  <a:pt x="1493044" y="1380374"/>
                </a:cubicBezTo>
                <a:cubicBezTo>
                  <a:pt x="1500564" y="1379978"/>
                  <a:pt x="1507554" y="1376196"/>
                  <a:pt x="1514475" y="1373230"/>
                </a:cubicBezTo>
                <a:cubicBezTo>
                  <a:pt x="1524263" y="1369035"/>
                  <a:pt x="1533525" y="1363705"/>
                  <a:pt x="1543050" y="1358942"/>
                </a:cubicBezTo>
                <a:cubicBezTo>
                  <a:pt x="1550194" y="1349417"/>
                  <a:pt x="1555441" y="1338115"/>
                  <a:pt x="1564481" y="1330367"/>
                </a:cubicBezTo>
                <a:cubicBezTo>
                  <a:pt x="1572566" y="1323437"/>
                  <a:pt x="1586126" y="1324165"/>
                  <a:pt x="1593056" y="1316080"/>
                </a:cubicBezTo>
                <a:cubicBezTo>
                  <a:pt x="1601402" y="1306344"/>
                  <a:pt x="1602581" y="1292267"/>
                  <a:pt x="1607344" y="1280361"/>
                </a:cubicBezTo>
                <a:cubicBezTo>
                  <a:pt x="1609725" y="1263692"/>
                  <a:pt x="1611186" y="1246866"/>
                  <a:pt x="1614488" y="1230355"/>
                </a:cubicBezTo>
                <a:cubicBezTo>
                  <a:pt x="1615965" y="1222971"/>
                  <a:pt x="1620751" y="1216402"/>
                  <a:pt x="1621631" y="1208924"/>
                </a:cubicBezTo>
                <a:cubicBezTo>
                  <a:pt x="1625536" y="1175730"/>
                  <a:pt x="1624870" y="1142105"/>
                  <a:pt x="1628775" y="1108911"/>
                </a:cubicBezTo>
                <a:cubicBezTo>
                  <a:pt x="1629655" y="1101432"/>
                  <a:pt x="1633755" y="1094693"/>
                  <a:pt x="1635919" y="1087480"/>
                </a:cubicBezTo>
                <a:cubicBezTo>
                  <a:pt x="1640900" y="1070875"/>
                  <a:pt x="1645444" y="1054143"/>
                  <a:pt x="1650206" y="1037474"/>
                </a:cubicBezTo>
                <a:cubicBezTo>
                  <a:pt x="1652587" y="1018424"/>
                  <a:pt x="1652298" y="998846"/>
                  <a:pt x="1657350" y="980324"/>
                </a:cubicBezTo>
                <a:cubicBezTo>
                  <a:pt x="1659609" y="972041"/>
                  <a:pt x="1668449" y="966864"/>
                  <a:pt x="1671638" y="958892"/>
                </a:cubicBezTo>
                <a:cubicBezTo>
                  <a:pt x="1713998" y="852993"/>
                  <a:pt x="1675362" y="898018"/>
                  <a:pt x="1721644" y="851736"/>
                </a:cubicBezTo>
                <a:cubicBezTo>
                  <a:pt x="1728788" y="830305"/>
                  <a:pt x="1737596" y="809358"/>
                  <a:pt x="1743075" y="787442"/>
                </a:cubicBezTo>
                <a:cubicBezTo>
                  <a:pt x="1745456" y="777917"/>
                  <a:pt x="1745828" y="767649"/>
                  <a:pt x="1750219" y="758867"/>
                </a:cubicBezTo>
                <a:cubicBezTo>
                  <a:pt x="1759384" y="740538"/>
                  <a:pt x="1778783" y="723159"/>
                  <a:pt x="1793081" y="708861"/>
                </a:cubicBezTo>
                <a:cubicBezTo>
                  <a:pt x="1807999" y="664110"/>
                  <a:pt x="1787259" y="709490"/>
                  <a:pt x="1828800" y="673142"/>
                </a:cubicBezTo>
                <a:cubicBezTo>
                  <a:pt x="1840275" y="663102"/>
                  <a:pt x="1845177" y="646572"/>
                  <a:pt x="1857375" y="637424"/>
                </a:cubicBezTo>
                <a:cubicBezTo>
                  <a:pt x="1865230" y="631533"/>
                  <a:pt x="1876636" y="633385"/>
                  <a:pt x="1885950" y="630280"/>
                </a:cubicBezTo>
                <a:cubicBezTo>
                  <a:pt x="1954781" y="607335"/>
                  <a:pt x="1886809" y="621801"/>
                  <a:pt x="1964531" y="608849"/>
                </a:cubicBezTo>
                <a:cubicBezTo>
                  <a:pt x="1988344" y="611230"/>
                  <a:pt x="2013878" y="606788"/>
                  <a:pt x="2035969" y="615992"/>
                </a:cubicBezTo>
                <a:cubicBezTo>
                  <a:pt x="2045799" y="620088"/>
                  <a:pt x="2043867" y="636048"/>
                  <a:pt x="2050256" y="644567"/>
                </a:cubicBezTo>
                <a:cubicBezTo>
                  <a:pt x="2058338" y="655343"/>
                  <a:pt x="2069306" y="663617"/>
                  <a:pt x="2078831" y="673142"/>
                </a:cubicBezTo>
                <a:cubicBezTo>
                  <a:pt x="2083594" y="687430"/>
                  <a:pt x="2084482" y="703667"/>
                  <a:pt x="2093119" y="716005"/>
                </a:cubicBezTo>
                <a:cubicBezTo>
                  <a:pt x="2169982" y="825808"/>
                  <a:pt x="2091983" y="656299"/>
                  <a:pt x="2150269" y="787442"/>
                </a:cubicBezTo>
                <a:cubicBezTo>
                  <a:pt x="2162842" y="815730"/>
                  <a:pt x="2172144" y="845479"/>
                  <a:pt x="2185988" y="873167"/>
                </a:cubicBezTo>
                <a:cubicBezTo>
                  <a:pt x="2190750" y="882692"/>
                  <a:pt x="2196536" y="891771"/>
                  <a:pt x="2200275" y="901742"/>
                </a:cubicBezTo>
                <a:cubicBezTo>
                  <a:pt x="2215211" y="941572"/>
                  <a:pt x="2197658" y="922750"/>
                  <a:pt x="2221706" y="966036"/>
                </a:cubicBezTo>
                <a:cubicBezTo>
                  <a:pt x="2227488" y="976444"/>
                  <a:pt x="2235994" y="985086"/>
                  <a:pt x="2243138" y="994611"/>
                </a:cubicBezTo>
                <a:cubicBezTo>
                  <a:pt x="2245519" y="1001755"/>
                  <a:pt x="2248455" y="1008737"/>
                  <a:pt x="2250281" y="1016042"/>
                </a:cubicBezTo>
                <a:cubicBezTo>
                  <a:pt x="2253226" y="1027822"/>
                  <a:pt x="2251995" y="1040901"/>
                  <a:pt x="2257425" y="1051761"/>
                </a:cubicBezTo>
                <a:cubicBezTo>
                  <a:pt x="2261943" y="1060797"/>
                  <a:pt x="2271095" y="1066724"/>
                  <a:pt x="2278856" y="1073192"/>
                </a:cubicBezTo>
                <a:cubicBezTo>
                  <a:pt x="2312545" y="1101266"/>
                  <a:pt x="2358600" y="1107715"/>
                  <a:pt x="2400300" y="1116055"/>
                </a:cubicBezTo>
                <a:cubicBezTo>
                  <a:pt x="2438400" y="1111292"/>
                  <a:pt x="2476673" y="1107755"/>
                  <a:pt x="2514600" y="1101767"/>
                </a:cubicBezTo>
                <a:cubicBezTo>
                  <a:pt x="2522038" y="1100593"/>
                  <a:pt x="2530151" y="1099328"/>
                  <a:pt x="2536031" y="1094624"/>
                </a:cubicBezTo>
                <a:cubicBezTo>
                  <a:pt x="2542736" y="1089260"/>
                  <a:pt x="2544248" y="1079263"/>
                  <a:pt x="2550319" y="1073192"/>
                </a:cubicBezTo>
                <a:cubicBezTo>
                  <a:pt x="2556390" y="1067121"/>
                  <a:pt x="2564606" y="1063667"/>
                  <a:pt x="2571750" y="1058905"/>
                </a:cubicBezTo>
                <a:cubicBezTo>
                  <a:pt x="2598354" y="979098"/>
                  <a:pt x="2550723" y="1126079"/>
                  <a:pt x="2600325" y="894599"/>
                </a:cubicBezTo>
                <a:cubicBezTo>
                  <a:pt x="2607469" y="861261"/>
                  <a:pt x="2602843" y="822954"/>
                  <a:pt x="2621756" y="794586"/>
                </a:cubicBezTo>
                <a:cubicBezTo>
                  <a:pt x="2633093" y="777581"/>
                  <a:pt x="2648855" y="754676"/>
                  <a:pt x="2657475" y="737436"/>
                </a:cubicBezTo>
                <a:cubicBezTo>
                  <a:pt x="2663210" y="725966"/>
                  <a:pt x="2667381" y="713768"/>
                  <a:pt x="2671763" y="701717"/>
                </a:cubicBezTo>
                <a:cubicBezTo>
                  <a:pt x="2676910" y="687564"/>
                  <a:pt x="2678302" y="671769"/>
                  <a:pt x="2686050" y="658855"/>
                </a:cubicBezTo>
                <a:lnTo>
                  <a:pt x="2707481" y="623136"/>
                </a:lnTo>
                <a:cubicBezTo>
                  <a:pt x="2717056" y="584836"/>
                  <a:pt x="2712582" y="593952"/>
                  <a:pt x="2736056" y="551699"/>
                </a:cubicBezTo>
                <a:cubicBezTo>
                  <a:pt x="2740226" y="544193"/>
                  <a:pt x="2744273" y="536338"/>
                  <a:pt x="2750344" y="530267"/>
                </a:cubicBezTo>
                <a:cubicBezTo>
                  <a:pt x="2758763" y="521848"/>
                  <a:pt x="2768582" y="514743"/>
                  <a:pt x="2778919" y="508836"/>
                </a:cubicBezTo>
                <a:cubicBezTo>
                  <a:pt x="2785457" y="505100"/>
                  <a:pt x="2793206" y="504073"/>
                  <a:pt x="2800350" y="501692"/>
                </a:cubicBezTo>
                <a:cubicBezTo>
                  <a:pt x="2847975" y="508836"/>
                  <a:pt x="2896723" y="510604"/>
                  <a:pt x="2943225" y="523124"/>
                </a:cubicBezTo>
                <a:cubicBezTo>
                  <a:pt x="2967338" y="529616"/>
                  <a:pt x="3006069" y="570369"/>
                  <a:pt x="3021806" y="587417"/>
                </a:cubicBezTo>
                <a:cubicBezTo>
                  <a:pt x="3038976" y="606017"/>
                  <a:pt x="3054464" y="626134"/>
                  <a:pt x="3071813" y="644567"/>
                </a:cubicBezTo>
                <a:cubicBezTo>
                  <a:pt x="3092585" y="666637"/>
                  <a:pt x="3119294" y="683643"/>
                  <a:pt x="3136106" y="708861"/>
                </a:cubicBezTo>
                <a:cubicBezTo>
                  <a:pt x="3169444" y="758868"/>
                  <a:pt x="3150393" y="742199"/>
                  <a:pt x="3186113" y="766011"/>
                </a:cubicBezTo>
                <a:cubicBezTo>
                  <a:pt x="3188494" y="773155"/>
                  <a:pt x="3188879" y="781315"/>
                  <a:pt x="3193256" y="787442"/>
                </a:cubicBezTo>
                <a:cubicBezTo>
                  <a:pt x="3201440" y="798900"/>
                  <a:pt x="3236520" y="830506"/>
                  <a:pt x="3250406" y="837449"/>
                </a:cubicBezTo>
                <a:cubicBezTo>
                  <a:pt x="3259188" y="841840"/>
                  <a:pt x="3269456" y="842211"/>
                  <a:pt x="3278981" y="844592"/>
                </a:cubicBezTo>
                <a:cubicBezTo>
                  <a:pt x="3350990" y="892598"/>
                  <a:pt x="3284864" y="853891"/>
                  <a:pt x="3479006" y="866024"/>
                </a:cubicBezTo>
                <a:cubicBezTo>
                  <a:pt x="3495811" y="867074"/>
                  <a:pt x="3512344" y="870786"/>
                  <a:pt x="3529013" y="873167"/>
                </a:cubicBezTo>
                <a:cubicBezTo>
                  <a:pt x="3584380" y="868134"/>
                  <a:pt x="3604596" y="877779"/>
                  <a:pt x="3643313" y="844592"/>
                </a:cubicBezTo>
                <a:cubicBezTo>
                  <a:pt x="3649832" y="839005"/>
                  <a:pt x="3652838" y="830305"/>
                  <a:pt x="3657600" y="823161"/>
                </a:cubicBezTo>
                <a:cubicBezTo>
                  <a:pt x="3679159" y="715370"/>
                  <a:pt x="3651700" y="849715"/>
                  <a:pt x="3671888" y="758867"/>
                </a:cubicBezTo>
                <a:cubicBezTo>
                  <a:pt x="3674522" y="747014"/>
                  <a:pt x="3675542" y="734779"/>
                  <a:pt x="3679031" y="723149"/>
                </a:cubicBezTo>
                <a:cubicBezTo>
                  <a:pt x="3682716" y="710866"/>
                  <a:pt x="3689548" y="699686"/>
                  <a:pt x="3693319" y="687430"/>
                </a:cubicBezTo>
                <a:cubicBezTo>
                  <a:pt x="3699094" y="668662"/>
                  <a:pt x="3702844" y="649330"/>
                  <a:pt x="3707606" y="630280"/>
                </a:cubicBezTo>
                <a:cubicBezTo>
                  <a:pt x="3709987" y="620755"/>
                  <a:pt x="3711645" y="611019"/>
                  <a:pt x="3714750" y="601705"/>
                </a:cubicBezTo>
                <a:cubicBezTo>
                  <a:pt x="3719513" y="587417"/>
                  <a:pt x="3720684" y="571373"/>
                  <a:pt x="3729038" y="558842"/>
                </a:cubicBezTo>
                <a:cubicBezTo>
                  <a:pt x="3735642" y="548935"/>
                  <a:pt x="3749194" y="545830"/>
                  <a:pt x="3757613" y="537411"/>
                </a:cubicBezTo>
                <a:cubicBezTo>
                  <a:pt x="3766032" y="528992"/>
                  <a:pt x="3771900" y="518361"/>
                  <a:pt x="3779044" y="508836"/>
                </a:cubicBezTo>
                <a:cubicBezTo>
                  <a:pt x="3793667" y="450345"/>
                  <a:pt x="3773299" y="504584"/>
                  <a:pt x="3807619" y="465974"/>
                </a:cubicBezTo>
                <a:cubicBezTo>
                  <a:pt x="3874346" y="390906"/>
                  <a:pt x="3810225" y="435835"/>
                  <a:pt x="3879056" y="394536"/>
                </a:cubicBezTo>
                <a:cubicBezTo>
                  <a:pt x="3883819" y="387392"/>
                  <a:pt x="3887847" y="379701"/>
                  <a:pt x="3893344" y="373105"/>
                </a:cubicBezTo>
                <a:cubicBezTo>
                  <a:pt x="3907484" y="356137"/>
                  <a:pt x="3934162" y="334977"/>
                  <a:pt x="3950494" y="323099"/>
                </a:cubicBezTo>
                <a:cubicBezTo>
                  <a:pt x="3964381" y="312999"/>
                  <a:pt x="3979069" y="304049"/>
                  <a:pt x="3993356" y="294524"/>
                </a:cubicBezTo>
                <a:cubicBezTo>
                  <a:pt x="4000500" y="289761"/>
                  <a:pt x="4008083" y="285600"/>
                  <a:pt x="4014788" y="280236"/>
                </a:cubicBezTo>
                <a:cubicBezTo>
                  <a:pt x="4038600" y="261186"/>
                  <a:pt x="4057295" y="232730"/>
                  <a:pt x="4086225" y="223086"/>
                </a:cubicBezTo>
                <a:cubicBezTo>
                  <a:pt x="4093369" y="220705"/>
                  <a:pt x="4100921" y="219310"/>
                  <a:pt x="4107656" y="215942"/>
                </a:cubicBezTo>
                <a:cubicBezTo>
                  <a:pt x="4120075" y="209732"/>
                  <a:pt x="4130956" y="200721"/>
                  <a:pt x="4143375" y="194511"/>
                </a:cubicBezTo>
                <a:cubicBezTo>
                  <a:pt x="4158697" y="186850"/>
                  <a:pt x="4185846" y="183486"/>
                  <a:pt x="4200525" y="180224"/>
                </a:cubicBezTo>
                <a:cubicBezTo>
                  <a:pt x="4210109" y="178094"/>
                  <a:pt x="4219396" y="174573"/>
                  <a:pt x="4229100" y="173080"/>
                </a:cubicBezTo>
                <a:cubicBezTo>
                  <a:pt x="4250412" y="169801"/>
                  <a:pt x="4271997" y="168611"/>
                  <a:pt x="4293394" y="165936"/>
                </a:cubicBezTo>
                <a:cubicBezTo>
                  <a:pt x="4310102" y="163847"/>
                  <a:pt x="4326731" y="161173"/>
                  <a:pt x="4343400" y="158792"/>
                </a:cubicBezTo>
                <a:cubicBezTo>
                  <a:pt x="4357688" y="154030"/>
                  <a:pt x="4371652" y="148158"/>
                  <a:pt x="4386263" y="144505"/>
                </a:cubicBezTo>
                <a:cubicBezTo>
                  <a:pt x="4409822" y="138615"/>
                  <a:pt x="4434662" y="137896"/>
                  <a:pt x="4457700" y="130217"/>
                </a:cubicBezTo>
                <a:lnTo>
                  <a:pt x="4521994" y="108786"/>
                </a:lnTo>
                <a:cubicBezTo>
                  <a:pt x="4577507" y="53273"/>
                  <a:pt x="4522927" y="98052"/>
                  <a:pt x="4579144" y="73067"/>
                </a:cubicBezTo>
                <a:cubicBezTo>
                  <a:pt x="4680372" y="28077"/>
                  <a:pt x="4569665" y="66703"/>
                  <a:pt x="4636294" y="44492"/>
                </a:cubicBezTo>
                <a:cubicBezTo>
                  <a:pt x="4645819" y="34967"/>
                  <a:pt x="4653446" y="23056"/>
                  <a:pt x="4664869" y="15917"/>
                </a:cubicBezTo>
                <a:cubicBezTo>
                  <a:pt x="4728553" y="-23885"/>
                  <a:pt x="4675579" y="26639"/>
                  <a:pt x="4700588" y="163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" name="文本框 4"/>
          <p:cNvSpPr txBox="1"/>
          <p:nvPr/>
        </p:nvSpPr>
        <p:spPr>
          <a:xfrm>
            <a:off x="1837853" y="3218632"/>
            <a:ext cx="157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3600" b="1" dirty="0">
                <a:solidFill>
                  <a:schemeClr val="bg1"/>
                </a:solidFill>
                <a:latin typeface="Caveat" panose="00000500000000000000" pitchFamily="2" charset="0"/>
                <a:ea typeface="TsangerYuMo W04" panose="02020400000000000000" pitchFamily="18" charset="-122"/>
                <a:cs typeface="阿里巴巴普惠体" panose="00020600040101010101" pitchFamily="18" charset="-122"/>
              </a:rPr>
              <a:t>Give up</a:t>
            </a:r>
            <a:endParaRPr lang="zh-CN" altLang="en-US" sz="3600" b="1" dirty="0">
              <a:solidFill>
                <a:schemeClr val="bg1"/>
              </a:solidFill>
              <a:latin typeface="Caveat" panose="00000500000000000000" pitchFamily="2" charset="0"/>
              <a:ea typeface="TsangerYuMo W04" panose="02020400000000000000" pitchFamily="18" charset="-122"/>
              <a:cs typeface="阿里巴巴普惠体" panose="00020600040101010101" pitchFamily="18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: 圆角 14"/>
          <p:cNvSpPr/>
          <p:nvPr/>
        </p:nvSpPr>
        <p:spPr>
          <a:xfrm>
            <a:off x="685800" y="828675"/>
            <a:ext cx="10820400" cy="5200650"/>
          </a:xfrm>
          <a:prstGeom prst="roundRect">
            <a:avLst>
              <a:gd name="adj" fmla="val 3480"/>
            </a:avLst>
          </a:prstGeom>
          <a:solidFill>
            <a:schemeClr val="bg1"/>
          </a:solidFill>
          <a:ln>
            <a:noFill/>
          </a:ln>
          <a:effectLst>
            <a:outerShdw blurRad="215900" algn="ctr" rotWithShape="0">
              <a:srgbClr val="CE8152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4" name="3D 模型 23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"/>
          <a:stretch>
            <a:fillRect/>
          </a:stretch>
        </p:blipFill>
        <p:spPr>
          <a:xfrm rot="16200000">
            <a:off x="8911778" y="3712165"/>
            <a:ext cx="4222552" cy="444273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740150" y="2370455"/>
            <a:ext cx="6476365" cy="15684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9600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" panose="00020600040101010101" pitchFamily="18" charset="-122"/>
              </a:rPr>
              <a:t>如果</a:t>
            </a:r>
            <a:r>
              <a:rPr lang="zh-CN" altLang="en-US" sz="9600" b="1" dirty="0">
                <a:solidFill>
                  <a:srgbClr val="7C9CD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" panose="00020600040101010101" pitchFamily="18" charset="-122"/>
              </a:rPr>
              <a:t>世界</a:t>
            </a:r>
            <a:endParaRPr lang="zh-CN" altLang="en-US" sz="9600" b="1" dirty="0">
              <a:solidFill>
                <a:srgbClr val="7C9CD6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阿里巴巴普惠体" panose="00020600040101010101" pitchFamily="18" charset="-122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: 圆角 14"/>
          <p:cNvSpPr/>
          <p:nvPr/>
        </p:nvSpPr>
        <p:spPr>
          <a:xfrm>
            <a:off x="721312" y="828675"/>
            <a:ext cx="10820400" cy="5200650"/>
          </a:xfrm>
          <a:prstGeom prst="roundRect">
            <a:avLst>
              <a:gd name="adj" fmla="val 3480"/>
            </a:avLst>
          </a:prstGeom>
          <a:solidFill>
            <a:schemeClr val="bg1"/>
          </a:solidFill>
          <a:ln>
            <a:noFill/>
          </a:ln>
          <a:effectLst>
            <a:outerShdw blurRad="215900" algn="ctr" rotWithShape="0">
              <a:srgbClr val="CE8152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2" name="111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95085" y="1540247"/>
            <a:ext cx="8601826" cy="2867652"/>
          </a:xfrm>
          <a:prstGeom prst="rect">
            <a:avLst/>
          </a:prstGeom>
        </p:spPr>
      </p:pic>
      <p:sp>
        <p:nvSpPr>
          <p:cNvPr id="3" name="等腰三角形 2"/>
          <p:cNvSpPr/>
          <p:nvPr/>
        </p:nvSpPr>
        <p:spPr>
          <a:xfrm rot="13794879">
            <a:off x="7301155" y="1376541"/>
            <a:ext cx="349577" cy="982173"/>
          </a:xfrm>
          <a:prstGeom prst="triangle">
            <a:avLst/>
          </a:prstGeom>
          <a:gradFill>
            <a:gsLst>
              <a:gs pos="72000">
                <a:srgbClr val="8C64AB"/>
              </a:gs>
              <a:gs pos="38000">
                <a:srgbClr val="8C64AB"/>
              </a:gs>
              <a:gs pos="100000">
                <a:srgbClr val="C7B4D6"/>
              </a:gs>
              <a:gs pos="0">
                <a:srgbClr val="C7B4D6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等腰三角形 53"/>
          <p:cNvSpPr/>
          <p:nvPr/>
        </p:nvSpPr>
        <p:spPr>
          <a:xfrm rot="15765102">
            <a:off x="7464672" y="1739098"/>
            <a:ext cx="260976" cy="761366"/>
          </a:xfrm>
          <a:prstGeom prst="triangle">
            <a:avLst/>
          </a:prstGeom>
          <a:gradFill>
            <a:gsLst>
              <a:gs pos="55000">
                <a:srgbClr val="FFB633"/>
              </a:gs>
              <a:gs pos="70000">
                <a:srgbClr val="FFC561"/>
              </a:gs>
              <a:gs pos="41000">
                <a:srgbClr val="FFC561"/>
              </a:gs>
              <a:gs pos="100000">
                <a:srgbClr val="FFE0A7"/>
              </a:gs>
              <a:gs pos="0">
                <a:srgbClr val="FFE0A7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7" name="等腰三角形 66"/>
          <p:cNvSpPr/>
          <p:nvPr/>
        </p:nvSpPr>
        <p:spPr>
          <a:xfrm rot="2333699">
            <a:off x="2190018" y="3942601"/>
            <a:ext cx="349577" cy="982173"/>
          </a:xfrm>
          <a:prstGeom prst="triangle">
            <a:avLst/>
          </a:prstGeom>
          <a:gradFill>
            <a:gsLst>
              <a:gs pos="49550">
                <a:srgbClr val="3E6CC0"/>
              </a:gs>
              <a:gs pos="63000">
                <a:srgbClr val="3E6CC0"/>
              </a:gs>
              <a:gs pos="39000">
                <a:srgbClr val="3E6CC0"/>
              </a:gs>
              <a:gs pos="100000">
                <a:srgbClr val="B3C6E7"/>
              </a:gs>
              <a:gs pos="0">
                <a:srgbClr val="B3C6E7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9" name="等腰三角形 68"/>
          <p:cNvSpPr/>
          <p:nvPr/>
        </p:nvSpPr>
        <p:spPr>
          <a:xfrm rot="4303922">
            <a:off x="2069102" y="3828289"/>
            <a:ext cx="260976" cy="761366"/>
          </a:xfrm>
          <a:prstGeom prst="triangle">
            <a:avLst/>
          </a:prstGeom>
          <a:gradFill>
            <a:gsLst>
              <a:gs pos="49550">
                <a:srgbClr val="FFB633"/>
              </a:gs>
              <a:gs pos="61000">
                <a:srgbClr val="FFC561"/>
              </a:gs>
              <a:gs pos="39000">
                <a:srgbClr val="FFC561"/>
              </a:gs>
              <a:gs pos="100000">
                <a:srgbClr val="FFE0A7"/>
              </a:gs>
              <a:gs pos="0">
                <a:srgbClr val="FFE0A7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0" name="3D 模型 69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 rot="16538798">
            <a:off x="9037367" y="3780137"/>
            <a:ext cx="4486752" cy="4518701"/>
          </a:xfrm>
          <a:prstGeom prst="rect">
            <a:avLst/>
          </a:prstGeom>
        </p:spPr>
      </p:pic>
      <p:grpSp>
        <p:nvGrpSpPr>
          <p:cNvPr id="72" name="组合 71"/>
          <p:cNvGrpSpPr/>
          <p:nvPr/>
        </p:nvGrpSpPr>
        <p:grpSpPr>
          <a:xfrm rot="16200000">
            <a:off x="657156" y="117498"/>
            <a:ext cx="1023279" cy="1497147"/>
            <a:chOff x="6579325" y="-914400"/>
            <a:chExt cx="1023279" cy="1497147"/>
          </a:xfrm>
        </p:grpSpPr>
        <p:sp>
          <p:nvSpPr>
            <p:cNvPr id="73" name="椭圆 72"/>
            <p:cNvSpPr/>
            <p:nvPr/>
          </p:nvSpPr>
          <p:spPr>
            <a:xfrm>
              <a:off x="6579325" y="-914400"/>
              <a:ext cx="116750" cy="116750"/>
            </a:xfrm>
            <a:prstGeom prst="ellipse">
              <a:avLst/>
            </a:prstGeom>
            <a:solidFill>
              <a:srgbClr val="FFC5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4" name="椭圆 73"/>
            <p:cNvSpPr/>
            <p:nvPr/>
          </p:nvSpPr>
          <p:spPr>
            <a:xfrm>
              <a:off x="6805957" y="-914400"/>
              <a:ext cx="116750" cy="116750"/>
            </a:xfrm>
            <a:prstGeom prst="ellipse">
              <a:avLst/>
            </a:prstGeom>
            <a:solidFill>
              <a:srgbClr val="FFC5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5" name="椭圆 74"/>
            <p:cNvSpPr/>
            <p:nvPr/>
          </p:nvSpPr>
          <p:spPr>
            <a:xfrm>
              <a:off x="7032589" y="-914400"/>
              <a:ext cx="116750" cy="116750"/>
            </a:xfrm>
            <a:prstGeom prst="ellipse">
              <a:avLst/>
            </a:prstGeom>
            <a:solidFill>
              <a:srgbClr val="FFC5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6" name="椭圆 75"/>
            <p:cNvSpPr/>
            <p:nvPr/>
          </p:nvSpPr>
          <p:spPr>
            <a:xfrm>
              <a:off x="7259222" y="-914400"/>
              <a:ext cx="116750" cy="116750"/>
            </a:xfrm>
            <a:prstGeom prst="ellipse">
              <a:avLst/>
            </a:prstGeom>
            <a:solidFill>
              <a:srgbClr val="FFC5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7" name="椭圆 76"/>
            <p:cNvSpPr/>
            <p:nvPr/>
          </p:nvSpPr>
          <p:spPr>
            <a:xfrm>
              <a:off x="7485854" y="-914400"/>
              <a:ext cx="116750" cy="116750"/>
            </a:xfrm>
            <a:prstGeom prst="ellipse">
              <a:avLst/>
            </a:prstGeom>
            <a:solidFill>
              <a:srgbClr val="FFC5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8" name="椭圆 77"/>
            <p:cNvSpPr/>
            <p:nvPr/>
          </p:nvSpPr>
          <p:spPr>
            <a:xfrm>
              <a:off x="6579325" y="-684334"/>
              <a:ext cx="116750" cy="116750"/>
            </a:xfrm>
            <a:prstGeom prst="ellipse">
              <a:avLst/>
            </a:prstGeom>
            <a:solidFill>
              <a:srgbClr val="FFC5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9" name="椭圆 78"/>
            <p:cNvSpPr/>
            <p:nvPr/>
          </p:nvSpPr>
          <p:spPr>
            <a:xfrm>
              <a:off x="6805957" y="-684334"/>
              <a:ext cx="116750" cy="116750"/>
            </a:xfrm>
            <a:prstGeom prst="ellipse">
              <a:avLst/>
            </a:prstGeom>
            <a:solidFill>
              <a:srgbClr val="FFC5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0" name="椭圆 79"/>
            <p:cNvSpPr/>
            <p:nvPr/>
          </p:nvSpPr>
          <p:spPr>
            <a:xfrm>
              <a:off x="7032589" y="-684334"/>
              <a:ext cx="116750" cy="116750"/>
            </a:xfrm>
            <a:prstGeom prst="ellipse">
              <a:avLst/>
            </a:prstGeom>
            <a:solidFill>
              <a:srgbClr val="FFC5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1" name="椭圆 80"/>
            <p:cNvSpPr/>
            <p:nvPr/>
          </p:nvSpPr>
          <p:spPr>
            <a:xfrm>
              <a:off x="7259222" y="-684334"/>
              <a:ext cx="116750" cy="116750"/>
            </a:xfrm>
            <a:prstGeom prst="ellipse">
              <a:avLst/>
            </a:prstGeom>
            <a:solidFill>
              <a:srgbClr val="FFC5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2" name="椭圆 81"/>
            <p:cNvSpPr/>
            <p:nvPr/>
          </p:nvSpPr>
          <p:spPr>
            <a:xfrm>
              <a:off x="7485854" y="-684334"/>
              <a:ext cx="116750" cy="116750"/>
            </a:xfrm>
            <a:prstGeom prst="ellipse">
              <a:avLst/>
            </a:prstGeom>
            <a:solidFill>
              <a:srgbClr val="FFC5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3" name="椭圆 82"/>
            <p:cNvSpPr/>
            <p:nvPr/>
          </p:nvSpPr>
          <p:spPr>
            <a:xfrm>
              <a:off x="6579325" y="-454268"/>
              <a:ext cx="116750" cy="116750"/>
            </a:xfrm>
            <a:prstGeom prst="ellipse">
              <a:avLst/>
            </a:prstGeom>
            <a:solidFill>
              <a:srgbClr val="FFC5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4" name="椭圆 83"/>
            <p:cNvSpPr/>
            <p:nvPr/>
          </p:nvSpPr>
          <p:spPr>
            <a:xfrm>
              <a:off x="6805957" y="-454268"/>
              <a:ext cx="116750" cy="116750"/>
            </a:xfrm>
            <a:prstGeom prst="ellipse">
              <a:avLst/>
            </a:prstGeom>
            <a:solidFill>
              <a:srgbClr val="FFC5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5" name="椭圆 84"/>
            <p:cNvSpPr/>
            <p:nvPr/>
          </p:nvSpPr>
          <p:spPr>
            <a:xfrm>
              <a:off x="7032589" y="-454268"/>
              <a:ext cx="116750" cy="116750"/>
            </a:xfrm>
            <a:prstGeom prst="ellipse">
              <a:avLst/>
            </a:prstGeom>
            <a:solidFill>
              <a:srgbClr val="FFC5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6" name="椭圆 85"/>
            <p:cNvSpPr/>
            <p:nvPr/>
          </p:nvSpPr>
          <p:spPr>
            <a:xfrm>
              <a:off x="7259222" y="-454268"/>
              <a:ext cx="116750" cy="116750"/>
            </a:xfrm>
            <a:prstGeom prst="ellipse">
              <a:avLst/>
            </a:prstGeom>
            <a:solidFill>
              <a:srgbClr val="FFC5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7" name="椭圆 86"/>
            <p:cNvSpPr/>
            <p:nvPr/>
          </p:nvSpPr>
          <p:spPr>
            <a:xfrm>
              <a:off x="7485854" y="-454268"/>
              <a:ext cx="116750" cy="116750"/>
            </a:xfrm>
            <a:prstGeom prst="ellipse">
              <a:avLst/>
            </a:prstGeom>
            <a:solidFill>
              <a:srgbClr val="FFC5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8" name="椭圆 87"/>
            <p:cNvSpPr/>
            <p:nvPr/>
          </p:nvSpPr>
          <p:spPr>
            <a:xfrm>
              <a:off x="6579325" y="-224202"/>
              <a:ext cx="116750" cy="116750"/>
            </a:xfrm>
            <a:prstGeom prst="ellipse">
              <a:avLst/>
            </a:prstGeom>
            <a:solidFill>
              <a:srgbClr val="FFC5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9" name="椭圆 88"/>
            <p:cNvSpPr/>
            <p:nvPr/>
          </p:nvSpPr>
          <p:spPr>
            <a:xfrm>
              <a:off x="6805957" y="-224202"/>
              <a:ext cx="116750" cy="116750"/>
            </a:xfrm>
            <a:prstGeom prst="ellipse">
              <a:avLst/>
            </a:prstGeom>
            <a:solidFill>
              <a:srgbClr val="FFC5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0" name="椭圆 89"/>
            <p:cNvSpPr/>
            <p:nvPr/>
          </p:nvSpPr>
          <p:spPr>
            <a:xfrm>
              <a:off x="7032589" y="-224202"/>
              <a:ext cx="116750" cy="116750"/>
            </a:xfrm>
            <a:prstGeom prst="ellipse">
              <a:avLst/>
            </a:prstGeom>
            <a:solidFill>
              <a:srgbClr val="FFC5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1" name="椭圆 90"/>
            <p:cNvSpPr/>
            <p:nvPr/>
          </p:nvSpPr>
          <p:spPr>
            <a:xfrm>
              <a:off x="7259222" y="-224202"/>
              <a:ext cx="116750" cy="116750"/>
            </a:xfrm>
            <a:prstGeom prst="ellipse">
              <a:avLst/>
            </a:prstGeom>
            <a:solidFill>
              <a:srgbClr val="FFC5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2" name="椭圆 91"/>
            <p:cNvSpPr/>
            <p:nvPr/>
          </p:nvSpPr>
          <p:spPr>
            <a:xfrm>
              <a:off x="7485854" y="-224202"/>
              <a:ext cx="116750" cy="116750"/>
            </a:xfrm>
            <a:prstGeom prst="ellipse">
              <a:avLst/>
            </a:prstGeom>
            <a:solidFill>
              <a:srgbClr val="FFC5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3" name="椭圆 92"/>
            <p:cNvSpPr/>
            <p:nvPr/>
          </p:nvSpPr>
          <p:spPr>
            <a:xfrm>
              <a:off x="6579325" y="5865"/>
              <a:ext cx="116750" cy="116750"/>
            </a:xfrm>
            <a:prstGeom prst="ellipse">
              <a:avLst/>
            </a:prstGeom>
            <a:solidFill>
              <a:srgbClr val="FFC5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4" name="椭圆 93"/>
            <p:cNvSpPr/>
            <p:nvPr/>
          </p:nvSpPr>
          <p:spPr>
            <a:xfrm>
              <a:off x="6805957" y="5865"/>
              <a:ext cx="116750" cy="116750"/>
            </a:xfrm>
            <a:prstGeom prst="ellipse">
              <a:avLst/>
            </a:prstGeom>
            <a:solidFill>
              <a:srgbClr val="FFC5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5" name="椭圆 94"/>
            <p:cNvSpPr/>
            <p:nvPr/>
          </p:nvSpPr>
          <p:spPr>
            <a:xfrm>
              <a:off x="7032589" y="5865"/>
              <a:ext cx="116750" cy="116750"/>
            </a:xfrm>
            <a:prstGeom prst="ellipse">
              <a:avLst/>
            </a:prstGeom>
            <a:solidFill>
              <a:srgbClr val="FFC5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6" name="椭圆 95"/>
            <p:cNvSpPr/>
            <p:nvPr/>
          </p:nvSpPr>
          <p:spPr>
            <a:xfrm>
              <a:off x="7259222" y="5865"/>
              <a:ext cx="116750" cy="116750"/>
            </a:xfrm>
            <a:prstGeom prst="ellipse">
              <a:avLst/>
            </a:prstGeom>
            <a:solidFill>
              <a:srgbClr val="FFC5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7" name="椭圆 96"/>
            <p:cNvSpPr/>
            <p:nvPr/>
          </p:nvSpPr>
          <p:spPr>
            <a:xfrm>
              <a:off x="7485854" y="5865"/>
              <a:ext cx="116750" cy="116750"/>
            </a:xfrm>
            <a:prstGeom prst="ellipse">
              <a:avLst/>
            </a:prstGeom>
            <a:solidFill>
              <a:srgbClr val="FFC5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8" name="椭圆 97"/>
            <p:cNvSpPr/>
            <p:nvPr/>
          </p:nvSpPr>
          <p:spPr>
            <a:xfrm>
              <a:off x="6579325" y="235931"/>
              <a:ext cx="116750" cy="116750"/>
            </a:xfrm>
            <a:prstGeom prst="ellipse">
              <a:avLst/>
            </a:prstGeom>
            <a:solidFill>
              <a:srgbClr val="FFC5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9" name="椭圆 98"/>
            <p:cNvSpPr/>
            <p:nvPr/>
          </p:nvSpPr>
          <p:spPr>
            <a:xfrm>
              <a:off x="6805957" y="235931"/>
              <a:ext cx="116750" cy="116750"/>
            </a:xfrm>
            <a:prstGeom prst="ellipse">
              <a:avLst/>
            </a:prstGeom>
            <a:solidFill>
              <a:srgbClr val="FFC5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0" name="椭圆 99"/>
            <p:cNvSpPr/>
            <p:nvPr/>
          </p:nvSpPr>
          <p:spPr>
            <a:xfrm>
              <a:off x="7032589" y="235931"/>
              <a:ext cx="116750" cy="116750"/>
            </a:xfrm>
            <a:prstGeom prst="ellipse">
              <a:avLst/>
            </a:prstGeom>
            <a:solidFill>
              <a:srgbClr val="FFC5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1" name="椭圆 100"/>
            <p:cNvSpPr/>
            <p:nvPr/>
          </p:nvSpPr>
          <p:spPr>
            <a:xfrm>
              <a:off x="7259222" y="235931"/>
              <a:ext cx="116750" cy="116750"/>
            </a:xfrm>
            <a:prstGeom prst="ellipse">
              <a:avLst/>
            </a:prstGeom>
            <a:solidFill>
              <a:srgbClr val="FFC5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2" name="椭圆 101"/>
            <p:cNvSpPr/>
            <p:nvPr/>
          </p:nvSpPr>
          <p:spPr>
            <a:xfrm>
              <a:off x="7485854" y="235931"/>
              <a:ext cx="116750" cy="116750"/>
            </a:xfrm>
            <a:prstGeom prst="ellipse">
              <a:avLst/>
            </a:prstGeom>
            <a:solidFill>
              <a:srgbClr val="FFC5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3" name="椭圆 102"/>
            <p:cNvSpPr/>
            <p:nvPr/>
          </p:nvSpPr>
          <p:spPr>
            <a:xfrm>
              <a:off x="6579325" y="465997"/>
              <a:ext cx="116750" cy="116750"/>
            </a:xfrm>
            <a:prstGeom prst="ellipse">
              <a:avLst/>
            </a:prstGeom>
            <a:solidFill>
              <a:srgbClr val="FFC5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4" name="椭圆 103"/>
            <p:cNvSpPr/>
            <p:nvPr/>
          </p:nvSpPr>
          <p:spPr>
            <a:xfrm>
              <a:off x="6805957" y="465997"/>
              <a:ext cx="116750" cy="116750"/>
            </a:xfrm>
            <a:prstGeom prst="ellipse">
              <a:avLst/>
            </a:prstGeom>
            <a:solidFill>
              <a:srgbClr val="FFC5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5" name="椭圆 104"/>
            <p:cNvSpPr/>
            <p:nvPr/>
          </p:nvSpPr>
          <p:spPr>
            <a:xfrm>
              <a:off x="7032589" y="465997"/>
              <a:ext cx="116750" cy="116750"/>
            </a:xfrm>
            <a:prstGeom prst="ellipse">
              <a:avLst/>
            </a:prstGeom>
            <a:solidFill>
              <a:srgbClr val="FFC5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6" name="椭圆 105"/>
            <p:cNvSpPr/>
            <p:nvPr/>
          </p:nvSpPr>
          <p:spPr>
            <a:xfrm>
              <a:off x="7259222" y="465997"/>
              <a:ext cx="116750" cy="116750"/>
            </a:xfrm>
            <a:prstGeom prst="ellipse">
              <a:avLst/>
            </a:prstGeom>
            <a:solidFill>
              <a:srgbClr val="FFC5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7" name="椭圆 106"/>
            <p:cNvSpPr/>
            <p:nvPr/>
          </p:nvSpPr>
          <p:spPr>
            <a:xfrm>
              <a:off x="7485854" y="465997"/>
              <a:ext cx="116750" cy="116750"/>
            </a:xfrm>
            <a:prstGeom prst="ellipse">
              <a:avLst/>
            </a:prstGeom>
            <a:solidFill>
              <a:srgbClr val="FFC5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: 圆角 5"/>
          <p:cNvSpPr/>
          <p:nvPr/>
        </p:nvSpPr>
        <p:spPr>
          <a:xfrm>
            <a:off x="722910" y="616556"/>
            <a:ext cx="10870587" cy="5624887"/>
          </a:xfrm>
          <a:prstGeom prst="roundRect">
            <a:avLst>
              <a:gd name="adj" fmla="val 3480"/>
            </a:avLst>
          </a:prstGeom>
          <a:solidFill>
            <a:schemeClr val="bg1"/>
          </a:solidFill>
          <a:ln>
            <a:noFill/>
          </a:ln>
          <a:effectLst>
            <a:outerShdw blurRad="215900" algn="ctr" rotWithShape="0">
              <a:srgbClr val="CE8152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zh-CN" sz="1800">
                <a:effectLst/>
                <a:ea typeface="宋体" panose="02010600030101010101" pitchFamily="2" charset="-122"/>
                <a:cs typeface="Times New Roman" panose="02020603050405020304" pitchFamily="18" charset="0"/>
              </a:rPr>
              <a:t>豁然开朗的愉悦、兴奋区</a:t>
            </a:r>
            <a:endParaRPr lang="zh-CN" altLang="en-US" dirty="0"/>
          </a:p>
        </p:txBody>
      </p:sp>
      <p:pic>
        <p:nvPicPr>
          <p:cNvPr id="5" name="图片 4">
            <a:hlinkClick r:id="rId1" action="ppaction://hlinksldjump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605505"/>
            <a:ext cx="10058400" cy="562488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5528" y="1965974"/>
            <a:ext cx="1931944" cy="1463026"/>
          </a:xfrm>
          <a:prstGeom prst="rect">
            <a:avLst/>
          </a:prstGeom>
        </p:spPr>
      </p:pic>
      <p:pic>
        <p:nvPicPr>
          <p:cNvPr id="10" name="音效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st="7341.000000" end="6703.7500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33936" y="7043593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: 圆角 5"/>
          <p:cNvSpPr/>
          <p:nvPr/>
        </p:nvSpPr>
        <p:spPr>
          <a:xfrm>
            <a:off x="722910" y="616556"/>
            <a:ext cx="10870587" cy="5624887"/>
          </a:xfrm>
          <a:prstGeom prst="roundRect">
            <a:avLst>
              <a:gd name="adj" fmla="val 3480"/>
            </a:avLst>
          </a:prstGeom>
          <a:solidFill>
            <a:schemeClr val="bg1"/>
          </a:solidFill>
          <a:ln>
            <a:noFill/>
          </a:ln>
          <a:effectLst>
            <a:outerShdw blurRad="215900" algn="ctr" rotWithShape="0">
              <a:srgbClr val="CE8152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zh-CN" sz="1800">
                <a:effectLst/>
                <a:ea typeface="宋体" panose="02010600030101010101" pitchFamily="2" charset="-122"/>
                <a:cs typeface="Times New Roman" panose="02020603050405020304" pitchFamily="18" charset="0"/>
              </a:rPr>
              <a:t>豁然开朗的愉悦、兴奋区</a:t>
            </a:r>
            <a:endParaRPr lang="zh-CN" altLang="en-US" dirty="0"/>
          </a:p>
        </p:txBody>
      </p:sp>
      <p:pic>
        <p:nvPicPr>
          <p:cNvPr id="10" name="音效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77.000000" end="13936.75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9733936" y="7043593"/>
            <a:ext cx="304800" cy="304800"/>
          </a:xfrm>
          <a:prstGeom prst="rect">
            <a:avLst/>
          </a:prstGeom>
        </p:spPr>
      </p:pic>
      <p:pic>
        <p:nvPicPr>
          <p:cNvPr id="3" name="图片 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8848" y="616556"/>
            <a:ext cx="9787191" cy="562488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41670" y="1971209"/>
            <a:ext cx="2312826" cy="14504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/>
        </p:nvSpPr>
        <p:spPr>
          <a:xfrm rot="8978353">
            <a:off x="9443915" y="2291692"/>
            <a:ext cx="1753052" cy="2309551"/>
          </a:xfrm>
          <a:prstGeom prst="rect">
            <a:avLst/>
          </a:prstGeom>
          <a:solidFill>
            <a:schemeClr val="tx1">
              <a:alpha val="63000"/>
            </a:schemeClr>
          </a:solidFill>
          <a:ln>
            <a:noFill/>
          </a:ln>
          <a:effectLst>
            <a:softEdge rad="647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: 圆角 19"/>
          <p:cNvSpPr/>
          <p:nvPr/>
        </p:nvSpPr>
        <p:spPr>
          <a:xfrm>
            <a:off x="914400" y="1200727"/>
            <a:ext cx="10178473" cy="5367139"/>
          </a:xfrm>
          <a:prstGeom prst="roundRect">
            <a:avLst>
              <a:gd name="adj" fmla="val 318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zh-CN" sz="1800">
                <a:effectLst/>
                <a:ea typeface="宋体" panose="02010600030101010101" pitchFamily="2" charset="-122"/>
                <a:cs typeface="Times New Roman" panose="02020603050405020304" pitchFamily="18" charset="0"/>
              </a:rPr>
              <a:t>如果，你可以在所有考试科目中，选择一门学科免考，且自动满分，你会选择哪一科？</a:t>
            </a:r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5800" b="96288" l="9858" r="89814">
                        <a14:foregroundMark x1="35268" y1="15777" x2="32640" y2="50348"/>
                        <a14:foregroundMark x1="32640" y1="50348" x2="12267" y2="61717"/>
                        <a14:foregroundMark x1="12267" y1="61717" x2="9419" y2="87007"/>
                        <a14:foregroundMark x1="9419" y1="87007" x2="32311" y2="99536"/>
                        <a14:foregroundMark x1="32311" y1="99536" x2="87514" y2="96752"/>
                        <a14:foregroundMark x1="87514" y1="96752" x2="88609" y2="55452"/>
                        <a14:foregroundMark x1="75460" y1="51584" x2="72837" y2="50812"/>
                        <a14:foregroundMark x1="81427" y1="53339" x2="75559" y2="51613"/>
                        <a14:foregroundMark x1="82147" y1="53551" x2="81724" y2="53427"/>
                        <a14:foregroundMark x1="83659" y1="53996" x2="82183" y2="53562"/>
                        <a14:foregroundMark x1="88609" y1="55452" x2="86699" y2="54890"/>
                        <a14:foregroundMark x1="69073" y1="45396" x2="61227" y2="34107"/>
                        <a14:foregroundMark x1="72837" y1="50812" x2="69911" y2="46602"/>
                        <a14:foregroundMark x1="61227" y1="34107" x2="59912" y2="7193"/>
                        <a14:foregroundMark x1="56115" y1="6893" x2="45235" y2="6032"/>
                        <a14:foregroundMark x1="59912" y1="7193" x2="56827" y2="6949"/>
                        <a14:foregroundMark x1="41222" y1="10377" x2="35378" y2="16705"/>
                        <a14:foregroundMark x1="45235" y1="6032" x2="42606" y2="8879"/>
                        <a14:foregroundMark x1="35378" y1="16705" x2="34283" y2="19722"/>
                        <a14:foregroundMark x1="29792" y1="54756" x2="13472" y2="81671"/>
                        <a14:foregroundMark x1="13472" y1="81671" x2="19277" y2="66125"/>
                        <a14:foregroundMark x1="28039" y1="65429" x2="35926" y2="66125"/>
                        <a14:foregroundMark x1="44578" y1="68213" x2="54436" y2="62181"/>
                        <a14:foregroundMark x1="31544" y1="80510" x2="41402" y2="77494"/>
                        <a14:foregroundMark x1="33735" y1="83295" x2="38554" y2="81206"/>
                        <a14:foregroundMark x1="16210" y1="79118" x2="20044" y2="73782"/>
                        <a14:foregroundMark x1="20811" y1="78422" x2="20263" y2="81903"/>
                        <a14:foregroundMark x1="51807" y1="76102" x2="53888" y2="75174"/>
                        <a14:foregroundMark x1="43264" y1="72622" x2="46878" y2="82367"/>
                        <a14:foregroundMark x1="30668" y1="88631" x2="33406" y2="81206"/>
                        <a14:foregroundMark x1="38226" y1="80046" x2="39430" y2="80046"/>
                        <a14:foregroundMark x1="34940" y1="82135" x2="39650" y2="78654"/>
                        <a14:foregroundMark x1="64513" y1="69606" x2="68127" y2="57541"/>
                        <a14:foregroundMark x1="61884" y1="62413" x2="61446" y2="96288"/>
                        <a14:foregroundMark x1="61446" y1="96288" x2="71303" y2="72390"/>
                        <a14:foregroundMark x1="71303" y1="72390" x2="67470" y2="61021"/>
                        <a14:foregroundMark x1="79518" y1="64037" x2="78204" y2="96056"/>
                        <a14:foregroundMark x1="78204" y1="96056" x2="88390" y2="79118"/>
                        <a14:foregroundMark x1="88390" y1="79118" x2="81928" y2="67749"/>
                        <a14:backgroundMark x1="40416" y1="6729" x2="39869" y2="9049"/>
                        <a14:backgroundMark x1="56188" y1="6497" x2="57941" y2="928"/>
                        <a14:backgroundMark x1="83571" y1="49884" x2="82694" y2="47796"/>
                        <a14:backgroundMark x1="86199" y1="53364" x2="83680" y2="54060"/>
                        <a14:backgroundMark x1="85433" y1="51508" x2="86309" y2="44084"/>
                        <a14:backgroundMark x1="81380" y1="44316" x2="78861" y2="48260"/>
                        <a14:backgroundMark x1="70537" y1="40139" x2="73165" y2="39443"/>
                        <a14:backgroundMark x1="70865" y1="40371" x2="74589" y2="32715"/>
                        <a14:backgroundMark x1="76561" y1="45244" x2="76999" y2="38747"/>
                        <a14:backgroundMark x1="83242" y1="47100" x2="84118" y2="4013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67656" y="207733"/>
            <a:ext cx="4131358" cy="198598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15" b="89911" l="9878" r="89970">
                        <a14:foregroundMark x1="50456" y1="5211" x2="36474" y2="6098"/>
                        <a14:foregroundMark x1="36474" y1="6098" x2="56535" y2="11752"/>
                        <a14:foregroundMark x1="56535" y1="11752" x2="68237" y2="9867"/>
                        <a14:foregroundMark x1="68237" y1="9867" x2="55167" y2="3215"/>
                        <a14:foregroundMark x1="55167" y1="3215" x2="45289" y2="3769"/>
                        <a14:foregroundMark x1="83435" y1="40022" x2="80395" y2="46674"/>
                        <a14:foregroundMark x1="80395" y1="46674" x2="88450" y2="42794"/>
                        <a14:foregroundMark x1="88450" y1="42794" x2="82523" y2="40244"/>
                        <a14:foregroundMark x1="25836" y1="55211" x2="16717" y2="57871"/>
                        <a14:foregroundMark x1="16717" y1="57871" x2="32827" y2="58869"/>
                        <a14:foregroundMark x1="32827" y1="58869" x2="27964" y2="53215"/>
                        <a14:foregroundMark x1="13526" y1="20843" x2="22644" y2="22838"/>
                        <a14:foregroundMark x1="22644" y1="22838" x2="13830" y2="19845"/>
                        <a14:foregroundMark x1="14134" y1="20621" x2="21125" y2="25831"/>
                        <a14:foregroundMark x1="21125" y1="25831" x2="25836" y2="24612"/>
                        <a14:foregroundMark x1="15198" y1="22949" x2="15046" y2="22506"/>
                        <a14:foregroundMark x1="12158" y1="21729" x2="13374" y2="20953"/>
                        <a14:foregroundMark x1="12614" y1="20953" x2="12158" y2="21175"/>
                        <a14:foregroundMark x1="12158" y1="21175" x2="14742" y2="207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7442"/>
          <a:stretch>
            <a:fillRect/>
          </a:stretch>
        </p:blipFill>
        <p:spPr bwMode="auto">
          <a:xfrm>
            <a:off x="1175904" y="2411478"/>
            <a:ext cx="4310496" cy="3696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本框 4"/>
          <p:cNvSpPr txBox="1"/>
          <p:nvPr/>
        </p:nvSpPr>
        <p:spPr>
          <a:xfrm>
            <a:off x="5835015" y="3220720"/>
            <a:ext cx="5257800" cy="3213100"/>
          </a:xfrm>
          <a:prstGeom prst="rect">
            <a:avLst/>
          </a:prstGeom>
          <a:noFill/>
          <a:ln w="19050">
            <a:solidFill>
              <a:schemeClr val="tx1"/>
            </a:solidFill>
            <a:prstDash val="dashDot"/>
          </a:ln>
        </p:spPr>
        <p:txBody>
          <a:bodyPr wrap="square" rtlCol="0">
            <a:noAutofit/>
          </a:bodyPr>
          <a:lstStyle/>
          <a:p>
            <a:pPr algn="l"/>
            <a:endParaRPr lang="zh-CN" altLang="en-US" dirty="0"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835015" y="3152775"/>
            <a:ext cx="5277485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600" b="1" dirty="0">
                <a:latin typeface="黑体" panose="02010609060101010101" charset="-122"/>
                <a:ea typeface="黑体" panose="02010609060101010101" charset="-122"/>
                <a:cs typeface="Times New Roman" panose="02020603050405020304" pitchFamily="18" charset="0"/>
              </a:rPr>
              <a:t>如果，</a:t>
            </a:r>
            <a:r>
              <a:rPr lang="zh-CN" altLang="zh-CN" sz="3600" b="1" dirty="0">
                <a:latin typeface="黑体" panose="02010609060101010101" charset="-122"/>
                <a:ea typeface="黑体" panose="02010609060101010101" charset="-122"/>
                <a:cs typeface="Times New Roman" panose="02020603050405020304" pitchFamily="18" charset="0"/>
              </a:rPr>
              <a:t>你可以在所有学习科目中，选择一门学科</a:t>
            </a:r>
            <a:r>
              <a:rPr lang="zh-CN" altLang="zh-CN" sz="3600" b="1" dirty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Times New Roman" panose="02020603050405020304" pitchFamily="18" charset="0"/>
              </a:rPr>
              <a:t>免考</a:t>
            </a:r>
            <a:r>
              <a:rPr lang="zh-CN" altLang="zh-CN" sz="3600" b="1" dirty="0">
                <a:latin typeface="黑体" panose="02010609060101010101" charset="-122"/>
                <a:ea typeface="黑体" panose="02010609060101010101" charset="-122"/>
                <a:cs typeface="Times New Roman" panose="02020603050405020304" pitchFamily="18" charset="0"/>
              </a:rPr>
              <a:t>，且自动</a:t>
            </a:r>
            <a:r>
              <a:rPr lang="zh-CN" altLang="zh-CN" sz="3600" b="1" dirty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Times New Roman" panose="02020603050405020304" pitchFamily="18" charset="0"/>
              </a:rPr>
              <a:t>满分</a:t>
            </a:r>
            <a:r>
              <a:rPr lang="zh-CN" altLang="zh-CN" sz="3600" b="1" dirty="0">
                <a:latin typeface="黑体" panose="02010609060101010101" charset="-122"/>
                <a:ea typeface="黑体" panose="02010609060101010101" charset="-122"/>
                <a:cs typeface="Times New Roman" panose="02020603050405020304" pitchFamily="18" charset="0"/>
              </a:rPr>
              <a:t>，你会选择哪一科？</a:t>
            </a:r>
            <a:endParaRPr lang="zh-CN" altLang="zh-CN" sz="3600" b="1" dirty="0">
              <a:latin typeface="黑体" panose="02010609060101010101" charset="-122"/>
              <a:ea typeface="黑体" panose="02010609060101010101" charset="-122"/>
              <a:cs typeface="Times New Roman" panose="02020603050405020304" pitchFamily="18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2882" y="4946977"/>
            <a:ext cx="646922" cy="240844"/>
          </a:xfrm>
          <a:prstGeom prst="rect">
            <a:avLst/>
          </a:prstGeom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154" b="90000" l="10000" r="90000">
                        <a14:foregroundMark x1="32308" y1="15769" x2="25769" y2="86154"/>
                        <a14:foregroundMark x1="25769" y1="86154" x2="65000" y2="95769"/>
                        <a14:foregroundMark x1="65000" y1="95769" x2="66154" y2="72692"/>
                        <a14:foregroundMark x1="66154" y1="72692" x2="81538" y2="46538"/>
                        <a14:foregroundMark x1="81538" y1="46538" x2="68846" y2="16538"/>
                        <a14:foregroundMark x1="68846" y1="16538" x2="50000" y2="6154"/>
                        <a14:foregroundMark x1="50000" y1="6154" x2="33077" y2="19615"/>
                        <a14:foregroundMark x1="33077" y1="19615" x2="33077" y2="207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512" y="1084137"/>
            <a:ext cx="2136811" cy="2136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狼人杀前奏mp3">
            <a:hlinkClick r:id="" action="ppaction://media"/>
          </p:cNvPr>
          <p:cNvPicPr/>
          <p:nvPr>
            <a:audi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98510" y="1467485"/>
            <a:ext cx="412750" cy="4127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2" dur="144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3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 bldLvl="0" animBg="1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/>
        </p:nvSpPr>
        <p:spPr>
          <a:xfrm rot="8978353">
            <a:off x="9443915" y="2291692"/>
            <a:ext cx="1753052" cy="2309551"/>
          </a:xfrm>
          <a:prstGeom prst="rect">
            <a:avLst/>
          </a:prstGeom>
          <a:solidFill>
            <a:schemeClr val="tx1">
              <a:alpha val="63000"/>
            </a:schemeClr>
          </a:solidFill>
          <a:ln>
            <a:noFill/>
          </a:ln>
          <a:effectLst>
            <a:softEdge rad="647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: 圆角 19"/>
          <p:cNvSpPr/>
          <p:nvPr/>
        </p:nvSpPr>
        <p:spPr>
          <a:xfrm>
            <a:off x="895739" y="1194507"/>
            <a:ext cx="10178473" cy="5367139"/>
          </a:xfrm>
          <a:prstGeom prst="roundRect">
            <a:avLst>
              <a:gd name="adj" fmla="val 318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zh-CN" sz="1800">
                <a:effectLst/>
                <a:ea typeface="宋体" panose="02010600030101010101" pitchFamily="2" charset="-122"/>
                <a:cs typeface="Times New Roman" panose="02020603050405020304" pitchFamily="18" charset="0"/>
              </a:rPr>
              <a:t>如果，你可以在所有考试科目中，选择一门学科免考，且自动满分，你会选择哪一科？</a:t>
            </a:r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5800" b="96288" l="9858" r="89814">
                        <a14:foregroundMark x1="35268" y1="15777" x2="32640" y2="50348"/>
                        <a14:foregroundMark x1="32640" y1="50348" x2="12267" y2="61717"/>
                        <a14:foregroundMark x1="12267" y1="61717" x2="9419" y2="87007"/>
                        <a14:foregroundMark x1="9419" y1="87007" x2="32311" y2="99536"/>
                        <a14:foregroundMark x1="32311" y1="99536" x2="87514" y2="96752"/>
                        <a14:foregroundMark x1="87514" y1="96752" x2="88609" y2="55452"/>
                        <a14:foregroundMark x1="75460" y1="51584" x2="72837" y2="50812"/>
                        <a14:foregroundMark x1="81427" y1="53339" x2="75559" y2="51613"/>
                        <a14:foregroundMark x1="82147" y1="53551" x2="81724" y2="53427"/>
                        <a14:foregroundMark x1="83659" y1="53996" x2="82183" y2="53562"/>
                        <a14:foregroundMark x1="88609" y1="55452" x2="86699" y2="54890"/>
                        <a14:foregroundMark x1="69073" y1="45396" x2="61227" y2="34107"/>
                        <a14:foregroundMark x1="72837" y1="50812" x2="69911" y2="46602"/>
                        <a14:foregroundMark x1="61227" y1="34107" x2="59912" y2="7193"/>
                        <a14:foregroundMark x1="56115" y1="6893" x2="45235" y2="6032"/>
                        <a14:foregroundMark x1="59912" y1="7193" x2="56827" y2="6949"/>
                        <a14:foregroundMark x1="41222" y1="10377" x2="35378" y2="16705"/>
                        <a14:foregroundMark x1="45235" y1="6032" x2="42606" y2="8879"/>
                        <a14:foregroundMark x1="35378" y1="16705" x2="34283" y2="19722"/>
                        <a14:foregroundMark x1="29792" y1="54756" x2="13472" y2="81671"/>
                        <a14:foregroundMark x1="13472" y1="81671" x2="19277" y2="66125"/>
                        <a14:foregroundMark x1="28039" y1="65429" x2="35926" y2="66125"/>
                        <a14:foregroundMark x1="44578" y1="68213" x2="54436" y2="62181"/>
                        <a14:foregroundMark x1="31544" y1="80510" x2="41402" y2="77494"/>
                        <a14:foregroundMark x1="33735" y1="83295" x2="38554" y2="81206"/>
                        <a14:foregroundMark x1="16210" y1="79118" x2="20044" y2="73782"/>
                        <a14:foregroundMark x1="20811" y1="78422" x2="20263" y2="81903"/>
                        <a14:foregroundMark x1="51807" y1="76102" x2="53888" y2="75174"/>
                        <a14:foregroundMark x1="43264" y1="72622" x2="46878" y2="82367"/>
                        <a14:foregroundMark x1="30668" y1="88631" x2="33406" y2="81206"/>
                        <a14:foregroundMark x1="38226" y1="80046" x2="39430" y2="80046"/>
                        <a14:foregroundMark x1="34940" y1="82135" x2="39650" y2="78654"/>
                        <a14:foregroundMark x1="64513" y1="69606" x2="68127" y2="57541"/>
                        <a14:foregroundMark x1="61884" y1="62413" x2="61446" y2="96288"/>
                        <a14:foregroundMark x1="61446" y1="96288" x2="71303" y2="72390"/>
                        <a14:foregroundMark x1="71303" y1="72390" x2="67470" y2="61021"/>
                        <a14:foregroundMark x1="79518" y1="64037" x2="78204" y2="96056"/>
                        <a14:foregroundMark x1="78204" y1="96056" x2="88390" y2="79118"/>
                        <a14:foregroundMark x1="88390" y1="79118" x2="81928" y2="67749"/>
                        <a14:backgroundMark x1="40416" y1="6729" x2="39869" y2="9049"/>
                        <a14:backgroundMark x1="56188" y1="6497" x2="57941" y2="928"/>
                        <a14:backgroundMark x1="83571" y1="49884" x2="82694" y2="47796"/>
                        <a14:backgroundMark x1="86199" y1="53364" x2="83680" y2="54060"/>
                        <a14:backgroundMark x1="85433" y1="51508" x2="86309" y2="44084"/>
                        <a14:backgroundMark x1="81380" y1="44316" x2="78861" y2="48260"/>
                        <a14:backgroundMark x1="70537" y1="40139" x2="73165" y2="39443"/>
                        <a14:backgroundMark x1="70865" y1="40371" x2="74589" y2="32715"/>
                        <a14:backgroundMark x1="76561" y1="45244" x2="76999" y2="38747"/>
                        <a14:backgroundMark x1="83242" y1="47100" x2="84118" y2="4013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67656" y="207733"/>
            <a:ext cx="4131358" cy="1985988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107940" y="3220720"/>
            <a:ext cx="5966460" cy="3340100"/>
          </a:xfrm>
          <a:prstGeom prst="rect">
            <a:avLst/>
          </a:prstGeom>
          <a:noFill/>
          <a:ln w="19050">
            <a:solidFill>
              <a:schemeClr val="tx1"/>
            </a:solidFill>
            <a:prstDash val="dashDot"/>
          </a:ln>
        </p:spPr>
        <p:txBody>
          <a:bodyPr wrap="square" rtlCol="0">
            <a:noAutofit/>
          </a:bodyPr>
          <a:lstStyle/>
          <a:p>
            <a:pPr algn="l"/>
            <a:endParaRPr lang="zh-CN" altLang="en-US" dirty="0"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200650" y="3220720"/>
            <a:ext cx="6084570" cy="34918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zh-CN" sz="3600" b="1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如果，你有一颗</a:t>
            </a:r>
            <a:r>
              <a:rPr lang="zh-CN" altLang="en-US" sz="3600" b="1" dirty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“</a:t>
            </a:r>
            <a:r>
              <a:rPr lang="zh-CN" altLang="zh-CN" sz="3600" b="1" dirty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解药</a:t>
            </a:r>
            <a:r>
              <a:rPr lang="zh-CN" altLang="en-US" sz="3600" b="1" dirty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”</a:t>
            </a:r>
            <a:r>
              <a:rPr lang="zh-CN" altLang="zh-CN" sz="3600" b="1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，可以解救一门</a:t>
            </a:r>
            <a:r>
              <a:rPr lang="zh-CN" altLang="en-US" sz="3600" b="1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学习效果</a:t>
            </a:r>
            <a:r>
              <a:rPr lang="zh-CN" altLang="zh-CN" sz="3600" b="1" dirty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最不满意学科</a:t>
            </a:r>
            <a:r>
              <a:rPr lang="zh-CN" altLang="zh-CN" sz="3600" b="1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，</a:t>
            </a:r>
            <a:r>
              <a:rPr lang="zh-CN" altLang="en-US" sz="3600" b="1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使之达到</a:t>
            </a:r>
            <a:r>
              <a:rPr lang="zh-CN" altLang="en-US" sz="3600" b="1" dirty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理想状态</a:t>
            </a:r>
            <a:r>
              <a:rPr lang="zh-CN" altLang="en-US" sz="3600" b="1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，</a:t>
            </a:r>
            <a:r>
              <a:rPr lang="zh-CN" altLang="zh-CN" sz="3600" b="1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你选择解救哪一科</a:t>
            </a:r>
            <a:r>
              <a:rPr lang="zh-CN" altLang="zh-CN" sz="3600" b="1" dirty="0">
                <a:effectLst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？</a:t>
            </a:r>
            <a:endParaRPr lang="zh-CN" altLang="zh-CN" sz="3600" b="1" dirty="0">
              <a:effectLst/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8408" y="2611108"/>
            <a:ext cx="2610075" cy="268120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10" b="89790" l="5350" r="96708">
                        <a14:foregroundMark x1="30453" y1="40541" x2="3704" y2="80480"/>
                        <a14:foregroundMark x1="3704" y1="80480" x2="67901" y2="77477"/>
                        <a14:foregroundMark x1="67901" y1="77477" x2="96708" y2="43544"/>
                        <a14:foregroundMark x1="96708" y1="43544" x2="46914" y2="22823"/>
                        <a14:foregroundMark x1="46914" y1="22823" x2="25926" y2="49249"/>
                        <a14:foregroundMark x1="25926" y1="49249" x2="25926" y2="49249"/>
                        <a14:foregroundMark x1="47325" y1="47447" x2="44444" y2="51351"/>
                        <a14:foregroundMark x1="56379" y1="42042" x2="26749" y2="69670"/>
                        <a14:foregroundMark x1="26749" y1="69670" x2="55144" y2="33333"/>
                        <a14:foregroundMark x1="55144" y1="33333" x2="54733" y2="33033"/>
                        <a14:foregroundMark x1="57613" y1="33934" x2="34156" y2="58859"/>
                        <a14:foregroundMark x1="34156" y1="58859" x2="68313" y2="33634"/>
                        <a14:foregroundMark x1="68313" y1="33634" x2="63374" y2="26727"/>
                        <a14:foregroundMark x1="32922" y1="47447" x2="45679" y2="81081"/>
                        <a14:foregroundMark x1="45679" y1="81081" x2="44033" y2="45946"/>
                        <a14:foregroundMark x1="22222" y1="83183" x2="31276" y2="81982"/>
                        <a14:foregroundMark x1="27572" y1="80180" x2="28395" y2="74474"/>
                        <a14:foregroundMark x1="19753" y1="49850" x2="5350" y2="83483"/>
                        <a14:foregroundMark x1="5350" y1="83483" x2="21399" y2="53153"/>
                        <a14:foregroundMark x1="21399" y1="53153" x2="21399" y2="51952"/>
                        <a14:foregroundMark x1="78601" y1="11712" x2="71605" y2="11712"/>
                        <a14:foregroundMark x1="73663" y1="11712" x2="77778" y2="12613"/>
                        <a14:foregroundMark x1="87654" y1="21622" x2="79424" y2="18018"/>
                        <a14:foregroundMark x1="31687" y1="88288" x2="35391" y2="86486"/>
                        <a14:foregroundMark x1="87243" y1="15916" x2="88066" y2="1471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53883" y="4190069"/>
            <a:ext cx="1108923" cy="1519634"/>
          </a:xfrm>
          <a:prstGeom prst="rect">
            <a:avLst/>
          </a:prstGeom>
        </p:spPr>
      </p:pic>
      <p:pic>
        <p:nvPicPr>
          <p:cNvPr id="14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154" b="90000" l="10000" r="90000">
                        <a14:foregroundMark x1="32308" y1="15769" x2="25769" y2="86154"/>
                        <a14:foregroundMark x1="25769" y1="86154" x2="65000" y2="95769"/>
                        <a14:foregroundMark x1="65000" y1="95769" x2="66154" y2="72692"/>
                        <a14:foregroundMark x1="66154" y1="72692" x2="81538" y2="46538"/>
                        <a14:foregroundMark x1="81538" y1="46538" x2="68846" y2="16538"/>
                        <a14:foregroundMark x1="68846" y1="16538" x2="50000" y2="6154"/>
                        <a14:foregroundMark x1="50000" y1="6154" x2="33077" y2="19615"/>
                        <a14:foregroundMark x1="33077" y1="19615" x2="33077" y2="207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512" y="1084137"/>
            <a:ext cx="2136811" cy="2136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狼人杀前奏mp3">
            <a:hlinkClick r:id="" action="ppaction://media"/>
          </p:cNvPr>
          <p:cNvPicPr/>
          <p:nvPr>
            <a:audi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98485" y="1594485"/>
            <a:ext cx="412750" cy="4127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44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/>
        </p:nvSpPr>
        <p:spPr>
          <a:xfrm rot="8978353">
            <a:off x="9443915" y="2291692"/>
            <a:ext cx="1753052" cy="2309551"/>
          </a:xfrm>
          <a:prstGeom prst="rect">
            <a:avLst/>
          </a:prstGeom>
          <a:solidFill>
            <a:schemeClr val="tx1">
              <a:alpha val="63000"/>
            </a:schemeClr>
          </a:solidFill>
          <a:ln>
            <a:noFill/>
          </a:ln>
          <a:effectLst>
            <a:softEdge rad="647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: 圆角 19"/>
          <p:cNvSpPr/>
          <p:nvPr/>
        </p:nvSpPr>
        <p:spPr>
          <a:xfrm>
            <a:off x="895739" y="1194507"/>
            <a:ext cx="10178473" cy="5367139"/>
          </a:xfrm>
          <a:prstGeom prst="roundRect">
            <a:avLst>
              <a:gd name="adj" fmla="val 318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zh-CN" sz="1800">
                <a:effectLst/>
                <a:ea typeface="宋体" panose="02010600030101010101" pitchFamily="2" charset="-122"/>
                <a:cs typeface="Times New Roman" panose="02020603050405020304" pitchFamily="18" charset="0"/>
              </a:rPr>
              <a:t>如果，你可以在所有考试科目中，选择一门学科免考，且自动满分，你会选择哪一科？</a:t>
            </a:r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5800" b="96288" l="9858" r="89814">
                        <a14:foregroundMark x1="35268" y1="15777" x2="32640" y2="50348"/>
                        <a14:foregroundMark x1="32640" y1="50348" x2="12267" y2="61717"/>
                        <a14:foregroundMark x1="12267" y1="61717" x2="9419" y2="87007"/>
                        <a14:foregroundMark x1="9419" y1="87007" x2="32311" y2="99536"/>
                        <a14:foregroundMark x1="32311" y1="99536" x2="87514" y2="96752"/>
                        <a14:foregroundMark x1="87514" y1="96752" x2="88609" y2="55452"/>
                        <a14:foregroundMark x1="75460" y1="51584" x2="72837" y2="50812"/>
                        <a14:foregroundMark x1="81427" y1="53339" x2="75559" y2="51613"/>
                        <a14:foregroundMark x1="82147" y1="53551" x2="81724" y2="53427"/>
                        <a14:foregroundMark x1="83659" y1="53996" x2="82183" y2="53562"/>
                        <a14:foregroundMark x1="88609" y1="55452" x2="86699" y2="54890"/>
                        <a14:foregroundMark x1="69073" y1="45396" x2="61227" y2="34107"/>
                        <a14:foregroundMark x1="72837" y1="50812" x2="69911" y2="46602"/>
                        <a14:foregroundMark x1="61227" y1="34107" x2="59912" y2="7193"/>
                        <a14:foregroundMark x1="56115" y1="6893" x2="45235" y2="6032"/>
                        <a14:foregroundMark x1="59912" y1="7193" x2="56827" y2="6949"/>
                        <a14:foregroundMark x1="41222" y1="10377" x2="35378" y2="16705"/>
                        <a14:foregroundMark x1="45235" y1="6032" x2="42606" y2="8879"/>
                        <a14:foregroundMark x1="35378" y1="16705" x2="34283" y2="19722"/>
                        <a14:foregroundMark x1="29792" y1="54756" x2="13472" y2="81671"/>
                        <a14:foregroundMark x1="13472" y1="81671" x2="19277" y2="66125"/>
                        <a14:foregroundMark x1="28039" y1="65429" x2="35926" y2="66125"/>
                        <a14:foregroundMark x1="44578" y1="68213" x2="54436" y2="62181"/>
                        <a14:foregroundMark x1="31544" y1="80510" x2="41402" y2="77494"/>
                        <a14:foregroundMark x1="33735" y1="83295" x2="38554" y2="81206"/>
                        <a14:foregroundMark x1="16210" y1="79118" x2="20044" y2="73782"/>
                        <a14:foregroundMark x1="20811" y1="78422" x2="20263" y2="81903"/>
                        <a14:foregroundMark x1="51807" y1="76102" x2="53888" y2="75174"/>
                        <a14:foregroundMark x1="43264" y1="72622" x2="46878" y2="82367"/>
                        <a14:foregroundMark x1="30668" y1="88631" x2="33406" y2="81206"/>
                        <a14:foregroundMark x1="38226" y1="80046" x2="39430" y2="80046"/>
                        <a14:foregroundMark x1="34940" y1="82135" x2="39650" y2="78654"/>
                        <a14:foregroundMark x1="64513" y1="69606" x2="68127" y2="57541"/>
                        <a14:foregroundMark x1="61884" y1="62413" x2="61446" y2="96288"/>
                        <a14:foregroundMark x1="61446" y1="96288" x2="71303" y2="72390"/>
                        <a14:foregroundMark x1="71303" y1="72390" x2="67470" y2="61021"/>
                        <a14:foregroundMark x1="79518" y1="64037" x2="78204" y2="96056"/>
                        <a14:foregroundMark x1="78204" y1="96056" x2="88390" y2="79118"/>
                        <a14:foregroundMark x1="88390" y1="79118" x2="81928" y2="67749"/>
                        <a14:backgroundMark x1="40416" y1="6729" x2="39869" y2="9049"/>
                        <a14:backgroundMark x1="56188" y1="6497" x2="57941" y2="928"/>
                        <a14:backgroundMark x1="83571" y1="49884" x2="82694" y2="47796"/>
                        <a14:backgroundMark x1="86199" y1="53364" x2="83680" y2="54060"/>
                        <a14:backgroundMark x1="85433" y1="51508" x2="86309" y2="44084"/>
                        <a14:backgroundMark x1="81380" y1="44316" x2="78861" y2="48260"/>
                        <a14:backgroundMark x1="70537" y1="40139" x2="73165" y2="39443"/>
                        <a14:backgroundMark x1="70865" y1="40371" x2="74589" y2="32715"/>
                        <a14:backgroundMark x1="76561" y1="45244" x2="76999" y2="38747"/>
                        <a14:backgroundMark x1="83242" y1="47100" x2="84118" y2="4013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67656" y="207733"/>
            <a:ext cx="4131358" cy="1985988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52110" y="3331845"/>
            <a:ext cx="5368290" cy="3148330"/>
          </a:xfrm>
          <a:prstGeom prst="rect">
            <a:avLst/>
          </a:prstGeom>
          <a:noFill/>
          <a:ln w="19050">
            <a:solidFill>
              <a:schemeClr val="tx1"/>
            </a:solidFill>
            <a:prstDash val="dashDot"/>
          </a:ln>
        </p:spPr>
        <p:txBody>
          <a:bodyPr wrap="square" rtlCol="0">
            <a:noAutofit/>
          </a:bodyPr>
          <a:lstStyle/>
          <a:p>
            <a:pPr algn="l"/>
            <a:endParaRPr lang="zh-CN" altLang="en-US" dirty="0"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419725" y="3220720"/>
            <a:ext cx="5400675" cy="34594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0" algn="just">
              <a:lnSpc>
                <a:spcPct val="150000"/>
              </a:lnSpc>
            </a:pPr>
            <a:r>
              <a:rPr lang="zh-CN" altLang="zh-CN" sz="3600" b="1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如果你有一瓶</a:t>
            </a:r>
            <a:r>
              <a:rPr lang="zh-CN" altLang="en-US" sz="3600" b="1" dirty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“</a:t>
            </a:r>
            <a:r>
              <a:rPr lang="zh-CN" altLang="zh-CN" sz="3600" b="1" dirty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清新药水</a:t>
            </a:r>
            <a:r>
              <a:rPr lang="en-US" altLang="zh-CN" sz="3600" b="1" dirty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”</a:t>
            </a:r>
            <a:r>
              <a:rPr lang="zh-CN" altLang="zh-CN" sz="3600" b="1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，可以清除一个</a:t>
            </a:r>
            <a:r>
              <a:rPr lang="zh-CN" altLang="zh-CN" sz="3600" b="1" dirty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目前最困扰你的学习问题</a:t>
            </a:r>
            <a:r>
              <a:rPr lang="zh-CN" altLang="zh-CN" sz="3600" b="1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，你会选择用在哪里呢？</a:t>
            </a:r>
            <a:endParaRPr lang="zh-CN" altLang="zh-CN" sz="3600" b="1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07" b="99344" l="10000" r="90000">
                        <a14:foregroundMark x1="29836" y1="7869" x2="10656" y2="79180"/>
                        <a14:foregroundMark x1="10656" y1="79180" x2="17049" y2="99016"/>
                        <a14:foregroundMark x1="17049" y1="99016" x2="83443" y2="90164"/>
                        <a14:foregroundMark x1="83443" y1="90164" x2="88852" y2="62295"/>
                        <a14:foregroundMark x1="88852" y1="62295" x2="75246" y2="40820"/>
                        <a14:foregroundMark x1="75246" y1="40820" x2="71803" y2="18197"/>
                        <a14:foregroundMark x1="71803" y1="18197" x2="55574" y2="4262"/>
                        <a14:foregroundMark x1="55574" y1="4262" x2="32623" y2="3770"/>
                        <a14:foregroundMark x1="32623" y1="3770" x2="25574" y2="9836"/>
                        <a14:foregroundMark x1="25410" y1="84590" x2="51803" y2="99344"/>
                        <a14:foregroundMark x1="51803" y1="99344" x2="25902" y2="842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07633">
            <a:off x="1741519" y="2691009"/>
            <a:ext cx="2674094" cy="2674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154" b="90000" l="10000" r="90000">
                        <a14:foregroundMark x1="32308" y1="15769" x2="25769" y2="86154"/>
                        <a14:foregroundMark x1="25769" y1="86154" x2="65000" y2="95769"/>
                        <a14:foregroundMark x1="65000" y1="95769" x2="66154" y2="72692"/>
                        <a14:foregroundMark x1="66154" y1="72692" x2="81538" y2="46538"/>
                        <a14:foregroundMark x1="81538" y1="46538" x2="68846" y2="16538"/>
                        <a14:foregroundMark x1="68846" y1="16538" x2="50000" y2="6154"/>
                        <a14:foregroundMark x1="50000" y1="6154" x2="33077" y2="19615"/>
                        <a14:foregroundMark x1="33077" y1="19615" x2="33077" y2="207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512" y="1084137"/>
            <a:ext cx="2136811" cy="2136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狼人杀前奏mp3">
            <a:hlinkClick r:id="" action="ppaction://media"/>
          </p:cNvPr>
          <p:cNvPicPr/>
          <p:nvPr>
            <a:audi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98485" y="1478915"/>
            <a:ext cx="412750" cy="4127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44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/>
        </p:nvSpPr>
        <p:spPr>
          <a:xfrm rot="8978353">
            <a:off x="9443915" y="2291692"/>
            <a:ext cx="1753052" cy="2309551"/>
          </a:xfrm>
          <a:prstGeom prst="rect">
            <a:avLst/>
          </a:prstGeom>
          <a:solidFill>
            <a:schemeClr val="tx1">
              <a:alpha val="63000"/>
            </a:schemeClr>
          </a:solidFill>
          <a:ln>
            <a:noFill/>
          </a:ln>
          <a:effectLst>
            <a:softEdge rad="647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: 圆角 19"/>
          <p:cNvSpPr/>
          <p:nvPr/>
        </p:nvSpPr>
        <p:spPr>
          <a:xfrm>
            <a:off x="837623" y="1194507"/>
            <a:ext cx="10178473" cy="5367139"/>
          </a:xfrm>
          <a:prstGeom prst="roundRect">
            <a:avLst>
              <a:gd name="adj" fmla="val 318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zh-CN" sz="1800">
                <a:effectLst/>
                <a:ea typeface="宋体" panose="02010600030101010101" pitchFamily="2" charset="-122"/>
                <a:cs typeface="Times New Roman" panose="02020603050405020304" pitchFamily="18" charset="0"/>
              </a:rPr>
              <a:t>如果，你可以在所有考试科目中，选择一门学科免考，且自动满分，你会选择哪一科？</a:t>
            </a:r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5800" b="96288" l="9858" r="89814">
                        <a14:foregroundMark x1="35268" y1="15777" x2="32640" y2="50348"/>
                        <a14:foregroundMark x1="32640" y1="50348" x2="12267" y2="61717"/>
                        <a14:foregroundMark x1="12267" y1="61717" x2="9419" y2="87007"/>
                        <a14:foregroundMark x1="9419" y1="87007" x2="32311" y2="99536"/>
                        <a14:foregroundMark x1="32311" y1="99536" x2="87514" y2="96752"/>
                        <a14:foregroundMark x1="87514" y1="96752" x2="88609" y2="55452"/>
                        <a14:foregroundMark x1="75460" y1="51584" x2="72837" y2="50812"/>
                        <a14:foregroundMark x1="81427" y1="53339" x2="75559" y2="51613"/>
                        <a14:foregroundMark x1="82147" y1="53551" x2="81724" y2="53427"/>
                        <a14:foregroundMark x1="83659" y1="53996" x2="82183" y2="53562"/>
                        <a14:foregroundMark x1="88609" y1="55452" x2="86699" y2="54890"/>
                        <a14:foregroundMark x1="69073" y1="45396" x2="61227" y2="34107"/>
                        <a14:foregroundMark x1="72837" y1="50812" x2="69911" y2="46602"/>
                        <a14:foregroundMark x1="61227" y1="34107" x2="59912" y2="7193"/>
                        <a14:foregroundMark x1="56115" y1="6893" x2="45235" y2="6032"/>
                        <a14:foregroundMark x1="59912" y1="7193" x2="56827" y2="6949"/>
                        <a14:foregroundMark x1="41222" y1="10377" x2="35378" y2="16705"/>
                        <a14:foregroundMark x1="45235" y1="6032" x2="42606" y2="8879"/>
                        <a14:foregroundMark x1="35378" y1="16705" x2="34283" y2="19722"/>
                        <a14:foregroundMark x1="29792" y1="54756" x2="13472" y2="81671"/>
                        <a14:foregroundMark x1="13472" y1="81671" x2="19277" y2="66125"/>
                        <a14:foregroundMark x1="28039" y1="65429" x2="35926" y2="66125"/>
                        <a14:foregroundMark x1="44578" y1="68213" x2="54436" y2="62181"/>
                        <a14:foregroundMark x1="31544" y1="80510" x2="41402" y2="77494"/>
                        <a14:foregroundMark x1="33735" y1="83295" x2="38554" y2="81206"/>
                        <a14:foregroundMark x1="16210" y1="79118" x2="20044" y2="73782"/>
                        <a14:foregroundMark x1="20811" y1="78422" x2="20263" y2="81903"/>
                        <a14:foregroundMark x1="51807" y1="76102" x2="53888" y2="75174"/>
                        <a14:foregroundMark x1="43264" y1="72622" x2="46878" y2="82367"/>
                        <a14:foregroundMark x1="30668" y1="88631" x2="33406" y2="81206"/>
                        <a14:foregroundMark x1="38226" y1="80046" x2="39430" y2="80046"/>
                        <a14:foregroundMark x1="34940" y1="82135" x2="39650" y2="78654"/>
                        <a14:foregroundMark x1="64513" y1="69606" x2="68127" y2="57541"/>
                        <a14:foregroundMark x1="61884" y1="62413" x2="61446" y2="96288"/>
                        <a14:foregroundMark x1="61446" y1="96288" x2="71303" y2="72390"/>
                        <a14:foregroundMark x1="71303" y1="72390" x2="67470" y2="61021"/>
                        <a14:foregroundMark x1="79518" y1="64037" x2="78204" y2="96056"/>
                        <a14:foregroundMark x1="78204" y1="96056" x2="88390" y2="79118"/>
                        <a14:foregroundMark x1="88390" y1="79118" x2="81928" y2="67749"/>
                        <a14:backgroundMark x1="40416" y1="6729" x2="39869" y2="9049"/>
                        <a14:backgroundMark x1="56188" y1="6497" x2="57941" y2="928"/>
                        <a14:backgroundMark x1="83571" y1="49884" x2="82694" y2="47796"/>
                        <a14:backgroundMark x1="86199" y1="53364" x2="83680" y2="54060"/>
                        <a14:backgroundMark x1="85433" y1="51508" x2="86309" y2="44084"/>
                        <a14:backgroundMark x1="81380" y1="44316" x2="78861" y2="48260"/>
                        <a14:backgroundMark x1="70537" y1="40139" x2="73165" y2="39443"/>
                        <a14:backgroundMark x1="70865" y1="40371" x2="74589" y2="32715"/>
                        <a14:backgroundMark x1="76561" y1="45244" x2="76999" y2="38747"/>
                        <a14:backgroundMark x1="83242" y1="47100" x2="84118" y2="4013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67656" y="207733"/>
            <a:ext cx="4131358" cy="1985988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07" b="99344" l="10000" r="90000">
                        <a14:foregroundMark x1="29836" y1="7869" x2="10656" y2="79180"/>
                        <a14:foregroundMark x1="10656" y1="79180" x2="17049" y2="99016"/>
                        <a14:foregroundMark x1="17049" y1="99016" x2="83443" y2="90164"/>
                        <a14:foregroundMark x1="83443" y1="90164" x2="88852" y2="62295"/>
                        <a14:foregroundMark x1="88852" y1="62295" x2="75246" y2="40820"/>
                        <a14:foregroundMark x1="75246" y1="40820" x2="71803" y2="18197"/>
                        <a14:foregroundMark x1="71803" y1="18197" x2="55574" y2="4262"/>
                        <a14:foregroundMark x1="55574" y1="4262" x2="32623" y2="3770"/>
                        <a14:foregroundMark x1="32623" y1="3770" x2="25574" y2="9836"/>
                        <a14:foregroundMark x1="25410" y1="84590" x2="51803" y2="99344"/>
                        <a14:foregroundMark x1="51803" y1="99344" x2="25902" y2="842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07633">
            <a:off x="8036572" y="2691007"/>
            <a:ext cx="2674094" cy="2674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15" b="89911" l="9878" r="89970">
                        <a14:foregroundMark x1="50456" y1="5211" x2="36474" y2="6098"/>
                        <a14:foregroundMark x1="36474" y1="6098" x2="56535" y2="11752"/>
                        <a14:foregroundMark x1="56535" y1="11752" x2="68237" y2="9867"/>
                        <a14:foregroundMark x1="68237" y1="9867" x2="55167" y2="3215"/>
                        <a14:foregroundMark x1="55167" y1="3215" x2="45289" y2="3769"/>
                        <a14:foregroundMark x1="83435" y1="40022" x2="80395" y2="46674"/>
                        <a14:foregroundMark x1="80395" y1="46674" x2="88450" y2="42794"/>
                        <a14:foregroundMark x1="88450" y1="42794" x2="82523" y2="40244"/>
                        <a14:foregroundMark x1="25836" y1="55211" x2="16717" y2="57871"/>
                        <a14:foregroundMark x1="16717" y1="57871" x2="32827" y2="58869"/>
                        <a14:foregroundMark x1="32827" y1="58869" x2="27964" y2="53215"/>
                        <a14:foregroundMark x1="13526" y1="20843" x2="22644" y2="22838"/>
                        <a14:foregroundMark x1="22644" y1="22838" x2="13830" y2="19845"/>
                        <a14:foregroundMark x1="14134" y1="20621" x2="21125" y2="25831"/>
                        <a14:foregroundMark x1="21125" y1="25831" x2="25836" y2="24612"/>
                        <a14:foregroundMark x1="15198" y1="22949" x2="15046" y2="22506"/>
                        <a14:foregroundMark x1="12158" y1="21729" x2="13374" y2="20953"/>
                        <a14:foregroundMark x1="12614" y1="20953" x2="12158" y2="21175"/>
                        <a14:foregroundMark x1="12158" y1="21175" x2="14742" y2="207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5795"/>
          <a:stretch>
            <a:fillRect/>
          </a:stretch>
        </p:blipFill>
        <p:spPr bwMode="auto">
          <a:xfrm>
            <a:off x="1247921" y="2513044"/>
            <a:ext cx="3715913" cy="3270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69029" y="4678025"/>
            <a:ext cx="408652" cy="24917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57191" y="2579313"/>
            <a:ext cx="2610075" cy="2681208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10" b="89790" l="5350" r="96708">
                        <a14:foregroundMark x1="30453" y1="40541" x2="3704" y2="80480"/>
                        <a14:foregroundMark x1="3704" y1="80480" x2="67901" y2="77477"/>
                        <a14:foregroundMark x1="67901" y1="77477" x2="96708" y2="43544"/>
                        <a14:foregroundMark x1="96708" y1="43544" x2="46914" y2="22823"/>
                        <a14:foregroundMark x1="46914" y1="22823" x2="25926" y2="49249"/>
                        <a14:foregroundMark x1="25926" y1="49249" x2="25926" y2="49249"/>
                        <a14:foregroundMark x1="47325" y1="47447" x2="44444" y2="51351"/>
                        <a14:foregroundMark x1="56379" y1="42042" x2="26749" y2="69670"/>
                        <a14:foregroundMark x1="26749" y1="69670" x2="55144" y2="33333"/>
                        <a14:foregroundMark x1="55144" y1="33333" x2="54733" y2="33033"/>
                        <a14:foregroundMark x1="57613" y1="33934" x2="34156" y2="58859"/>
                        <a14:foregroundMark x1="34156" y1="58859" x2="68313" y2="33634"/>
                        <a14:foregroundMark x1="68313" y1="33634" x2="63374" y2="26727"/>
                        <a14:foregroundMark x1="32922" y1="47447" x2="45679" y2="81081"/>
                        <a14:foregroundMark x1="45679" y1="81081" x2="44033" y2="45946"/>
                        <a14:foregroundMark x1="22222" y1="83183" x2="31276" y2="81982"/>
                        <a14:foregroundMark x1="27572" y1="80180" x2="28395" y2="74474"/>
                        <a14:foregroundMark x1="19753" y1="49850" x2="5350" y2="83483"/>
                        <a14:foregroundMark x1="5350" y1="83483" x2="21399" y2="53153"/>
                        <a14:foregroundMark x1="21399" y1="53153" x2="21399" y2="51952"/>
                        <a14:foregroundMark x1="78601" y1="11712" x2="71605" y2="11712"/>
                        <a14:foregroundMark x1="73663" y1="11712" x2="77778" y2="12613"/>
                        <a14:foregroundMark x1="87654" y1="21622" x2="79424" y2="18018"/>
                        <a14:foregroundMark x1="31687" y1="88288" x2="35391" y2="86486"/>
                        <a14:foregroundMark x1="87243" y1="15916" x2="88066" y2="1471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62666" y="4158274"/>
            <a:ext cx="1108923" cy="151963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: 圆角 14"/>
          <p:cNvSpPr/>
          <p:nvPr/>
        </p:nvSpPr>
        <p:spPr>
          <a:xfrm>
            <a:off x="685799" y="828675"/>
            <a:ext cx="10870587" cy="5211908"/>
          </a:xfrm>
          <a:prstGeom prst="roundRect">
            <a:avLst>
              <a:gd name="adj" fmla="val 3480"/>
            </a:avLst>
          </a:prstGeom>
          <a:solidFill>
            <a:schemeClr val="bg1"/>
          </a:solidFill>
          <a:ln>
            <a:noFill/>
          </a:ln>
          <a:effectLst>
            <a:outerShdw blurRad="215900" algn="ctr" rotWithShape="0">
              <a:srgbClr val="CE8152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3" name="组合 62"/>
          <p:cNvGrpSpPr/>
          <p:nvPr/>
        </p:nvGrpSpPr>
        <p:grpSpPr>
          <a:xfrm>
            <a:off x="1251264" y="1031910"/>
            <a:ext cx="534588" cy="108296"/>
            <a:chOff x="1262743" y="1052847"/>
            <a:chExt cx="534588" cy="108296"/>
          </a:xfrm>
          <a:solidFill>
            <a:srgbClr val="FFB633"/>
          </a:solidFill>
        </p:grpSpPr>
        <p:sp>
          <p:nvSpPr>
            <p:cNvPr id="64" name="矩形 63"/>
            <p:cNvSpPr/>
            <p:nvPr/>
          </p:nvSpPr>
          <p:spPr>
            <a:xfrm>
              <a:off x="1262743" y="1052847"/>
              <a:ext cx="108296" cy="10829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5" name="矩形 64"/>
            <p:cNvSpPr/>
            <p:nvPr/>
          </p:nvSpPr>
          <p:spPr>
            <a:xfrm>
              <a:off x="1475889" y="1052847"/>
              <a:ext cx="108296" cy="108296"/>
            </a:xfrm>
            <a:prstGeom prst="rect">
              <a:avLst/>
            </a:prstGeom>
            <a:solidFill>
              <a:srgbClr val="8C64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6" name="矩形 65"/>
            <p:cNvSpPr/>
            <p:nvPr/>
          </p:nvSpPr>
          <p:spPr>
            <a:xfrm>
              <a:off x="1689035" y="1052847"/>
              <a:ext cx="108296" cy="10829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54" name="3D 模型 53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"/>
          <a:stretch>
            <a:fillRect/>
          </a:stretch>
        </p:blipFill>
        <p:spPr>
          <a:xfrm rot="5061202" flipH="1">
            <a:off x="-1116165" y="3780137"/>
            <a:ext cx="4486752" cy="4518701"/>
          </a:xfrm>
          <a:prstGeom prst="rect">
            <a:avLst/>
          </a:prstGeom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41" b="89686" l="7838" r="93514">
                        <a14:foregroundMark x1="9459" y1="29596" x2="1892" y2="46861"/>
                        <a14:foregroundMark x1="1892" y1="46861" x2="9324" y2="71749"/>
                        <a14:foregroundMark x1="9324" y1="71749" x2="15676" y2="81166"/>
                        <a14:foregroundMark x1="15676" y1="81166" x2="25135" y2="85426"/>
                        <a14:foregroundMark x1="25135" y1="85426" x2="33108" y2="82960"/>
                        <a14:foregroundMark x1="33108" y1="82960" x2="43784" y2="69283"/>
                        <a14:foregroundMark x1="43784" y1="69283" x2="46486" y2="53363"/>
                        <a14:foregroundMark x1="46486" y1="53363" x2="44865" y2="37892"/>
                        <a14:foregroundMark x1="44865" y1="37892" x2="38514" y2="28251"/>
                        <a14:foregroundMark x1="38514" y1="28251" x2="22432" y2="23094"/>
                        <a14:foregroundMark x1="22432" y1="23094" x2="7838" y2="31390"/>
                        <a14:foregroundMark x1="20405" y1="37892" x2="24595" y2="36996"/>
                        <a14:foregroundMark x1="26216" y1="38117" x2="17703" y2="39462"/>
                        <a14:foregroundMark x1="17703" y1="39462" x2="17973" y2="57399"/>
                        <a14:foregroundMark x1="17973" y1="57399" x2="26351" y2="71525"/>
                        <a14:foregroundMark x1="26351" y1="71525" x2="36757" y2="65695"/>
                        <a14:foregroundMark x1="36757" y1="65695" x2="37703" y2="47309"/>
                        <a14:foregroundMark x1="37703" y1="47309" x2="27432" y2="36099"/>
                        <a14:foregroundMark x1="27432" y1="36099" x2="22162" y2="37668"/>
                        <a14:foregroundMark x1="63378" y1="24439" x2="56622" y2="29148"/>
                        <a14:foregroundMark x1="56622" y1="29148" x2="47838" y2="46637"/>
                        <a14:foregroundMark x1="47838" y1="46637" x2="51622" y2="66592"/>
                        <a14:foregroundMark x1="51622" y1="66592" x2="60676" y2="76906"/>
                        <a14:foregroundMark x1="60676" y1="76906" x2="72432" y2="82063"/>
                        <a14:foregroundMark x1="72432" y1="82063" x2="83108" y2="79596"/>
                        <a14:foregroundMark x1="83108" y1="79596" x2="89595" y2="67937"/>
                        <a14:foregroundMark x1="89595" y1="67937" x2="93514" y2="53363"/>
                        <a14:foregroundMark x1="93514" y1="53363" x2="87297" y2="39238"/>
                        <a14:foregroundMark x1="87297" y1="39238" x2="64054" y2="25336"/>
                        <a14:foregroundMark x1="64054" y1="25336" x2="61892" y2="25561"/>
                        <a14:foregroundMark x1="69054" y1="38341" x2="59459" y2="50224"/>
                        <a14:foregroundMark x1="59459" y1="50224" x2="60405" y2="65022"/>
                        <a14:foregroundMark x1="60405" y1="65022" x2="70946" y2="72197"/>
                        <a14:foregroundMark x1="70946" y1="72197" x2="79459" y2="69507"/>
                        <a14:foregroundMark x1="79459" y1="69507" x2="81486" y2="58296"/>
                        <a14:foregroundMark x1="81486" y1="58296" x2="77432" y2="42377"/>
                        <a14:foregroundMark x1="77432" y1="42377" x2="73243" y2="35202"/>
                        <a14:foregroundMark x1="18514" y1="58520" x2="20946" y2="57623"/>
                        <a14:foregroundMark x1="30946" y1="60762" x2="42838" y2="61435"/>
                        <a14:foregroundMark x1="42838" y1="61435" x2="29459" y2="57175"/>
                        <a14:foregroundMark x1="29459" y1="57175" x2="27703" y2="57623"/>
                        <a14:foregroundMark x1="20946" y1="50448" x2="14730" y2="64574"/>
                        <a14:foregroundMark x1="14730" y1="64574" x2="21486" y2="60090"/>
                        <a14:foregroundMark x1="21486" y1="60090" x2="19865" y2="56502"/>
                        <a14:foregroundMark x1="40811" y1="42601" x2="32297" y2="75785"/>
                        <a14:foregroundMark x1="32297" y1="75785" x2="21486" y2="78027"/>
                        <a14:foregroundMark x1="21486" y1="78027" x2="33919" y2="78924"/>
                        <a14:foregroundMark x1="33919" y1="78924" x2="40541" y2="73318"/>
                        <a14:foregroundMark x1="40541" y1="73318" x2="45405" y2="49103"/>
                        <a14:foregroundMark x1="45405" y1="49103" x2="42838" y2="37444"/>
                        <a14:foregroundMark x1="42838" y1="37444" x2="42838" y2="37444"/>
                        <a14:foregroundMark x1="53243" y1="15695" x2="53243" y2="156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1318" y="1460618"/>
            <a:ext cx="7048500" cy="424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/>
          <a:srcRect t="13706" r="4439"/>
          <a:stretch>
            <a:fillRect/>
          </a:stretch>
        </p:blipFill>
        <p:spPr>
          <a:xfrm>
            <a:off x="916012" y="2572249"/>
            <a:ext cx="2875306" cy="1390151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4210338" y="828675"/>
            <a:ext cx="4521447" cy="132207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8000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" panose="00020600040101010101" pitchFamily="18" charset="-122"/>
              </a:rPr>
              <a:t>现实</a:t>
            </a:r>
            <a:r>
              <a:rPr lang="zh-CN" altLang="en-US" sz="8000" b="1" dirty="0">
                <a:solidFill>
                  <a:srgbClr val="7C9CD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" panose="00020600040101010101" pitchFamily="18" charset="-122"/>
              </a:rPr>
              <a:t>世界</a:t>
            </a:r>
            <a:endParaRPr lang="zh-CN" altLang="en-US" sz="8000" b="1" dirty="0">
              <a:solidFill>
                <a:srgbClr val="7C9CD6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阿里巴巴普惠体" panose="00020600040101010101" pitchFamily="18" charset="-122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: 圆角 14"/>
          <p:cNvSpPr/>
          <p:nvPr/>
        </p:nvSpPr>
        <p:spPr>
          <a:xfrm>
            <a:off x="722620" y="670897"/>
            <a:ext cx="10870587" cy="5624887"/>
          </a:xfrm>
          <a:prstGeom prst="roundRect">
            <a:avLst>
              <a:gd name="adj" fmla="val 3480"/>
            </a:avLst>
          </a:prstGeom>
          <a:solidFill>
            <a:schemeClr val="bg1"/>
          </a:solidFill>
          <a:ln>
            <a:noFill/>
          </a:ln>
          <a:effectLst>
            <a:outerShdw blurRad="215900" algn="ctr" rotWithShape="0">
              <a:srgbClr val="CE8152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63" name="组合 62"/>
          <p:cNvGrpSpPr/>
          <p:nvPr/>
        </p:nvGrpSpPr>
        <p:grpSpPr>
          <a:xfrm>
            <a:off x="1251264" y="1031910"/>
            <a:ext cx="534588" cy="108296"/>
            <a:chOff x="1262743" y="1052847"/>
            <a:chExt cx="534588" cy="108296"/>
          </a:xfrm>
          <a:solidFill>
            <a:srgbClr val="FFB633"/>
          </a:solidFill>
        </p:grpSpPr>
        <p:sp>
          <p:nvSpPr>
            <p:cNvPr id="64" name="矩形 63"/>
            <p:cNvSpPr/>
            <p:nvPr/>
          </p:nvSpPr>
          <p:spPr>
            <a:xfrm>
              <a:off x="1262743" y="1052847"/>
              <a:ext cx="108296" cy="10829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5" name="矩形 64"/>
            <p:cNvSpPr/>
            <p:nvPr/>
          </p:nvSpPr>
          <p:spPr>
            <a:xfrm>
              <a:off x="1475889" y="1052847"/>
              <a:ext cx="108296" cy="108296"/>
            </a:xfrm>
            <a:prstGeom prst="rect">
              <a:avLst/>
            </a:prstGeom>
            <a:solidFill>
              <a:srgbClr val="8C64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6" name="矩形 65"/>
            <p:cNvSpPr/>
            <p:nvPr/>
          </p:nvSpPr>
          <p:spPr>
            <a:xfrm>
              <a:off x="1689035" y="1052847"/>
              <a:ext cx="108296" cy="10829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任意多边形: 形状 1"/>
          <p:cNvSpPr/>
          <p:nvPr/>
        </p:nvSpPr>
        <p:spPr>
          <a:xfrm>
            <a:off x="4129089" y="1519478"/>
            <a:ext cx="3929062" cy="1214438"/>
          </a:xfrm>
          <a:custGeom>
            <a:avLst/>
            <a:gdLst>
              <a:gd name="connsiteX0" fmla="*/ 0 w 3929062"/>
              <a:gd name="connsiteY0" fmla="*/ 1164431 h 1214438"/>
              <a:gd name="connsiteX1" fmla="*/ 242887 w 3929062"/>
              <a:gd name="connsiteY1" fmla="*/ 1171575 h 1214438"/>
              <a:gd name="connsiteX2" fmla="*/ 342900 w 3929062"/>
              <a:gd name="connsiteY2" fmla="*/ 1178719 h 1214438"/>
              <a:gd name="connsiteX3" fmla="*/ 414337 w 3929062"/>
              <a:gd name="connsiteY3" fmla="*/ 1200150 h 1214438"/>
              <a:gd name="connsiteX4" fmla="*/ 485775 w 3929062"/>
              <a:gd name="connsiteY4" fmla="*/ 1207294 h 1214438"/>
              <a:gd name="connsiteX5" fmla="*/ 550068 w 3929062"/>
              <a:gd name="connsiteY5" fmla="*/ 1214438 h 1214438"/>
              <a:gd name="connsiteX6" fmla="*/ 1207293 w 3929062"/>
              <a:gd name="connsiteY6" fmla="*/ 1207294 h 1214438"/>
              <a:gd name="connsiteX7" fmla="*/ 1393031 w 3929062"/>
              <a:gd name="connsiteY7" fmla="*/ 1178719 h 1214438"/>
              <a:gd name="connsiteX8" fmla="*/ 1464468 w 3929062"/>
              <a:gd name="connsiteY8" fmla="*/ 1157288 h 1214438"/>
              <a:gd name="connsiteX9" fmla="*/ 1550193 w 3929062"/>
              <a:gd name="connsiteY9" fmla="*/ 1150144 h 1214438"/>
              <a:gd name="connsiteX10" fmla="*/ 1657350 w 3929062"/>
              <a:gd name="connsiteY10" fmla="*/ 1121569 h 1214438"/>
              <a:gd name="connsiteX11" fmla="*/ 1714500 w 3929062"/>
              <a:gd name="connsiteY11" fmla="*/ 1100138 h 1214438"/>
              <a:gd name="connsiteX12" fmla="*/ 1885950 w 3929062"/>
              <a:gd name="connsiteY12" fmla="*/ 1057275 h 1214438"/>
              <a:gd name="connsiteX13" fmla="*/ 1971675 w 3929062"/>
              <a:gd name="connsiteY13" fmla="*/ 1035844 h 1214438"/>
              <a:gd name="connsiteX14" fmla="*/ 2071687 w 3929062"/>
              <a:gd name="connsiteY14" fmla="*/ 1000125 h 1214438"/>
              <a:gd name="connsiteX15" fmla="*/ 2293143 w 3929062"/>
              <a:gd name="connsiteY15" fmla="*/ 935831 h 1214438"/>
              <a:gd name="connsiteX16" fmla="*/ 2464593 w 3929062"/>
              <a:gd name="connsiteY16" fmla="*/ 850106 h 1214438"/>
              <a:gd name="connsiteX17" fmla="*/ 2664618 w 3929062"/>
              <a:gd name="connsiteY17" fmla="*/ 785813 h 1214438"/>
              <a:gd name="connsiteX18" fmla="*/ 2864643 w 3929062"/>
              <a:gd name="connsiteY18" fmla="*/ 685800 h 1214438"/>
              <a:gd name="connsiteX19" fmla="*/ 3100387 w 3929062"/>
              <a:gd name="connsiteY19" fmla="*/ 592931 h 1214438"/>
              <a:gd name="connsiteX20" fmla="*/ 3400425 w 3929062"/>
              <a:gd name="connsiteY20" fmla="*/ 464344 h 1214438"/>
              <a:gd name="connsiteX21" fmla="*/ 3507581 w 3929062"/>
              <a:gd name="connsiteY21" fmla="*/ 392906 h 1214438"/>
              <a:gd name="connsiteX22" fmla="*/ 3686175 w 3929062"/>
              <a:gd name="connsiteY22" fmla="*/ 257175 h 1214438"/>
              <a:gd name="connsiteX23" fmla="*/ 3729037 w 3929062"/>
              <a:gd name="connsiteY23" fmla="*/ 207169 h 1214438"/>
              <a:gd name="connsiteX24" fmla="*/ 3807618 w 3929062"/>
              <a:gd name="connsiteY24" fmla="*/ 128588 h 1214438"/>
              <a:gd name="connsiteX25" fmla="*/ 3907631 w 3929062"/>
              <a:gd name="connsiteY25" fmla="*/ 14288 h 1214438"/>
              <a:gd name="connsiteX26" fmla="*/ 3929062 w 3929062"/>
              <a:gd name="connsiteY26" fmla="*/ 0 h 1214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929062" h="1214438">
                <a:moveTo>
                  <a:pt x="0" y="1164431"/>
                </a:moveTo>
                <a:lnTo>
                  <a:pt x="242887" y="1171575"/>
                </a:lnTo>
                <a:cubicBezTo>
                  <a:pt x="276281" y="1172966"/>
                  <a:pt x="309932" y="1173224"/>
                  <a:pt x="342900" y="1178719"/>
                </a:cubicBezTo>
                <a:cubicBezTo>
                  <a:pt x="367423" y="1182806"/>
                  <a:pt x="389959" y="1195274"/>
                  <a:pt x="414337" y="1200150"/>
                </a:cubicBezTo>
                <a:cubicBezTo>
                  <a:pt x="437804" y="1204843"/>
                  <a:pt x="461975" y="1204789"/>
                  <a:pt x="485775" y="1207294"/>
                </a:cubicBezTo>
                <a:lnTo>
                  <a:pt x="550068" y="1214438"/>
                </a:lnTo>
                <a:lnTo>
                  <a:pt x="1207293" y="1207294"/>
                </a:lnTo>
                <a:cubicBezTo>
                  <a:pt x="1219769" y="1206941"/>
                  <a:pt x="1374059" y="1183031"/>
                  <a:pt x="1393031" y="1178719"/>
                </a:cubicBezTo>
                <a:cubicBezTo>
                  <a:pt x="1417274" y="1173209"/>
                  <a:pt x="1440008" y="1161735"/>
                  <a:pt x="1464468" y="1157288"/>
                </a:cubicBezTo>
                <a:cubicBezTo>
                  <a:pt x="1492680" y="1152159"/>
                  <a:pt x="1521618" y="1152525"/>
                  <a:pt x="1550193" y="1150144"/>
                </a:cubicBezTo>
                <a:cubicBezTo>
                  <a:pt x="1585912" y="1140619"/>
                  <a:pt x="1621984" y="1132332"/>
                  <a:pt x="1657350" y="1121569"/>
                </a:cubicBezTo>
                <a:cubicBezTo>
                  <a:pt x="1676814" y="1115645"/>
                  <a:pt x="1694915" y="1105646"/>
                  <a:pt x="1714500" y="1100138"/>
                </a:cubicBezTo>
                <a:cubicBezTo>
                  <a:pt x="1771209" y="1084189"/>
                  <a:pt x="1828800" y="1071563"/>
                  <a:pt x="1885950" y="1057275"/>
                </a:cubicBezTo>
                <a:cubicBezTo>
                  <a:pt x="1914525" y="1050131"/>
                  <a:pt x="1943937" y="1045751"/>
                  <a:pt x="1971675" y="1035844"/>
                </a:cubicBezTo>
                <a:cubicBezTo>
                  <a:pt x="2005012" y="1023938"/>
                  <a:pt x="2037885" y="1010641"/>
                  <a:pt x="2071687" y="1000125"/>
                </a:cubicBezTo>
                <a:cubicBezTo>
                  <a:pt x="2145084" y="977290"/>
                  <a:pt x="2226148" y="973515"/>
                  <a:pt x="2293143" y="935831"/>
                </a:cubicBezTo>
                <a:cubicBezTo>
                  <a:pt x="2386847" y="883123"/>
                  <a:pt x="2384352" y="876853"/>
                  <a:pt x="2464593" y="850106"/>
                </a:cubicBezTo>
                <a:cubicBezTo>
                  <a:pt x="2531034" y="827959"/>
                  <a:pt x="2601977" y="817134"/>
                  <a:pt x="2664618" y="785813"/>
                </a:cubicBezTo>
                <a:cubicBezTo>
                  <a:pt x="2731293" y="752475"/>
                  <a:pt x="2795286" y="713123"/>
                  <a:pt x="2864643" y="685800"/>
                </a:cubicBezTo>
                <a:lnTo>
                  <a:pt x="3100387" y="592931"/>
                </a:lnTo>
                <a:cubicBezTo>
                  <a:pt x="3174946" y="564020"/>
                  <a:pt x="3351332" y="503619"/>
                  <a:pt x="3400425" y="464344"/>
                </a:cubicBezTo>
                <a:cubicBezTo>
                  <a:pt x="3474200" y="405323"/>
                  <a:pt x="3393249" y="467470"/>
                  <a:pt x="3507581" y="392906"/>
                </a:cubicBezTo>
                <a:cubicBezTo>
                  <a:pt x="3569967" y="352220"/>
                  <a:pt x="3631855" y="308478"/>
                  <a:pt x="3686175" y="257175"/>
                </a:cubicBezTo>
                <a:cubicBezTo>
                  <a:pt x="3702136" y="242101"/>
                  <a:pt x="3713963" y="223130"/>
                  <a:pt x="3729037" y="207169"/>
                </a:cubicBezTo>
                <a:cubicBezTo>
                  <a:pt x="3754472" y="180238"/>
                  <a:pt x="3783903" y="157045"/>
                  <a:pt x="3807618" y="128588"/>
                </a:cubicBezTo>
                <a:cubicBezTo>
                  <a:pt x="3824543" y="108279"/>
                  <a:pt x="3875619" y="41728"/>
                  <a:pt x="3907631" y="14288"/>
                </a:cubicBezTo>
                <a:cubicBezTo>
                  <a:pt x="3914150" y="8700"/>
                  <a:pt x="3921918" y="4763"/>
                  <a:pt x="3929062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任意多边形: 形状 8"/>
          <p:cNvSpPr/>
          <p:nvPr/>
        </p:nvSpPr>
        <p:spPr>
          <a:xfrm>
            <a:off x="3872133" y="4539759"/>
            <a:ext cx="4250532" cy="1430380"/>
          </a:xfrm>
          <a:custGeom>
            <a:avLst/>
            <a:gdLst>
              <a:gd name="connsiteX0" fmla="*/ 0 w 4700588"/>
              <a:gd name="connsiteY0" fmla="*/ 958892 h 1430380"/>
              <a:gd name="connsiteX1" fmla="*/ 92869 w 4700588"/>
              <a:gd name="connsiteY1" fmla="*/ 951749 h 1430380"/>
              <a:gd name="connsiteX2" fmla="*/ 128588 w 4700588"/>
              <a:gd name="connsiteY2" fmla="*/ 937461 h 1430380"/>
              <a:gd name="connsiteX3" fmla="*/ 157163 w 4700588"/>
              <a:gd name="connsiteY3" fmla="*/ 930317 h 1430380"/>
              <a:gd name="connsiteX4" fmla="*/ 257175 w 4700588"/>
              <a:gd name="connsiteY4" fmla="*/ 916030 h 1430380"/>
              <a:gd name="connsiteX5" fmla="*/ 328613 w 4700588"/>
              <a:gd name="connsiteY5" fmla="*/ 930317 h 1430380"/>
              <a:gd name="connsiteX6" fmla="*/ 342900 w 4700588"/>
              <a:gd name="connsiteY6" fmla="*/ 951749 h 1430380"/>
              <a:gd name="connsiteX7" fmla="*/ 378619 w 4700588"/>
              <a:gd name="connsiteY7" fmla="*/ 1016042 h 1430380"/>
              <a:gd name="connsiteX8" fmla="*/ 385763 w 4700588"/>
              <a:gd name="connsiteY8" fmla="*/ 1066049 h 1430380"/>
              <a:gd name="connsiteX9" fmla="*/ 392906 w 4700588"/>
              <a:gd name="connsiteY9" fmla="*/ 1087480 h 1430380"/>
              <a:gd name="connsiteX10" fmla="*/ 407194 w 4700588"/>
              <a:gd name="connsiteY10" fmla="*/ 1273217 h 1430380"/>
              <a:gd name="connsiteX11" fmla="*/ 414338 w 4700588"/>
              <a:gd name="connsiteY11" fmla="*/ 1308936 h 1430380"/>
              <a:gd name="connsiteX12" fmla="*/ 435769 w 4700588"/>
              <a:gd name="connsiteY12" fmla="*/ 1344655 h 1430380"/>
              <a:gd name="connsiteX13" fmla="*/ 442913 w 4700588"/>
              <a:gd name="connsiteY13" fmla="*/ 1387517 h 1430380"/>
              <a:gd name="connsiteX14" fmla="*/ 514350 w 4700588"/>
              <a:gd name="connsiteY14" fmla="*/ 1430380 h 1430380"/>
              <a:gd name="connsiteX15" fmla="*/ 571500 w 4700588"/>
              <a:gd name="connsiteY15" fmla="*/ 1423236 h 1430380"/>
              <a:gd name="connsiteX16" fmla="*/ 585788 w 4700588"/>
              <a:gd name="connsiteY16" fmla="*/ 1401805 h 1430380"/>
              <a:gd name="connsiteX17" fmla="*/ 607219 w 4700588"/>
              <a:gd name="connsiteY17" fmla="*/ 1387517 h 1430380"/>
              <a:gd name="connsiteX18" fmla="*/ 642938 w 4700588"/>
              <a:gd name="connsiteY18" fmla="*/ 1316080 h 1430380"/>
              <a:gd name="connsiteX19" fmla="*/ 650081 w 4700588"/>
              <a:gd name="connsiteY19" fmla="*/ 1287505 h 1430380"/>
              <a:gd name="connsiteX20" fmla="*/ 671513 w 4700588"/>
              <a:gd name="connsiteY20" fmla="*/ 1266074 h 1430380"/>
              <a:gd name="connsiteX21" fmla="*/ 678656 w 4700588"/>
              <a:gd name="connsiteY21" fmla="*/ 1237499 h 1430380"/>
              <a:gd name="connsiteX22" fmla="*/ 692944 w 4700588"/>
              <a:gd name="connsiteY22" fmla="*/ 1216067 h 1430380"/>
              <a:gd name="connsiteX23" fmla="*/ 707231 w 4700588"/>
              <a:gd name="connsiteY23" fmla="*/ 1187492 h 1430380"/>
              <a:gd name="connsiteX24" fmla="*/ 757238 w 4700588"/>
              <a:gd name="connsiteY24" fmla="*/ 1108911 h 1430380"/>
              <a:gd name="connsiteX25" fmla="*/ 792956 w 4700588"/>
              <a:gd name="connsiteY25" fmla="*/ 1080336 h 1430380"/>
              <a:gd name="connsiteX26" fmla="*/ 814388 w 4700588"/>
              <a:gd name="connsiteY26" fmla="*/ 1051761 h 1430380"/>
              <a:gd name="connsiteX27" fmla="*/ 828675 w 4700588"/>
              <a:gd name="connsiteY27" fmla="*/ 1030330 h 1430380"/>
              <a:gd name="connsiteX28" fmla="*/ 850106 w 4700588"/>
              <a:gd name="connsiteY28" fmla="*/ 994611 h 1430380"/>
              <a:gd name="connsiteX29" fmla="*/ 878681 w 4700588"/>
              <a:gd name="connsiteY29" fmla="*/ 958892 h 1430380"/>
              <a:gd name="connsiteX30" fmla="*/ 928688 w 4700588"/>
              <a:gd name="connsiteY30" fmla="*/ 916030 h 1430380"/>
              <a:gd name="connsiteX31" fmla="*/ 957263 w 4700588"/>
              <a:gd name="connsiteY31" fmla="*/ 873167 h 1430380"/>
              <a:gd name="connsiteX32" fmla="*/ 1000125 w 4700588"/>
              <a:gd name="connsiteY32" fmla="*/ 844592 h 1430380"/>
              <a:gd name="connsiteX33" fmla="*/ 1064419 w 4700588"/>
              <a:gd name="connsiteY33" fmla="*/ 858880 h 1430380"/>
              <a:gd name="connsiteX34" fmla="*/ 1085850 w 4700588"/>
              <a:gd name="connsiteY34" fmla="*/ 866024 h 1430380"/>
              <a:gd name="connsiteX35" fmla="*/ 1107281 w 4700588"/>
              <a:gd name="connsiteY35" fmla="*/ 894599 h 1430380"/>
              <a:gd name="connsiteX36" fmla="*/ 1121569 w 4700588"/>
              <a:gd name="connsiteY36" fmla="*/ 1051761 h 1430380"/>
              <a:gd name="connsiteX37" fmla="*/ 1135856 w 4700588"/>
              <a:gd name="connsiteY37" fmla="*/ 1358942 h 1430380"/>
              <a:gd name="connsiteX38" fmla="*/ 1193006 w 4700588"/>
              <a:gd name="connsiteY38" fmla="*/ 1373230 h 1430380"/>
              <a:gd name="connsiteX39" fmla="*/ 1243013 w 4700588"/>
              <a:gd name="connsiteY39" fmla="*/ 1387517 h 1430380"/>
              <a:gd name="connsiteX40" fmla="*/ 1493044 w 4700588"/>
              <a:gd name="connsiteY40" fmla="*/ 1380374 h 1430380"/>
              <a:gd name="connsiteX41" fmla="*/ 1514475 w 4700588"/>
              <a:gd name="connsiteY41" fmla="*/ 1373230 h 1430380"/>
              <a:gd name="connsiteX42" fmla="*/ 1543050 w 4700588"/>
              <a:gd name="connsiteY42" fmla="*/ 1358942 h 1430380"/>
              <a:gd name="connsiteX43" fmla="*/ 1564481 w 4700588"/>
              <a:gd name="connsiteY43" fmla="*/ 1330367 h 1430380"/>
              <a:gd name="connsiteX44" fmla="*/ 1593056 w 4700588"/>
              <a:gd name="connsiteY44" fmla="*/ 1316080 h 1430380"/>
              <a:gd name="connsiteX45" fmla="*/ 1607344 w 4700588"/>
              <a:gd name="connsiteY45" fmla="*/ 1280361 h 1430380"/>
              <a:gd name="connsiteX46" fmla="*/ 1614488 w 4700588"/>
              <a:gd name="connsiteY46" fmla="*/ 1230355 h 1430380"/>
              <a:gd name="connsiteX47" fmla="*/ 1621631 w 4700588"/>
              <a:gd name="connsiteY47" fmla="*/ 1208924 h 1430380"/>
              <a:gd name="connsiteX48" fmla="*/ 1628775 w 4700588"/>
              <a:gd name="connsiteY48" fmla="*/ 1108911 h 1430380"/>
              <a:gd name="connsiteX49" fmla="*/ 1635919 w 4700588"/>
              <a:gd name="connsiteY49" fmla="*/ 1087480 h 1430380"/>
              <a:gd name="connsiteX50" fmla="*/ 1650206 w 4700588"/>
              <a:gd name="connsiteY50" fmla="*/ 1037474 h 1430380"/>
              <a:gd name="connsiteX51" fmla="*/ 1657350 w 4700588"/>
              <a:gd name="connsiteY51" fmla="*/ 980324 h 1430380"/>
              <a:gd name="connsiteX52" fmla="*/ 1671638 w 4700588"/>
              <a:gd name="connsiteY52" fmla="*/ 958892 h 1430380"/>
              <a:gd name="connsiteX53" fmla="*/ 1721644 w 4700588"/>
              <a:gd name="connsiteY53" fmla="*/ 851736 h 1430380"/>
              <a:gd name="connsiteX54" fmla="*/ 1743075 w 4700588"/>
              <a:gd name="connsiteY54" fmla="*/ 787442 h 1430380"/>
              <a:gd name="connsiteX55" fmla="*/ 1750219 w 4700588"/>
              <a:gd name="connsiteY55" fmla="*/ 758867 h 1430380"/>
              <a:gd name="connsiteX56" fmla="*/ 1793081 w 4700588"/>
              <a:gd name="connsiteY56" fmla="*/ 708861 h 1430380"/>
              <a:gd name="connsiteX57" fmla="*/ 1828800 w 4700588"/>
              <a:gd name="connsiteY57" fmla="*/ 673142 h 1430380"/>
              <a:gd name="connsiteX58" fmla="*/ 1857375 w 4700588"/>
              <a:gd name="connsiteY58" fmla="*/ 637424 h 1430380"/>
              <a:gd name="connsiteX59" fmla="*/ 1885950 w 4700588"/>
              <a:gd name="connsiteY59" fmla="*/ 630280 h 1430380"/>
              <a:gd name="connsiteX60" fmla="*/ 1964531 w 4700588"/>
              <a:gd name="connsiteY60" fmla="*/ 608849 h 1430380"/>
              <a:gd name="connsiteX61" fmla="*/ 2035969 w 4700588"/>
              <a:gd name="connsiteY61" fmla="*/ 615992 h 1430380"/>
              <a:gd name="connsiteX62" fmla="*/ 2050256 w 4700588"/>
              <a:gd name="connsiteY62" fmla="*/ 644567 h 1430380"/>
              <a:gd name="connsiteX63" fmla="*/ 2078831 w 4700588"/>
              <a:gd name="connsiteY63" fmla="*/ 673142 h 1430380"/>
              <a:gd name="connsiteX64" fmla="*/ 2093119 w 4700588"/>
              <a:gd name="connsiteY64" fmla="*/ 716005 h 1430380"/>
              <a:gd name="connsiteX65" fmla="*/ 2150269 w 4700588"/>
              <a:gd name="connsiteY65" fmla="*/ 787442 h 1430380"/>
              <a:gd name="connsiteX66" fmla="*/ 2185988 w 4700588"/>
              <a:gd name="connsiteY66" fmla="*/ 873167 h 1430380"/>
              <a:gd name="connsiteX67" fmla="*/ 2200275 w 4700588"/>
              <a:gd name="connsiteY67" fmla="*/ 901742 h 1430380"/>
              <a:gd name="connsiteX68" fmla="*/ 2221706 w 4700588"/>
              <a:gd name="connsiteY68" fmla="*/ 966036 h 1430380"/>
              <a:gd name="connsiteX69" fmla="*/ 2243138 w 4700588"/>
              <a:gd name="connsiteY69" fmla="*/ 994611 h 1430380"/>
              <a:gd name="connsiteX70" fmla="*/ 2250281 w 4700588"/>
              <a:gd name="connsiteY70" fmla="*/ 1016042 h 1430380"/>
              <a:gd name="connsiteX71" fmla="*/ 2257425 w 4700588"/>
              <a:gd name="connsiteY71" fmla="*/ 1051761 h 1430380"/>
              <a:gd name="connsiteX72" fmla="*/ 2278856 w 4700588"/>
              <a:gd name="connsiteY72" fmla="*/ 1073192 h 1430380"/>
              <a:gd name="connsiteX73" fmla="*/ 2400300 w 4700588"/>
              <a:gd name="connsiteY73" fmla="*/ 1116055 h 1430380"/>
              <a:gd name="connsiteX74" fmla="*/ 2514600 w 4700588"/>
              <a:gd name="connsiteY74" fmla="*/ 1101767 h 1430380"/>
              <a:gd name="connsiteX75" fmla="*/ 2536031 w 4700588"/>
              <a:gd name="connsiteY75" fmla="*/ 1094624 h 1430380"/>
              <a:gd name="connsiteX76" fmla="*/ 2550319 w 4700588"/>
              <a:gd name="connsiteY76" fmla="*/ 1073192 h 1430380"/>
              <a:gd name="connsiteX77" fmla="*/ 2571750 w 4700588"/>
              <a:gd name="connsiteY77" fmla="*/ 1058905 h 1430380"/>
              <a:gd name="connsiteX78" fmla="*/ 2600325 w 4700588"/>
              <a:gd name="connsiteY78" fmla="*/ 894599 h 1430380"/>
              <a:gd name="connsiteX79" fmla="*/ 2621756 w 4700588"/>
              <a:gd name="connsiteY79" fmla="*/ 794586 h 1430380"/>
              <a:gd name="connsiteX80" fmla="*/ 2657475 w 4700588"/>
              <a:gd name="connsiteY80" fmla="*/ 737436 h 1430380"/>
              <a:gd name="connsiteX81" fmla="*/ 2671763 w 4700588"/>
              <a:gd name="connsiteY81" fmla="*/ 701717 h 1430380"/>
              <a:gd name="connsiteX82" fmla="*/ 2686050 w 4700588"/>
              <a:gd name="connsiteY82" fmla="*/ 658855 h 1430380"/>
              <a:gd name="connsiteX83" fmla="*/ 2707481 w 4700588"/>
              <a:gd name="connsiteY83" fmla="*/ 623136 h 1430380"/>
              <a:gd name="connsiteX84" fmla="*/ 2736056 w 4700588"/>
              <a:gd name="connsiteY84" fmla="*/ 551699 h 1430380"/>
              <a:gd name="connsiteX85" fmla="*/ 2750344 w 4700588"/>
              <a:gd name="connsiteY85" fmla="*/ 530267 h 1430380"/>
              <a:gd name="connsiteX86" fmla="*/ 2778919 w 4700588"/>
              <a:gd name="connsiteY86" fmla="*/ 508836 h 1430380"/>
              <a:gd name="connsiteX87" fmla="*/ 2800350 w 4700588"/>
              <a:gd name="connsiteY87" fmla="*/ 501692 h 1430380"/>
              <a:gd name="connsiteX88" fmla="*/ 2943225 w 4700588"/>
              <a:gd name="connsiteY88" fmla="*/ 523124 h 1430380"/>
              <a:gd name="connsiteX89" fmla="*/ 3021806 w 4700588"/>
              <a:gd name="connsiteY89" fmla="*/ 587417 h 1430380"/>
              <a:gd name="connsiteX90" fmla="*/ 3071813 w 4700588"/>
              <a:gd name="connsiteY90" fmla="*/ 644567 h 1430380"/>
              <a:gd name="connsiteX91" fmla="*/ 3136106 w 4700588"/>
              <a:gd name="connsiteY91" fmla="*/ 708861 h 1430380"/>
              <a:gd name="connsiteX92" fmla="*/ 3186113 w 4700588"/>
              <a:gd name="connsiteY92" fmla="*/ 766011 h 1430380"/>
              <a:gd name="connsiteX93" fmla="*/ 3193256 w 4700588"/>
              <a:gd name="connsiteY93" fmla="*/ 787442 h 1430380"/>
              <a:gd name="connsiteX94" fmla="*/ 3250406 w 4700588"/>
              <a:gd name="connsiteY94" fmla="*/ 837449 h 1430380"/>
              <a:gd name="connsiteX95" fmla="*/ 3278981 w 4700588"/>
              <a:gd name="connsiteY95" fmla="*/ 844592 h 1430380"/>
              <a:gd name="connsiteX96" fmla="*/ 3479006 w 4700588"/>
              <a:gd name="connsiteY96" fmla="*/ 866024 h 1430380"/>
              <a:gd name="connsiteX97" fmla="*/ 3529013 w 4700588"/>
              <a:gd name="connsiteY97" fmla="*/ 873167 h 1430380"/>
              <a:gd name="connsiteX98" fmla="*/ 3643313 w 4700588"/>
              <a:gd name="connsiteY98" fmla="*/ 844592 h 1430380"/>
              <a:gd name="connsiteX99" fmla="*/ 3657600 w 4700588"/>
              <a:gd name="connsiteY99" fmla="*/ 823161 h 1430380"/>
              <a:gd name="connsiteX100" fmla="*/ 3671888 w 4700588"/>
              <a:gd name="connsiteY100" fmla="*/ 758867 h 1430380"/>
              <a:gd name="connsiteX101" fmla="*/ 3679031 w 4700588"/>
              <a:gd name="connsiteY101" fmla="*/ 723149 h 1430380"/>
              <a:gd name="connsiteX102" fmla="*/ 3693319 w 4700588"/>
              <a:gd name="connsiteY102" fmla="*/ 687430 h 1430380"/>
              <a:gd name="connsiteX103" fmla="*/ 3707606 w 4700588"/>
              <a:gd name="connsiteY103" fmla="*/ 630280 h 1430380"/>
              <a:gd name="connsiteX104" fmla="*/ 3714750 w 4700588"/>
              <a:gd name="connsiteY104" fmla="*/ 601705 h 1430380"/>
              <a:gd name="connsiteX105" fmla="*/ 3729038 w 4700588"/>
              <a:gd name="connsiteY105" fmla="*/ 558842 h 1430380"/>
              <a:gd name="connsiteX106" fmla="*/ 3757613 w 4700588"/>
              <a:gd name="connsiteY106" fmla="*/ 537411 h 1430380"/>
              <a:gd name="connsiteX107" fmla="*/ 3779044 w 4700588"/>
              <a:gd name="connsiteY107" fmla="*/ 508836 h 1430380"/>
              <a:gd name="connsiteX108" fmla="*/ 3807619 w 4700588"/>
              <a:gd name="connsiteY108" fmla="*/ 465974 h 1430380"/>
              <a:gd name="connsiteX109" fmla="*/ 3879056 w 4700588"/>
              <a:gd name="connsiteY109" fmla="*/ 394536 h 1430380"/>
              <a:gd name="connsiteX110" fmla="*/ 3893344 w 4700588"/>
              <a:gd name="connsiteY110" fmla="*/ 373105 h 1430380"/>
              <a:gd name="connsiteX111" fmla="*/ 3950494 w 4700588"/>
              <a:gd name="connsiteY111" fmla="*/ 323099 h 1430380"/>
              <a:gd name="connsiteX112" fmla="*/ 3993356 w 4700588"/>
              <a:gd name="connsiteY112" fmla="*/ 294524 h 1430380"/>
              <a:gd name="connsiteX113" fmla="*/ 4014788 w 4700588"/>
              <a:gd name="connsiteY113" fmla="*/ 280236 h 1430380"/>
              <a:gd name="connsiteX114" fmla="*/ 4086225 w 4700588"/>
              <a:gd name="connsiteY114" fmla="*/ 223086 h 1430380"/>
              <a:gd name="connsiteX115" fmla="*/ 4107656 w 4700588"/>
              <a:gd name="connsiteY115" fmla="*/ 215942 h 1430380"/>
              <a:gd name="connsiteX116" fmla="*/ 4143375 w 4700588"/>
              <a:gd name="connsiteY116" fmla="*/ 194511 h 1430380"/>
              <a:gd name="connsiteX117" fmla="*/ 4200525 w 4700588"/>
              <a:gd name="connsiteY117" fmla="*/ 180224 h 1430380"/>
              <a:gd name="connsiteX118" fmla="*/ 4229100 w 4700588"/>
              <a:gd name="connsiteY118" fmla="*/ 173080 h 1430380"/>
              <a:gd name="connsiteX119" fmla="*/ 4293394 w 4700588"/>
              <a:gd name="connsiteY119" fmla="*/ 165936 h 1430380"/>
              <a:gd name="connsiteX120" fmla="*/ 4343400 w 4700588"/>
              <a:gd name="connsiteY120" fmla="*/ 158792 h 1430380"/>
              <a:gd name="connsiteX121" fmla="*/ 4386263 w 4700588"/>
              <a:gd name="connsiteY121" fmla="*/ 144505 h 1430380"/>
              <a:gd name="connsiteX122" fmla="*/ 4457700 w 4700588"/>
              <a:gd name="connsiteY122" fmla="*/ 130217 h 1430380"/>
              <a:gd name="connsiteX123" fmla="*/ 4521994 w 4700588"/>
              <a:gd name="connsiteY123" fmla="*/ 108786 h 1430380"/>
              <a:gd name="connsiteX124" fmla="*/ 4579144 w 4700588"/>
              <a:gd name="connsiteY124" fmla="*/ 73067 h 1430380"/>
              <a:gd name="connsiteX125" fmla="*/ 4636294 w 4700588"/>
              <a:gd name="connsiteY125" fmla="*/ 44492 h 1430380"/>
              <a:gd name="connsiteX126" fmla="*/ 4664869 w 4700588"/>
              <a:gd name="connsiteY126" fmla="*/ 15917 h 1430380"/>
              <a:gd name="connsiteX127" fmla="*/ 4700588 w 4700588"/>
              <a:gd name="connsiteY127" fmla="*/ 1630 h 1430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</a:cxnLst>
            <a:rect l="l" t="t" r="r" b="b"/>
            <a:pathLst>
              <a:path w="4700588" h="1430380">
                <a:moveTo>
                  <a:pt x="0" y="958892"/>
                </a:moveTo>
                <a:cubicBezTo>
                  <a:pt x="30956" y="956511"/>
                  <a:pt x="62244" y="956853"/>
                  <a:pt x="92869" y="951749"/>
                </a:cubicBezTo>
                <a:cubicBezTo>
                  <a:pt x="105518" y="949641"/>
                  <a:pt x="116423" y="941516"/>
                  <a:pt x="128588" y="937461"/>
                </a:cubicBezTo>
                <a:cubicBezTo>
                  <a:pt x="137902" y="934356"/>
                  <a:pt x="147478" y="931931"/>
                  <a:pt x="157163" y="930317"/>
                </a:cubicBezTo>
                <a:cubicBezTo>
                  <a:pt x="190381" y="924781"/>
                  <a:pt x="257175" y="916030"/>
                  <a:pt x="257175" y="916030"/>
                </a:cubicBezTo>
                <a:cubicBezTo>
                  <a:pt x="280988" y="920792"/>
                  <a:pt x="306197" y="920977"/>
                  <a:pt x="328613" y="930317"/>
                </a:cubicBezTo>
                <a:cubicBezTo>
                  <a:pt x="336538" y="933619"/>
                  <a:pt x="338350" y="944468"/>
                  <a:pt x="342900" y="951749"/>
                </a:cubicBezTo>
                <a:cubicBezTo>
                  <a:pt x="365327" y="987633"/>
                  <a:pt x="361560" y="981925"/>
                  <a:pt x="378619" y="1016042"/>
                </a:cubicBezTo>
                <a:cubicBezTo>
                  <a:pt x="381000" y="1032711"/>
                  <a:pt x="382461" y="1049538"/>
                  <a:pt x="385763" y="1066049"/>
                </a:cubicBezTo>
                <a:cubicBezTo>
                  <a:pt x="387240" y="1073433"/>
                  <a:pt x="392131" y="1079990"/>
                  <a:pt x="392906" y="1087480"/>
                </a:cubicBezTo>
                <a:cubicBezTo>
                  <a:pt x="399295" y="1149246"/>
                  <a:pt x="401213" y="1211411"/>
                  <a:pt x="407194" y="1273217"/>
                </a:cubicBezTo>
                <a:cubicBezTo>
                  <a:pt x="408364" y="1285303"/>
                  <a:pt x="409829" y="1297662"/>
                  <a:pt x="414338" y="1308936"/>
                </a:cubicBezTo>
                <a:cubicBezTo>
                  <a:pt x="419495" y="1321828"/>
                  <a:pt x="428625" y="1332749"/>
                  <a:pt x="435769" y="1344655"/>
                </a:cubicBezTo>
                <a:cubicBezTo>
                  <a:pt x="438150" y="1358942"/>
                  <a:pt x="435137" y="1375297"/>
                  <a:pt x="442913" y="1387517"/>
                </a:cubicBezTo>
                <a:cubicBezTo>
                  <a:pt x="465164" y="1422483"/>
                  <a:pt x="482595" y="1422441"/>
                  <a:pt x="514350" y="1430380"/>
                </a:cubicBezTo>
                <a:cubicBezTo>
                  <a:pt x="533400" y="1427999"/>
                  <a:pt x="553675" y="1430366"/>
                  <a:pt x="571500" y="1423236"/>
                </a:cubicBezTo>
                <a:cubicBezTo>
                  <a:pt x="579472" y="1420047"/>
                  <a:pt x="579717" y="1407876"/>
                  <a:pt x="585788" y="1401805"/>
                </a:cubicBezTo>
                <a:cubicBezTo>
                  <a:pt x="591859" y="1395734"/>
                  <a:pt x="600075" y="1392280"/>
                  <a:pt x="607219" y="1387517"/>
                </a:cubicBezTo>
                <a:cubicBezTo>
                  <a:pt x="619125" y="1363705"/>
                  <a:pt x="636482" y="1341908"/>
                  <a:pt x="642938" y="1316080"/>
                </a:cubicBezTo>
                <a:cubicBezTo>
                  <a:pt x="645319" y="1306555"/>
                  <a:pt x="645210" y="1296029"/>
                  <a:pt x="650081" y="1287505"/>
                </a:cubicBezTo>
                <a:cubicBezTo>
                  <a:pt x="655093" y="1278733"/>
                  <a:pt x="664369" y="1273218"/>
                  <a:pt x="671513" y="1266074"/>
                </a:cubicBezTo>
                <a:cubicBezTo>
                  <a:pt x="673894" y="1256549"/>
                  <a:pt x="674789" y="1246523"/>
                  <a:pt x="678656" y="1237499"/>
                </a:cubicBezTo>
                <a:cubicBezTo>
                  <a:pt x="682038" y="1229607"/>
                  <a:pt x="688684" y="1223522"/>
                  <a:pt x="692944" y="1216067"/>
                </a:cubicBezTo>
                <a:cubicBezTo>
                  <a:pt x="698227" y="1206821"/>
                  <a:pt x="702906" y="1197223"/>
                  <a:pt x="707231" y="1187492"/>
                </a:cubicBezTo>
                <a:cubicBezTo>
                  <a:pt x="727818" y="1141172"/>
                  <a:pt x="714193" y="1151957"/>
                  <a:pt x="757238" y="1108911"/>
                </a:cubicBezTo>
                <a:cubicBezTo>
                  <a:pt x="768019" y="1098129"/>
                  <a:pt x="782175" y="1091117"/>
                  <a:pt x="792956" y="1080336"/>
                </a:cubicBezTo>
                <a:cubicBezTo>
                  <a:pt x="801375" y="1071917"/>
                  <a:pt x="807467" y="1061450"/>
                  <a:pt x="814388" y="1051761"/>
                </a:cubicBezTo>
                <a:cubicBezTo>
                  <a:pt x="819378" y="1044775"/>
                  <a:pt x="824125" y="1037611"/>
                  <a:pt x="828675" y="1030330"/>
                </a:cubicBezTo>
                <a:cubicBezTo>
                  <a:pt x="836034" y="1018555"/>
                  <a:pt x="842144" y="1005986"/>
                  <a:pt x="850106" y="994611"/>
                </a:cubicBezTo>
                <a:cubicBezTo>
                  <a:pt x="858850" y="982120"/>
                  <a:pt x="867899" y="969674"/>
                  <a:pt x="878681" y="958892"/>
                </a:cubicBezTo>
                <a:cubicBezTo>
                  <a:pt x="912231" y="925342"/>
                  <a:pt x="901473" y="951020"/>
                  <a:pt x="928688" y="916030"/>
                </a:cubicBezTo>
                <a:cubicBezTo>
                  <a:pt x="939230" y="902476"/>
                  <a:pt x="945121" y="885309"/>
                  <a:pt x="957263" y="873167"/>
                </a:cubicBezTo>
                <a:cubicBezTo>
                  <a:pt x="969405" y="861025"/>
                  <a:pt x="1000125" y="844592"/>
                  <a:pt x="1000125" y="844592"/>
                </a:cubicBezTo>
                <a:cubicBezTo>
                  <a:pt x="1021556" y="849355"/>
                  <a:pt x="1043120" y="853555"/>
                  <a:pt x="1064419" y="858880"/>
                </a:cubicBezTo>
                <a:cubicBezTo>
                  <a:pt x="1071724" y="860706"/>
                  <a:pt x="1080065" y="861203"/>
                  <a:pt x="1085850" y="866024"/>
                </a:cubicBezTo>
                <a:cubicBezTo>
                  <a:pt x="1094997" y="873646"/>
                  <a:pt x="1100137" y="885074"/>
                  <a:pt x="1107281" y="894599"/>
                </a:cubicBezTo>
                <a:cubicBezTo>
                  <a:pt x="1124586" y="963815"/>
                  <a:pt x="1114979" y="917766"/>
                  <a:pt x="1121569" y="1051761"/>
                </a:cubicBezTo>
                <a:cubicBezTo>
                  <a:pt x="1126604" y="1154142"/>
                  <a:pt x="1113620" y="1258879"/>
                  <a:pt x="1135856" y="1358942"/>
                </a:cubicBezTo>
                <a:cubicBezTo>
                  <a:pt x="1140116" y="1378111"/>
                  <a:pt x="1174033" y="1368170"/>
                  <a:pt x="1193006" y="1373230"/>
                </a:cubicBezTo>
                <a:cubicBezTo>
                  <a:pt x="1209757" y="1377697"/>
                  <a:pt x="1226344" y="1382755"/>
                  <a:pt x="1243013" y="1387517"/>
                </a:cubicBezTo>
                <a:cubicBezTo>
                  <a:pt x="1326357" y="1385136"/>
                  <a:pt x="1409782" y="1384756"/>
                  <a:pt x="1493044" y="1380374"/>
                </a:cubicBezTo>
                <a:cubicBezTo>
                  <a:pt x="1500564" y="1379978"/>
                  <a:pt x="1507554" y="1376196"/>
                  <a:pt x="1514475" y="1373230"/>
                </a:cubicBezTo>
                <a:cubicBezTo>
                  <a:pt x="1524263" y="1369035"/>
                  <a:pt x="1533525" y="1363705"/>
                  <a:pt x="1543050" y="1358942"/>
                </a:cubicBezTo>
                <a:cubicBezTo>
                  <a:pt x="1550194" y="1349417"/>
                  <a:pt x="1555441" y="1338115"/>
                  <a:pt x="1564481" y="1330367"/>
                </a:cubicBezTo>
                <a:cubicBezTo>
                  <a:pt x="1572566" y="1323437"/>
                  <a:pt x="1586126" y="1324165"/>
                  <a:pt x="1593056" y="1316080"/>
                </a:cubicBezTo>
                <a:cubicBezTo>
                  <a:pt x="1601402" y="1306344"/>
                  <a:pt x="1602581" y="1292267"/>
                  <a:pt x="1607344" y="1280361"/>
                </a:cubicBezTo>
                <a:cubicBezTo>
                  <a:pt x="1609725" y="1263692"/>
                  <a:pt x="1611186" y="1246866"/>
                  <a:pt x="1614488" y="1230355"/>
                </a:cubicBezTo>
                <a:cubicBezTo>
                  <a:pt x="1615965" y="1222971"/>
                  <a:pt x="1620751" y="1216402"/>
                  <a:pt x="1621631" y="1208924"/>
                </a:cubicBezTo>
                <a:cubicBezTo>
                  <a:pt x="1625536" y="1175730"/>
                  <a:pt x="1624870" y="1142105"/>
                  <a:pt x="1628775" y="1108911"/>
                </a:cubicBezTo>
                <a:cubicBezTo>
                  <a:pt x="1629655" y="1101432"/>
                  <a:pt x="1633755" y="1094693"/>
                  <a:pt x="1635919" y="1087480"/>
                </a:cubicBezTo>
                <a:cubicBezTo>
                  <a:pt x="1640900" y="1070875"/>
                  <a:pt x="1645444" y="1054143"/>
                  <a:pt x="1650206" y="1037474"/>
                </a:cubicBezTo>
                <a:cubicBezTo>
                  <a:pt x="1652587" y="1018424"/>
                  <a:pt x="1652298" y="998846"/>
                  <a:pt x="1657350" y="980324"/>
                </a:cubicBezTo>
                <a:cubicBezTo>
                  <a:pt x="1659609" y="972041"/>
                  <a:pt x="1668449" y="966864"/>
                  <a:pt x="1671638" y="958892"/>
                </a:cubicBezTo>
                <a:cubicBezTo>
                  <a:pt x="1713998" y="852993"/>
                  <a:pt x="1675362" y="898018"/>
                  <a:pt x="1721644" y="851736"/>
                </a:cubicBezTo>
                <a:cubicBezTo>
                  <a:pt x="1728788" y="830305"/>
                  <a:pt x="1737596" y="809358"/>
                  <a:pt x="1743075" y="787442"/>
                </a:cubicBezTo>
                <a:cubicBezTo>
                  <a:pt x="1745456" y="777917"/>
                  <a:pt x="1745828" y="767649"/>
                  <a:pt x="1750219" y="758867"/>
                </a:cubicBezTo>
                <a:cubicBezTo>
                  <a:pt x="1759384" y="740538"/>
                  <a:pt x="1778783" y="723159"/>
                  <a:pt x="1793081" y="708861"/>
                </a:cubicBezTo>
                <a:cubicBezTo>
                  <a:pt x="1807999" y="664110"/>
                  <a:pt x="1787259" y="709490"/>
                  <a:pt x="1828800" y="673142"/>
                </a:cubicBezTo>
                <a:cubicBezTo>
                  <a:pt x="1840275" y="663102"/>
                  <a:pt x="1845177" y="646572"/>
                  <a:pt x="1857375" y="637424"/>
                </a:cubicBezTo>
                <a:cubicBezTo>
                  <a:pt x="1865230" y="631533"/>
                  <a:pt x="1876636" y="633385"/>
                  <a:pt x="1885950" y="630280"/>
                </a:cubicBezTo>
                <a:cubicBezTo>
                  <a:pt x="1954781" y="607335"/>
                  <a:pt x="1886809" y="621801"/>
                  <a:pt x="1964531" y="608849"/>
                </a:cubicBezTo>
                <a:cubicBezTo>
                  <a:pt x="1988344" y="611230"/>
                  <a:pt x="2013878" y="606788"/>
                  <a:pt x="2035969" y="615992"/>
                </a:cubicBezTo>
                <a:cubicBezTo>
                  <a:pt x="2045799" y="620088"/>
                  <a:pt x="2043867" y="636048"/>
                  <a:pt x="2050256" y="644567"/>
                </a:cubicBezTo>
                <a:cubicBezTo>
                  <a:pt x="2058338" y="655343"/>
                  <a:pt x="2069306" y="663617"/>
                  <a:pt x="2078831" y="673142"/>
                </a:cubicBezTo>
                <a:cubicBezTo>
                  <a:pt x="2083594" y="687430"/>
                  <a:pt x="2084482" y="703667"/>
                  <a:pt x="2093119" y="716005"/>
                </a:cubicBezTo>
                <a:cubicBezTo>
                  <a:pt x="2169982" y="825808"/>
                  <a:pt x="2091983" y="656299"/>
                  <a:pt x="2150269" y="787442"/>
                </a:cubicBezTo>
                <a:cubicBezTo>
                  <a:pt x="2162842" y="815730"/>
                  <a:pt x="2172144" y="845479"/>
                  <a:pt x="2185988" y="873167"/>
                </a:cubicBezTo>
                <a:cubicBezTo>
                  <a:pt x="2190750" y="882692"/>
                  <a:pt x="2196536" y="891771"/>
                  <a:pt x="2200275" y="901742"/>
                </a:cubicBezTo>
                <a:cubicBezTo>
                  <a:pt x="2215211" y="941572"/>
                  <a:pt x="2197658" y="922750"/>
                  <a:pt x="2221706" y="966036"/>
                </a:cubicBezTo>
                <a:cubicBezTo>
                  <a:pt x="2227488" y="976444"/>
                  <a:pt x="2235994" y="985086"/>
                  <a:pt x="2243138" y="994611"/>
                </a:cubicBezTo>
                <a:cubicBezTo>
                  <a:pt x="2245519" y="1001755"/>
                  <a:pt x="2248455" y="1008737"/>
                  <a:pt x="2250281" y="1016042"/>
                </a:cubicBezTo>
                <a:cubicBezTo>
                  <a:pt x="2253226" y="1027822"/>
                  <a:pt x="2251995" y="1040901"/>
                  <a:pt x="2257425" y="1051761"/>
                </a:cubicBezTo>
                <a:cubicBezTo>
                  <a:pt x="2261943" y="1060797"/>
                  <a:pt x="2271095" y="1066724"/>
                  <a:pt x="2278856" y="1073192"/>
                </a:cubicBezTo>
                <a:cubicBezTo>
                  <a:pt x="2312545" y="1101266"/>
                  <a:pt x="2358600" y="1107715"/>
                  <a:pt x="2400300" y="1116055"/>
                </a:cubicBezTo>
                <a:cubicBezTo>
                  <a:pt x="2438400" y="1111292"/>
                  <a:pt x="2476673" y="1107755"/>
                  <a:pt x="2514600" y="1101767"/>
                </a:cubicBezTo>
                <a:cubicBezTo>
                  <a:pt x="2522038" y="1100593"/>
                  <a:pt x="2530151" y="1099328"/>
                  <a:pt x="2536031" y="1094624"/>
                </a:cubicBezTo>
                <a:cubicBezTo>
                  <a:pt x="2542736" y="1089260"/>
                  <a:pt x="2544248" y="1079263"/>
                  <a:pt x="2550319" y="1073192"/>
                </a:cubicBezTo>
                <a:cubicBezTo>
                  <a:pt x="2556390" y="1067121"/>
                  <a:pt x="2564606" y="1063667"/>
                  <a:pt x="2571750" y="1058905"/>
                </a:cubicBezTo>
                <a:cubicBezTo>
                  <a:pt x="2598354" y="979098"/>
                  <a:pt x="2550723" y="1126079"/>
                  <a:pt x="2600325" y="894599"/>
                </a:cubicBezTo>
                <a:cubicBezTo>
                  <a:pt x="2607469" y="861261"/>
                  <a:pt x="2602843" y="822954"/>
                  <a:pt x="2621756" y="794586"/>
                </a:cubicBezTo>
                <a:cubicBezTo>
                  <a:pt x="2633093" y="777581"/>
                  <a:pt x="2648855" y="754676"/>
                  <a:pt x="2657475" y="737436"/>
                </a:cubicBezTo>
                <a:cubicBezTo>
                  <a:pt x="2663210" y="725966"/>
                  <a:pt x="2667381" y="713768"/>
                  <a:pt x="2671763" y="701717"/>
                </a:cubicBezTo>
                <a:cubicBezTo>
                  <a:pt x="2676910" y="687564"/>
                  <a:pt x="2678302" y="671769"/>
                  <a:pt x="2686050" y="658855"/>
                </a:cubicBezTo>
                <a:lnTo>
                  <a:pt x="2707481" y="623136"/>
                </a:lnTo>
                <a:cubicBezTo>
                  <a:pt x="2717056" y="584836"/>
                  <a:pt x="2712582" y="593952"/>
                  <a:pt x="2736056" y="551699"/>
                </a:cubicBezTo>
                <a:cubicBezTo>
                  <a:pt x="2740226" y="544193"/>
                  <a:pt x="2744273" y="536338"/>
                  <a:pt x="2750344" y="530267"/>
                </a:cubicBezTo>
                <a:cubicBezTo>
                  <a:pt x="2758763" y="521848"/>
                  <a:pt x="2768582" y="514743"/>
                  <a:pt x="2778919" y="508836"/>
                </a:cubicBezTo>
                <a:cubicBezTo>
                  <a:pt x="2785457" y="505100"/>
                  <a:pt x="2793206" y="504073"/>
                  <a:pt x="2800350" y="501692"/>
                </a:cubicBezTo>
                <a:cubicBezTo>
                  <a:pt x="2847975" y="508836"/>
                  <a:pt x="2896723" y="510604"/>
                  <a:pt x="2943225" y="523124"/>
                </a:cubicBezTo>
                <a:cubicBezTo>
                  <a:pt x="2967338" y="529616"/>
                  <a:pt x="3006069" y="570369"/>
                  <a:pt x="3021806" y="587417"/>
                </a:cubicBezTo>
                <a:cubicBezTo>
                  <a:pt x="3038976" y="606017"/>
                  <a:pt x="3054464" y="626134"/>
                  <a:pt x="3071813" y="644567"/>
                </a:cubicBezTo>
                <a:cubicBezTo>
                  <a:pt x="3092585" y="666637"/>
                  <a:pt x="3119294" y="683643"/>
                  <a:pt x="3136106" y="708861"/>
                </a:cubicBezTo>
                <a:cubicBezTo>
                  <a:pt x="3169444" y="758868"/>
                  <a:pt x="3150393" y="742199"/>
                  <a:pt x="3186113" y="766011"/>
                </a:cubicBezTo>
                <a:cubicBezTo>
                  <a:pt x="3188494" y="773155"/>
                  <a:pt x="3188879" y="781315"/>
                  <a:pt x="3193256" y="787442"/>
                </a:cubicBezTo>
                <a:cubicBezTo>
                  <a:pt x="3201440" y="798900"/>
                  <a:pt x="3236520" y="830506"/>
                  <a:pt x="3250406" y="837449"/>
                </a:cubicBezTo>
                <a:cubicBezTo>
                  <a:pt x="3259188" y="841840"/>
                  <a:pt x="3269456" y="842211"/>
                  <a:pt x="3278981" y="844592"/>
                </a:cubicBezTo>
                <a:cubicBezTo>
                  <a:pt x="3350990" y="892598"/>
                  <a:pt x="3284864" y="853891"/>
                  <a:pt x="3479006" y="866024"/>
                </a:cubicBezTo>
                <a:cubicBezTo>
                  <a:pt x="3495811" y="867074"/>
                  <a:pt x="3512344" y="870786"/>
                  <a:pt x="3529013" y="873167"/>
                </a:cubicBezTo>
                <a:cubicBezTo>
                  <a:pt x="3584380" y="868134"/>
                  <a:pt x="3604596" y="877779"/>
                  <a:pt x="3643313" y="844592"/>
                </a:cubicBezTo>
                <a:cubicBezTo>
                  <a:pt x="3649832" y="839005"/>
                  <a:pt x="3652838" y="830305"/>
                  <a:pt x="3657600" y="823161"/>
                </a:cubicBezTo>
                <a:cubicBezTo>
                  <a:pt x="3679159" y="715370"/>
                  <a:pt x="3651700" y="849715"/>
                  <a:pt x="3671888" y="758867"/>
                </a:cubicBezTo>
                <a:cubicBezTo>
                  <a:pt x="3674522" y="747014"/>
                  <a:pt x="3675542" y="734779"/>
                  <a:pt x="3679031" y="723149"/>
                </a:cubicBezTo>
                <a:cubicBezTo>
                  <a:pt x="3682716" y="710866"/>
                  <a:pt x="3689548" y="699686"/>
                  <a:pt x="3693319" y="687430"/>
                </a:cubicBezTo>
                <a:cubicBezTo>
                  <a:pt x="3699094" y="668662"/>
                  <a:pt x="3702844" y="649330"/>
                  <a:pt x="3707606" y="630280"/>
                </a:cubicBezTo>
                <a:cubicBezTo>
                  <a:pt x="3709987" y="620755"/>
                  <a:pt x="3711645" y="611019"/>
                  <a:pt x="3714750" y="601705"/>
                </a:cubicBezTo>
                <a:cubicBezTo>
                  <a:pt x="3719513" y="587417"/>
                  <a:pt x="3720684" y="571373"/>
                  <a:pt x="3729038" y="558842"/>
                </a:cubicBezTo>
                <a:cubicBezTo>
                  <a:pt x="3735642" y="548935"/>
                  <a:pt x="3749194" y="545830"/>
                  <a:pt x="3757613" y="537411"/>
                </a:cubicBezTo>
                <a:cubicBezTo>
                  <a:pt x="3766032" y="528992"/>
                  <a:pt x="3771900" y="518361"/>
                  <a:pt x="3779044" y="508836"/>
                </a:cubicBezTo>
                <a:cubicBezTo>
                  <a:pt x="3793667" y="450345"/>
                  <a:pt x="3773299" y="504584"/>
                  <a:pt x="3807619" y="465974"/>
                </a:cubicBezTo>
                <a:cubicBezTo>
                  <a:pt x="3874346" y="390906"/>
                  <a:pt x="3810225" y="435835"/>
                  <a:pt x="3879056" y="394536"/>
                </a:cubicBezTo>
                <a:cubicBezTo>
                  <a:pt x="3883819" y="387392"/>
                  <a:pt x="3887847" y="379701"/>
                  <a:pt x="3893344" y="373105"/>
                </a:cubicBezTo>
                <a:cubicBezTo>
                  <a:pt x="3907484" y="356137"/>
                  <a:pt x="3934162" y="334977"/>
                  <a:pt x="3950494" y="323099"/>
                </a:cubicBezTo>
                <a:cubicBezTo>
                  <a:pt x="3964381" y="312999"/>
                  <a:pt x="3979069" y="304049"/>
                  <a:pt x="3993356" y="294524"/>
                </a:cubicBezTo>
                <a:cubicBezTo>
                  <a:pt x="4000500" y="289761"/>
                  <a:pt x="4008083" y="285600"/>
                  <a:pt x="4014788" y="280236"/>
                </a:cubicBezTo>
                <a:cubicBezTo>
                  <a:pt x="4038600" y="261186"/>
                  <a:pt x="4057295" y="232730"/>
                  <a:pt x="4086225" y="223086"/>
                </a:cubicBezTo>
                <a:cubicBezTo>
                  <a:pt x="4093369" y="220705"/>
                  <a:pt x="4100921" y="219310"/>
                  <a:pt x="4107656" y="215942"/>
                </a:cubicBezTo>
                <a:cubicBezTo>
                  <a:pt x="4120075" y="209732"/>
                  <a:pt x="4130956" y="200721"/>
                  <a:pt x="4143375" y="194511"/>
                </a:cubicBezTo>
                <a:cubicBezTo>
                  <a:pt x="4158697" y="186850"/>
                  <a:pt x="4185846" y="183486"/>
                  <a:pt x="4200525" y="180224"/>
                </a:cubicBezTo>
                <a:cubicBezTo>
                  <a:pt x="4210109" y="178094"/>
                  <a:pt x="4219396" y="174573"/>
                  <a:pt x="4229100" y="173080"/>
                </a:cubicBezTo>
                <a:cubicBezTo>
                  <a:pt x="4250412" y="169801"/>
                  <a:pt x="4271997" y="168611"/>
                  <a:pt x="4293394" y="165936"/>
                </a:cubicBezTo>
                <a:cubicBezTo>
                  <a:pt x="4310102" y="163847"/>
                  <a:pt x="4326731" y="161173"/>
                  <a:pt x="4343400" y="158792"/>
                </a:cubicBezTo>
                <a:cubicBezTo>
                  <a:pt x="4357688" y="154030"/>
                  <a:pt x="4371652" y="148158"/>
                  <a:pt x="4386263" y="144505"/>
                </a:cubicBezTo>
                <a:cubicBezTo>
                  <a:pt x="4409822" y="138615"/>
                  <a:pt x="4434662" y="137896"/>
                  <a:pt x="4457700" y="130217"/>
                </a:cubicBezTo>
                <a:lnTo>
                  <a:pt x="4521994" y="108786"/>
                </a:lnTo>
                <a:cubicBezTo>
                  <a:pt x="4577507" y="53273"/>
                  <a:pt x="4522927" y="98052"/>
                  <a:pt x="4579144" y="73067"/>
                </a:cubicBezTo>
                <a:cubicBezTo>
                  <a:pt x="4680372" y="28077"/>
                  <a:pt x="4569665" y="66703"/>
                  <a:pt x="4636294" y="44492"/>
                </a:cubicBezTo>
                <a:cubicBezTo>
                  <a:pt x="4645819" y="34967"/>
                  <a:pt x="4653446" y="23056"/>
                  <a:pt x="4664869" y="15917"/>
                </a:cubicBezTo>
                <a:cubicBezTo>
                  <a:pt x="4728553" y="-23885"/>
                  <a:pt x="4675579" y="26639"/>
                  <a:pt x="4700588" y="163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004817">
            <a:off x="8128835" y="1087033"/>
            <a:ext cx="778673" cy="83292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004817">
            <a:off x="8188588" y="2441908"/>
            <a:ext cx="778673" cy="832925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5364" b="98851" l="8607" r="93443">
                        <a14:foregroundMark x1="66393" y1="19540" x2="70492" y2="13027"/>
                        <a14:foregroundMark x1="79098" y1="42529" x2="90984" y2="33716"/>
                        <a14:foregroundMark x1="61475" y1="12644" x2="79918" y2="80460"/>
                        <a14:foregroundMark x1="79918" y1="80460" x2="77459" y2="16475"/>
                        <a14:foregroundMark x1="77459" y1="16475" x2="64344" y2="6897"/>
                        <a14:foregroundMark x1="88115" y1="39464" x2="92213" y2="36015"/>
                        <a14:foregroundMark x1="90574" y1="45211" x2="93443" y2="30651"/>
                        <a14:foregroundMark x1="65574" y1="5364" x2="63525" y2="10345"/>
                        <a14:foregroundMark x1="79508" y1="49425" x2="72131" y2="53640"/>
                        <a14:foregroundMark x1="79098" y1="45977" x2="80328" y2="34866"/>
                        <a14:foregroundMark x1="81557" y1="37548" x2="88934" y2="24904"/>
                        <a14:foregroundMark x1="57377" y1="23372" x2="70902" y2="92720"/>
                        <a14:foregroundMark x1="70902" y1="92720" x2="87295" y2="23755"/>
                        <a14:foregroundMark x1="77049" y1="42146" x2="84836" y2="32184"/>
                        <a14:foregroundMark x1="78279" y1="36398" x2="80738" y2="32184"/>
                        <a14:foregroundMark x1="49180" y1="12261" x2="63934" y2="73563"/>
                        <a14:foregroundMark x1="63934" y1="73563" x2="51230" y2="10345"/>
                        <a14:foregroundMark x1="51230" y1="10345" x2="36885" y2="7663"/>
                        <a14:foregroundMark x1="82377" y1="39464" x2="77869" y2="28352"/>
                        <a14:foregroundMark x1="69672" y1="27969" x2="50820" y2="98851"/>
                        <a14:foregroundMark x1="50820" y1="98851" x2="84016" y2="36015"/>
                        <a14:foregroundMark x1="84016" y1="36015" x2="74590" y2="30268"/>
                        <a14:foregroundMark x1="77049" y1="33333" x2="76639" y2="2567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004817">
            <a:off x="8188587" y="3940115"/>
            <a:ext cx="778673" cy="832925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1360170" y="2479675"/>
            <a:ext cx="26301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  <a:cs typeface="阿里巴巴普惠体" panose="00020600040101010101" pitchFamily="18" charset="-122"/>
              </a:rPr>
              <a:t>父母的期待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  <a:cs typeface="阿里巴巴普惠体" panose="00020600040101010101" pitchFamily="18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1463675" y="3879215"/>
            <a:ext cx="226504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  <a:cs typeface="阿里巴巴普惠体" panose="00020600040101010101" pitchFamily="18" charset="-122"/>
              </a:rPr>
              <a:t>我的计划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  <a:cs typeface="阿里巴巴普惠体" panose="00020600040101010101" pitchFamily="18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1359535" y="5335270"/>
            <a:ext cx="26308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  <a:cs typeface="阿里巴巴普惠体" panose="00020600040101010101" pitchFamily="18" charset="-122"/>
              </a:rPr>
              <a:t>真正的过程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  <a:cs typeface="阿里巴巴普惠体" panose="00020600040101010101" pitchFamily="18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7227570" y="5094605"/>
            <a:ext cx="4201160" cy="12014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r>
              <a:rPr lang="zh-CN" altLang="en-US" sz="7200" b="1" dirty="0">
                <a:solidFill>
                  <a:srgbClr val="C00000"/>
                </a:solidFill>
                <a:highlight>
                  <a:srgbClr val="FFFF00"/>
                </a:highlight>
                <a:latin typeface="华康娃娃体W5(P)" panose="040B0500000000000000" pitchFamily="82" charset="-122"/>
                <a:ea typeface="华康娃娃体W5(P)" panose="040B0500000000000000" pitchFamily="82" charset="-122"/>
                <a:cs typeface="阿里巴巴普惠体" panose="00020600040101010101" pitchFamily="18" charset="-122"/>
              </a:rPr>
              <a:t>学习之坑</a:t>
            </a:r>
            <a:endParaRPr lang="zh-CN" altLang="en-US" sz="7200" b="1" dirty="0">
              <a:solidFill>
                <a:srgbClr val="C00000"/>
              </a:solidFill>
              <a:highlight>
                <a:srgbClr val="FFFF00"/>
              </a:highlight>
              <a:latin typeface="华康娃娃体W5(P)" panose="040B0500000000000000" pitchFamily="82" charset="-122"/>
              <a:ea typeface="华康娃娃体W5(P)" panose="040B0500000000000000" pitchFamily="82" charset="-122"/>
              <a:cs typeface="阿里巴巴普惠体" panose="00020600040101010101" pitchFamily="18" charset="-122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5875" r="95625">
                        <a14:foregroundMark x1="76500" y1="68375" x2="67000" y2="67625"/>
                        <a14:foregroundMark x1="67000" y1="67625" x2="72125" y2="75625"/>
                        <a14:foregroundMark x1="72125" y1="75625" x2="81500" y2="75125"/>
                        <a14:foregroundMark x1="81500" y1="75125" x2="77375" y2="67375"/>
                        <a14:foregroundMark x1="77375" y1="67375" x2="75000" y2="65125"/>
                        <a14:foregroundMark x1="80500" y1="54000" x2="84875" y2="64875"/>
                        <a14:foregroundMark x1="84875" y1="64875" x2="81125" y2="53000"/>
                        <a14:foregroundMark x1="81125" y1="53000" x2="77375" y2="51500"/>
                        <a14:foregroundMark x1="95500" y1="72750" x2="95625" y2="71250"/>
                        <a14:foregroundMark x1="7875" y1="22625" x2="6000" y2="39750"/>
                        <a14:foregroundMark x1="6000" y1="39750" x2="11625" y2="28000"/>
                        <a14:foregroundMark x1="11625" y1="28000" x2="11500" y2="27625"/>
                        <a14:foregroundMark x1="3000" y1="23125" x2="3750" y2="37500"/>
                        <a14:foregroundMark x1="3750" y1="37500" x2="7625" y2="27625"/>
                        <a14:foregroundMark x1="7625" y1="27625" x2="5875" y2="23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937" b="17202"/>
          <a:stretch>
            <a:fillRect/>
          </a:stretch>
        </p:blipFill>
        <p:spPr bwMode="auto">
          <a:xfrm rot="7497447">
            <a:off x="5052797" y="1683487"/>
            <a:ext cx="1301446" cy="818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556" b="96889" l="5750" r="93250">
                        <a14:foregroundMark x1="30750" y1="4222" x2="16500" y2="14222"/>
                        <a14:foregroundMark x1="16500" y1="14222" x2="35250" y2="18000"/>
                        <a14:foregroundMark x1="35250" y1="18000" x2="56750" y2="14000"/>
                        <a14:foregroundMark x1="56750" y1="14000" x2="29750" y2="3556"/>
                        <a14:foregroundMark x1="29750" y1="3556" x2="20250" y2="4889"/>
                        <a14:foregroundMark x1="37750" y1="5111" x2="31750" y2="18889"/>
                        <a14:foregroundMark x1="31750" y1="18889" x2="41000" y2="11556"/>
                        <a14:foregroundMark x1="14750" y1="69333" x2="4750" y2="83556"/>
                        <a14:foregroundMark x1="4750" y1="83556" x2="30500" y2="96889"/>
                        <a14:foregroundMark x1="30500" y1="96889" x2="41000" y2="89333"/>
                        <a14:foregroundMark x1="41000" y1="89333" x2="21000" y2="84000"/>
                        <a14:foregroundMark x1="21000" y1="84000" x2="18000" y2="84000"/>
                        <a14:foregroundMark x1="26250" y1="67111" x2="25750" y2="66667"/>
                        <a14:foregroundMark x1="2750" y1="74222" x2="5250" y2="88000"/>
                        <a14:foregroundMark x1="5250" y1="88000" x2="6750" y2="74667"/>
                        <a14:foregroundMark x1="6750" y1="74667" x2="5750" y2="72444"/>
                        <a14:foregroundMark x1="84500" y1="71778" x2="89750" y2="88000"/>
                        <a14:foregroundMark x1="89750" y1="88000" x2="93250" y2="76667"/>
                        <a14:foregroundMark x1="93250" y1="76667" x2="91250" y2="70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06011" flipH="1">
            <a:off x="5096304" y="2876579"/>
            <a:ext cx="1043680" cy="114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00442" y="5001857"/>
            <a:ext cx="315292" cy="461678"/>
          </a:xfrm>
          <a:prstGeom prst="rect">
            <a:avLst/>
          </a:prstGeom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552" b="91069" l="10000" r="96389">
                        <a14:foregroundMark x1="52778" y1="2552" x2="45648" y2="7974"/>
                        <a14:foregroundMark x1="45648" y1="7974" x2="62407" y2="10845"/>
                        <a14:foregroundMark x1="62407" y1="10845" x2="53981" y2="2711"/>
                        <a14:foregroundMark x1="53981" y1="2711" x2="52593" y2="2552"/>
                        <a14:foregroundMark x1="41667" y1="54067" x2="38148" y2="59809"/>
                        <a14:foregroundMark x1="38148" y1="59809" x2="33333" y2="77352"/>
                        <a14:foregroundMark x1="33333" y1="77352" x2="45926" y2="60287"/>
                        <a14:foregroundMark x1="45926" y1="60287" x2="46667" y2="53429"/>
                        <a14:foregroundMark x1="37685" y1="70973" x2="32130" y2="85486"/>
                        <a14:foregroundMark x1="32130" y1="85486" x2="43056" y2="72089"/>
                        <a14:foregroundMark x1="62407" y1="58692" x2="55741" y2="88517"/>
                        <a14:foregroundMark x1="55741" y1="88517" x2="62870" y2="77990"/>
                        <a14:foregroundMark x1="62870" y1="77990" x2="65648" y2="54226"/>
                        <a14:foregroundMark x1="65648" y1="54226" x2="65463" y2="51675"/>
                        <a14:foregroundMark x1="75926" y1="53270" x2="70556" y2="91069"/>
                        <a14:foregroundMark x1="70556" y1="91069" x2="65833" y2="87879"/>
                        <a14:foregroundMark x1="76759" y1="58852" x2="73241" y2="75120"/>
                        <a14:foregroundMark x1="73241" y1="75120" x2="80370" y2="56619"/>
                        <a14:foregroundMark x1="80370" y1="56619" x2="78981" y2="52313"/>
                        <a14:foregroundMark x1="23333" y1="61404" x2="18241" y2="73684"/>
                        <a14:foregroundMark x1="18241" y1="73684" x2="17593" y2="90431"/>
                        <a14:foregroundMark x1="17593" y1="90431" x2="26204" y2="63477"/>
                        <a14:foregroundMark x1="26204" y1="63477" x2="26481" y2="58373"/>
                        <a14:foregroundMark x1="96389" y1="53589" x2="96389" y2="53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55" t="1124" r="12993" b="7451"/>
          <a:stretch>
            <a:fillRect/>
          </a:stretch>
        </p:blipFill>
        <p:spPr bwMode="auto">
          <a:xfrm>
            <a:off x="4740994" y="4666067"/>
            <a:ext cx="781995" cy="540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任意多边形: 形状 3"/>
          <p:cNvSpPr/>
          <p:nvPr/>
        </p:nvSpPr>
        <p:spPr>
          <a:xfrm>
            <a:off x="4087714" y="3679993"/>
            <a:ext cx="4177191" cy="469261"/>
          </a:xfrm>
          <a:custGeom>
            <a:avLst/>
            <a:gdLst>
              <a:gd name="connsiteX0" fmla="*/ 0 w 4833258"/>
              <a:gd name="connsiteY0" fmla="*/ 410547 h 469261"/>
              <a:gd name="connsiteX1" fmla="*/ 149290 w 4833258"/>
              <a:gd name="connsiteY1" fmla="*/ 429208 h 469261"/>
              <a:gd name="connsiteX2" fmla="*/ 360784 w 4833258"/>
              <a:gd name="connsiteY2" fmla="*/ 435428 h 469261"/>
              <a:gd name="connsiteX3" fmla="*/ 541176 w 4833258"/>
              <a:gd name="connsiteY3" fmla="*/ 447869 h 469261"/>
              <a:gd name="connsiteX4" fmla="*/ 901960 w 4833258"/>
              <a:gd name="connsiteY4" fmla="*/ 454089 h 469261"/>
              <a:gd name="connsiteX5" fmla="*/ 1063690 w 4833258"/>
              <a:gd name="connsiteY5" fmla="*/ 460310 h 469261"/>
              <a:gd name="connsiteX6" fmla="*/ 1138335 w 4833258"/>
              <a:gd name="connsiteY6" fmla="*/ 466530 h 469261"/>
              <a:gd name="connsiteX7" fmla="*/ 2121160 w 4833258"/>
              <a:gd name="connsiteY7" fmla="*/ 454089 h 469261"/>
              <a:gd name="connsiteX8" fmla="*/ 2152262 w 4833258"/>
              <a:gd name="connsiteY8" fmla="*/ 447869 h 469261"/>
              <a:gd name="connsiteX9" fmla="*/ 2177143 w 4833258"/>
              <a:gd name="connsiteY9" fmla="*/ 441649 h 469261"/>
              <a:gd name="connsiteX10" fmla="*/ 2239347 w 4833258"/>
              <a:gd name="connsiteY10" fmla="*/ 429208 h 469261"/>
              <a:gd name="connsiteX11" fmla="*/ 2276670 w 4833258"/>
              <a:gd name="connsiteY11" fmla="*/ 422987 h 469261"/>
              <a:gd name="connsiteX12" fmla="*/ 2363756 w 4833258"/>
              <a:gd name="connsiteY12" fmla="*/ 416767 h 469261"/>
              <a:gd name="connsiteX13" fmla="*/ 2475723 w 4833258"/>
              <a:gd name="connsiteY13" fmla="*/ 404326 h 469261"/>
              <a:gd name="connsiteX14" fmla="*/ 2593911 w 4833258"/>
              <a:gd name="connsiteY14" fmla="*/ 391885 h 469261"/>
              <a:gd name="connsiteX15" fmla="*/ 2705878 w 4833258"/>
              <a:gd name="connsiteY15" fmla="*/ 385665 h 469261"/>
              <a:gd name="connsiteX16" fmla="*/ 2761862 w 4833258"/>
              <a:gd name="connsiteY16" fmla="*/ 379445 h 469261"/>
              <a:gd name="connsiteX17" fmla="*/ 2867609 w 4833258"/>
              <a:gd name="connsiteY17" fmla="*/ 373224 h 469261"/>
              <a:gd name="connsiteX18" fmla="*/ 2985796 w 4833258"/>
              <a:gd name="connsiteY18" fmla="*/ 360783 h 469261"/>
              <a:gd name="connsiteX19" fmla="*/ 3060441 w 4833258"/>
              <a:gd name="connsiteY19" fmla="*/ 354563 h 469261"/>
              <a:gd name="connsiteX20" fmla="*/ 3135086 w 4833258"/>
              <a:gd name="connsiteY20" fmla="*/ 335902 h 469261"/>
              <a:gd name="connsiteX21" fmla="*/ 3222172 w 4833258"/>
              <a:gd name="connsiteY21" fmla="*/ 329681 h 469261"/>
              <a:gd name="connsiteX22" fmla="*/ 3315478 w 4833258"/>
              <a:gd name="connsiteY22" fmla="*/ 317240 h 469261"/>
              <a:gd name="connsiteX23" fmla="*/ 3365241 w 4833258"/>
              <a:gd name="connsiteY23" fmla="*/ 304800 h 469261"/>
              <a:gd name="connsiteX24" fmla="*/ 3446107 w 4833258"/>
              <a:gd name="connsiteY24" fmla="*/ 279918 h 469261"/>
              <a:gd name="connsiteX25" fmla="*/ 3502090 w 4833258"/>
              <a:gd name="connsiteY25" fmla="*/ 261257 h 469261"/>
              <a:gd name="connsiteX26" fmla="*/ 3570515 w 4833258"/>
              <a:gd name="connsiteY26" fmla="*/ 236375 h 469261"/>
              <a:gd name="connsiteX27" fmla="*/ 3632719 w 4833258"/>
              <a:gd name="connsiteY27" fmla="*/ 223934 h 469261"/>
              <a:gd name="connsiteX28" fmla="*/ 4130351 w 4833258"/>
              <a:gd name="connsiteY28" fmla="*/ 217714 h 469261"/>
              <a:gd name="connsiteX29" fmla="*/ 4260980 w 4833258"/>
              <a:gd name="connsiteY29" fmla="*/ 211494 h 469261"/>
              <a:gd name="connsiteX30" fmla="*/ 4304523 w 4833258"/>
              <a:gd name="connsiteY30" fmla="*/ 199053 h 469261"/>
              <a:gd name="connsiteX31" fmla="*/ 4379168 w 4833258"/>
              <a:gd name="connsiteY31" fmla="*/ 192832 h 469261"/>
              <a:gd name="connsiteX32" fmla="*/ 4460033 w 4833258"/>
              <a:gd name="connsiteY32" fmla="*/ 180392 h 469261"/>
              <a:gd name="connsiteX33" fmla="*/ 4516017 w 4833258"/>
              <a:gd name="connsiteY33" fmla="*/ 155510 h 469261"/>
              <a:gd name="connsiteX34" fmla="*/ 4534678 w 4833258"/>
              <a:gd name="connsiteY34" fmla="*/ 136849 h 469261"/>
              <a:gd name="connsiteX35" fmla="*/ 4572000 w 4833258"/>
              <a:gd name="connsiteY35" fmla="*/ 124408 h 469261"/>
              <a:gd name="connsiteX36" fmla="*/ 4615543 w 4833258"/>
              <a:gd name="connsiteY36" fmla="*/ 105747 h 469261"/>
              <a:gd name="connsiteX37" fmla="*/ 4640425 w 4833258"/>
              <a:gd name="connsiteY37" fmla="*/ 87085 h 469261"/>
              <a:gd name="connsiteX38" fmla="*/ 4696409 w 4833258"/>
              <a:gd name="connsiteY38" fmla="*/ 62204 h 469261"/>
              <a:gd name="connsiteX39" fmla="*/ 4771054 w 4833258"/>
              <a:gd name="connsiteY39" fmla="*/ 24881 h 469261"/>
              <a:gd name="connsiteX40" fmla="*/ 4802156 w 4833258"/>
              <a:gd name="connsiteY40" fmla="*/ 12440 h 469261"/>
              <a:gd name="connsiteX41" fmla="*/ 4833258 w 4833258"/>
              <a:gd name="connsiteY41" fmla="*/ 0 h 469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4833258" h="469261">
                <a:moveTo>
                  <a:pt x="0" y="410547"/>
                </a:moveTo>
                <a:cubicBezTo>
                  <a:pt x="70241" y="433959"/>
                  <a:pt x="31482" y="424677"/>
                  <a:pt x="149290" y="429208"/>
                </a:cubicBezTo>
                <a:lnTo>
                  <a:pt x="360784" y="435428"/>
                </a:lnTo>
                <a:cubicBezTo>
                  <a:pt x="420915" y="439575"/>
                  <a:pt x="480938" y="445792"/>
                  <a:pt x="541176" y="447869"/>
                </a:cubicBezTo>
                <a:cubicBezTo>
                  <a:pt x="661384" y="452014"/>
                  <a:pt x="781715" y="451226"/>
                  <a:pt x="901960" y="454089"/>
                </a:cubicBezTo>
                <a:cubicBezTo>
                  <a:pt x="955895" y="455373"/>
                  <a:pt x="1009780" y="458236"/>
                  <a:pt x="1063690" y="460310"/>
                </a:cubicBezTo>
                <a:cubicBezTo>
                  <a:pt x="1088572" y="462383"/>
                  <a:pt x="1113367" y="466530"/>
                  <a:pt x="1138335" y="466530"/>
                </a:cubicBezTo>
                <a:cubicBezTo>
                  <a:pt x="1951617" y="466530"/>
                  <a:pt x="1739423" y="477950"/>
                  <a:pt x="2121160" y="454089"/>
                </a:cubicBezTo>
                <a:cubicBezTo>
                  <a:pt x="2131527" y="452016"/>
                  <a:pt x="2141941" y="450162"/>
                  <a:pt x="2152262" y="447869"/>
                </a:cubicBezTo>
                <a:cubicBezTo>
                  <a:pt x="2160607" y="446015"/>
                  <a:pt x="2168784" y="443440"/>
                  <a:pt x="2177143" y="441649"/>
                </a:cubicBezTo>
                <a:cubicBezTo>
                  <a:pt x="2197819" y="437218"/>
                  <a:pt x="2218564" y="433105"/>
                  <a:pt x="2239347" y="429208"/>
                </a:cubicBezTo>
                <a:cubicBezTo>
                  <a:pt x="2251744" y="426884"/>
                  <a:pt x="2264120" y="424242"/>
                  <a:pt x="2276670" y="422987"/>
                </a:cubicBezTo>
                <a:cubicBezTo>
                  <a:pt x="2305628" y="420091"/>
                  <a:pt x="2334727" y="418840"/>
                  <a:pt x="2363756" y="416767"/>
                </a:cubicBezTo>
                <a:cubicBezTo>
                  <a:pt x="2441242" y="405698"/>
                  <a:pt x="2375089" y="414390"/>
                  <a:pt x="2475723" y="404326"/>
                </a:cubicBezTo>
                <a:cubicBezTo>
                  <a:pt x="2515140" y="400384"/>
                  <a:pt x="2554427" y="395086"/>
                  <a:pt x="2593911" y="391885"/>
                </a:cubicBezTo>
                <a:cubicBezTo>
                  <a:pt x="2631169" y="388864"/>
                  <a:pt x="2668600" y="388426"/>
                  <a:pt x="2705878" y="385665"/>
                </a:cubicBezTo>
                <a:cubicBezTo>
                  <a:pt x="2724603" y="384278"/>
                  <a:pt x="2743141" y="380885"/>
                  <a:pt x="2761862" y="379445"/>
                </a:cubicBezTo>
                <a:cubicBezTo>
                  <a:pt x="2797068" y="376737"/>
                  <a:pt x="2832421" y="376156"/>
                  <a:pt x="2867609" y="373224"/>
                </a:cubicBezTo>
                <a:cubicBezTo>
                  <a:pt x="2907085" y="369934"/>
                  <a:pt x="2946367" y="364599"/>
                  <a:pt x="2985796" y="360783"/>
                </a:cubicBezTo>
                <a:cubicBezTo>
                  <a:pt x="3010648" y="358378"/>
                  <a:pt x="3035559" y="356636"/>
                  <a:pt x="3060441" y="354563"/>
                </a:cubicBezTo>
                <a:cubicBezTo>
                  <a:pt x="3085323" y="348343"/>
                  <a:pt x="3109737" y="339802"/>
                  <a:pt x="3135086" y="335902"/>
                </a:cubicBezTo>
                <a:cubicBezTo>
                  <a:pt x="3163850" y="331477"/>
                  <a:pt x="3193189" y="332316"/>
                  <a:pt x="3222172" y="329681"/>
                </a:cubicBezTo>
                <a:cubicBezTo>
                  <a:pt x="3230511" y="328923"/>
                  <a:pt x="3304478" y="319440"/>
                  <a:pt x="3315478" y="317240"/>
                </a:cubicBezTo>
                <a:cubicBezTo>
                  <a:pt x="3332244" y="313887"/>
                  <a:pt x="3348720" y="309205"/>
                  <a:pt x="3365241" y="304800"/>
                </a:cubicBezTo>
                <a:cubicBezTo>
                  <a:pt x="3383646" y="299892"/>
                  <a:pt x="3427257" y="287458"/>
                  <a:pt x="3446107" y="279918"/>
                </a:cubicBezTo>
                <a:cubicBezTo>
                  <a:pt x="3497614" y="259315"/>
                  <a:pt x="3442319" y="273210"/>
                  <a:pt x="3502090" y="261257"/>
                </a:cubicBezTo>
                <a:cubicBezTo>
                  <a:pt x="3542654" y="230835"/>
                  <a:pt x="3511119" y="248254"/>
                  <a:pt x="3570515" y="236375"/>
                </a:cubicBezTo>
                <a:cubicBezTo>
                  <a:pt x="3612461" y="227986"/>
                  <a:pt x="3561720" y="225566"/>
                  <a:pt x="3632719" y="223934"/>
                </a:cubicBezTo>
                <a:cubicBezTo>
                  <a:pt x="3798565" y="220121"/>
                  <a:pt x="3964474" y="219787"/>
                  <a:pt x="4130351" y="217714"/>
                </a:cubicBezTo>
                <a:cubicBezTo>
                  <a:pt x="4173894" y="215641"/>
                  <a:pt x="4217636" y="216138"/>
                  <a:pt x="4260980" y="211494"/>
                </a:cubicBezTo>
                <a:cubicBezTo>
                  <a:pt x="4275989" y="209886"/>
                  <a:pt x="4289613" y="201407"/>
                  <a:pt x="4304523" y="199053"/>
                </a:cubicBezTo>
                <a:cubicBezTo>
                  <a:pt x="4329185" y="195159"/>
                  <a:pt x="4354324" y="195316"/>
                  <a:pt x="4379168" y="192832"/>
                </a:cubicBezTo>
                <a:cubicBezTo>
                  <a:pt x="4404344" y="190314"/>
                  <a:pt x="4434724" y="186719"/>
                  <a:pt x="4460033" y="180392"/>
                </a:cubicBezTo>
                <a:cubicBezTo>
                  <a:pt x="4481266" y="175084"/>
                  <a:pt x="4495365" y="165836"/>
                  <a:pt x="4516017" y="155510"/>
                </a:cubicBezTo>
                <a:cubicBezTo>
                  <a:pt x="4522237" y="149290"/>
                  <a:pt x="4526988" y="141121"/>
                  <a:pt x="4534678" y="136849"/>
                </a:cubicBezTo>
                <a:cubicBezTo>
                  <a:pt x="4546141" y="130480"/>
                  <a:pt x="4559760" y="129116"/>
                  <a:pt x="4572000" y="124408"/>
                </a:cubicBezTo>
                <a:cubicBezTo>
                  <a:pt x="4586739" y="118739"/>
                  <a:pt x="4601680" y="113309"/>
                  <a:pt x="4615543" y="105747"/>
                </a:cubicBezTo>
                <a:cubicBezTo>
                  <a:pt x="4624645" y="100782"/>
                  <a:pt x="4631633" y="92580"/>
                  <a:pt x="4640425" y="87085"/>
                </a:cubicBezTo>
                <a:cubicBezTo>
                  <a:pt x="4662135" y="73517"/>
                  <a:pt x="4672544" y="73435"/>
                  <a:pt x="4696409" y="62204"/>
                </a:cubicBezTo>
                <a:cubicBezTo>
                  <a:pt x="4721580" y="50359"/>
                  <a:pt x="4745225" y="35213"/>
                  <a:pt x="4771054" y="24881"/>
                </a:cubicBezTo>
                <a:cubicBezTo>
                  <a:pt x="4781421" y="20734"/>
                  <a:pt x="4791563" y="15971"/>
                  <a:pt x="4802156" y="12440"/>
                </a:cubicBezTo>
                <a:cubicBezTo>
                  <a:pt x="4833349" y="2042"/>
                  <a:pt x="4819802" y="13454"/>
                  <a:pt x="4833258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4" grpId="0"/>
      <p:bldP spid="22" grpId="0"/>
      <p:bldP spid="23" grpId="0"/>
      <p:bldP spid="24" grpId="0"/>
      <p:bldP spid="4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 smtClean="0">
            <a:latin typeface="阿里巴巴普惠体" panose="00020600040101010101" pitchFamily="18" charset="-122"/>
            <a:ea typeface="阿里巴巴普惠体" panose="00020600040101010101" pitchFamily="18" charset="-122"/>
            <a:cs typeface="阿里巴巴普惠体" panose="00020600040101010101" pitchFamily="18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1862</Words>
  <Application>WPS 演示</Application>
  <PresentationFormat>宽屏</PresentationFormat>
  <Paragraphs>317</Paragraphs>
  <Slides>32</Slides>
  <Notes>28</Notes>
  <HiddenSlides>0</HiddenSlides>
  <MMClips>13</MMClips>
  <ScaleCrop>false</ScaleCrop>
  <HeadingPairs>
    <vt:vector size="6" baseType="variant">
      <vt:variant>
        <vt:lpstr>已用的字体</vt:lpstr>
      </vt:variant>
      <vt:variant>
        <vt:i4>23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32</vt:i4>
      </vt:variant>
    </vt:vector>
  </HeadingPairs>
  <TitlesOfParts>
    <vt:vector size="56" baseType="lpstr">
      <vt:lpstr>Arial</vt:lpstr>
      <vt:lpstr>宋体</vt:lpstr>
      <vt:lpstr>Wingdings</vt:lpstr>
      <vt:lpstr>阿里巴巴普惠体</vt:lpstr>
      <vt:lpstr>微软雅黑</vt:lpstr>
      <vt:lpstr>楷体</vt:lpstr>
      <vt:lpstr>Times New Roman</vt:lpstr>
      <vt:lpstr>黑体</vt:lpstr>
      <vt:lpstr>华康娃娃体W5(P)</vt:lpstr>
      <vt:lpstr>等线</vt:lpstr>
      <vt:lpstr>Arial Unicode MS</vt:lpstr>
      <vt:lpstr>等线 Light</vt:lpstr>
      <vt:lpstr>文道潮黑</vt:lpstr>
      <vt:lpstr>华文楷体</vt:lpstr>
      <vt:lpstr>方正雅珠体简体</vt:lpstr>
      <vt:lpstr>华光中长宋_CNKI</vt:lpstr>
      <vt:lpstr>华光胖头鱼_CNKI</vt:lpstr>
      <vt:lpstr>有爱魔兽圆体 CN Medium</vt:lpstr>
      <vt:lpstr>有爱魔兽圆体 CN</vt:lpstr>
      <vt:lpstr>华光行书_CNKI</vt:lpstr>
      <vt:lpstr>Caveat</vt:lpstr>
      <vt:lpstr>TsangerYuMo W04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  <Manager>www.51pp tmo ban.com</Manager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欹一</dc:creator>
  <cp:keywords>51PP T模板网</cp:keywords>
  <dc:description>www.51 ppt moban.com</dc:description>
  <cp:lastModifiedBy>左手画情1406470788</cp:lastModifiedBy>
  <cp:revision>155</cp:revision>
  <dcterms:created xsi:type="dcterms:W3CDTF">2020-07-09T07:53:00Z</dcterms:created>
  <dcterms:modified xsi:type="dcterms:W3CDTF">2024-12-24T06:03:23Z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E0DA82F32A4E428D94942E8E9C2935EB_12</vt:lpwstr>
  </property>
  <property fmtid="{D5CDD505-2E9C-101B-9397-08002B2CF9AE}" pid="3" name="KSOProductBuildVer">
    <vt:lpwstr>2052-12.1.0.19302</vt:lpwstr>
  </property>
</Properties>
</file>