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</p:sldMasterIdLst>
  <p:notesMasterIdLst>
    <p:notesMasterId r:id="rId31"/>
  </p:notesMasterIdLst>
  <p:sldIdLst>
    <p:sldId id="256" r:id="rId3"/>
    <p:sldId id="258" r:id="rId4"/>
    <p:sldId id="761" r:id="rId5"/>
    <p:sldId id="725" r:id="rId6"/>
    <p:sldId id="730" r:id="rId7"/>
    <p:sldId id="266" r:id="rId8"/>
    <p:sldId id="261" r:id="rId9"/>
    <p:sldId id="726" r:id="rId10"/>
    <p:sldId id="727" r:id="rId11"/>
    <p:sldId id="267" r:id="rId12"/>
    <p:sldId id="268" r:id="rId13"/>
    <p:sldId id="269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593" r:id="rId28"/>
    <p:sldId id="289" r:id="rId29"/>
    <p:sldId id="27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73" d="100"/>
          <a:sy n="73" d="100"/>
        </p:scale>
        <p:origin x="366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83893-C4C4-4159-A766-2763B43C1E0A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BD4BC-C30F-484B-9232-D580B22E86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21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15900" y="270934"/>
            <a:ext cx="11760200" cy="6316133"/>
          </a:xfrm>
          <a:prstGeom prst="rect">
            <a:avLst/>
          </a:prstGeom>
          <a:solidFill>
            <a:srgbClr val="F8F9F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6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508000" y="609600"/>
            <a:ext cx="11176000" cy="704851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lvl="0" algn="ctr">
              <a:defRPr sz="4000" kern="1200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508000" y="1295400"/>
            <a:ext cx="11176000" cy="6858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0" lvl="0" indent="0" algn="ctr">
              <a:buNone/>
              <a:defRPr sz="2800" kern="1200">
                <a:solidFill>
                  <a:schemeClr val="bg2"/>
                </a:solidFill>
              </a:defRPr>
            </a:lvl1pPr>
            <a:lvl2pPr marL="457189" lvl="1" indent="-457189" algn="ctr">
              <a:buNone/>
              <a:defRPr sz="2800" kern="1200">
                <a:solidFill>
                  <a:schemeClr val="bg2"/>
                </a:solidFill>
              </a:defRPr>
            </a:lvl2pPr>
            <a:lvl3pPr marL="914377" lvl="2" indent="-914377" algn="ctr">
              <a:buNone/>
              <a:defRPr sz="2800" kern="1200">
                <a:solidFill>
                  <a:schemeClr val="bg2"/>
                </a:solidFill>
              </a:defRPr>
            </a:lvl3pPr>
            <a:lvl4pPr marL="1371566" lvl="3" indent="-1371566" algn="ctr">
              <a:buNone/>
              <a:defRPr sz="2800" kern="1200">
                <a:solidFill>
                  <a:schemeClr val="bg2"/>
                </a:solidFill>
              </a:defRPr>
            </a:lvl4pPr>
            <a:lvl5pPr marL="1828754" lvl="4" indent="-1828754" algn="ctr">
              <a:buNone/>
              <a:defRPr sz="2800" kern="1200">
                <a:solidFill>
                  <a:schemeClr val="bg2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8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44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z="4500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800" strike="noStrike" noProof="1"/>
              <a:t>单击此处编辑母版文本样式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1734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4779264" cy="4191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3536" y="1447800"/>
            <a:ext cx="4779264" cy="4191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26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891" indent="0">
              <a:buNone/>
              <a:defRPr sz="1800"/>
            </a:lvl2pPr>
            <a:lvl3pPr marL="685783" indent="0">
              <a:buNone/>
              <a:defRPr sz="1500"/>
            </a:lvl3pPr>
            <a:lvl4pPr marL="1028674" indent="0">
              <a:buNone/>
              <a:defRPr sz="1353"/>
            </a:lvl4pPr>
            <a:lvl5pPr marL="1371566" indent="0">
              <a:buNone/>
              <a:defRPr sz="1353"/>
            </a:lvl5pPr>
            <a:lvl6pPr marL="1714457" indent="0">
              <a:buNone/>
              <a:defRPr sz="1353"/>
            </a:lvl6pPr>
            <a:lvl7pPr marL="2057349" indent="0">
              <a:buNone/>
              <a:defRPr sz="1353"/>
            </a:lvl7pPr>
            <a:lvl8pPr marL="2400240" indent="0">
              <a:buNone/>
              <a:defRPr sz="1353"/>
            </a:lvl8pPr>
            <a:lvl9pPr marL="2743131" indent="0">
              <a:buNone/>
              <a:defRPr sz="1353"/>
            </a:lvl9pPr>
          </a:lstStyle>
          <a:p>
            <a:pPr lvl="0" fontAlgn="base"/>
            <a:r>
              <a:rPr lang="zh-CN" altLang="en-US" sz="21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891" indent="0">
              <a:buNone/>
              <a:defRPr sz="1800"/>
            </a:lvl2pPr>
            <a:lvl3pPr marL="685783" indent="0">
              <a:buNone/>
              <a:defRPr sz="1500"/>
            </a:lvl3pPr>
            <a:lvl4pPr marL="1028674" indent="0">
              <a:buNone/>
              <a:defRPr sz="1353"/>
            </a:lvl4pPr>
            <a:lvl5pPr marL="1371566" indent="0">
              <a:buNone/>
              <a:defRPr sz="1353"/>
            </a:lvl5pPr>
            <a:lvl6pPr marL="1714457" indent="0">
              <a:buNone/>
              <a:defRPr sz="1353"/>
            </a:lvl6pPr>
            <a:lvl7pPr marL="2057349" indent="0">
              <a:buNone/>
              <a:defRPr sz="1353"/>
            </a:lvl7pPr>
            <a:lvl8pPr marL="2400240" indent="0">
              <a:buNone/>
              <a:defRPr sz="1353"/>
            </a:lvl8pPr>
            <a:lvl9pPr marL="2743131" indent="0">
              <a:buNone/>
              <a:defRPr sz="1353"/>
            </a:lvl9pPr>
          </a:lstStyle>
          <a:p>
            <a:pPr lvl="0" fontAlgn="base"/>
            <a:r>
              <a:rPr lang="zh-CN" altLang="en-US" sz="210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642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67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5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z="210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80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50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50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390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891" indent="0">
              <a:buNone/>
              <a:defRPr sz="1353"/>
            </a:lvl2pPr>
            <a:lvl3pPr marL="685783" indent="0">
              <a:buNone/>
              <a:defRPr sz="1200"/>
            </a:lvl3pPr>
            <a:lvl4pPr marL="1028674" indent="0">
              <a:buNone/>
              <a:defRPr sz="1053"/>
            </a:lvl4pPr>
            <a:lvl5pPr marL="1371566" indent="0">
              <a:buNone/>
              <a:defRPr sz="1053"/>
            </a:lvl5pPr>
            <a:lvl6pPr marL="1714457" indent="0">
              <a:buNone/>
              <a:defRPr sz="1053"/>
            </a:lvl6pPr>
            <a:lvl7pPr marL="2057349" indent="0">
              <a:buNone/>
              <a:defRPr sz="1053"/>
            </a:lvl7pPr>
            <a:lvl8pPr marL="2400240" indent="0">
              <a:buNone/>
              <a:defRPr sz="1053"/>
            </a:lvl8pPr>
            <a:lvl9pPr marL="2743131" indent="0">
              <a:buNone/>
              <a:defRPr sz="1053"/>
            </a:lvl9pPr>
          </a:lstStyle>
          <a:p>
            <a:pPr lvl="0" fontAlgn="base"/>
            <a:r>
              <a:rPr lang="zh-CN" altLang="en-US" sz="1500" strike="noStrike" noProof="1"/>
              <a:t>单击此处编辑母版文本样式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1707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82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509000" y="427039"/>
            <a:ext cx="2463800" cy="5211763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7600" y="427039"/>
            <a:ext cx="7248571" cy="5211763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33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8193" descr="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8196" descr="title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9767" y="152400"/>
            <a:ext cx="946151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矩形 8197"/>
          <p:cNvSpPr/>
          <p:nvPr userDrawn="1"/>
        </p:nvSpPr>
        <p:spPr>
          <a:xfrm>
            <a:off x="10864851" y="6453718"/>
            <a:ext cx="1219200" cy="476249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 algn="r"/>
            <a:fld id="{9A0DB2DC-4C9A-4742-B13C-FB6460FD3503}" type="slidenum">
              <a:rPr lang="zh-CN" altLang="en-US" sz="1333" dirty="0">
                <a:solidFill>
                  <a:schemeClr val="bg1"/>
                </a:solidFill>
                <a:latin typeface="方正粗圆简体" pitchFamily="65" charset="-122"/>
                <a:ea typeface="宋体" panose="02010600030101010101" pitchFamily="2" charset="-122"/>
              </a:rPr>
              <a:pPr lvl="0" indent="0" algn="r"/>
              <a:t>‹#›</a:t>
            </a:fld>
            <a:endParaRPr lang="zh-CN" altLang="en-US" sz="1333" dirty="0">
              <a:solidFill>
                <a:schemeClr val="bg1"/>
              </a:solidFill>
              <a:latin typeface="方正粗圆简体" pitchFamily="65" charset="-122"/>
              <a:ea typeface="方正粗圆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7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15900" y="270934"/>
            <a:ext cx="11760200" cy="6316133"/>
          </a:xfrm>
          <a:prstGeom prst="rect">
            <a:avLst/>
          </a:prstGeom>
          <a:solidFill>
            <a:srgbClr val="F8F9F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2"/>
          <a:srcRect t="48315"/>
          <a:stretch>
            <a:fillRect/>
          </a:stretch>
        </p:blipFill>
        <p:spPr>
          <a:xfrm>
            <a:off x="4464051" y="0"/>
            <a:ext cx="1780116" cy="516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509" t="6924" r="1509" b="998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26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23500" y="1"/>
            <a:ext cx="1805517" cy="9609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图片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9966" y="-332316"/>
            <a:ext cx="2408767" cy="169968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326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215900" y="270934"/>
            <a:ext cx="11760200" cy="6316133"/>
          </a:xfrm>
          <a:prstGeom prst="rect">
            <a:avLst/>
          </a:prstGeom>
          <a:solidFill>
            <a:srgbClr val="F8F9F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7" name="图片 5"/>
          <p:cNvPicPr>
            <a:picLocks noChangeAspect="1"/>
          </p:cNvPicPr>
          <p:nvPr userDrawn="1"/>
        </p:nvPicPr>
        <p:blipFill>
          <a:blip r:embed="rId3" cstate="screen"/>
          <a:srcRect b="-2"/>
          <a:stretch>
            <a:fillRect/>
          </a:stretch>
        </p:blipFill>
        <p:spPr bwMode="auto">
          <a:xfrm>
            <a:off x="-27566" y="0"/>
            <a:ext cx="2283139" cy="294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700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1117600" y="427568"/>
            <a:ext cx="9753600" cy="71543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1219200" y="1447800"/>
            <a:ext cx="9753600" cy="4191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891"/>
            <a:r>
              <a:rPr lang="zh-CN" altLang="en-US" dirty="0"/>
              <a:t>单击此处编辑母版文本样式</a:t>
            </a:r>
          </a:p>
          <a:p>
            <a:pPr lvl="1" indent="-286166"/>
            <a:r>
              <a:rPr lang="zh-CN" altLang="en-US" dirty="0"/>
              <a:t>第二级</a:t>
            </a:r>
          </a:p>
          <a:p>
            <a:pPr lvl="2" indent="-228594"/>
            <a:r>
              <a:rPr lang="zh-CN" altLang="en-US" dirty="0"/>
              <a:t>第三级</a:t>
            </a:r>
          </a:p>
          <a:p>
            <a:pPr lvl="3" indent="-228594"/>
            <a:r>
              <a:rPr lang="zh-CN" altLang="en-US" dirty="0"/>
              <a:t>第四级</a:t>
            </a:r>
          </a:p>
          <a:p>
            <a:pPr lvl="4" indent="-228594"/>
            <a:r>
              <a:rPr lang="zh-CN" altLang="en-US" dirty="0"/>
              <a:t>第五级</a:t>
            </a:r>
          </a:p>
        </p:txBody>
      </p:sp>
      <p:sp>
        <p:nvSpPr>
          <p:cNvPr id="6" name="矩形 5"/>
          <p:cNvSpPr/>
          <p:nvPr userDrawn="1">
            <p:custDataLst>
              <p:tags r:id="rId17"/>
            </p:custDataLst>
          </p:nvPr>
        </p:nvSpPr>
        <p:spPr>
          <a:xfrm>
            <a:off x="527474" y="357293"/>
            <a:ext cx="11136207" cy="6048587"/>
          </a:xfrm>
          <a:prstGeom prst="rect">
            <a:avLst/>
          </a:prstGeom>
          <a:solidFill>
            <a:schemeClr val="accent3">
              <a:alpha val="84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 descr="622854320a6cb1646810162596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-21167"/>
            <a:ext cx="12192000" cy="6880013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335280" y="519007"/>
            <a:ext cx="11445240" cy="6047740"/>
          </a:xfrm>
          <a:prstGeom prst="rect">
            <a:avLst/>
          </a:prstGeom>
          <a:solidFill>
            <a:schemeClr val="accent3">
              <a:alpha val="92000"/>
            </a:schemeClr>
          </a:solidFill>
          <a:ln>
            <a:noFill/>
          </a:ln>
          <a:effectLst>
            <a:outerShdw blurRad="50800" dist="38100" dir="8100000" algn="tr" rotWithShape="0">
              <a:schemeClr val="accent1">
                <a:lumMod val="20000"/>
                <a:lumOff val="80000"/>
                <a:alpha val="40000"/>
              </a:schemeClr>
            </a:outerShdw>
            <a:softEdge rad="127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878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609585"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1219170"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828754"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2438339" algn="l" rtl="0" fontAlgn="base">
        <a:spcBef>
          <a:spcPct val="0"/>
        </a:spcBef>
        <a:spcAft>
          <a:spcPct val="0"/>
        </a:spcAft>
        <a:defRPr sz="5867">
          <a:solidFill>
            <a:schemeClr val="bg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891" indent="-342891" algn="l" rtl="0" fontAlgn="base">
        <a:spcBef>
          <a:spcPct val="15000"/>
        </a:spcBef>
        <a:spcAft>
          <a:spcPct val="0"/>
        </a:spcAft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3355" lvl="1" indent="-285320" algn="l" rtl="0" fontAlgn="base">
        <a:spcBef>
          <a:spcPct val="15000"/>
        </a:spcBef>
        <a:spcAft>
          <a:spcPct val="0"/>
        </a:spcAft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lvl="2" indent="-228594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lvl="3" indent="-228594" algn="l" rtl="0" fontAlgn="base">
        <a:spcBef>
          <a:spcPct val="15000"/>
        </a:spcBef>
        <a:spcAft>
          <a:spcPct val="0"/>
        </a:spcAft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lvl="4" indent="-228594" algn="l" rtl="0" fontAlgn="base">
        <a:spcBef>
          <a:spcPct val="15000"/>
        </a:spcBef>
        <a:spcAft>
          <a:spcPct val="0"/>
        </a:spcAft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lvl="5" indent="-228594" algn="l" defTabSz="914377" eaLnBrk="1" fontAlgn="base" latinLnBrk="0" hangingPunct="1"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971726" lvl="6" indent="-228594" algn="l" defTabSz="914377" eaLnBrk="1" fontAlgn="base" latinLnBrk="0" hangingPunct="1"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428914" lvl="7" indent="-228594" algn="l" defTabSz="914377" eaLnBrk="1" fontAlgn="base" latinLnBrk="0" hangingPunct="1"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103" lvl="8" indent="-228594" algn="l" defTabSz="914377" eaLnBrk="1" fontAlgn="base" latinLnBrk="0" hangingPunct="1"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lvl="1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377" lvl="2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566" lvl="3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754" lvl="4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943" lvl="5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131" lvl="6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320" lvl="7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509" lvl="8" indent="0" algn="ctr" defTabSz="914377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slide" Target="slide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3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24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71.png"/><Relationship Id="rId5" Type="http://schemas.openxmlformats.org/officeDocument/2006/relationships/tags" Target="../tags/tag26.xml"/><Relationship Id="rId10" Type="http://schemas.openxmlformats.org/officeDocument/2006/relationships/image" Target="../media/image70.png"/><Relationship Id="rId4" Type="http://schemas.openxmlformats.org/officeDocument/2006/relationships/tags" Target="../tags/tag25.xm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slide" Target="slide15.xml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22.jpe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20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9.png"/><Relationship Id="rId5" Type="http://schemas.openxmlformats.org/officeDocument/2006/relationships/tags" Target="../tags/tag9.xml"/><Relationship Id="rId15" Type="http://schemas.openxmlformats.org/officeDocument/2006/relationships/image" Target="../media/image24.jpeg"/><Relationship Id="rId10" Type="http://schemas.openxmlformats.org/officeDocument/2006/relationships/slideLayout" Target="../slideLayouts/slideLayout37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0.xml"/><Relationship Id="rId7" Type="http://schemas.openxmlformats.org/officeDocument/2006/relationships/image" Target="../media/image3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70217" y="380127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57150">
            <a:solidFill>
              <a:srgbClr val="FCDAD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dirty="0"/>
          </a:p>
        </p:txBody>
      </p:sp>
      <p:grpSp>
        <p:nvGrpSpPr>
          <p:cNvPr id="3" name="组合1"/>
          <p:cNvGrpSpPr/>
          <p:nvPr/>
        </p:nvGrpSpPr>
        <p:grpSpPr>
          <a:xfrm>
            <a:off x="1412117" y="-87226"/>
            <a:ext cx="5835650" cy="6324590"/>
            <a:chOff x="-242693" y="-150096"/>
            <a:chExt cx="5835650" cy="6324590"/>
          </a:xfrm>
        </p:grpSpPr>
        <p:sp>
          <p:nvSpPr>
            <p:cNvPr id="4" name="形状2"/>
            <p:cNvSpPr txBox="1"/>
            <p:nvPr/>
          </p:nvSpPr>
          <p:spPr>
            <a:xfrm>
              <a:off x="0" y="953130"/>
              <a:ext cx="5454650" cy="42354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-242693" y="-150096"/>
              <a:ext cx="5835650" cy="632459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11600"/>
                </a:lnSpc>
              </a:pPr>
              <a:r>
                <a:rPr lang="zh-CN" altLang="en-US" sz="54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小小诸葛亮，</a:t>
              </a:r>
            </a:p>
            <a:p>
              <a:pPr marL="0" algn="ctr">
                <a:lnSpc>
                  <a:spcPts val="11600"/>
                </a:lnSpc>
              </a:pPr>
              <a:r>
                <a:rPr lang="zh-CN" altLang="en-US" sz="54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独坐军中帐。</a:t>
              </a:r>
            </a:p>
            <a:p>
              <a:pPr marL="0" algn="ctr">
                <a:lnSpc>
                  <a:spcPts val="11600"/>
                </a:lnSpc>
              </a:pPr>
              <a:r>
                <a:rPr lang="zh-CN" altLang="en-US" sz="54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摆下八卦阵，</a:t>
              </a:r>
            </a:p>
            <a:p>
              <a:pPr marL="0" algn="ctr">
                <a:lnSpc>
                  <a:spcPts val="11600"/>
                </a:lnSpc>
              </a:pPr>
              <a:r>
                <a:rPr lang="zh-CN" altLang="en-US" sz="54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专捉飞来将。</a:t>
              </a: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7828435" y="563688"/>
            <a:ext cx="3630057" cy="5637438"/>
            <a:chOff x="0" y="0"/>
            <a:chExt cx="3630057" cy="5637438"/>
          </a:xfrm>
        </p:grpSpPr>
        <p:sp>
          <p:nvSpPr>
            <p:cNvPr id="7" name="形状3"/>
            <p:cNvSpPr txBox="1"/>
            <p:nvPr/>
          </p:nvSpPr>
          <p:spPr>
            <a:xfrm>
              <a:off x="0" y="3253648"/>
              <a:ext cx="2731030" cy="1977743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41275">
              <a:solidFill>
                <a:srgbClr val="C71D3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6138" y="3688021"/>
              <a:ext cx="3351425" cy="194941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1500"/>
                </a:lnSpc>
              </a:pPr>
              <a:r>
                <a:rPr lang="zh-CN" altLang="en-US" sz="96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蜘蛛</a:t>
              </a:r>
            </a:p>
          </p:txBody>
        </p:sp>
        <p:pic>
          <p:nvPicPr>
            <p:cNvPr id="9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16" y="3415573"/>
              <a:ext cx="1962577" cy="471805"/>
            </a:xfrm>
            <a:prstGeom prst="rect">
              <a:avLst/>
            </a:prstGeom>
          </p:spPr>
        </p:pic>
        <p:pic>
          <p:nvPicPr>
            <p:cNvPr id="10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1207" y="0"/>
              <a:ext cx="2228850" cy="222885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9DDA59C-554A-5AEA-B848-27E6196D3ADA}"/>
              </a:ext>
            </a:extLst>
          </p:cNvPr>
          <p:cNvSpPr txBox="1"/>
          <p:nvPr/>
        </p:nvSpPr>
        <p:spPr>
          <a:xfrm>
            <a:off x="1327584" y="560344"/>
            <a:ext cx="5705031" cy="280076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虫</a:t>
            </a:r>
            <a:r>
              <a:rPr lang="en-US" altLang="zh-CN" sz="8800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知</a:t>
            </a:r>
            <a:r>
              <a:rPr lang="en-US" altLang="zh-CN" sz="8800" dirty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蜘</a:t>
            </a:r>
            <a:endParaRPr lang="en-US" altLang="zh-CN" sz="8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虫</a:t>
            </a:r>
            <a:r>
              <a:rPr lang="en-US" altLang="zh-CN" sz="8800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朱</a:t>
            </a:r>
            <a:r>
              <a:rPr lang="en-US" altLang="zh-CN" sz="8800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8800" dirty="0">
                <a:latin typeface="楷体" panose="02010609060101010101" pitchFamily="49" charset="-122"/>
                <a:ea typeface="楷体" panose="02010609060101010101" pitchFamily="49" charset="-122"/>
              </a:rPr>
              <a:t>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98A4C1-F724-B51F-3AE2-49145CD1A3CD}"/>
              </a:ext>
            </a:extLst>
          </p:cNvPr>
          <p:cNvSpPr txBox="1"/>
          <p:nvPr/>
        </p:nvSpPr>
        <p:spPr>
          <a:xfrm>
            <a:off x="10705382" y="3598455"/>
            <a:ext cx="822590" cy="23083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形声字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55027D-0B7B-A21B-3DDD-50D5ADD5952A}"/>
              </a:ext>
            </a:extLst>
          </p:cNvPr>
          <p:cNvSpPr txBox="1"/>
          <p:nvPr/>
        </p:nvSpPr>
        <p:spPr>
          <a:xfrm>
            <a:off x="1423622" y="3798666"/>
            <a:ext cx="198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蝴蝶</a:t>
            </a:r>
            <a:endParaRPr lang="en-US" altLang="zh-CN" sz="6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26A305E-8CEF-E538-11DE-D32C45949438}"/>
              </a:ext>
            </a:extLst>
          </p:cNvPr>
          <p:cNvSpPr txBox="1"/>
          <p:nvPr/>
        </p:nvSpPr>
        <p:spPr>
          <a:xfrm>
            <a:off x="3341260" y="3786052"/>
            <a:ext cx="2310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蚂蚁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880782B-37C6-4C4E-0AA8-F1848C44335B}"/>
              </a:ext>
            </a:extLst>
          </p:cNvPr>
          <p:cNvSpPr txBox="1"/>
          <p:nvPr/>
        </p:nvSpPr>
        <p:spPr>
          <a:xfrm>
            <a:off x="5246600" y="3782931"/>
            <a:ext cx="2545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</a:rPr>
              <a:t>蝌蚪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65" y="431165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57150">
            <a:solidFill>
              <a:srgbClr val="FCDAD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1030605" y="2368550"/>
            <a:ext cx="4558665" cy="2383790"/>
            <a:chOff x="0" y="0"/>
            <a:chExt cx="4558665" cy="2383790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3822065" cy="1977743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41275">
              <a:solidFill>
                <a:srgbClr val="C71D3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3"/>
            <p:cNvSpPr txBox="1"/>
            <p:nvPr/>
          </p:nvSpPr>
          <p:spPr>
            <a:xfrm>
              <a:off x="6138" y="434373"/>
              <a:ext cx="4552527" cy="194941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1500"/>
                </a:lnSpc>
              </a:pPr>
              <a:r>
                <a:rPr lang="zh-CN" altLang="en-US" sz="96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编织店</a:t>
              </a:r>
            </a:p>
          </p:txBody>
        </p:sp>
        <p:pic>
          <p:nvPicPr>
            <p:cNvPr id="6" name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" y="182245"/>
              <a:ext cx="3449320" cy="417830"/>
            </a:xfrm>
            <a:prstGeom prst="rect">
              <a:avLst/>
            </a:prstGeom>
          </p:spPr>
        </p:pic>
      </p:grpSp>
      <p:sp>
        <p:nvSpPr>
          <p:cNvPr id="7" name="文本1"/>
          <p:cNvSpPr txBox="1"/>
          <p:nvPr/>
        </p:nvSpPr>
        <p:spPr>
          <a:xfrm>
            <a:off x="569595" y="358140"/>
            <a:ext cx="11551285" cy="101731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Wingdings" panose="05000000000000000000"/>
              <a:buChar char="Ø"/>
            </a:pPr>
            <a:r>
              <a:rPr lang="zh-CN" altLang="en-US" sz="3200" b="0" i="0" dirty="0">
                <a:solidFill>
                  <a:srgbClr val="785C0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现在蜘蛛决定要开一家店，猜一猜他最适合开什么店呢?</a:t>
            </a:r>
          </a:p>
        </p:txBody>
      </p:sp>
      <p:pic>
        <p:nvPicPr>
          <p:cNvPr id="8" name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25" y="1280795"/>
            <a:ext cx="6677660" cy="4006850"/>
          </a:xfrm>
          <a:prstGeom prst="rect">
            <a:avLst/>
          </a:prstGeom>
        </p:spPr>
      </p:pic>
      <p:sp>
        <p:nvSpPr>
          <p:cNvPr id="9" name="文本2"/>
          <p:cNvSpPr txBox="1"/>
          <p:nvPr/>
        </p:nvSpPr>
        <p:spPr>
          <a:xfrm>
            <a:off x="3203575" y="4605020"/>
            <a:ext cx="2854960" cy="9645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 dirty="0">
                <a:solidFill>
                  <a:srgbClr val="1D41D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与丝线有关</a:t>
            </a:r>
          </a:p>
        </p:txBody>
      </p:sp>
      <p:pic>
        <p:nvPicPr>
          <p:cNvPr id="10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5" y="2881631"/>
            <a:ext cx="684530" cy="1103630"/>
          </a:xfrm>
          <a:prstGeom prst="rect">
            <a:avLst/>
          </a:prstGeom>
        </p:spPr>
      </p:pic>
      <p:pic>
        <p:nvPicPr>
          <p:cNvPr id="11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260" y="2968626"/>
            <a:ext cx="684530" cy="1103630"/>
          </a:xfrm>
          <a:prstGeom prst="rect">
            <a:avLst/>
          </a:prstGeom>
        </p:spPr>
      </p:pic>
      <p:grpSp>
        <p:nvGrpSpPr>
          <p:cNvPr id="12" name="组合2"/>
          <p:cNvGrpSpPr/>
          <p:nvPr/>
        </p:nvGrpSpPr>
        <p:grpSpPr>
          <a:xfrm>
            <a:off x="1153795" y="4544327"/>
            <a:ext cx="2082500" cy="993242"/>
            <a:chOff x="0" y="0"/>
            <a:chExt cx="2082500" cy="993242"/>
          </a:xfrm>
        </p:grpSpPr>
        <p:sp>
          <p:nvSpPr>
            <p:cNvPr id="13" name="形状3"/>
            <p:cNvSpPr txBox="1"/>
            <p:nvPr/>
          </p:nvSpPr>
          <p:spPr>
            <a:xfrm>
              <a:off x="0" y="145783"/>
              <a:ext cx="1864995" cy="709295"/>
            </a:xfrm>
            <a:prstGeom prst="roundRect">
              <a:avLst/>
            </a:prstGeom>
            <a:solidFill>
              <a:srgbClr val="E1EFD8">
                <a:alpha val="100000"/>
              </a:srgbClr>
            </a:solidFill>
            <a:ln w="1905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64770" rotWithShape="0">
                <a:srgbClr val="538135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4" name="文本4"/>
            <p:cNvSpPr txBox="1"/>
            <p:nvPr/>
          </p:nvSpPr>
          <p:spPr>
            <a:xfrm>
              <a:off x="27005" y="0"/>
              <a:ext cx="2055495" cy="993242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绞丝旁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bldLvl="0" animBg="1"/>
      <p:bldP spid="11" grpId="0" bldLvl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65" y="431165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742950" y="1463675"/>
            <a:ext cx="5902960" cy="11766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  <a:buFont typeface="Wingdings" panose="05000000000000000000"/>
              <a:buChar char="Ø"/>
            </a:pPr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自学要求</a:t>
            </a:r>
            <a:r>
              <a:rPr lang="zh-CN" altLang="en-US" sz="400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endParaRPr lang="zh-CN" altLang="en-US" sz="40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563880" y="2436495"/>
            <a:ext cx="10211435" cy="53352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r>
              <a:rPr lang="zh-CN" altLang="en-US" sz="36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读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：读准字音，读通句子。</a:t>
            </a:r>
          </a:p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r>
              <a:rPr lang="zh-CN" altLang="en-US" sz="36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画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：用“_____”画出蜘蛛卖什么东西，用“﹏    ﹏”画出谁来买东西。（</a:t>
            </a:r>
            <a:r>
              <a:rPr lang="zh-CN" altLang="en-US" sz="360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2分钟）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r>
              <a:rPr lang="zh-CN" altLang="en-US" sz="36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       </a:t>
            </a:r>
          </a:p>
        </p:txBody>
      </p:sp>
      <p:sp>
        <p:nvSpPr>
          <p:cNvPr id="7" name="文本1"/>
          <p:cNvSpPr txBox="1"/>
          <p:nvPr/>
        </p:nvSpPr>
        <p:spPr>
          <a:xfrm>
            <a:off x="675005" y="431165"/>
            <a:ext cx="6347460" cy="1176655"/>
          </a:xfrm>
          <a:prstGeom prst="rect">
            <a:avLst/>
          </a:prstGeom>
          <a:noFill/>
        </p:spPr>
        <p:txBody>
          <a:bodyPr anchor="t"/>
          <a:lstStyle/>
          <a:p>
            <a:pPr marL="0" indent="0" algn="l">
              <a:lnSpc>
                <a:spcPts val="6200"/>
              </a:lnSpc>
              <a:buFont typeface="Wingdings" panose="05000000000000000000"/>
              <a:buNone/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任务二：店铺开张</a:t>
            </a:r>
            <a:r>
              <a:rPr lang="en-US" altLang="zh-CN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故事梳理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" y="-1270"/>
            <a:ext cx="4841240" cy="6858635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795" y="0"/>
            <a:ext cx="5215255" cy="6857365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1451610" y="625475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①</a:t>
            </a:r>
          </a:p>
        </p:txBody>
      </p:sp>
      <p:sp>
        <p:nvSpPr>
          <p:cNvPr id="5" name="文本2"/>
          <p:cNvSpPr txBox="1"/>
          <p:nvPr/>
        </p:nvSpPr>
        <p:spPr>
          <a:xfrm>
            <a:off x="1451610" y="119126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②</a:t>
            </a:r>
          </a:p>
        </p:txBody>
      </p:sp>
      <p:sp>
        <p:nvSpPr>
          <p:cNvPr id="6" name="文本3"/>
          <p:cNvSpPr txBox="1"/>
          <p:nvPr/>
        </p:nvSpPr>
        <p:spPr>
          <a:xfrm>
            <a:off x="1451610" y="182880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③</a:t>
            </a:r>
          </a:p>
        </p:txBody>
      </p:sp>
      <p:sp>
        <p:nvSpPr>
          <p:cNvPr id="7" name="文本4"/>
          <p:cNvSpPr txBox="1"/>
          <p:nvPr/>
        </p:nvSpPr>
        <p:spPr>
          <a:xfrm>
            <a:off x="1451610" y="2477135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④</a:t>
            </a:r>
          </a:p>
        </p:txBody>
      </p:sp>
      <p:sp>
        <p:nvSpPr>
          <p:cNvPr id="8" name="文本5"/>
          <p:cNvSpPr txBox="1"/>
          <p:nvPr/>
        </p:nvSpPr>
        <p:spPr>
          <a:xfrm>
            <a:off x="1451610" y="311404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⑤</a:t>
            </a:r>
          </a:p>
        </p:txBody>
      </p:sp>
      <p:sp>
        <p:nvSpPr>
          <p:cNvPr id="9" name="文本6"/>
          <p:cNvSpPr txBox="1"/>
          <p:nvPr/>
        </p:nvSpPr>
        <p:spPr>
          <a:xfrm>
            <a:off x="1451610" y="369824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⑥</a:t>
            </a:r>
          </a:p>
        </p:txBody>
      </p:sp>
      <p:sp>
        <p:nvSpPr>
          <p:cNvPr id="10" name="文本7"/>
          <p:cNvSpPr txBox="1"/>
          <p:nvPr/>
        </p:nvSpPr>
        <p:spPr>
          <a:xfrm>
            <a:off x="7689850" y="26416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⑦</a:t>
            </a:r>
          </a:p>
        </p:txBody>
      </p:sp>
      <p:sp>
        <p:nvSpPr>
          <p:cNvPr id="11" name="文本8"/>
          <p:cNvSpPr txBox="1"/>
          <p:nvPr/>
        </p:nvSpPr>
        <p:spPr>
          <a:xfrm>
            <a:off x="7689850" y="182880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⑧</a:t>
            </a:r>
          </a:p>
        </p:txBody>
      </p:sp>
      <p:sp>
        <p:nvSpPr>
          <p:cNvPr id="12" name="文本9"/>
          <p:cNvSpPr txBox="1"/>
          <p:nvPr/>
        </p:nvSpPr>
        <p:spPr>
          <a:xfrm>
            <a:off x="7689850" y="246761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⑨</a:t>
            </a:r>
          </a:p>
        </p:txBody>
      </p:sp>
      <p:sp>
        <p:nvSpPr>
          <p:cNvPr id="13" name="文本10"/>
          <p:cNvSpPr txBox="1"/>
          <p:nvPr/>
        </p:nvSpPr>
        <p:spPr>
          <a:xfrm>
            <a:off x="6271260" y="3408680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⑩</a:t>
            </a:r>
          </a:p>
        </p:txBody>
      </p:sp>
      <p:sp>
        <p:nvSpPr>
          <p:cNvPr id="14" name="文本11"/>
          <p:cNvSpPr txBox="1"/>
          <p:nvPr/>
        </p:nvSpPr>
        <p:spPr>
          <a:xfrm>
            <a:off x="6271260" y="4051935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⑪</a:t>
            </a:r>
          </a:p>
        </p:txBody>
      </p:sp>
      <p:sp>
        <p:nvSpPr>
          <p:cNvPr id="15" name="形状1"/>
          <p:cNvSpPr txBox="1"/>
          <p:nvPr/>
        </p:nvSpPr>
        <p:spPr>
          <a:xfrm rot="10800000" flipH="1">
            <a:off x="4740275" y="1576705"/>
            <a:ext cx="792480" cy="10160"/>
          </a:xfrm>
          <a:prstGeom prst="line">
            <a:avLst/>
          </a:prstGeom>
          <a:solidFill>
            <a:srgbClr val="FFFFFF">
              <a:alpha val="0"/>
            </a:srgbClr>
          </a:solidFill>
          <a:ln w="28575">
            <a:solidFill>
              <a:srgbClr val="1D41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6" name="形状2"/>
          <p:cNvSpPr txBox="1"/>
          <p:nvPr/>
        </p:nvSpPr>
        <p:spPr>
          <a:xfrm>
            <a:off x="3251835" y="3500120"/>
            <a:ext cx="1014730" cy="7620"/>
          </a:xfrm>
          <a:prstGeom prst="line">
            <a:avLst/>
          </a:prstGeom>
          <a:solidFill>
            <a:srgbClr val="FFFFFF">
              <a:alpha val="0"/>
            </a:srgbClr>
          </a:solidFill>
          <a:ln w="28575">
            <a:solidFill>
              <a:srgbClr val="1D41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7" name="形状3"/>
          <p:cNvSpPr txBox="1"/>
          <p:nvPr/>
        </p:nvSpPr>
        <p:spPr>
          <a:xfrm>
            <a:off x="8150860" y="3205480"/>
            <a:ext cx="1014730" cy="7620"/>
          </a:xfrm>
          <a:prstGeom prst="line">
            <a:avLst/>
          </a:prstGeom>
          <a:solidFill>
            <a:srgbClr val="FFFFFF">
              <a:alpha val="0"/>
            </a:srgbClr>
          </a:solidFill>
          <a:ln w="28575">
            <a:solidFill>
              <a:srgbClr val="1D41D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8" name="文本12"/>
          <p:cNvSpPr txBox="1"/>
          <p:nvPr/>
        </p:nvSpPr>
        <p:spPr>
          <a:xfrm>
            <a:off x="3223895" y="2207260"/>
            <a:ext cx="2783840" cy="10877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﹏</a:t>
            </a:r>
          </a:p>
        </p:txBody>
      </p:sp>
      <p:sp>
        <p:nvSpPr>
          <p:cNvPr id="19" name="文本13"/>
          <p:cNvSpPr txBox="1"/>
          <p:nvPr/>
        </p:nvSpPr>
        <p:spPr>
          <a:xfrm>
            <a:off x="9878695" y="346710"/>
            <a:ext cx="1271905" cy="10877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﹏</a:t>
            </a:r>
          </a:p>
        </p:txBody>
      </p:sp>
      <p:sp>
        <p:nvSpPr>
          <p:cNvPr id="20" name="文本14"/>
          <p:cNvSpPr txBox="1"/>
          <p:nvPr/>
        </p:nvSpPr>
        <p:spPr>
          <a:xfrm>
            <a:off x="7561580" y="653415"/>
            <a:ext cx="1384935" cy="10877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﹏</a:t>
            </a:r>
          </a:p>
        </p:txBody>
      </p:sp>
      <p:sp>
        <p:nvSpPr>
          <p:cNvPr id="21" name="文本15"/>
          <p:cNvSpPr txBox="1"/>
          <p:nvPr/>
        </p:nvSpPr>
        <p:spPr>
          <a:xfrm>
            <a:off x="9009297" y="4138012"/>
            <a:ext cx="993140" cy="10877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﹏</a:t>
            </a:r>
          </a:p>
        </p:txBody>
      </p:sp>
      <p:grpSp>
        <p:nvGrpSpPr>
          <p:cNvPr id="22" name="组合1"/>
          <p:cNvGrpSpPr/>
          <p:nvPr/>
        </p:nvGrpSpPr>
        <p:grpSpPr>
          <a:xfrm>
            <a:off x="680085" y="4919345"/>
            <a:ext cx="10387965" cy="1999332"/>
            <a:chOff x="0" y="0"/>
            <a:chExt cx="10387965" cy="1999332"/>
          </a:xfrm>
        </p:grpSpPr>
        <p:sp>
          <p:nvSpPr>
            <p:cNvPr id="23" name="形状4"/>
            <p:cNvSpPr txBox="1"/>
            <p:nvPr/>
          </p:nvSpPr>
          <p:spPr>
            <a:xfrm>
              <a:off x="331470" y="40005"/>
              <a:ext cx="10056495" cy="1959327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8575">
              <a:solidFill>
                <a:srgbClr val="FDD86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24" name="文本16"/>
            <p:cNvSpPr txBox="1"/>
            <p:nvPr/>
          </p:nvSpPr>
          <p:spPr>
            <a:xfrm>
              <a:off x="0" y="0"/>
              <a:ext cx="10312309" cy="130302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6500"/>
                </a:lnSpc>
                <a:buFont typeface="Arial" panose="020B0604020202020204"/>
                <a:buChar char=" "/>
              </a:pPr>
              <a:r>
                <a:rPr lang="zh-CN" altLang="en-US" sz="3600" b="0" i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说一说</a:t>
              </a: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：蜘蛛想卖(  ）（ ）（ ）,（  ）（ ）（ ）来了。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11731" y="563851"/>
            <a:ext cx="11592393" cy="5948478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323764" y="452380"/>
            <a:ext cx="11551285" cy="101731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Wingdings" panose="05000000000000000000"/>
              <a:buChar char="Ø"/>
            </a:pPr>
            <a:r>
              <a:rPr lang="zh-CN" altLang="en-US" sz="3200" b="0" i="0" dirty="0">
                <a:solidFill>
                  <a:srgbClr val="785C0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借助板书，简单说说故事的主要内容。</a:t>
            </a:r>
          </a:p>
        </p:txBody>
      </p:sp>
      <p:grpSp>
        <p:nvGrpSpPr>
          <p:cNvPr id="4" name="组合1"/>
          <p:cNvGrpSpPr/>
          <p:nvPr/>
        </p:nvGrpSpPr>
        <p:grpSpPr>
          <a:xfrm>
            <a:off x="2161765" y="1770326"/>
            <a:ext cx="7857240" cy="3805526"/>
            <a:chOff x="0" y="0"/>
            <a:chExt cx="7857240" cy="3805526"/>
          </a:xfrm>
        </p:grpSpPr>
        <p:sp>
          <p:nvSpPr>
            <p:cNvPr id="5" name="形状2"/>
            <p:cNvSpPr txBox="1"/>
            <p:nvPr/>
          </p:nvSpPr>
          <p:spPr>
            <a:xfrm>
              <a:off x="0" y="1182891"/>
              <a:ext cx="6951345" cy="2578198"/>
            </a:xfrm>
            <a:prstGeom prst="roundRect">
              <a:avLst/>
            </a:prstGeom>
            <a:solidFill>
              <a:srgbClr val="F9EEDC">
                <a:alpha val="100000"/>
              </a:srgbClr>
            </a:solidFill>
            <a:ln w="47625">
              <a:solidFill>
                <a:srgbClr val="7F29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6" name="图片1"/>
            <p:cNvPicPr>
              <a:picLocks noChangeAspect="1"/>
            </p:cNvPicPr>
            <p:nvPr/>
          </p:nvPicPr>
          <p:blipFill>
            <a:blip r:embed="rId3"/>
            <a:srcRect l="19312" t="20312" r="15437" b="17125"/>
            <a:stretch>
              <a:fillRect/>
            </a:stretch>
          </p:blipFill>
          <p:spPr>
            <a:xfrm>
              <a:off x="5505412" y="0"/>
              <a:ext cx="1243330" cy="1141193"/>
            </a:xfrm>
            <a:prstGeom prst="rect">
              <a:avLst/>
            </a:prstGeom>
          </p:spPr>
        </p:pic>
        <p:pic>
          <p:nvPicPr>
            <p:cNvPr id="7" name="图片2"/>
            <p:cNvPicPr>
              <a:picLocks noChangeAspect="1"/>
            </p:cNvPicPr>
            <p:nvPr/>
          </p:nvPicPr>
          <p:blipFill>
            <a:blip r:embed="rId3"/>
            <a:srcRect l="19312" t="20312" r="15437" b="17125"/>
            <a:stretch>
              <a:fillRect/>
            </a:stretch>
          </p:blipFill>
          <p:spPr>
            <a:xfrm>
              <a:off x="4876762" y="503864"/>
              <a:ext cx="586105" cy="537536"/>
            </a:xfrm>
            <a:prstGeom prst="rect">
              <a:avLst/>
            </a:prstGeom>
          </p:spPr>
        </p:pic>
        <p:sp>
          <p:nvSpPr>
            <p:cNvPr id="8" name="形状3"/>
            <p:cNvSpPr txBox="1"/>
            <p:nvPr/>
          </p:nvSpPr>
          <p:spPr>
            <a:xfrm>
              <a:off x="103019" y="2110380"/>
              <a:ext cx="6729543" cy="2857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833F0A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145377" y="1172537"/>
              <a:ext cx="3283585" cy="111200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900"/>
                </a:lnSpc>
              </a:pPr>
              <a:r>
                <a:rPr lang="zh-CN" altLang="en-US" sz="32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评价标准</a:t>
              </a:r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5234267" y="1145599"/>
              <a:ext cx="1852930" cy="111200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900"/>
                </a:lnSpc>
              </a:pPr>
              <a:r>
                <a:rPr lang="zh-CN" altLang="en-US" sz="32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星级</a:t>
              </a:r>
            </a:p>
          </p:txBody>
        </p:sp>
        <p:sp>
          <p:nvSpPr>
            <p:cNvPr id="11" name="形状4"/>
            <p:cNvSpPr txBox="1"/>
            <p:nvPr/>
          </p:nvSpPr>
          <p:spPr>
            <a:xfrm flipH="1">
              <a:off x="5145348" y="1184596"/>
              <a:ext cx="19050" cy="251791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833F0A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2" name="文本4"/>
            <p:cNvSpPr txBox="1"/>
            <p:nvPr/>
          </p:nvSpPr>
          <p:spPr>
            <a:xfrm>
              <a:off x="926888" y="2032997"/>
              <a:ext cx="4831080" cy="103179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声音洪亮</a:t>
              </a:r>
            </a:p>
          </p:txBody>
        </p:sp>
        <p:sp>
          <p:nvSpPr>
            <p:cNvPr id="13" name="文本5"/>
            <p:cNvSpPr txBox="1"/>
            <p:nvPr/>
          </p:nvSpPr>
          <p:spPr>
            <a:xfrm>
              <a:off x="572520" y="2897238"/>
              <a:ext cx="7284720" cy="90828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100"/>
                </a:lnSpc>
              </a:pPr>
              <a:r>
                <a:rPr lang="zh-CN" altLang="en-US" sz="2800" b="0" i="0" dirty="0">
                  <a:solidFill>
                    <a:srgbClr val="000000">
                      <a:alpha val="98823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能借助板书，把故事讲清楚</a:t>
              </a:r>
            </a:p>
          </p:txBody>
        </p:sp>
        <p:sp>
          <p:nvSpPr>
            <p:cNvPr id="14" name="形状5"/>
            <p:cNvSpPr txBox="1"/>
            <p:nvPr/>
          </p:nvSpPr>
          <p:spPr>
            <a:xfrm>
              <a:off x="93872" y="2844747"/>
              <a:ext cx="6760916" cy="2857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833F0A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15" name="图片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2422" y="2168511"/>
              <a:ext cx="580390" cy="554066"/>
            </a:xfrm>
            <a:prstGeom prst="rect">
              <a:avLst/>
            </a:prstGeom>
          </p:spPr>
        </p:pic>
        <p:pic>
          <p:nvPicPr>
            <p:cNvPr id="16" name="图片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2422" y="2954611"/>
              <a:ext cx="580390" cy="554066"/>
            </a:xfrm>
            <a:prstGeom prst="rect">
              <a:avLst/>
            </a:prstGeom>
          </p:spPr>
        </p:pic>
        <p:pic>
          <p:nvPicPr>
            <p:cNvPr id="17" name="图片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142" y="120015"/>
              <a:ext cx="2839720" cy="9505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65" y="431165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57150">
            <a:solidFill>
              <a:srgbClr val="FCDAD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3"/>
          <a:srcRect t="48010" r="52670"/>
          <a:stretch>
            <a:fillRect/>
          </a:stretch>
        </p:blipFill>
        <p:spPr>
          <a:xfrm>
            <a:off x="0" y="2999105"/>
            <a:ext cx="4689475" cy="4114800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4537710" y="2376805"/>
            <a:ext cx="6987540" cy="36728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en-US" altLang="zh-CN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默读课文第2-4自然段。</a:t>
            </a:r>
          </a:p>
          <a:p>
            <a:pPr marL="0" algn="l">
              <a:lnSpc>
                <a:spcPts val="4800"/>
              </a:lnSpc>
            </a:pPr>
            <a:r>
              <a:rPr lang="en-US" altLang="zh-CN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思考：蜘蛛第一次开店时怎么想？怎么做？</a:t>
            </a:r>
            <a:r>
              <a:rPr lang="zh-CN" altLang="en-US" sz="400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(时间：1分钟)</a:t>
            </a:r>
            <a:endParaRPr lang="zh-CN" altLang="en-US" sz="40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4800"/>
              </a:lnSpc>
            </a:pPr>
            <a:endParaRPr lang="zh-CN" altLang="en-US" sz="40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4800"/>
              </a:lnSpc>
            </a:pPr>
            <a:endParaRPr lang="zh-CN" altLang="en-US" sz="4000" b="0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1"/>
          <p:cNvSpPr txBox="1"/>
          <p:nvPr/>
        </p:nvSpPr>
        <p:spPr>
          <a:xfrm>
            <a:off x="648970" y="606425"/>
            <a:ext cx="7026910" cy="1176655"/>
          </a:xfrm>
          <a:prstGeom prst="rect">
            <a:avLst/>
          </a:prstGeom>
          <a:noFill/>
        </p:spPr>
        <p:txBody>
          <a:bodyPr anchor="t"/>
          <a:lstStyle/>
          <a:p>
            <a:pPr marL="0" indent="0" algn="l">
              <a:lnSpc>
                <a:spcPts val="6200"/>
              </a:lnSpc>
              <a:buFont typeface="Wingdings" panose="05000000000000000000"/>
              <a:buNone/>
            </a:pPr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任务三：创意经营</a:t>
            </a:r>
            <a:r>
              <a:rPr lang="en-US" altLang="zh-CN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表演故事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65" y="431165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35" y="476250"/>
            <a:ext cx="9342120" cy="5883910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692785" y="1048385"/>
            <a:ext cx="10987405" cy="54584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蜘蛛决定开一家商店。卖什么呢？就卖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hlinkClick r:id="rId4" action="ppaction://hlinksldjump"/>
              </a:rPr>
              <a:t>口罩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吧，因为口罩织起来很简单。</a:t>
            </a:r>
          </a:p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于是，蜘蛛在一间小木屋外面挂了一个招牌，上面写着：“口罩编织店，每位顾客只需付一元钱。”</a:t>
            </a:r>
          </a:p>
          <a:p>
            <a:pPr marL="0" algn="l">
              <a:lnSpc>
                <a:spcPts val="6500"/>
              </a:lnSpc>
              <a:buFont typeface="Arial" panose="020B0604020202020204"/>
              <a:buChar char=" "/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顾客来了，是一只河马。河马嘴巴那么大，口罩好难织啊，蜘蛛用了一整天的工夫，终于织完了。</a:t>
            </a:r>
          </a:p>
        </p:txBody>
      </p:sp>
      <p:sp>
        <p:nvSpPr>
          <p:cNvPr id="5" name="文本2"/>
          <p:cNvSpPr txBox="1"/>
          <p:nvPr/>
        </p:nvSpPr>
        <p:spPr>
          <a:xfrm>
            <a:off x="1221105" y="1414145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②</a:t>
            </a:r>
          </a:p>
        </p:txBody>
      </p:sp>
      <p:sp>
        <p:nvSpPr>
          <p:cNvPr id="6" name="文本3"/>
          <p:cNvSpPr txBox="1"/>
          <p:nvPr/>
        </p:nvSpPr>
        <p:spPr>
          <a:xfrm>
            <a:off x="1221105" y="3058795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③</a:t>
            </a:r>
          </a:p>
        </p:txBody>
      </p:sp>
      <p:sp>
        <p:nvSpPr>
          <p:cNvPr id="7" name="文本4"/>
          <p:cNvSpPr txBox="1"/>
          <p:nvPr/>
        </p:nvSpPr>
        <p:spPr>
          <a:xfrm>
            <a:off x="1221105" y="4703445"/>
            <a:ext cx="834390" cy="749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④</a:t>
            </a:r>
          </a:p>
        </p:txBody>
      </p:sp>
      <p:sp>
        <p:nvSpPr>
          <p:cNvPr id="8" name="文本5"/>
          <p:cNvSpPr txBox="1"/>
          <p:nvPr/>
        </p:nvSpPr>
        <p:spPr>
          <a:xfrm>
            <a:off x="456565" y="377190"/>
            <a:ext cx="9770745" cy="93777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  <a:buFont typeface="Wingdings" panose="05000000000000000000"/>
              <a:buChar char="Ø"/>
            </a:pPr>
            <a:r>
              <a:rPr lang="zh-CN" altLang="en-US" sz="2800" b="0" i="0" dirty="0">
                <a:solidFill>
                  <a:srgbClr val="785C0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学习第二至四自然段，了解蜘蛛开口罩编织店的过程。</a:t>
            </a:r>
          </a:p>
        </p:txBody>
      </p:sp>
      <p:sp>
        <p:nvSpPr>
          <p:cNvPr id="9" name="形状2"/>
          <p:cNvSpPr txBox="1"/>
          <p:nvPr/>
        </p:nvSpPr>
        <p:spPr>
          <a:xfrm>
            <a:off x="760095" y="2762885"/>
            <a:ext cx="4919345" cy="3810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0" name="形状3"/>
          <p:cNvSpPr txBox="1"/>
          <p:nvPr/>
        </p:nvSpPr>
        <p:spPr>
          <a:xfrm>
            <a:off x="7599045" y="2897505"/>
            <a:ext cx="2855595" cy="829945"/>
          </a:xfrm>
          <a:prstGeom prst="roundRect">
            <a:avLst/>
          </a:prstGeom>
          <a:solidFill>
            <a:srgbClr val="FFFFFF">
              <a:alpha val="0"/>
            </a:srgbClr>
          </a:solidFill>
          <a:ln w="31750">
            <a:solidFill>
              <a:srgbClr val="FF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1" name="形状4"/>
          <p:cNvSpPr txBox="1"/>
          <p:nvPr/>
        </p:nvSpPr>
        <p:spPr>
          <a:xfrm>
            <a:off x="6195070" y="2003146"/>
            <a:ext cx="4919345" cy="38100"/>
          </a:xfrm>
          <a:prstGeom prst="lin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540" y="1508760"/>
            <a:ext cx="5996940" cy="538734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45440" y="28556"/>
            <a:ext cx="5045364" cy="4033539"/>
            <a:chOff x="0" y="0"/>
            <a:chExt cx="5045364" cy="4033539"/>
          </a:xfrm>
        </p:grpSpPr>
        <p:pic>
          <p:nvPicPr>
            <p:cNvPr id="4" name="图片4"/>
            <p:cNvPicPr>
              <a:picLocks noChangeAspect="1"/>
            </p:cNvPicPr>
            <p:nvPr/>
          </p:nvPicPr>
          <p:blipFill>
            <a:blip r:embed="rId4"/>
            <a:srcRect l="12000" t="36900" r="13749" b="19750"/>
            <a:stretch>
              <a:fillRect/>
            </a:stretch>
          </p:blipFill>
          <p:spPr>
            <a:xfrm>
              <a:off x="0" y="1209059"/>
              <a:ext cx="4981575" cy="2824480"/>
            </a:xfrm>
            <a:prstGeom prst="rect">
              <a:avLst/>
            </a:prstGeom>
          </p:spPr>
        </p:pic>
        <p:sp>
          <p:nvSpPr>
            <p:cNvPr id="5" name="形状1"/>
            <p:cNvSpPr txBox="1"/>
            <p:nvPr/>
          </p:nvSpPr>
          <p:spPr>
            <a:xfrm>
              <a:off x="659130" y="1698644"/>
              <a:ext cx="3822700" cy="1919605"/>
            </a:xfrm>
            <a:prstGeom prst="rect">
              <a:avLst/>
            </a:prstGeom>
            <a:solidFill>
              <a:srgbClr val="FFFFFF">
                <a:alpha val="75686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6" name="图片5"/>
            <p:cNvPicPr>
              <a:picLocks noChangeAspect="1"/>
            </p:cNvPicPr>
            <p:nvPr/>
          </p:nvPicPr>
          <p:blipFill>
            <a:blip r:embed="rId4"/>
            <a:srcRect l="12000" t="10400" r="13749" b="63100"/>
            <a:stretch>
              <a:fillRect/>
            </a:stretch>
          </p:blipFill>
          <p:spPr>
            <a:xfrm>
              <a:off x="19031" y="0"/>
              <a:ext cx="4981575" cy="1237615"/>
            </a:xfrm>
            <a:prstGeom prst="rect">
              <a:avLst/>
            </a:prstGeom>
          </p:spPr>
        </p:pic>
        <p:sp>
          <p:nvSpPr>
            <p:cNvPr id="7" name="形状2"/>
            <p:cNvSpPr txBox="1"/>
            <p:nvPr/>
          </p:nvSpPr>
          <p:spPr>
            <a:xfrm>
              <a:off x="659130" y="1689125"/>
              <a:ext cx="3822700" cy="1919605"/>
            </a:xfrm>
            <a:prstGeom prst="rect">
              <a:avLst/>
            </a:prstGeom>
            <a:solidFill>
              <a:srgbClr val="FFFFFF">
                <a:alpha val="75686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8" name="文本1"/>
            <p:cNvSpPr txBox="1"/>
            <p:nvPr/>
          </p:nvSpPr>
          <p:spPr>
            <a:xfrm>
              <a:off x="584492" y="1675724"/>
              <a:ext cx="4460872" cy="211010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6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   </a:t>
              </a:r>
              <a:r>
                <a:rPr lang="zh-CN" altLang="en-US" sz="3600" b="0" i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口罩编织店</a:t>
              </a:r>
            </a:p>
            <a:p>
              <a:pPr marL="0" algn="l"/>
              <a:endParaRPr lang="zh-CN" altLang="en-US" sz="36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 每位顾客只需付一元钱</a:t>
              </a:r>
            </a:p>
          </p:txBody>
        </p:sp>
      </p:grpSp>
      <p:pic>
        <p:nvPicPr>
          <p:cNvPr id="9" name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556" y="4061327"/>
            <a:ext cx="2571750" cy="2571750"/>
          </a:xfrm>
          <a:prstGeom prst="rect">
            <a:avLst/>
          </a:prstGeom>
        </p:spPr>
      </p:pic>
      <p:pic>
        <p:nvPicPr>
          <p:cNvPr id="10" name="图片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703" y="140579"/>
            <a:ext cx="1938938" cy="193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09357" y="359110"/>
            <a:ext cx="11659016" cy="629111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296047" y="92907"/>
            <a:ext cx="9229725" cy="1790700"/>
            <a:chOff x="0" y="0"/>
            <a:chExt cx="9229725" cy="1790700"/>
          </a:xfrm>
        </p:grpSpPr>
        <p:sp>
          <p:nvSpPr>
            <p:cNvPr id="4" name="形状2"/>
            <p:cNvSpPr txBox="1"/>
            <p:nvPr/>
          </p:nvSpPr>
          <p:spPr>
            <a:xfrm>
              <a:off x="3810" y="49530"/>
              <a:ext cx="9039225" cy="16002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9229725" cy="179070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0400"/>
                </a:lnSpc>
              </a:pPr>
              <a:r>
                <a:rPr lang="zh-CN" altLang="en-US" sz="5800" b="1" i="0" dirty="0">
                  <a:solidFill>
                    <a:srgbClr val="EA4E4E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﻿顾客</a:t>
              </a:r>
              <a:r>
                <a:rPr lang="zh-CN" altLang="en-US" sz="58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来了</a:t>
              </a:r>
            </a:p>
          </p:txBody>
        </p:sp>
      </p:grpSp>
      <p:pic>
        <p:nvPicPr>
          <p:cNvPr id="6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0540" y="359188"/>
            <a:ext cx="8387553" cy="6290672"/>
          </a:xfrm>
          <a:prstGeom prst="rect">
            <a:avLst/>
          </a:prstGeom>
        </p:spPr>
      </p:pic>
      <p:pic>
        <p:nvPicPr>
          <p:cNvPr id="7" name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884" y="1479166"/>
            <a:ext cx="1129903" cy="112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-53043"/>
            <a:ext cx="12192000" cy="6911043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34100C3-2BCE-89FB-4ED9-11F28F599108}"/>
              </a:ext>
            </a:extLst>
          </p:cNvPr>
          <p:cNvGrpSpPr/>
          <p:nvPr/>
        </p:nvGrpSpPr>
        <p:grpSpPr>
          <a:xfrm>
            <a:off x="-306111" y="2123110"/>
            <a:ext cx="4956400" cy="3142317"/>
            <a:chOff x="-306111" y="2123110"/>
            <a:chExt cx="4956400" cy="3142317"/>
          </a:xfrm>
        </p:grpSpPr>
        <p:pic>
          <p:nvPicPr>
            <p:cNvPr id="3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06111" y="2123110"/>
              <a:ext cx="4956400" cy="3142317"/>
            </a:xfrm>
            <a:prstGeom prst="rect">
              <a:avLst/>
            </a:prstGeom>
          </p:spPr>
        </p:pic>
        <p:sp>
          <p:nvSpPr>
            <p:cNvPr id="4" name="文本1"/>
            <p:cNvSpPr txBox="1"/>
            <p:nvPr/>
          </p:nvSpPr>
          <p:spPr>
            <a:xfrm>
              <a:off x="1415986" y="3497161"/>
              <a:ext cx="2801830" cy="82711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700" b="0" i="0" dirty="0">
                  <a:solidFill>
                    <a:srgbClr val="FF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河马嘴巴那么大</a:t>
              </a:r>
            </a:p>
          </p:txBody>
        </p:sp>
      </p:grpSp>
      <p:grpSp>
        <p:nvGrpSpPr>
          <p:cNvPr id="5" name="组合1"/>
          <p:cNvGrpSpPr/>
          <p:nvPr/>
        </p:nvGrpSpPr>
        <p:grpSpPr>
          <a:xfrm>
            <a:off x="1415986" y="698730"/>
            <a:ext cx="7909341" cy="5014465"/>
            <a:chOff x="1440819" y="139700"/>
            <a:chExt cx="7909341" cy="5014465"/>
          </a:xfrm>
        </p:grpSpPr>
        <p:pic>
          <p:nvPicPr>
            <p:cNvPr id="6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0819" y="139700"/>
              <a:ext cx="7909341" cy="5014465"/>
            </a:xfrm>
            <a:prstGeom prst="rect">
              <a:avLst/>
            </a:prstGeom>
          </p:spPr>
        </p:pic>
        <p:sp>
          <p:nvSpPr>
            <p:cNvPr id="7" name="文本2"/>
            <p:cNvSpPr txBox="1"/>
            <p:nvPr/>
          </p:nvSpPr>
          <p:spPr>
            <a:xfrm>
              <a:off x="3031058" y="2462197"/>
              <a:ext cx="3915676" cy="105197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1" i="0" dirty="0">
                  <a:solidFill>
                    <a:srgbClr val="FF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河马嘴巴那么大</a:t>
              </a:r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3060297" y="-395520"/>
            <a:ext cx="9757000" cy="6185849"/>
            <a:chOff x="0" y="0"/>
            <a:chExt cx="9757000" cy="6185849"/>
          </a:xfrm>
        </p:grpSpPr>
        <p:pic>
          <p:nvPicPr>
            <p:cNvPr id="9" name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757000" cy="6185849"/>
            </a:xfrm>
            <a:prstGeom prst="rect">
              <a:avLst/>
            </a:prstGeom>
          </p:spPr>
        </p:pic>
        <p:sp>
          <p:nvSpPr>
            <p:cNvPr id="10" name="文本3"/>
            <p:cNvSpPr txBox="1"/>
            <p:nvPr/>
          </p:nvSpPr>
          <p:spPr>
            <a:xfrm>
              <a:off x="4411295" y="2496769"/>
              <a:ext cx="4246473" cy="105115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00" b="1" i="0" dirty="0">
                  <a:solidFill>
                    <a:srgbClr val="FF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河马嘴巴那么大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37939" y="334233"/>
            <a:ext cx="11763710" cy="6110276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1901857" y="1662008"/>
            <a:ext cx="3838575" cy="15630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300"/>
              </a:lnSpc>
            </a:pPr>
            <a:r>
              <a: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顾客来了，</a:t>
            </a: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757" y="1221924"/>
            <a:ext cx="1129903" cy="1129903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40" y="1099633"/>
            <a:ext cx="1067391" cy="1067391"/>
          </a:xfrm>
          <a:prstGeom prst="rect">
            <a:avLst/>
          </a:prstGeom>
        </p:spPr>
      </p:pic>
      <p:sp>
        <p:nvSpPr>
          <p:cNvPr id="6" name="文本2"/>
          <p:cNvSpPr txBox="1"/>
          <p:nvPr/>
        </p:nvSpPr>
        <p:spPr>
          <a:xfrm>
            <a:off x="1901857" y="1662036"/>
            <a:ext cx="3838575" cy="15630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300"/>
              </a:lnSpc>
            </a:pPr>
            <a:r>
              <a: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顾客来了，</a:t>
            </a:r>
          </a:p>
        </p:txBody>
      </p:sp>
      <p:grpSp>
        <p:nvGrpSpPr>
          <p:cNvPr id="7" name="组合1"/>
          <p:cNvGrpSpPr/>
          <p:nvPr/>
        </p:nvGrpSpPr>
        <p:grpSpPr>
          <a:xfrm>
            <a:off x="498634" y="1444085"/>
            <a:ext cx="10732198" cy="3268608"/>
            <a:chOff x="0" y="0"/>
            <a:chExt cx="10732198" cy="3268608"/>
          </a:xfrm>
        </p:grpSpPr>
        <p:pic>
          <p:nvPicPr>
            <p:cNvPr id="8" name="图片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2823" y="0"/>
              <a:ext cx="2619375" cy="1970580"/>
            </a:xfrm>
            <a:prstGeom prst="rect">
              <a:avLst/>
            </a:prstGeom>
            <a:ln w="95250">
              <a:solidFill>
                <a:srgbClr val="FFFFFF">
                  <a:alpha val="100000"/>
                </a:srgbClr>
              </a:solidFill>
              <a:prstDash val="solid"/>
            </a:ln>
          </p:spPr>
        </p:pic>
        <p:sp>
          <p:nvSpPr>
            <p:cNvPr id="9" name="文本3"/>
            <p:cNvSpPr txBox="1"/>
            <p:nvPr/>
          </p:nvSpPr>
          <p:spPr>
            <a:xfrm>
              <a:off x="4522879" y="191558"/>
              <a:ext cx="4381500" cy="156305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9300"/>
                </a:lnSpc>
              </a:pPr>
              <a:r>
                <a:rPr lang="zh-CN" altLang="en-US" sz="48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是一只河马。</a:t>
              </a:r>
            </a:p>
          </p:txBody>
        </p:sp>
        <p:sp>
          <p:nvSpPr>
            <p:cNvPr id="10" name="文本4"/>
            <p:cNvSpPr txBox="1"/>
            <p:nvPr/>
          </p:nvSpPr>
          <p:spPr>
            <a:xfrm>
              <a:off x="0" y="1705556"/>
              <a:ext cx="10553700" cy="156305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9300"/>
                </a:lnSpc>
              </a:pPr>
              <a:r>
                <a:rPr lang="zh-CN" altLang="en-US" sz="48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河马嘴巴那么大。</a:t>
              </a:r>
            </a:p>
          </p:txBody>
        </p:sp>
      </p:grpSp>
      <p:pic>
        <p:nvPicPr>
          <p:cNvPr id="11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823" y="1222191"/>
            <a:ext cx="1129903" cy="112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b="9375"/>
          <a:stretch>
            <a:fillRect/>
          </a:stretch>
        </p:blipFill>
        <p:spPr>
          <a:xfrm>
            <a:off x="0" y="-47721"/>
            <a:ext cx="12191933" cy="679468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013917" y="2321462"/>
            <a:ext cx="2015973" cy="87350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3400" b="0" i="0" dirty="0">
                <a:ln w="2858">
                  <a:solidFill>
                    <a:srgbClr val="ED7D31">
                      <a:alpha val="10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9525" dist="57150" dir="2700000" rotWithShape="0">
                    <a:srgbClr val="ED7D31">
                      <a:alpha val="8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动物王国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8552926" y="2007832"/>
            <a:ext cx="1638300" cy="85902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0" i="0" dirty="0">
                <a:ln w="2858">
                  <a:solidFill>
                    <a:srgbClr val="ED7D31">
                      <a:alpha val="10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9525" dist="57150" dir="2700000" rotWithShape="0">
                    <a:srgbClr val="ED7D31">
                      <a:alpha val="8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闯  关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90220" y="334233"/>
            <a:ext cx="11421077" cy="6110276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368075" y="1855975"/>
            <a:ext cx="11174511" cy="22976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900"/>
              </a:lnSpc>
            </a:pPr>
            <a:r>
              <a:rPr lang="zh-CN" altLang="en-US" sz="5800" b="1" i="0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      蜘蛛用了一整天的功夫，终于织完了。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61667" y="400856"/>
            <a:ext cx="11164103" cy="5988446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510169" y="2891723"/>
            <a:ext cx="10628368" cy="1233180"/>
            <a:chOff x="0" y="0"/>
            <a:chExt cx="10628368" cy="1233180"/>
          </a:xfrm>
        </p:grpSpPr>
        <p:sp>
          <p:nvSpPr>
            <p:cNvPr id="4" name="文本5"/>
            <p:cNvSpPr txBox="1"/>
            <p:nvPr/>
          </p:nvSpPr>
          <p:spPr>
            <a:xfrm>
              <a:off x="1468897" y="186328"/>
              <a:ext cx="9159471" cy="104685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200"/>
                </a:lnSpc>
              </a:pPr>
              <a:r>
                <a:rPr lang="zh-CN" altLang="en-US" sz="3100" b="1" i="0" dirty="0">
                  <a:solidFill>
                    <a:srgbClr val="FF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中午</a:t>
              </a:r>
              <a:r>
                <a:rPr lang="zh-CN" altLang="en-US" sz="3100" b="1" i="0" dirty="0">
                  <a:solidFill>
                    <a:srgbClr val="00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，小动物们都午休了，蜘蛛还在</a:t>
              </a:r>
              <a:r>
                <a:rPr lang="zh-CN" altLang="en-US" sz="3100" b="1" i="0" u="sng" dirty="0">
                  <a:solidFill>
                    <a:srgbClr val="00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               </a:t>
              </a:r>
              <a:r>
                <a:rPr lang="zh-CN" altLang="en-US" sz="3100" b="1" i="0" dirty="0">
                  <a:solidFill>
                    <a:srgbClr val="00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。</a:t>
              </a:r>
            </a:p>
          </p:txBody>
        </p:sp>
        <p:pic>
          <p:nvPicPr>
            <p:cNvPr id="5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23494" cy="1232811"/>
            </a:xfrm>
            <a:prstGeom prst="rect">
              <a:avLst/>
            </a:prstGeom>
          </p:spPr>
        </p:pic>
      </p:grpSp>
      <p:sp>
        <p:nvSpPr>
          <p:cNvPr id="6" name="文本1"/>
          <p:cNvSpPr txBox="1"/>
          <p:nvPr/>
        </p:nvSpPr>
        <p:spPr>
          <a:xfrm>
            <a:off x="1836972" y="1085888"/>
            <a:ext cx="10539917" cy="171270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200"/>
              </a:lnSpc>
            </a:pPr>
            <a:r>
              <a:rPr lang="zh-CN" altLang="en-US" sz="3100" b="1" i="0" dirty="0">
                <a:solidFill>
                  <a:srgbClr val="FF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早上</a:t>
            </a:r>
            <a:r>
              <a:rPr lang="zh-CN" altLang="en-US" sz="3100" b="1" i="0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，天刚蒙蒙亮，小动物们都还没起床，蜘蛛就在</a:t>
            </a:r>
            <a:r>
              <a:rPr lang="zh-CN" altLang="en-US" sz="3100" b="1" i="0" u="sng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                 </a:t>
            </a:r>
            <a:r>
              <a:rPr lang="zh-CN" altLang="en-US" sz="3100" b="1" i="0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。</a:t>
            </a:r>
          </a:p>
        </p:txBody>
      </p:sp>
      <p:grpSp>
        <p:nvGrpSpPr>
          <p:cNvPr id="7" name="组合2"/>
          <p:cNvGrpSpPr/>
          <p:nvPr/>
        </p:nvGrpSpPr>
        <p:grpSpPr>
          <a:xfrm>
            <a:off x="622506" y="986028"/>
            <a:ext cx="1218180" cy="1138276"/>
            <a:chOff x="0" y="0"/>
            <a:chExt cx="1218180" cy="1138276"/>
          </a:xfrm>
        </p:grpSpPr>
        <p:sp>
          <p:nvSpPr>
            <p:cNvPr id="8" name="形状2"/>
            <p:cNvSpPr txBox="1"/>
            <p:nvPr/>
          </p:nvSpPr>
          <p:spPr>
            <a:xfrm>
              <a:off x="0" y="41271"/>
              <a:ext cx="1094688" cy="1012469"/>
            </a:xfrm>
            <a:custGeom>
              <a:avLst/>
              <a:gdLst/>
              <a:ahLst/>
              <a:cxnLst/>
              <a:rect l="l" t="t" r="r" b="b"/>
              <a:pathLst>
                <a:path w="1094688" h="1012469">
                  <a:moveTo>
                    <a:pt x="547344" y="0"/>
                  </a:moveTo>
                  <a:cubicBezTo>
                    <a:pt x="849634" y="0"/>
                    <a:pt x="1094688" y="226649"/>
                    <a:pt x="1094688" y="506234"/>
                  </a:cubicBezTo>
                  <a:cubicBezTo>
                    <a:pt x="1094688" y="785820"/>
                    <a:pt x="849634" y="1012469"/>
                    <a:pt x="547344" y="1012469"/>
                  </a:cubicBezTo>
                  <a:cubicBezTo>
                    <a:pt x="245054" y="1012469"/>
                    <a:pt x="0" y="785820"/>
                    <a:pt x="0" y="506234"/>
                  </a:cubicBezTo>
                  <a:cubicBezTo>
                    <a:pt x="0" y="226649"/>
                    <a:pt x="245054" y="0"/>
                    <a:pt x="547344" y="0"/>
                  </a:cubicBezTo>
                </a:path>
              </a:pathLst>
            </a:custGeom>
            <a:solidFill>
              <a:srgbClr val="242428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9" name="形状3"/>
            <p:cNvSpPr txBox="1"/>
            <p:nvPr/>
          </p:nvSpPr>
          <p:spPr>
            <a:xfrm>
              <a:off x="415249" y="589364"/>
              <a:ext cx="596897" cy="388182"/>
            </a:xfrm>
            <a:custGeom>
              <a:avLst/>
              <a:gdLst/>
              <a:ahLst/>
              <a:cxnLst/>
              <a:rect l="l" t="t" r="r" b="b"/>
              <a:pathLst>
                <a:path w="596897" h="388182">
                  <a:moveTo>
                    <a:pt x="298449" y="0"/>
                  </a:moveTo>
                  <a:cubicBezTo>
                    <a:pt x="463277" y="0"/>
                    <a:pt x="596897" y="86897"/>
                    <a:pt x="596897" y="194091"/>
                  </a:cubicBezTo>
                  <a:cubicBezTo>
                    <a:pt x="596897" y="301284"/>
                    <a:pt x="463277" y="388182"/>
                    <a:pt x="298449" y="388182"/>
                  </a:cubicBezTo>
                  <a:cubicBezTo>
                    <a:pt x="133620" y="388182"/>
                    <a:pt x="0" y="301284"/>
                    <a:pt x="0" y="194091"/>
                  </a:cubicBezTo>
                  <a:cubicBezTo>
                    <a:pt x="0" y="86897"/>
                    <a:pt x="133620" y="0"/>
                    <a:pt x="298449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0" name="形状4"/>
            <p:cNvSpPr txBox="1"/>
            <p:nvPr/>
          </p:nvSpPr>
          <p:spPr>
            <a:xfrm>
              <a:off x="610240" y="470458"/>
              <a:ext cx="484191" cy="414725"/>
            </a:xfrm>
            <a:custGeom>
              <a:avLst/>
              <a:gdLst/>
              <a:ahLst/>
              <a:cxnLst/>
              <a:rect l="l" t="t" r="r" b="b"/>
              <a:pathLst>
                <a:path w="484191" h="414725">
                  <a:moveTo>
                    <a:pt x="242096" y="0"/>
                  </a:moveTo>
                  <a:cubicBezTo>
                    <a:pt x="375801" y="0"/>
                    <a:pt x="484191" y="92839"/>
                    <a:pt x="484191" y="207363"/>
                  </a:cubicBezTo>
                  <a:cubicBezTo>
                    <a:pt x="484191" y="321886"/>
                    <a:pt x="375801" y="414725"/>
                    <a:pt x="242096" y="414725"/>
                  </a:cubicBezTo>
                  <a:cubicBezTo>
                    <a:pt x="108390" y="414725"/>
                    <a:pt x="0" y="321886"/>
                    <a:pt x="0" y="207363"/>
                  </a:cubicBezTo>
                  <a:cubicBezTo>
                    <a:pt x="0" y="92839"/>
                    <a:pt x="108390" y="0"/>
                    <a:pt x="242096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11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52" y="0"/>
              <a:ext cx="1186228" cy="1138276"/>
            </a:xfrm>
            <a:prstGeom prst="rect">
              <a:avLst/>
            </a:prstGeom>
          </p:spPr>
        </p:pic>
      </p:grpSp>
      <p:grpSp>
        <p:nvGrpSpPr>
          <p:cNvPr id="12" name="组合3"/>
          <p:cNvGrpSpPr/>
          <p:nvPr/>
        </p:nvGrpSpPr>
        <p:grpSpPr>
          <a:xfrm>
            <a:off x="675951" y="4593450"/>
            <a:ext cx="10649874" cy="1712704"/>
            <a:chOff x="0" y="0"/>
            <a:chExt cx="10649874" cy="1712704"/>
          </a:xfrm>
        </p:grpSpPr>
        <p:sp>
          <p:nvSpPr>
            <p:cNvPr id="13" name="文本6"/>
            <p:cNvSpPr txBox="1"/>
            <p:nvPr/>
          </p:nvSpPr>
          <p:spPr>
            <a:xfrm>
              <a:off x="1230506" y="0"/>
              <a:ext cx="9419368" cy="171270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200"/>
                </a:lnSpc>
              </a:pPr>
              <a:r>
                <a:rPr lang="zh-CN" altLang="en-US" sz="3100" b="1" i="0" dirty="0">
                  <a:solidFill>
                    <a:srgbClr val="FF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晚上</a:t>
              </a:r>
              <a:r>
                <a:rPr lang="zh-CN" altLang="en-US" sz="3100" b="1" i="0" dirty="0">
                  <a:solidFill>
                    <a:srgbClr val="00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，小动物们都睡着了，月亮都出来了，蜘蛛终于</a:t>
              </a:r>
              <a:r>
                <a:rPr lang="zh-CN" altLang="en-US" sz="3100" b="1" i="0" u="sng" dirty="0">
                  <a:solidFill>
                    <a:srgbClr val="00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                       </a:t>
              </a:r>
              <a:r>
                <a:rPr lang="zh-CN" altLang="en-US" sz="3100" b="1" i="0" dirty="0">
                  <a:solidFill>
                    <a:srgbClr val="000000">
                      <a:alpha val="100000"/>
                    </a:srgbClr>
                  </a:solidFill>
                  <a:latin typeface="华文楷体" panose="02010600040101010101" charset="-122"/>
                  <a:ea typeface="华文楷体" panose="02010600040101010101" charset="-122"/>
                </a:rPr>
                <a:t>！</a:t>
              </a:r>
            </a:p>
          </p:txBody>
        </p:sp>
        <p:pic>
          <p:nvPicPr>
            <p:cNvPr id="14" name="图片3"/>
            <p:cNvPicPr>
              <a:picLocks noChangeAspect="1"/>
            </p:cNvPicPr>
            <p:nvPr/>
          </p:nvPicPr>
          <p:blipFill>
            <a:blip r:embed="rId5"/>
            <a:srcRect t="10600" b="7024"/>
            <a:stretch>
              <a:fillRect/>
            </a:stretch>
          </p:blipFill>
          <p:spPr>
            <a:xfrm>
              <a:off x="0" y="49816"/>
              <a:ext cx="1082079" cy="1126569"/>
            </a:xfrm>
            <a:prstGeom prst="rect">
              <a:avLst/>
            </a:prstGeom>
          </p:spPr>
        </p:pic>
      </p:grpSp>
      <p:sp>
        <p:nvSpPr>
          <p:cNvPr id="15" name="文本2"/>
          <p:cNvSpPr txBox="1"/>
          <p:nvPr/>
        </p:nvSpPr>
        <p:spPr>
          <a:xfrm>
            <a:off x="2518343" y="1914620"/>
            <a:ext cx="1618135" cy="88385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织口罩</a:t>
            </a:r>
          </a:p>
        </p:txBody>
      </p:sp>
      <p:sp>
        <p:nvSpPr>
          <p:cNvPr id="16" name="文本3"/>
          <p:cNvSpPr txBox="1"/>
          <p:nvPr/>
        </p:nvSpPr>
        <p:spPr>
          <a:xfrm>
            <a:off x="8619544" y="3254102"/>
            <a:ext cx="1618135" cy="88385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织口罩</a:t>
            </a:r>
          </a:p>
        </p:txBody>
      </p:sp>
      <p:sp>
        <p:nvSpPr>
          <p:cNvPr id="17" name="文本4"/>
          <p:cNvSpPr txBox="1"/>
          <p:nvPr/>
        </p:nvSpPr>
        <p:spPr>
          <a:xfrm>
            <a:off x="2794797" y="5422297"/>
            <a:ext cx="2037236" cy="77212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织完口罩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59800" y="248575"/>
            <a:ext cx="11678052" cy="6272075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904504" y="708679"/>
            <a:ext cx="10343388" cy="32090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0100"/>
              </a:lnSpc>
            </a:pPr>
            <a:r>
              <a:rPr lang="zh-CN" altLang="en-US" sz="6000" b="1" i="0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它心里想：</a:t>
            </a:r>
          </a:p>
        </p:txBody>
      </p:sp>
      <p:grpSp>
        <p:nvGrpSpPr>
          <p:cNvPr id="4" name="组合1"/>
          <p:cNvGrpSpPr/>
          <p:nvPr/>
        </p:nvGrpSpPr>
        <p:grpSpPr>
          <a:xfrm>
            <a:off x="9490075" y="0"/>
            <a:ext cx="2475230" cy="2743200"/>
            <a:chOff x="0" y="0"/>
            <a:chExt cx="2040817" cy="2411148"/>
          </a:xfrm>
        </p:grpSpPr>
        <p:sp>
          <p:nvSpPr>
            <p:cNvPr id="5" name="形状2"/>
            <p:cNvSpPr txBox="1"/>
            <p:nvPr/>
          </p:nvSpPr>
          <p:spPr>
            <a:xfrm>
              <a:off x="1005746" y="0"/>
              <a:ext cx="29461" cy="103044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pic>
          <p:nvPicPr>
            <p:cNvPr id="6" name="图片1"/>
            <p:cNvPicPr>
              <a:picLocks noChangeAspect="1"/>
            </p:cNvPicPr>
            <p:nvPr/>
          </p:nvPicPr>
          <p:blipFill>
            <a:blip r:embed="rId3"/>
            <a:srcRect l="9400" r="10199"/>
            <a:stretch>
              <a:fillRect/>
            </a:stretch>
          </p:blipFill>
          <p:spPr>
            <a:xfrm>
              <a:off x="0" y="302576"/>
              <a:ext cx="2040817" cy="2108572"/>
            </a:xfrm>
            <a:prstGeom prst="rect">
              <a:avLst/>
            </a:prstGeom>
          </p:spPr>
        </p:pic>
      </p:grpSp>
      <p:sp>
        <p:nvSpPr>
          <p:cNvPr id="7" name="文本2"/>
          <p:cNvSpPr txBox="1"/>
          <p:nvPr/>
        </p:nvSpPr>
        <p:spPr>
          <a:xfrm>
            <a:off x="1964293" y="2640054"/>
            <a:ext cx="9079230" cy="248598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6500"/>
              </a:lnSpc>
            </a:pPr>
            <a:r>
              <a:rPr lang="zh-CN" altLang="en-US" sz="9500" b="0" i="0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口罩</a:t>
            </a:r>
            <a:r>
              <a:rPr lang="zh-CN" altLang="en-US" sz="9800" b="1" i="0" dirty="0">
                <a:solidFill>
                  <a:srgbClr val="FF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好难织</a:t>
            </a:r>
            <a:r>
              <a:rPr lang="zh-CN" altLang="en-US" sz="9500" b="0" i="0" dirty="0">
                <a:solidFill>
                  <a:srgbClr val="000000">
                    <a:alpha val="10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啊！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09386" y="324716"/>
            <a:ext cx="11868403" cy="5986548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463" y="996839"/>
            <a:ext cx="2619375" cy="1970580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  <a:prstDash val="solid"/>
          </a:ln>
        </p:spPr>
      </p:pic>
      <p:sp>
        <p:nvSpPr>
          <p:cNvPr id="4" name="文本1"/>
          <p:cNvSpPr txBox="1"/>
          <p:nvPr/>
        </p:nvSpPr>
        <p:spPr>
          <a:xfrm>
            <a:off x="1815694" y="1110567"/>
            <a:ext cx="3838575" cy="15630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300"/>
              </a:lnSpc>
            </a:pPr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顾客来了，</a:t>
            </a:r>
          </a:p>
        </p:txBody>
      </p:sp>
      <p:sp>
        <p:nvSpPr>
          <p:cNvPr id="5" name="文本2"/>
          <p:cNvSpPr txBox="1"/>
          <p:nvPr/>
        </p:nvSpPr>
        <p:spPr>
          <a:xfrm>
            <a:off x="4835242" y="1188110"/>
            <a:ext cx="4381500" cy="15630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300"/>
              </a:lnSpc>
            </a:pPr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是一只河马。</a:t>
            </a:r>
          </a:p>
        </p:txBody>
      </p:sp>
      <p:sp>
        <p:nvSpPr>
          <p:cNvPr id="6" name="文本3"/>
          <p:cNvSpPr txBox="1"/>
          <p:nvPr/>
        </p:nvSpPr>
        <p:spPr>
          <a:xfrm>
            <a:off x="329594" y="3017282"/>
            <a:ext cx="10553700" cy="15630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300"/>
              </a:lnSpc>
            </a:pPr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河马嘴巴那么大，口罩</a:t>
            </a:r>
            <a:r>
              <a:rPr lang="zh-CN" altLang="en-US" sz="48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好难织</a:t>
            </a:r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啊，</a:t>
            </a:r>
          </a:p>
        </p:txBody>
      </p:sp>
      <p:pic>
        <p:nvPicPr>
          <p:cNvPr id="7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593" y="4777692"/>
            <a:ext cx="859812" cy="981770"/>
          </a:xfrm>
          <a:prstGeom prst="rect">
            <a:avLst/>
          </a:prstGeom>
        </p:spPr>
      </p:pic>
      <p:pic>
        <p:nvPicPr>
          <p:cNvPr id="8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92" y="2343379"/>
            <a:ext cx="1378382" cy="1308297"/>
          </a:xfrm>
          <a:prstGeom prst="rect">
            <a:avLst/>
          </a:prstGeom>
        </p:spPr>
      </p:pic>
      <p:sp>
        <p:nvSpPr>
          <p:cNvPr id="9" name="文本4"/>
          <p:cNvSpPr txBox="1"/>
          <p:nvPr/>
        </p:nvSpPr>
        <p:spPr>
          <a:xfrm>
            <a:off x="120015" y="4440822"/>
            <a:ext cx="11291888" cy="163693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800"/>
              </a:lnSpc>
            </a:pPr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蜘蛛用了</a:t>
            </a:r>
            <a:r>
              <a:rPr lang="zh-CN" altLang="en-US" sz="51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一整天</a:t>
            </a:r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的功夫，终于织完了。</a:t>
            </a:r>
          </a:p>
        </p:txBody>
      </p:sp>
      <p:pic>
        <p:nvPicPr>
          <p:cNvPr id="10" name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594" y="670484"/>
            <a:ext cx="1129903" cy="1129903"/>
          </a:xfrm>
          <a:prstGeom prst="rect">
            <a:avLst/>
          </a:prstGeom>
        </p:spPr>
      </p:pic>
      <p:pic>
        <p:nvPicPr>
          <p:cNvPr id="11" name="图片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25" y="702193"/>
            <a:ext cx="1067391" cy="106739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65" y="431165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文本1"/>
          <p:cNvSpPr txBox="1"/>
          <p:nvPr/>
        </p:nvSpPr>
        <p:spPr>
          <a:xfrm>
            <a:off x="456565" y="326390"/>
            <a:ext cx="10866120" cy="10826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Wingdings" panose="05000000000000000000"/>
              <a:buChar char="Ø"/>
            </a:pPr>
            <a:r>
              <a:rPr lang="zh-CN" altLang="en-US" sz="3200" b="0" i="0" dirty="0">
                <a:solidFill>
                  <a:srgbClr val="785C0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讲蜘蛛开“口罩编织店”的故事。</a:t>
            </a:r>
          </a:p>
        </p:txBody>
      </p:sp>
      <p:pic>
        <p:nvPicPr>
          <p:cNvPr id="4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38" y="1930718"/>
            <a:ext cx="5715000" cy="428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98875" cy="685800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" y="-13687"/>
            <a:ext cx="12251055" cy="6884670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4303938" y="410937"/>
            <a:ext cx="4695187" cy="129195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100"/>
              </a:lnSpc>
            </a:pPr>
            <a:r>
              <a:rPr lang="zh-CN" altLang="en-US" sz="6000" b="1" i="0" dirty="0">
                <a:solidFill>
                  <a:srgbClr val="FFFF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故事表演会</a:t>
            </a:r>
          </a:p>
        </p:txBody>
      </p:sp>
      <p:pic>
        <p:nvPicPr>
          <p:cNvPr id="5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302703"/>
            <a:ext cx="7772400" cy="522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335280" y="503767"/>
            <a:ext cx="11424920" cy="6097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99317" y="841587"/>
            <a:ext cx="2446867" cy="24108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54328" y="856827"/>
            <a:ext cx="2442633" cy="23960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3947" y="6583681"/>
            <a:ext cx="2743200" cy="252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3940" y="5770881"/>
            <a:ext cx="2484120" cy="22800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714241" y="3745654"/>
            <a:ext cx="2283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</a:p>
        </p:txBody>
      </p:sp>
      <p:sp>
        <p:nvSpPr>
          <p:cNvPr id="5" name="云形标注 4"/>
          <p:cNvSpPr/>
          <p:nvPr>
            <p:custDataLst>
              <p:tags r:id="rId3"/>
            </p:custDataLst>
          </p:nvPr>
        </p:nvSpPr>
        <p:spPr>
          <a:xfrm>
            <a:off x="9167707" y="260774"/>
            <a:ext cx="2939627" cy="1535853"/>
          </a:xfrm>
          <a:prstGeom prst="cloudCallout">
            <a:avLst>
              <a:gd name="adj1" fmla="val -65236"/>
              <a:gd name="adj2" fmla="val 558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房子方正而安定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47767" y="1892300"/>
            <a:ext cx="1493520" cy="1965960"/>
          </a:xfrm>
          <a:prstGeom prst="rect">
            <a:avLst/>
          </a:prstGeom>
        </p:spPr>
      </p:pic>
      <p:pic>
        <p:nvPicPr>
          <p:cNvPr id="10" name="图片 9" descr="202304091436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rcRect l="1667"/>
          <a:stretch>
            <a:fillRect/>
          </a:stretch>
        </p:blipFill>
        <p:spPr>
          <a:xfrm>
            <a:off x="430953" y="4292601"/>
            <a:ext cx="2981960" cy="2274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5833 -0.466173 L -0.122014 -0.854074 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18 -0.369383 L 0.126043 -0.719259 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1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5" grpId="0" bldLvl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56843" y="391338"/>
            <a:ext cx="11249761" cy="6043653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78" y="-14773"/>
            <a:ext cx="12192000" cy="6856095"/>
          </a:xfrm>
          <a:prstGeom prst="rect">
            <a:avLst/>
          </a:prstGeom>
        </p:spPr>
      </p:pic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605"/>
            <a:ext cx="7489825" cy="68554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94665" y="431165"/>
            <a:ext cx="11251565" cy="6004560"/>
          </a:xfrm>
          <a:prstGeom prst="rect">
            <a:avLst/>
          </a:prstGeom>
          <a:solidFill>
            <a:srgbClr val="FFFFFF">
              <a:alpha val="100000"/>
            </a:srgbClr>
          </a:solidFill>
          <a:ln w="57150">
            <a:solidFill>
              <a:srgbClr val="FCDAD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3" name="形状2"/>
          <p:cNvSpPr txBox="1"/>
          <p:nvPr/>
        </p:nvSpPr>
        <p:spPr>
          <a:xfrm>
            <a:off x="0" y="3373120"/>
            <a:ext cx="12192000" cy="3484880"/>
          </a:xfrm>
          <a:prstGeom prst="rect">
            <a:avLst/>
          </a:prstGeom>
          <a:solidFill>
            <a:srgbClr val="FCDAD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461645"/>
            <a:ext cx="2007870" cy="718185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700" y="950595"/>
            <a:ext cx="1724660" cy="2319020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6185668" y="1658912"/>
            <a:ext cx="5775325" cy="17519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  <a:buFont typeface="Arial" panose="020B0604020202020204"/>
              <a:buChar char=" "/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古时候“罩”的意思就是</a:t>
            </a:r>
            <a:r>
              <a:rPr lang="zh-CN" altLang="en-US" sz="3200" b="0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从高处落下的网</a:t>
            </a: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pic>
        <p:nvPicPr>
          <p:cNvPr id="7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" y="3453130"/>
            <a:ext cx="3429000" cy="3429000"/>
          </a:xfrm>
          <a:prstGeom prst="rect">
            <a:avLst/>
          </a:prstGeom>
        </p:spPr>
      </p:pic>
      <p:pic>
        <p:nvPicPr>
          <p:cNvPr id="8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820" y="3268980"/>
            <a:ext cx="3589020" cy="3589020"/>
          </a:xfrm>
          <a:prstGeom prst="rect">
            <a:avLst/>
          </a:prstGeom>
        </p:spPr>
      </p:pic>
      <p:pic>
        <p:nvPicPr>
          <p:cNvPr id="9" name="图片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6340" y="2879090"/>
            <a:ext cx="4173220" cy="4173220"/>
          </a:xfrm>
          <a:prstGeom prst="rect">
            <a:avLst/>
          </a:prstGeom>
        </p:spPr>
      </p:pic>
      <p:sp>
        <p:nvSpPr>
          <p:cNvPr id="10" name="文本2"/>
          <p:cNvSpPr txBox="1"/>
          <p:nvPr/>
        </p:nvSpPr>
        <p:spPr>
          <a:xfrm>
            <a:off x="2426335" y="5633720"/>
            <a:ext cx="1724660" cy="14198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700"/>
              </a:lnSpc>
            </a:pPr>
            <a:r>
              <a:rPr lang="zh-CN" altLang="en-US" sz="44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灯罩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5099685" y="5633720"/>
            <a:ext cx="1724660" cy="14198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700"/>
              </a:lnSpc>
            </a:pPr>
            <a:r>
              <a:rPr lang="zh-CN" altLang="en-US" sz="44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眼罩</a:t>
            </a:r>
          </a:p>
        </p:txBody>
      </p:sp>
      <p:sp>
        <p:nvSpPr>
          <p:cNvPr id="12" name="文本4"/>
          <p:cNvSpPr txBox="1"/>
          <p:nvPr/>
        </p:nvSpPr>
        <p:spPr>
          <a:xfrm>
            <a:off x="10824210" y="5633720"/>
            <a:ext cx="1724660" cy="14198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700"/>
              </a:lnSpc>
            </a:pPr>
            <a:r>
              <a:rPr lang="zh-CN" altLang="en-US" sz="44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面罩</a:t>
            </a:r>
          </a:p>
        </p:txBody>
      </p:sp>
      <p:grpSp>
        <p:nvGrpSpPr>
          <p:cNvPr id="13" name="组合1"/>
          <p:cNvGrpSpPr/>
          <p:nvPr/>
        </p:nvGrpSpPr>
        <p:grpSpPr>
          <a:xfrm>
            <a:off x="1390015" y="1291590"/>
            <a:ext cx="2137410" cy="2383790"/>
            <a:chOff x="0" y="0"/>
            <a:chExt cx="2137410" cy="2383790"/>
          </a:xfrm>
        </p:grpSpPr>
        <p:sp>
          <p:nvSpPr>
            <p:cNvPr id="14" name="形状3"/>
            <p:cNvSpPr txBox="1"/>
            <p:nvPr/>
          </p:nvSpPr>
          <p:spPr>
            <a:xfrm>
              <a:off x="0" y="0"/>
              <a:ext cx="1466814" cy="1977743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41275">
              <a:solidFill>
                <a:srgbClr val="C71D3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5" name="文本5"/>
            <p:cNvSpPr txBox="1"/>
            <p:nvPr/>
          </p:nvSpPr>
          <p:spPr>
            <a:xfrm>
              <a:off x="6140" y="434373"/>
              <a:ext cx="2131270" cy="194941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1500"/>
                </a:lnSpc>
              </a:pPr>
              <a:r>
                <a:rPr lang="zh-CN" altLang="en-US" sz="96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罩</a:t>
              </a:r>
            </a:p>
          </p:txBody>
        </p:sp>
        <p:pic>
          <p:nvPicPr>
            <p:cNvPr id="16" name="图片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105" y="187960"/>
              <a:ext cx="808990" cy="345440"/>
            </a:xfrm>
            <a:prstGeom prst="rect">
              <a:avLst/>
            </a:prstGeom>
          </p:spPr>
        </p:pic>
      </p:grpSp>
      <p:pic>
        <p:nvPicPr>
          <p:cNvPr id="17" name="图片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9376" y="763604"/>
            <a:ext cx="1245908" cy="1190625"/>
          </a:xfrm>
          <a:prstGeom prst="rect">
            <a:avLst/>
          </a:prstGeom>
        </p:spPr>
      </p:pic>
      <p:sp>
        <p:nvSpPr>
          <p:cNvPr id="19" name="动作按钮: 上一张 18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760EB7E3-BDB4-8CBE-A2F0-FCCA7289292C}"/>
              </a:ext>
            </a:extLst>
          </p:cNvPr>
          <p:cNvSpPr/>
          <p:nvPr/>
        </p:nvSpPr>
        <p:spPr>
          <a:xfrm>
            <a:off x="10567851" y="640080"/>
            <a:ext cx="829492" cy="823252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02304091437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307" y="5338233"/>
            <a:ext cx="1556173" cy="12530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51193" y="1139614"/>
            <a:ext cx="528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dūn                    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jì    mò           bi</a:t>
            </a:r>
            <a:r>
              <a:rPr lang="en-US" altLang="zh-CN" sz="2400" b="1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ā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n</a:t>
            </a:r>
            <a:endParaRPr lang="en-US" altLang="zh-CN" sz="2400">
              <a:solidFill>
                <a:srgbClr val="080808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</a:t>
            </a: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023447" y="2275841"/>
            <a:ext cx="528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zh</a:t>
            </a:r>
            <a:r>
              <a:rPr lang="en-US" altLang="zh-CN" sz="2400" b="1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à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         w</a:t>
            </a:r>
            <a:r>
              <a:rPr lang="en-US" altLang="zh-CN" sz="2400" b="1">
                <a:solidFill>
                  <a:srgbClr val="08080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à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351193" y="3333328"/>
            <a:ext cx="762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gù                   wú  gōng           f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ù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       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19121" y="4484794"/>
            <a:ext cx="266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fū           c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ōng  </a:t>
            </a:r>
            <a:r>
              <a:rPr lang="en-US" altLang="zh-CN" sz="2400">
                <a:solidFill>
                  <a:srgbClr val="080808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 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51836" y="1391212"/>
            <a:ext cx="5791152" cy="4679527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蹲</a:t>
            </a: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</a:t>
            </a:r>
            <a:r>
              <a:rPr lang="en-US" altLang="zh-CN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寂寞</a:t>
            </a:r>
            <a:r>
              <a:rPr lang="en-US" altLang="zh-CN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编</a:t>
            </a: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织</a:t>
            </a:r>
            <a:r>
              <a:rPr lang="en-US" altLang="zh-CN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口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罩</a:t>
            </a:r>
            <a:r>
              <a:rPr lang="en-US" altLang="zh-CN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袜</a:t>
            </a: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子</a:t>
            </a:r>
            <a:r>
              <a:rPr lang="en-US" altLang="zh-CN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顾</a:t>
            </a: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客</a:t>
            </a:r>
            <a:r>
              <a:rPr lang="en-US" altLang="zh-CN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蜈蚣</a:t>
            </a:r>
            <a:r>
              <a:rPr lang="en-US" altLang="zh-CN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付</a:t>
            </a: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钱</a:t>
            </a:r>
            <a:endParaRPr lang="zh-CN" altLang="en-US" sz="5333" b="1" dirty="0">
              <a:solidFill>
                <a:srgbClr val="08080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工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夫</a:t>
            </a:r>
            <a:r>
              <a:rPr lang="en-US" altLang="zh-CN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5333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匆</a:t>
            </a:r>
            <a:r>
              <a:rPr lang="zh-CN" altLang="en-US" sz="5333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忙</a:t>
            </a:r>
          </a:p>
        </p:txBody>
      </p:sp>
      <p:sp>
        <p:nvSpPr>
          <p:cNvPr id="2" name="文本1">
            <a:extLst>
              <a:ext uri="{FF2B5EF4-FFF2-40B4-BE49-F238E27FC236}">
                <a16:creationId xmlns:a16="http://schemas.microsoft.com/office/drawing/2014/main" id="{269B506C-AB57-A775-B159-5E1821CD0147}"/>
              </a:ext>
            </a:extLst>
          </p:cNvPr>
          <p:cNvSpPr txBox="1"/>
          <p:nvPr/>
        </p:nvSpPr>
        <p:spPr>
          <a:xfrm>
            <a:off x="468435" y="449813"/>
            <a:ext cx="7414895" cy="1176655"/>
          </a:xfrm>
          <a:prstGeom prst="rect">
            <a:avLst/>
          </a:prstGeom>
          <a:noFill/>
        </p:spPr>
        <p:txBody>
          <a:bodyPr anchor="t"/>
          <a:lstStyle/>
          <a:p>
            <a:pPr marL="0" indent="0" algn="l">
              <a:lnSpc>
                <a:spcPts val="6200"/>
              </a:lnSpc>
              <a:buFont typeface="Wingdings" panose="05000000000000000000"/>
              <a:buNone/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任务一：开店准备</a:t>
            </a:r>
            <a:r>
              <a:rPr lang="en-US" altLang="zh-CN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生字闯关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496995" y="-341327"/>
            <a:ext cx="3401907" cy="3235960"/>
            <a:chOff x="-171" y="-146"/>
            <a:chExt cx="4018" cy="3822"/>
          </a:xfrm>
        </p:grpSpPr>
        <p:pic>
          <p:nvPicPr>
            <p:cNvPr id="9" name="图片 8" descr="202304091449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1" y="-146"/>
              <a:ext cx="4018" cy="3822"/>
            </a:xfrm>
            <a:prstGeom prst="rect">
              <a:avLst/>
            </a:prstGeom>
          </p:spPr>
        </p:pic>
        <p:pic>
          <p:nvPicPr>
            <p:cNvPr id="8" name="图片 7" descr="202304091544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90" y="308"/>
              <a:ext cx="1553" cy="2174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>
            <a:off x="2406502" y="681609"/>
            <a:ext cx="5704909" cy="1776532"/>
          </a:xfrm>
          <a:prstGeom prst="round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7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蜘蛛开店</a:t>
            </a:r>
          </a:p>
        </p:txBody>
      </p:sp>
      <p:pic>
        <p:nvPicPr>
          <p:cNvPr id="7" name="图片 6" descr="31393935333232303b343732313232333b75305b57683c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8253" y="1028700"/>
            <a:ext cx="1219200" cy="12192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0224347" y="5829300"/>
            <a:ext cx="1535853" cy="672253"/>
          </a:xfrm>
          <a:prstGeom prst="roundRect">
            <a:avLst/>
          </a:prstGeom>
          <a:solidFill>
            <a:schemeClr val="lt1">
              <a:alpha val="8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4D4D4D"/>
                </a:solidFill>
                <a:latin typeface="隶书" panose="02010509060101010101" charset="-122"/>
                <a:ea typeface="隶书" panose="02010509060101010101" charset="-122"/>
              </a:rPr>
              <a:t>第一课时</a:t>
            </a:r>
          </a:p>
        </p:txBody>
      </p:sp>
      <p:pic>
        <p:nvPicPr>
          <p:cNvPr id="3" name="图片2">
            <a:extLst>
              <a:ext uri="{FF2B5EF4-FFF2-40B4-BE49-F238E27FC236}">
                <a16:creationId xmlns:a16="http://schemas.microsoft.com/office/drawing/2014/main" id="{EA908F99-824E-B780-042B-D57856237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160" y="836820"/>
            <a:ext cx="3183933" cy="461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bldLvl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27CE4D6-7283-546E-7382-38F2DA50A7DC}"/>
              </a:ext>
            </a:extLst>
          </p:cNvPr>
          <p:cNvGrpSpPr/>
          <p:nvPr/>
        </p:nvGrpSpPr>
        <p:grpSpPr>
          <a:xfrm>
            <a:off x="4587127" y="3946163"/>
            <a:ext cx="5900481" cy="1528560"/>
            <a:chOff x="933511" y="954147"/>
            <a:chExt cx="5900481" cy="1528560"/>
          </a:xfrm>
        </p:grpSpPr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933511" y="954147"/>
              <a:ext cx="5900481" cy="152856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9333" b="1" dirty="0">
                  <a:solidFill>
                    <a:srgbClr val="080808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商店</a:t>
              </a:r>
            </a:p>
          </p:txBody>
        </p:sp>
        <p:pic>
          <p:nvPicPr>
            <p:cNvPr id="3" name="图片 6" descr="31393935333232303b343732313232333b75305b57683c">
              <a:extLst>
                <a:ext uri="{FF2B5EF4-FFF2-40B4-BE49-F238E27FC236}">
                  <a16:creationId xmlns:a16="http://schemas.microsoft.com/office/drawing/2014/main" id="{22970190-30CB-5E4C-F06C-84086E8F26A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3511" y="1068936"/>
              <a:ext cx="1413771" cy="1413771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ABC060D-BA53-4119-C2D3-C29E0AE3BF8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70876" y="902962"/>
            <a:ext cx="3124994" cy="2400075"/>
            <a:chOff x="509" y="761"/>
            <a:chExt cx="5140" cy="4027"/>
          </a:xfrm>
        </p:grpSpPr>
        <p:pic>
          <p:nvPicPr>
            <p:cNvPr id="14" name="图片 13" descr="20230409145905">
              <a:extLst>
                <a:ext uri="{FF2B5EF4-FFF2-40B4-BE49-F238E27FC236}">
                  <a16:creationId xmlns:a16="http://schemas.microsoft.com/office/drawing/2014/main" id="{A562A5FD-51E8-50BA-38D8-F88FBE86A5A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09" y="761"/>
              <a:ext cx="5140" cy="4027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FE9C9F3-DA25-D9CE-A4D9-6B4D8815499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604" y="886"/>
              <a:ext cx="3728" cy="15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5333" b="1" dirty="0">
                  <a:solidFill>
                    <a:srgbClr val="080808"/>
                  </a:solidFill>
                </a:rPr>
                <a:t>奶茶店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4F988CE-FD0A-B766-6BF3-2550EFD58A8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161603" y="902962"/>
            <a:ext cx="3218913" cy="2400075"/>
            <a:chOff x="5385" y="81"/>
            <a:chExt cx="5076" cy="3628"/>
          </a:xfrm>
        </p:grpSpPr>
        <p:pic>
          <p:nvPicPr>
            <p:cNvPr id="17" name="图片 16" descr="20230409145908">
              <a:extLst>
                <a:ext uri="{FF2B5EF4-FFF2-40B4-BE49-F238E27FC236}">
                  <a16:creationId xmlns:a16="http://schemas.microsoft.com/office/drawing/2014/main" id="{A928A395-DA0B-796B-F312-6261B94510C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/>
            <a:srcRect b="5324"/>
            <a:stretch>
              <a:fillRect/>
            </a:stretch>
          </p:blipFill>
          <p:spPr>
            <a:xfrm>
              <a:off x="5385" y="81"/>
              <a:ext cx="5076" cy="3628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633EB7-E44D-D053-919E-903F8887C170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6420" y="194"/>
              <a:ext cx="3575" cy="129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5333" b="1">
                  <a:solidFill>
                    <a:srgbClr val="080808"/>
                  </a:solidFill>
                </a:rPr>
                <a:t>礼品店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0AA55507-F5DF-D643-1ECB-0FD078B0C670}"/>
              </a:ext>
            </a:extLst>
          </p:cNvPr>
          <p:cNvPicPr/>
          <p:nvPr>
            <p:custDataLst>
              <p:tags r:id="rId3"/>
            </p:custDataLst>
          </p:nvPr>
        </p:nvPicPr>
        <p:blipFill>
          <a:blip r:embed="rId15"/>
          <a:srcRect l="6099" t="13111" r="5704" b="22494"/>
          <a:stretch>
            <a:fillRect/>
          </a:stretch>
        </p:blipFill>
        <p:spPr>
          <a:xfrm>
            <a:off x="8146092" y="902961"/>
            <a:ext cx="3494491" cy="2400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D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39043" y="233658"/>
            <a:ext cx="11563912" cy="6358995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/>
          </a:p>
        </p:txBody>
      </p:sp>
      <p:grpSp>
        <p:nvGrpSpPr>
          <p:cNvPr id="3" name="组合1"/>
          <p:cNvGrpSpPr/>
          <p:nvPr/>
        </p:nvGrpSpPr>
        <p:grpSpPr>
          <a:xfrm>
            <a:off x="-728934" y="-1250867"/>
            <a:ext cx="7318646" cy="7843520"/>
            <a:chOff x="3810" y="-549881"/>
            <a:chExt cx="7318646" cy="7843520"/>
          </a:xfrm>
        </p:grpSpPr>
        <p:sp>
          <p:nvSpPr>
            <p:cNvPr id="4" name="形状2"/>
            <p:cNvSpPr txBox="1"/>
            <p:nvPr/>
          </p:nvSpPr>
          <p:spPr>
            <a:xfrm>
              <a:off x="3810" y="791855"/>
              <a:ext cx="7284768" cy="635887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37688" y="-549881"/>
              <a:ext cx="7284768" cy="784352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60200"/>
                </a:lnSpc>
              </a:pPr>
              <a:r>
                <a:rPr lang="zh-CN" altLang="en-US" sz="34800" b="0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商</a:t>
              </a:r>
            </a:p>
          </p:txBody>
        </p:sp>
      </p:grpSp>
      <p:pic>
        <p:nvPicPr>
          <p:cNvPr id="6" name="图片1"/>
          <p:cNvPicPr>
            <a:picLocks noChangeAspect="1"/>
          </p:cNvPicPr>
          <p:nvPr/>
        </p:nvPicPr>
        <p:blipFill>
          <a:blip r:embed="rId3"/>
          <a:srcRect t="27916" b="38083"/>
          <a:stretch>
            <a:fillRect/>
          </a:stretch>
        </p:blipFill>
        <p:spPr>
          <a:xfrm>
            <a:off x="947905" y="1156478"/>
            <a:ext cx="4197256" cy="1339453"/>
          </a:xfrm>
          <a:prstGeom prst="rect">
            <a:avLst/>
          </a:prstGeom>
        </p:spPr>
      </p:pic>
      <p:pic>
        <p:nvPicPr>
          <p:cNvPr id="7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4000">
            <a:off x="2171389" y="2224840"/>
            <a:ext cx="921506" cy="921506"/>
          </a:xfrm>
          <a:prstGeom prst="rect">
            <a:avLst/>
          </a:prstGeom>
        </p:spPr>
      </p:pic>
      <p:pic>
        <p:nvPicPr>
          <p:cNvPr id="8" name="图片3"/>
          <p:cNvPicPr>
            <a:picLocks noChangeAspect="1"/>
          </p:cNvPicPr>
          <p:nvPr/>
        </p:nvPicPr>
        <p:blipFill>
          <a:blip r:embed="rId5"/>
          <a:srcRect l="24750" r="24700" b="3700"/>
          <a:stretch>
            <a:fillRect/>
          </a:stretch>
        </p:blipFill>
        <p:spPr>
          <a:xfrm rot="780000">
            <a:off x="2974223" y="2210534"/>
            <a:ext cx="503098" cy="958770"/>
          </a:xfrm>
          <a:prstGeom prst="rect">
            <a:avLst/>
          </a:prstGeom>
        </p:spPr>
      </p:pic>
      <p:pic>
        <p:nvPicPr>
          <p:cNvPr id="9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882" y="3638785"/>
            <a:ext cx="1613797" cy="1291038"/>
          </a:xfrm>
          <a:prstGeom prst="rect">
            <a:avLst/>
          </a:prstGeom>
        </p:spPr>
      </p:pic>
      <p:pic>
        <p:nvPicPr>
          <p:cNvPr id="10" name="图片5"/>
          <p:cNvPicPr>
            <a:picLocks noChangeAspect="1"/>
          </p:cNvPicPr>
          <p:nvPr/>
        </p:nvPicPr>
        <p:blipFill>
          <a:blip r:embed="rId7"/>
          <a:srcRect t="30400" r="50049" b="35700"/>
          <a:stretch>
            <a:fillRect/>
          </a:stretch>
        </p:blipFill>
        <p:spPr>
          <a:xfrm rot="20550000">
            <a:off x="1744284" y="3291342"/>
            <a:ext cx="1099451" cy="745558"/>
          </a:xfrm>
          <a:prstGeom prst="rect">
            <a:avLst/>
          </a:prstGeom>
        </p:spPr>
      </p:pic>
      <p:pic>
        <p:nvPicPr>
          <p:cNvPr id="11" name="图片6"/>
          <p:cNvPicPr>
            <a:picLocks noChangeAspect="1"/>
          </p:cNvPicPr>
          <p:nvPr/>
        </p:nvPicPr>
        <p:blipFill>
          <a:blip r:embed="rId7"/>
          <a:srcRect l="49600" t="30400" b="35250"/>
          <a:stretch>
            <a:fillRect/>
          </a:stretch>
        </p:blipFill>
        <p:spPr>
          <a:xfrm>
            <a:off x="3119383" y="3114464"/>
            <a:ext cx="1058534" cy="720830"/>
          </a:xfrm>
          <a:prstGeom prst="rect">
            <a:avLst/>
          </a:prstGeom>
        </p:spPr>
      </p:pic>
      <p:sp>
        <p:nvSpPr>
          <p:cNvPr id="12" name="文本1"/>
          <p:cNvSpPr txBox="1"/>
          <p:nvPr/>
        </p:nvSpPr>
        <p:spPr>
          <a:xfrm>
            <a:off x="6832403" y="2044137"/>
            <a:ext cx="4381500" cy="358231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900"/>
              </a:lnSpc>
            </a:pP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一点一横长，</a:t>
            </a:r>
          </a:p>
          <a:p>
            <a:pPr marL="0" algn="l">
              <a:lnSpc>
                <a:spcPts val="4900"/>
              </a:lnSpc>
            </a:pP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一个屋檐下，</a:t>
            </a:r>
          </a:p>
          <a:p>
            <a:pPr marL="0" algn="l">
              <a:lnSpc>
                <a:spcPts val="4900"/>
              </a:lnSpc>
            </a:pP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两人在商量，</a:t>
            </a:r>
          </a:p>
          <a:p>
            <a:pPr marL="0" algn="l">
              <a:lnSpc>
                <a:spcPts val="4900"/>
              </a:lnSpc>
            </a:pP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八字胡子口上翘，</a:t>
            </a:r>
          </a:p>
          <a:p>
            <a:pPr marL="0" algn="l">
              <a:lnSpc>
                <a:spcPts val="4900"/>
              </a:lnSpc>
            </a:pP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生意谈成两人笑。</a:t>
            </a:r>
          </a:p>
        </p:txBody>
      </p:sp>
      <p:grpSp>
        <p:nvGrpSpPr>
          <p:cNvPr id="13" name="组合2"/>
          <p:cNvGrpSpPr/>
          <p:nvPr/>
        </p:nvGrpSpPr>
        <p:grpSpPr>
          <a:xfrm>
            <a:off x="6888013" y="671828"/>
            <a:ext cx="2759583" cy="945136"/>
            <a:chOff x="0" y="0"/>
            <a:chExt cx="2759583" cy="945136"/>
          </a:xfrm>
        </p:grpSpPr>
        <p:sp>
          <p:nvSpPr>
            <p:cNvPr id="14" name="形状3"/>
            <p:cNvSpPr txBox="1"/>
            <p:nvPr/>
          </p:nvSpPr>
          <p:spPr>
            <a:xfrm>
              <a:off x="3810" y="79113"/>
              <a:ext cx="2755773" cy="866023"/>
            </a:xfrm>
            <a:prstGeom prst="rect">
              <a:avLst/>
            </a:prstGeom>
            <a:solidFill>
              <a:srgbClr val="6797B9">
                <a:alpha val="100000"/>
              </a:srgbClr>
            </a:solidFill>
            <a:ln w="9525">
              <a:solidFill>
                <a:srgbClr val="6896B8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endParaRPr/>
            </a:p>
          </p:txBody>
        </p:sp>
        <p:sp>
          <p:nvSpPr>
            <p:cNvPr id="15" name="文本3"/>
            <p:cNvSpPr txBox="1"/>
            <p:nvPr/>
          </p:nvSpPr>
          <p:spPr>
            <a:xfrm>
              <a:off x="0" y="0"/>
              <a:ext cx="2755773" cy="92519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4800" b="0" i="0" dirty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识字儿歌</a:t>
              </a:r>
            </a:p>
          </p:txBody>
        </p:sp>
      </p:grpSp>
      <p:pic>
        <p:nvPicPr>
          <p:cNvPr id="16" name="图片 6" descr="31393935333232303b343732313232333b75305b57683c">
            <a:extLst>
              <a:ext uri="{FF2B5EF4-FFF2-40B4-BE49-F238E27FC236}">
                <a16:creationId xmlns:a16="http://schemas.microsoft.com/office/drawing/2014/main" id="{7046AD44-451C-6B25-D13B-116CE22A11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8919" y="881017"/>
            <a:ext cx="5335229" cy="5335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390220" y="305680"/>
            <a:ext cx="11592393" cy="6157864"/>
          </a:xfrm>
          <a:prstGeom prst="rect">
            <a:avLst/>
          </a:pr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endParaRPr dirty="0"/>
          </a:p>
        </p:txBody>
      </p:sp>
      <p:pic>
        <p:nvPicPr>
          <p:cNvPr id="3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BB2B69B-1F50-CAAD-CBC9-CBEAEA6661E6}"/>
              </a:ext>
            </a:extLst>
          </p:cNvPr>
          <p:cNvSpPr/>
          <p:nvPr/>
        </p:nvSpPr>
        <p:spPr>
          <a:xfrm>
            <a:off x="8369301" y="3368887"/>
            <a:ext cx="1374953" cy="6104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575213" y="2277534"/>
            <a:ext cx="1247987" cy="6714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391073" y="1700953"/>
            <a:ext cx="11042227" cy="3436620"/>
            <a:chOff x="2324" y="2576"/>
            <a:chExt cx="13042" cy="4059"/>
          </a:xfrm>
        </p:grpSpPr>
        <p:sp>
          <p:nvSpPr>
            <p:cNvPr id="11" name="文本框 10"/>
            <p:cNvSpPr txBox="1"/>
            <p:nvPr/>
          </p:nvSpPr>
          <p:spPr>
            <a:xfrm>
              <a:off x="2324" y="2804"/>
              <a:ext cx="10841" cy="38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21917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800" b="1" spc="133" dirty="0">
                  <a:solidFill>
                    <a:srgbClr val="4D4D4D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</a:t>
              </a:r>
              <a:r>
                <a:rPr lang="zh-CN" altLang="en-US" sz="4800" b="1" spc="133" dirty="0">
                  <a:solidFill>
                    <a:srgbClr val="080808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有一只蜘蛛，每天蹲在网上等着小飞虫落在上面，好寂寞，好无聊啊。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808" y="2576"/>
              <a:ext cx="4800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dūn</a:t>
              </a:r>
            </a:p>
          </p:txBody>
        </p: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0566" y="3937"/>
              <a:ext cx="4800" cy="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jì   mò</a:t>
              </a:r>
            </a:p>
          </p:txBody>
        </p:sp>
      </p:grpSp>
      <p:pic>
        <p:nvPicPr>
          <p:cNvPr id="2" name="图片 1" descr="千库网_疑问无语摊手emoji小黄人满头问号脸动图gif_GIF编号416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827" y="5061374"/>
            <a:ext cx="1510453" cy="15104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23200" y="2242820"/>
            <a:ext cx="672253" cy="706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482514" y="3333327"/>
            <a:ext cx="702733" cy="706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9" name="圆角矩形 1">
            <a:extLst>
              <a:ext uri="{FF2B5EF4-FFF2-40B4-BE49-F238E27FC236}">
                <a16:creationId xmlns:a16="http://schemas.microsoft.com/office/drawing/2014/main" id="{810F0093-1E8A-FF0F-0EDB-2D7565DA6B0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91436" y="554146"/>
            <a:ext cx="6758907" cy="82888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任务一：了解故事起因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7" grpId="1" animBg="1"/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8691" y="3716867"/>
            <a:ext cx="2247900" cy="226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1013" y="1028278"/>
            <a:ext cx="2286000" cy="2222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3480647" y="3965787"/>
            <a:ext cx="4831927" cy="1733973"/>
            <a:chOff x="3911" y="1487"/>
            <a:chExt cx="5707" cy="2048"/>
          </a:xfrm>
        </p:grpSpPr>
        <p:sp>
          <p:nvSpPr>
            <p:cNvPr id="6" name="右箭头 5"/>
            <p:cNvSpPr/>
            <p:nvPr/>
          </p:nvSpPr>
          <p:spPr>
            <a:xfrm>
              <a:off x="3911" y="2462"/>
              <a:ext cx="907" cy="22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18" y="1487"/>
              <a:ext cx="4800" cy="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666" b="1">
                  <a:solidFill>
                    <a:srgbClr val="080808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寞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80647" y="1428327"/>
            <a:ext cx="4831927" cy="1733973"/>
            <a:chOff x="3911" y="1487"/>
            <a:chExt cx="5707" cy="2048"/>
          </a:xfrm>
        </p:grpSpPr>
        <p:sp>
          <p:nvSpPr>
            <p:cNvPr id="11" name="右箭头 10"/>
            <p:cNvSpPr/>
            <p:nvPr>
              <p:custDataLst>
                <p:tags r:id="rId3"/>
              </p:custDataLst>
            </p:nvPr>
          </p:nvSpPr>
          <p:spPr>
            <a:xfrm>
              <a:off x="3911" y="2462"/>
              <a:ext cx="907" cy="22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Arial"/>
                <a:ea typeface="宋体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4818" y="1487"/>
              <a:ext cx="4800" cy="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666" b="1">
                  <a:solidFill>
                    <a:srgbClr val="080808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寂</a:t>
              </a:r>
            </a:p>
          </p:txBody>
        </p:sp>
      </p:grpSp>
      <p:sp>
        <p:nvSpPr>
          <p:cNvPr id="14" name="右大括号 13"/>
          <p:cNvSpPr/>
          <p:nvPr/>
        </p:nvSpPr>
        <p:spPr>
          <a:xfrm>
            <a:off x="5903807" y="2468880"/>
            <a:ext cx="672253" cy="2495973"/>
          </a:xfrm>
          <a:prstGeom prst="righ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4D4D4D"/>
              </a:solidFill>
              <a:latin typeface="Arial"/>
              <a:ea typeface="宋体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76060" y="2756747"/>
            <a:ext cx="4064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666" b="1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寂寞</a:t>
            </a:r>
          </a:p>
        </p:txBody>
      </p:sp>
      <p:pic>
        <p:nvPicPr>
          <p:cNvPr id="16" name="图片 15" descr="2Bv7RyxQp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2853" y="4389121"/>
            <a:ext cx="2484120" cy="1761913"/>
          </a:xfrm>
          <a:prstGeom prst="rect">
            <a:avLst/>
          </a:prstGeom>
        </p:spPr>
      </p:pic>
      <p:sp>
        <p:nvSpPr>
          <p:cNvPr id="17" name="云形标注 16"/>
          <p:cNvSpPr/>
          <p:nvPr/>
        </p:nvSpPr>
        <p:spPr>
          <a:xfrm>
            <a:off x="9072034" y="1316567"/>
            <a:ext cx="2399453" cy="1343660"/>
          </a:xfrm>
          <a:prstGeom prst="cloudCallout">
            <a:avLst>
              <a:gd name="adj1" fmla="val -28863"/>
              <a:gd name="adj2" fmla="val 73755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>
                <a:solidFill>
                  <a:srgbClr val="4D4D4D"/>
                </a:solidFill>
                <a:latin typeface="Arial"/>
                <a:ea typeface="宋体"/>
              </a:rPr>
              <a:t>孤独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ECORATE_SHAPE_ID" val="2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751powerpoint-template">
  <a:themeElements>
    <a:clrScheme name="">
      <a:dk1>
        <a:srgbClr val="4D4D4D"/>
      </a:dk1>
      <a:lt1>
        <a:srgbClr val="FFFFFF"/>
      </a:lt1>
      <a:dk2>
        <a:srgbClr val="4D4D4D"/>
      </a:dk2>
      <a:lt2>
        <a:srgbClr val="EF579F"/>
      </a:lt2>
      <a:accent1>
        <a:srgbClr val="11AFC9"/>
      </a:accent1>
      <a:accent2>
        <a:srgbClr val="BDD630"/>
      </a:accent2>
      <a:accent3>
        <a:srgbClr val="FFFFFF"/>
      </a:accent3>
      <a:accent4>
        <a:srgbClr val="414141"/>
      </a:accent4>
      <a:accent5>
        <a:srgbClr val="AAD3E0"/>
      </a:accent5>
      <a:accent6>
        <a:srgbClr val="A9C02A"/>
      </a:accent6>
      <a:hlink>
        <a:srgbClr val="FBD116"/>
      </a:hlink>
      <a:folHlink>
        <a:srgbClr val="DDDDDD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0751powerpoint-template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751powerpoint-template 12">
        <a:dk1>
          <a:srgbClr val="4D4D4D"/>
        </a:dk1>
        <a:lt1>
          <a:srgbClr val="FFFFFF"/>
        </a:lt1>
        <a:dk2>
          <a:srgbClr val="4D4D4D"/>
        </a:dk2>
        <a:lt2>
          <a:srgbClr val="EF579F"/>
        </a:lt2>
        <a:accent1>
          <a:srgbClr val="11AFC9"/>
        </a:accent1>
        <a:accent2>
          <a:srgbClr val="BDD630"/>
        </a:accent2>
        <a:accent3>
          <a:srgbClr val="FFFFFF"/>
        </a:accent3>
        <a:accent4>
          <a:srgbClr val="404040"/>
        </a:accent4>
        <a:accent5>
          <a:srgbClr val="AAD4E1"/>
        </a:accent5>
        <a:accent6>
          <a:srgbClr val="ABC22A"/>
        </a:accent6>
        <a:hlink>
          <a:srgbClr val="FBD11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603</Words>
  <Application>Microsoft Office PowerPoint</Application>
  <PresentationFormat>宽屏</PresentationFormat>
  <Paragraphs>118</Paragraphs>
  <Slides>28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等线</vt:lpstr>
      <vt:lpstr>方正粗圆简体</vt:lpstr>
      <vt:lpstr>华文楷体</vt:lpstr>
      <vt:lpstr>楷体</vt:lpstr>
      <vt:lpstr>隶书</vt:lpstr>
      <vt:lpstr>宋体</vt:lpstr>
      <vt:lpstr>微软雅黑</vt:lpstr>
      <vt:lpstr>Arial</vt:lpstr>
      <vt:lpstr>Wingdings</vt:lpstr>
      <vt:lpstr>Office 主题​​</vt:lpstr>
      <vt:lpstr>00751powerpoint-template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蜘蛛开店 </dc:title>
  <dc:creator>盛老师</dc:creator>
  <cp:lastModifiedBy>ki ni</cp:lastModifiedBy>
  <cp:revision>20</cp:revision>
  <dcterms:created xsi:type="dcterms:W3CDTF">2025-04-15T01:49:00Z</dcterms:created>
  <dcterms:modified xsi:type="dcterms:W3CDTF">2025-05-26T13:49:42Z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5.2.4.8772</vt:lpwstr>
  </property>
  <property fmtid="{D5CDD505-2E9C-101B-9397-08002B2CF9AE}" pid="4" name="EasiNoteCoursewareInfo">
    <vt:lpwstr>52f5ce8e-ceb7-41a8-afc9-29ad4309ca22:2</vt:lpwstr>
  </property>
  <property fmtid="{D5CDD505-2E9C-101B-9397-08002B2CF9AE}" pid="5" name="EasiNoteDocumentName">
    <vt:lpwstr>蜘蛛开店 </vt:lpwstr>
  </property>
  <property fmtid="{D5CDD505-2E9C-101B-9397-08002B2CF9AE}" pid="6" name="EasiNoteAuthor">
    <vt:lpwstr>1ef52112b13e40b2ad2d9490d70ce1f2</vt:lpwstr>
  </property>
  <property fmtid="{D5CDD505-2E9C-101B-9397-08002B2CF9AE}" pid="7" name="EasiNoteUpstreamCoursewareInfo_0">
    <vt:lpwstr>52f5ce8e-ceb7-41a8-afc9-29ad4309ca22</vt:lpwstr>
  </property>
  <property fmtid="{D5CDD505-2E9C-101B-9397-08002B2CF9AE}" pid="8" name="ICV">
    <vt:lpwstr>9B93B63638C949AE81647BBF3890D82C_12</vt:lpwstr>
  </property>
  <property fmtid="{D5CDD505-2E9C-101B-9397-08002B2CF9AE}" pid="9" name="KSOProductBuildVer">
    <vt:lpwstr>2052-12.1.0.20305</vt:lpwstr>
  </property>
</Properties>
</file>