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72" r:id="rId13"/>
    <p:sldId id="273" r:id="rId14"/>
    <p:sldId id="269" r:id="rId15"/>
    <p:sldId id="270" r:id="rId16"/>
    <p:sldId id="271" r:id="rId17"/>
    <p:sldId id="265" r:id="rId18"/>
    <p:sldId id="266" r:id="rId19"/>
    <p:sldId id="267" r:id="rId20"/>
  </p:sldIdLst>
  <p:sldSz cx="9144000" cy="5715000" type="screen16x1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9" d="100"/>
          <a:sy n="129" d="100"/>
        </p:scale>
        <p:origin x="-1104" y="-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FCC0-48A2-4486-BD46-9AF2073462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1AE-DFC5-404C-B454-53768673DE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FCC0-48A2-4486-BD46-9AF2073462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1AE-DFC5-404C-B454-53768673DE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FCC0-48A2-4486-BD46-9AF2073462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1AE-DFC5-404C-B454-53768673DE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FCC0-48A2-4486-BD46-9AF2073462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1AE-DFC5-404C-B454-53768673DE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FCC0-48A2-4486-BD46-9AF2073462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1AE-DFC5-404C-B454-53768673DE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FCC0-48A2-4486-BD46-9AF2073462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1AE-DFC5-404C-B454-53768673DE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FCC0-48A2-4486-BD46-9AF2073462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1AE-DFC5-404C-B454-53768673DE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FCC0-48A2-4486-BD46-9AF2073462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1AE-DFC5-404C-B454-53768673DE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FCC0-48A2-4486-BD46-9AF2073462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1AE-DFC5-404C-B454-53768673DE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FCC0-48A2-4486-BD46-9AF2073462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1AE-DFC5-404C-B454-53768673DE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FCC0-48A2-4486-BD46-9AF2073462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1AE-DFC5-404C-B454-53768673DE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1FCC0-48A2-4486-BD46-9AF2073462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521AE-DFC5-404C-B454-53768673DE3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 cstate="print"/>
          <a:srcRect l="52425"/>
          <a:stretch>
            <a:fillRect/>
          </a:stretch>
        </p:blipFill>
        <p:spPr>
          <a:xfrm>
            <a:off x="2627401" y="-22860"/>
            <a:ext cx="4238219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rcRect l="50002"/>
          <a:stretch>
            <a:fillRect/>
          </a:stretch>
        </p:blipFill>
        <p:spPr>
          <a:xfrm>
            <a:off x="2339487" y="-22860"/>
            <a:ext cx="4446123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_页面_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583" y="0"/>
            <a:ext cx="8892834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全屏显示(16:10)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汉仪旗黑</vt:lpstr>
      <vt:lpstr>宋体</vt:lpstr>
      <vt:lpstr>Arial Unicode MS</vt:lpstr>
      <vt:lpstr>汉仪书宋二KW</vt:lpstr>
      <vt:lpstr>Calibri</vt:lpstr>
      <vt:lpstr>Helvetica Neue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撰冩沵莪哋嬡</cp:lastModifiedBy>
  <cp:revision>2</cp:revision>
  <dcterms:created xsi:type="dcterms:W3CDTF">2025-06-26T02:02:53Z</dcterms:created>
  <dcterms:modified xsi:type="dcterms:W3CDTF">2025-06-26T02:02:53Z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EBC17E08297B9B744CAA5C685E7591B9_42</vt:lpwstr>
  </property>
  <property fmtid="{D5CDD505-2E9C-101B-9397-08002B2CF9AE}" pid="3" name="KSOProductBuildVer">
    <vt:lpwstr>2052-7.5.1.8994</vt:lpwstr>
  </property>
</Properties>
</file>