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2"/>
  </p:handoutMasterIdLst>
  <p:sldIdLst>
    <p:sldId id="257" r:id="rId3"/>
    <p:sldId id="271" r:id="rId5"/>
    <p:sldId id="272" r:id="rId6"/>
    <p:sldId id="258" r:id="rId7"/>
    <p:sldId id="293" r:id="rId8"/>
    <p:sldId id="273" r:id="rId9"/>
    <p:sldId id="259" r:id="rId10"/>
    <p:sldId id="260" r:id="rId11"/>
    <p:sldId id="261" r:id="rId12"/>
    <p:sldId id="264" r:id="rId13"/>
    <p:sldId id="265" r:id="rId14"/>
    <p:sldId id="286" r:id="rId15"/>
    <p:sldId id="266" r:id="rId16"/>
    <p:sldId id="267" r:id="rId17"/>
    <p:sldId id="268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1" clrIdx="1"/>
  <p:cmAuthor id="1" name="Microsoft Office 用户" initials="Office" lastIdx="1" clrIdx="0"/>
  <p:cmAuthor id="0" name="liwei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46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2772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397600"/>
            <a:ext cx="9799200" cy="11052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5040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04000"/>
            <a:ext cx="5342400" cy="4140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04000"/>
            <a:ext cx="5342400" cy="4140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62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1.xml"/><Relationship Id="rId18" Type="http://schemas.openxmlformats.org/officeDocument/2006/relationships/tags" Target="../tags/tag60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3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94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5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97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8.xml"/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9.xml"/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image" Target="../media/image19.png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13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image" Target="../media/image20.png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3" Type="http://schemas.openxmlformats.org/officeDocument/2006/relationships/slideLayout" Target="../slideLayouts/slideLayout13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tags" Target="../tags/tag10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tags" Target="../tags/tag126.xml"/><Relationship Id="rId7" Type="http://schemas.openxmlformats.org/officeDocument/2006/relationships/tags" Target="../tags/tag125.xml"/><Relationship Id="rId6" Type="http://schemas.openxmlformats.org/officeDocument/2006/relationships/tags" Target="../tags/tag124.xml"/><Relationship Id="rId5" Type="http://schemas.openxmlformats.org/officeDocument/2006/relationships/image" Target="../media/image20.png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2" Type="http://schemas.openxmlformats.org/officeDocument/2006/relationships/slideLayout" Target="../slideLayouts/slideLayout13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0" Type="http://schemas.openxmlformats.org/officeDocument/2006/relationships/notesSlide" Target="../notesSlides/notesSlide2.xml"/><Relationship Id="rId1" Type="http://schemas.openxmlformats.org/officeDocument/2006/relationships/tags" Target="../tags/tag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6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2" Type="http://schemas.openxmlformats.org/officeDocument/2006/relationships/notesSlide" Target="../notesSlides/notesSlide4.xml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14.jpeg"/><Relationship Id="rId2" Type="http://schemas.openxmlformats.org/officeDocument/2006/relationships/tags" Target="../tags/tag78.xml"/><Relationship Id="rId19" Type="http://schemas.openxmlformats.org/officeDocument/2006/relationships/image" Target="../media/image13.jpeg"/><Relationship Id="rId18" Type="http://schemas.openxmlformats.org/officeDocument/2006/relationships/image" Target="../media/image12.png"/><Relationship Id="rId17" Type="http://schemas.openxmlformats.org/officeDocument/2006/relationships/image" Target="../media/image11.png"/><Relationship Id="rId16" Type="http://schemas.openxmlformats.org/officeDocument/2006/relationships/tags" Target="../tags/tag92.xml"/><Relationship Id="rId15" Type="http://schemas.openxmlformats.org/officeDocument/2006/relationships/tags" Target="../tags/tag91.xml"/><Relationship Id="rId14" Type="http://schemas.openxmlformats.org/officeDocument/2006/relationships/tags" Target="../tags/tag90.xml"/><Relationship Id="rId13" Type="http://schemas.openxmlformats.org/officeDocument/2006/relationships/tags" Target="../tags/tag89.xml"/><Relationship Id="rId12" Type="http://schemas.openxmlformats.org/officeDocument/2006/relationships/tags" Target="../tags/tag88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tags" Target="../tags/tag7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4">
                <a:lumMod val="20000"/>
                <a:lumOff val="80000"/>
              </a:schemeClr>
            </a:fgClr>
            <a:bgClr>
              <a:schemeClr val="accent4">
                <a:lumMod val="75000"/>
              </a:schemeClr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6395" y="331470"/>
            <a:ext cx="11449050" cy="6152515"/>
          </a:xfrm>
          <a:prstGeom prst="rect">
            <a:avLst/>
          </a:prstGeom>
          <a:solidFill>
            <a:srgbClr val="FCFA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charset="-122"/>
              <a:ea typeface="字魂59号-创粗黑" panose="00000500000000000000" charset="-122"/>
              <a:cs typeface="+mn-ea"/>
              <a:sym typeface="+mn-lt"/>
            </a:endParaRPr>
          </a:p>
        </p:txBody>
      </p:sp>
      <p:sp>
        <p:nvSpPr>
          <p:cNvPr id="8" name="椭圆 12"/>
          <p:cNvSpPr/>
          <p:nvPr/>
        </p:nvSpPr>
        <p:spPr>
          <a:xfrm>
            <a:off x="3202940" y="2146935"/>
            <a:ext cx="1019810" cy="100901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>
            <a:solidFill>
              <a:schemeClr val="accent2">
                <a:lumMod val="75000"/>
              </a:schemeClr>
            </a:solidFill>
            <a:prstDash val="dashDot"/>
            <a:headEnd type="none" w="med" len="med"/>
            <a:tailEnd type="none" w="med" len="med"/>
          </a:ln>
        </p:spPr>
        <p:txBody>
          <a:bodyPr anchor="ctr" anchorCtr="0"/>
          <a:p>
            <a:pPr algn="ctr">
              <a:buFont typeface="Calibri" panose="020F0502020204030204" charset="0"/>
            </a:pPr>
            <a:endParaRPr>
              <a:solidFill>
                <a:srgbClr val="FFFFFF"/>
              </a:solidFill>
              <a:ea typeface="等线" panose="02010600030101010101" pitchFamily="2" charset="-122"/>
            </a:endParaRPr>
          </a:p>
        </p:txBody>
      </p:sp>
      <p:sp>
        <p:nvSpPr>
          <p:cNvPr id="7" name="标题 1"/>
          <p:cNvSpPr/>
          <p:nvPr/>
        </p:nvSpPr>
        <p:spPr>
          <a:xfrm>
            <a:off x="4431665" y="2061210"/>
            <a:ext cx="5579110" cy="118046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>
              <a:buFont typeface="Calibri" panose="020F0502020204030204" charset="0"/>
            </a:pPr>
            <a:r>
              <a:rPr lang="en-US" altLang="zh-CN" sz="4400" b="1">
                <a:solidFill>
                  <a:srgbClr val="D69B0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8800" b="1">
                <a:latin typeface="华文楷体" panose="02010600040101010101" charset="-122"/>
                <a:ea typeface="华文楷体" panose="02010600040101010101" charset="-122"/>
              </a:rPr>
              <a:t>棉花姑娘</a:t>
            </a:r>
            <a:endParaRPr lang="zh-CN" altLang="en-US" sz="8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0725" y="669290"/>
            <a:ext cx="36391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第八单元</a:t>
            </a:r>
            <a:r>
              <a:rPr lang="en-US" altLang="zh-CN" sz="3600" b="1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·</a:t>
            </a:r>
            <a:r>
              <a:rPr lang="zh-CN" altLang="en-US" sz="3600" b="1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阅读</a:t>
            </a:r>
            <a:endParaRPr lang="zh-CN" altLang="en-US" sz="3600" b="1">
              <a:solidFill>
                <a:schemeClr val="accent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5" name="标题 1"/>
          <p:cNvSpPr/>
          <p:nvPr/>
        </p:nvSpPr>
        <p:spPr>
          <a:xfrm>
            <a:off x="3037840" y="2299335"/>
            <a:ext cx="1119505" cy="79946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>
              <a:buFont typeface="Calibri" panose="020F0502020204030204" charset="0"/>
            </a:pPr>
            <a:r>
              <a:rPr lang="en-US" altLang="zh-CN" sz="4400" b="1">
                <a:solidFill>
                  <a:srgbClr val="D69B0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4400" b="1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18</a:t>
            </a:r>
            <a:r>
              <a:rPr lang="en-US" altLang="zh-CN" sz="4400" b="1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zh-CN" altLang="en-US" sz="8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910320" y="-5007610"/>
            <a:ext cx="3118391" cy="1753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25" y="3526790"/>
            <a:ext cx="4453255" cy="279400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366395" y="331470"/>
            <a:ext cx="11449050" cy="6152515"/>
          </a:xfrm>
          <a:prstGeom prst="rect">
            <a:avLst/>
          </a:prstGeom>
          <a:solidFill>
            <a:srgbClr val="FCFA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charset="-122"/>
              <a:ea typeface="字魂59号-创粗黑" panose="00000500000000000000" charset="-122"/>
              <a:cs typeface="+mn-ea"/>
              <a:sym typeface="+mn-lt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r="51976" b="55243"/>
          <a:stretch>
            <a:fillRect/>
          </a:stretch>
        </p:blipFill>
        <p:spPr>
          <a:xfrm>
            <a:off x="478155" y="716280"/>
            <a:ext cx="8026400" cy="5255895"/>
          </a:xfrm>
          <a:prstGeom prst="rect">
            <a:avLst/>
          </a:prstGeom>
          <a:ln w="28575">
            <a:solidFill>
              <a:schemeClr val="accent5">
                <a:lumMod val="20000"/>
                <a:lumOff val="8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55" y="669290"/>
            <a:ext cx="500380" cy="530288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398260" y="1226185"/>
            <a:ext cx="5278755" cy="2477770"/>
            <a:chOff x="10076" y="1931"/>
            <a:chExt cx="8313" cy="39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文本框 9"/>
            <p:cNvSpPr txBox="1"/>
            <p:nvPr/>
          </p:nvSpPr>
          <p:spPr>
            <a:xfrm>
              <a:off x="10183" y="1931"/>
              <a:ext cx="8206" cy="390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accent4"/>
              </a:solidFill>
              <a:prstDash val="dash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rtlCol="0">
              <a:noAutofit/>
            </a:bodyPr>
            <a:p>
              <a:r>
                <a:rPr lang="en-US" altLang="zh-CN" sz="3600"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endParaRPr lang="en-US" altLang="zh-CN" sz="360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en-US" altLang="zh-CN" sz="3600"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3600">
                  <a:latin typeface="楷体" panose="02010609060101010101" pitchFamily="49" charset="-122"/>
                  <a:ea typeface="楷体" panose="02010609060101010101" pitchFamily="49" charset="-122"/>
                </a:rPr>
                <a:t>她多么盼望有医生</a:t>
              </a:r>
              <a:endParaRPr lang="zh-CN" altLang="en-US" sz="360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endParaRPr lang="zh-CN" altLang="en-US" sz="360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3600">
                  <a:latin typeface="楷体" panose="02010609060101010101" pitchFamily="49" charset="-122"/>
                  <a:ea typeface="楷体" panose="02010609060101010101" pitchFamily="49" charset="-122"/>
                </a:rPr>
                <a:t>来给她治病啊！</a:t>
              </a:r>
              <a:endParaRPr lang="zh-CN" altLang="en-US" sz="36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10076" y="2293"/>
              <a:ext cx="8206" cy="2430"/>
              <a:chOff x="10076" y="2293"/>
              <a:chExt cx="8206" cy="2430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10076" y="4029"/>
                <a:ext cx="4927" cy="69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l">
                  <a:buClrTx/>
                  <a:buSzTx/>
                  <a:buFontTx/>
                </a:pPr>
                <a:r>
                  <a:rPr lang="zh-CN" altLang="en-US" sz="2000" b="1"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 lái ɡěi tā zhì bìnɡ a </a:t>
                </a:r>
                <a:endPara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endParaRPr lang="zh-CN" altLang="en-US"/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11596" y="2293"/>
                <a:ext cx="6686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000" b="1"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tā duō me pàn wànɡ</a:t>
                </a:r>
                <a:r>
                  <a:rPr lang="en-US" altLang="zh-CN" sz="2000" b="1"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 </a:t>
                </a:r>
                <a:r>
                  <a:rPr lang="zh-CN" altLang="en-US" sz="2000" b="1"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yǒu yī</a:t>
                </a:r>
                <a:r>
                  <a:rPr lang="en-US" altLang="zh-CN" sz="2000" b="1"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 </a:t>
                </a:r>
                <a:r>
                  <a:rPr lang="zh-CN" altLang="en-US" sz="2000" b="1"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shēnɡ</a:t>
                </a:r>
                <a:endParaRPr lang="zh-CN" altLang="en-US" sz="20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</p:grpSp>
      </p:grpSp>
      <p:cxnSp>
        <p:nvCxnSpPr>
          <p:cNvPr id="15" name="直接连接符 14"/>
          <p:cNvCxnSpPr/>
          <p:nvPr/>
        </p:nvCxnSpPr>
        <p:spPr>
          <a:xfrm flipV="1">
            <a:off x="6758305" y="5255260"/>
            <a:ext cx="1076325" cy="1397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3044190" y="5893435"/>
            <a:ext cx="4008120" cy="762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7882255" y="3792220"/>
            <a:ext cx="1014095" cy="146304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366395" y="331470"/>
            <a:ext cx="11449050" cy="6152515"/>
          </a:xfrm>
          <a:prstGeom prst="rect">
            <a:avLst/>
          </a:prstGeom>
          <a:solidFill>
            <a:srgbClr val="FCFA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charset="-122"/>
              <a:ea typeface="字魂59号-创粗黑" panose="00000500000000000000" charset="-122"/>
              <a:cs typeface="+mn-ea"/>
              <a:sym typeface="+mn-lt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t="20937" r="4310" b="54783"/>
          <a:stretch>
            <a:fillRect/>
          </a:stretch>
        </p:blipFill>
        <p:spPr>
          <a:xfrm>
            <a:off x="365760" y="344170"/>
            <a:ext cx="6952615" cy="2936240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rcRect r="-81726" b="47060"/>
          <a:stretch>
            <a:fillRect/>
          </a:stretch>
        </p:blipFill>
        <p:spPr>
          <a:xfrm>
            <a:off x="388620" y="349885"/>
            <a:ext cx="866775" cy="293052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5459095" y="3114675"/>
            <a:ext cx="6265545" cy="3384550"/>
            <a:chOff x="8439" y="5281"/>
            <a:chExt cx="9354" cy="4751"/>
          </a:xfrm>
        </p:grpSpPr>
        <p:pic>
          <p:nvPicPr>
            <p:cNvPr id="2" name="内容占位符 3"/>
            <p:cNvPicPr>
              <a:picLocks noChangeAspect="1"/>
            </p:cNvPicPr>
            <p:nvPr/>
          </p:nvPicPr>
          <p:blipFill>
            <a:blip r:embed="rId3"/>
            <a:srcRect t="17065" b="48341"/>
            <a:stretch>
              <a:fillRect/>
            </a:stretch>
          </p:blipFill>
          <p:spPr>
            <a:xfrm>
              <a:off x="8439" y="5281"/>
              <a:ext cx="8946" cy="4751"/>
            </a:xfrm>
            <a:prstGeom prst="rect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127000"/>
            </a:effectLst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rcRect r="-81726" b="47060"/>
            <a:stretch>
              <a:fillRect/>
            </a:stretch>
          </p:blipFill>
          <p:spPr>
            <a:xfrm rot="10800000">
              <a:off x="16361" y="5400"/>
              <a:ext cx="1432" cy="4631"/>
            </a:xfrm>
            <a:prstGeom prst="rect">
              <a:avLst/>
            </a:prstGeom>
          </p:spPr>
        </p:pic>
      </p:grpSp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330" y="728980"/>
            <a:ext cx="10968990" cy="5520690"/>
          </a:xfrm>
        </p:spPr>
        <p:txBody>
          <a:bodyPr/>
          <a:p>
            <a:r>
              <a:rPr lang="en-US" altLang="zh-CN" sz="2800">
                <a:solidFill>
                  <a:schemeClr val="bg1"/>
                </a:solidFill>
              </a:rPr>
              <a:t>    </a:t>
            </a:r>
            <a:r>
              <a:rPr lang="zh-CN" altLang="en-US" sz="3200">
                <a:solidFill>
                  <a:schemeClr val="bg1"/>
                </a:solidFill>
              </a:rPr>
              <a:t>小朋友们，棉花叶子要是长了蚜虫，那可就麻烦啦，蚜虫会用它们尖尖的嘴巴吸食棉花叶子里的汁水，慢慢的棉花叶子就会变得黄黄的，皱皱巴巴，不再像以前那样绿油油舒展展的啦。没有了健康的叶子制造营养，棉花就没法好好长大，开不出漂亮的花朵，也结不出大大的棉桃。没有棉桃就不能收获白白的棉花喽，而棉花可以做成软软的衣服，暖暖的被子。要是棉花长不好，这些好东西可能就变少，所以蚜虫对棉花的伤害可大啦。</a:t>
            </a:r>
            <a:endParaRPr lang="zh-CN" altLang="en-US" sz="320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366395" y="331470"/>
            <a:ext cx="11449050" cy="6152515"/>
          </a:xfrm>
          <a:prstGeom prst="rect">
            <a:avLst/>
          </a:prstGeom>
          <a:solidFill>
            <a:srgbClr val="FCFA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charset="-122"/>
              <a:ea typeface="字魂59号-创粗黑" panose="00000500000000000000" charset="-122"/>
              <a:cs typeface="+mn-ea"/>
              <a:sym typeface="+mn-lt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r="51976" b="55243"/>
          <a:stretch>
            <a:fillRect/>
          </a:stretch>
        </p:blipFill>
        <p:spPr>
          <a:xfrm>
            <a:off x="478155" y="716280"/>
            <a:ext cx="8026400" cy="5255895"/>
          </a:xfrm>
          <a:prstGeom prst="rect">
            <a:avLst/>
          </a:prstGeom>
          <a:ln w="28575">
            <a:solidFill>
              <a:schemeClr val="accent5">
                <a:lumMod val="20000"/>
                <a:lumOff val="8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55" y="669290"/>
            <a:ext cx="500380" cy="530288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398260" y="1226185"/>
            <a:ext cx="5278755" cy="2477770"/>
            <a:chOff x="10076" y="1931"/>
            <a:chExt cx="8313" cy="3902"/>
          </a:xfrm>
        </p:grpSpPr>
        <p:sp>
          <p:nvSpPr>
            <p:cNvPr id="10" name="文本框 9"/>
            <p:cNvSpPr txBox="1"/>
            <p:nvPr/>
          </p:nvSpPr>
          <p:spPr>
            <a:xfrm>
              <a:off x="10183" y="1931"/>
              <a:ext cx="8206" cy="390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accent4"/>
              </a:solidFill>
              <a:prstDash val="dash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rtlCol="0">
              <a:noAutofit/>
            </a:bodyPr>
            <a:p>
              <a:r>
                <a:rPr lang="en-US" altLang="zh-CN" sz="3600"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endParaRPr lang="en-US" altLang="zh-CN" sz="360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en-US" altLang="zh-CN" sz="3600"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3600">
                  <a:latin typeface="楷体" panose="02010609060101010101" pitchFamily="49" charset="-122"/>
                  <a:ea typeface="楷体" panose="02010609060101010101" pitchFamily="49" charset="-122"/>
                </a:rPr>
                <a:t>她多么盼望有医生</a:t>
              </a:r>
              <a:endParaRPr lang="zh-CN" altLang="en-US" sz="360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endParaRPr lang="zh-CN" altLang="en-US" sz="360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3600">
                  <a:latin typeface="楷体" panose="02010609060101010101" pitchFamily="49" charset="-122"/>
                  <a:ea typeface="楷体" panose="02010609060101010101" pitchFamily="49" charset="-122"/>
                </a:rPr>
                <a:t>来给她治病啊！</a:t>
              </a:r>
              <a:endParaRPr lang="zh-CN" altLang="en-US" sz="36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10076" y="2293"/>
              <a:ext cx="8206" cy="2430"/>
              <a:chOff x="10076" y="2293"/>
              <a:chExt cx="8206" cy="2430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10076" y="4029"/>
                <a:ext cx="4927" cy="69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l">
                  <a:buClrTx/>
                  <a:buSzTx/>
                  <a:buFontTx/>
                </a:pPr>
                <a:r>
                  <a:rPr lang="zh-CN" altLang="en-US" sz="2000" b="1"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 lái ɡěi tā zhì bìnɡ a </a:t>
                </a:r>
                <a:endPara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endParaRPr lang="zh-CN" altLang="en-US"/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11596" y="2293"/>
                <a:ext cx="6686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000" b="1"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tā duō me pàn wànɡ</a:t>
                </a:r>
                <a:r>
                  <a:rPr lang="en-US" altLang="zh-CN" sz="2000" b="1"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 </a:t>
                </a:r>
                <a:r>
                  <a:rPr lang="zh-CN" altLang="en-US" sz="2000" b="1"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yǒu yī</a:t>
                </a:r>
                <a:r>
                  <a:rPr lang="en-US" altLang="zh-CN" sz="2000" b="1"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 </a:t>
                </a:r>
                <a:r>
                  <a:rPr lang="zh-CN" altLang="en-US" sz="2000" b="1"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shēnɡ</a:t>
                </a:r>
                <a:endParaRPr lang="zh-CN" altLang="en-US" sz="20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</p:grpSp>
      </p:grpSp>
      <p:cxnSp>
        <p:nvCxnSpPr>
          <p:cNvPr id="15" name="直接连接符 14"/>
          <p:cNvCxnSpPr/>
          <p:nvPr/>
        </p:nvCxnSpPr>
        <p:spPr>
          <a:xfrm flipV="1">
            <a:off x="6758305" y="5255260"/>
            <a:ext cx="1076325" cy="1397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3044190" y="5893435"/>
            <a:ext cx="4008120" cy="762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7882255" y="3792220"/>
            <a:ext cx="1014095" cy="146304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/>
        </p:nvSpPr>
        <p:spPr>
          <a:xfrm>
            <a:off x="366395" y="331470"/>
            <a:ext cx="11449050" cy="6152515"/>
          </a:xfrm>
          <a:prstGeom prst="rect">
            <a:avLst/>
          </a:prstGeom>
          <a:solidFill>
            <a:srgbClr val="FCFA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charset="-122"/>
              <a:ea typeface="字魂59号-创粗黑" panose="00000500000000000000" charset="-122"/>
              <a:cs typeface="+mn-ea"/>
              <a:sym typeface="+mn-lt"/>
            </a:endParaRPr>
          </a:p>
        </p:txBody>
      </p:sp>
      <p:pic>
        <p:nvPicPr>
          <p:cNvPr id="12" name="内容占位符 11"/>
          <p:cNvPicPr>
            <a:picLocks noChangeAspect="1"/>
          </p:cNvPicPr>
          <p:nvPr>
            <p:ph idx="1"/>
          </p:nvPr>
        </p:nvPicPr>
        <p:blipFill>
          <a:blip r:embed="rId1"/>
          <a:srcRect t="44278"/>
          <a:stretch>
            <a:fillRect/>
          </a:stretch>
        </p:blipFill>
        <p:spPr>
          <a:xfrm>
            <a:off x="978535" y="669290"/>
            <a:ext cx="6701155" cy="526161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7208520" y="2905125"/>
            <a:ext cx="4431665" cy="3026410"/>
            <a:chOff x="11427" y="2283"/>
            <a:chExt cx="6988" cy="484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rcRect l="8593" t="20569" r="3930" b="39796"/>
            <a:stretch>
              <a:fillRect/>
            </a:stretch>
          </p:blipFill>
          <p:spPr>
            <a:xfrm>
              <a:off x="11427" y="2283"/>
              <a:ext cx="6988" cy="4842"/>
            </a:xfrm>
            <a:prstGeom prst="roundRect">
              <a:avLst/>
            </a:prstGeom>
            <a:ln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5" name="直接连接符 4"/>
            <p:cNvCxnSpPr/>
            <p:nvPr/>
          </p:nvCxnSpPr>
          <p:spPr>
            <a:xfrm flipH="1" flipV="1">
              <a:off x="15987" y="3391"/>
              <a:ext cx="941" cy="102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55" y="669290"/>
            <a:ext cx="500380" cy="530288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249302" y="3155950"/>
            <a:ext cx="2884923" cy="1782445"/>
            <a:chOff x="6665" y="4970"/>
            <a:chExt cx="4963" cy="2807"/>
          </a:xfrm>
        </p:grpSpPr>
        <p:sp>
          <p:nvSpPr>
            <p:cNvPr id="4" name="椭圆形标注 3"/>
            <p:cNvSpPr/>
            <p:nvPr/>
          </p:nvSpPr>
          <p:spPr>
            <a:xfrm>
              <a:off x="6665" y="4970"/>
              <a:ext cx="4963" cy="2807"/>
            </a:xfrm>
            <a:prstGeom prst="wedgeEllipseCallout">
              <a:avLst>
                <a:gd name="adj1" fmla="val -68639"/>
                <a:gd name="adj2" fmla="val 35444"/>
              </a:avLst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>
                <a:lnSpc>
                  <a:spcPct val="80000"/>
                </a:lnSpc>
              </a:pPr>
              <a:r>
                <a:rPr lang="en-US" altLang="zh-CN" sz="2800" b="1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 </a:t>
              </a:r>
              <a:r>
                <a:rPr lang="zh-CN" sz="2800" b="1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请你帮</a:t>
              </a:r>
              <a:endParaRPr 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pPr algn="l">
                <a:lnSpc>
                  <a:spcPct val="80000"/>
                </a:lnSpc>
              </a:pPr>
              <a:endParaRPr 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pPr algn="l">
                <a:lnSpc>
                  <a:spcPct val="80000"/>
                </a:lnSpc>
              </a:pPr>
              <a:r>
                <a:rPr lang="zh-CN" sz="2800" b="1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我捉害虫吧！</a:t>
              </a:r>
              <a:endPara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474" y="5993"/>
              <a:ext cx="3713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1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wǒ zhuō hài chónɡ ba</a:t>
              </a:r>
              <a:r>
                <a:rPr lang="zh-CN" altLang="en-US" sz="20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 </a:t>
              </a:r>
              <a:endParaRPr lang="zh-CN" altLang="en-US" sz="20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575" y="4970"/>
              <a:ext cx="2267" cy="4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r>
                <a:rPr lang="zh-CN" altLang="en-US" sz="1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qǐnɡ nǐ bānɡ </a:t>
              </a:r>
              <a:endParaRPr lang="zh-CN" altLang="en-US" sz="16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477760" y="614045"/>
            <a:ext cx="3913505" cy="2167890"/>
            <a:chOff x="11776" y="967"/>
            <a:chExt cx="6163" cy="3414"/>
          </a:xfrm>
        </p:grpSpPr>
        <p:sp>
          <p:nvSpPr>
            <p:cNvPr id="3" name="圆角矩形标注 2"/>
            <p:cNvSpPr/>
            <p:nvPr/>
          </p:nvSpPr>
          <p:spPr>
            <a:xfrm>
              <a:off x="11841" y="967"/>
              <a:ext cx="6098" cy="3415"/>
            </a:xfrm>
            <a:prstGeom prst="wedgeRoundRectCallout">
              <a:avLst>
                <a:gd name="adj1" fmla="val -90768"/>
                <a:gd name="adj2" fmla="val 50794"/>
                <a:gd name="adj3" fmla="val 16667"/>
              </a:avLst>
            </a:prstGeom>
            <a:solidFill>
              <a:schemeClr val="bg1"/>
            </a:solidFill>
            <a:ln w="12700" cap="flat" cmpd="sng" algn="ctr">
              <a:solidFill>
                <a:schemeClr val="accent4"/>
              </a:solidFill>
              <a:prstDash val="dash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l">
                <a:lnSpc>
                  <a:spcPct val="150000"/>
                </a:lnSpc>
              </a:pPr>
              <a:r>
                <a:rPr lang="en-US" altLang="zh-CN" sz="4000" b="1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</a:t>
              </a:r>
              <a:r>
                <a:rPr lang="zh-CN" sz="2800" b="1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对不起，我只会</a:t>
              </a:r>
              <a:endParaRPr 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r>
                <a:rPr lang="zh-CN" sz="2800" b="1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捉空中飞的害虫，你还是请别人帮忙吧！</a:t>
              </a:r>
              <a:endPara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3303" y="1128"/>
              <a:ext cx="4376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duì bù qǐ </a:t>
              </a:r>
              <a:r>
                <a:rPr lang="en-US" altLang="zh-CN" sz="1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      </a:t>
              </a:r>
              <a:r>
                <a:rPr lang="zh-CN" altLang="en-US" sz="1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wǒ zhǐ huì</a:t>
              </a:r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1776" y="2169"/>
              <a:ext cx="5645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1400" b="1" kern="800">
                  <a:solidFill>
                    <a:schemeClr val="tx1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zhuō kōnɡ zhōnɡ fēi de hài chónɡ</a:t>
              </a:r>
              <a:r>
                <a:rPr lang="en-US" altLang="zh-CN" sz="1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  </a:t>
              </a:r>
              <a:r>
                <a:rPr lang="zh-CN" altLang="en-US" sz="1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 nǐ</a:t>
              </a:r>
              <a:endParaRPr lang="zh-CN" altLang="en-US" sz="14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1924" y="3319"/>
              <a:ext cx="526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1400" b="1" kern="800">
                  <a:uFillTx/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hái shì qǐnɡ bié rén bānɡ mánɡ ba</a:t>
              </a:r>
              <a:endParaRPr lang="zh-CN" altLang="en-US" sz="1400" b="1" kern="800">
                <a:uFillTx/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" name="矩形 21"/>
          <p:cNvSpPr/>
          <p:nvPr/>
        </p:nvSpPr>
        <p:spPr>
          <a:xfrm>
            <a:off x="366395" y="331470"/>
            <a:ext cx="11449050" cy="6152515"/>
          </a:xfrm>
          <a:prstGeom prst="rect">
            <a:avLst/>
          </a:prstGeom>
          <a:solidFill>
            <a:srgbClr val="FCFA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charset="-122"/>
              <a:ea typeface="字魂59号-创粗黑" panose="00000500000000000000" charset="-122"/>
              <a:cs typeface="+mn-ea"/>
              <a:sym typeface="+mn-lt"/>
            </a:endParaRPr>
          </a:p>
        </p:txBody>
      </p:sp>
      <p:pic>
        <p:nvPicPr>
          <p:cNvPr id="12" name="内容占位符 11"/>
          <p:cNvPicPr>
            <a:picLocks noChangeAspect="1"/>
          </p:cNvPicPr>
          <p:nvPr>
            <p:ph idx="1"/>
          </p:nvPr>
        </p:nvPicPr>
        <p:blipFill>
          <a:blip r:embed="rId1"/>
          <a:srcRect t="44712"/>
          <a:stretch>
            <a:fillRect/>
          </a:stretch>
        </p:blipFill>
        <p:spPr>
          <a:xfrm>
            <a:off x="471170" y="331470"/>
            <a:ext cx="5643880" cy="43961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rcRect b="49287"/>
          <a:stretch>
            <a:fillRect/>
          </a:stretch>
        </p:blipFill>
        <p:spPr>
          <a:xfrm>
            <a:off x="5556885" y="330835"/>
            <a:ext cx="6274435" cy="43967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45542" t="54290" b="11043"/>
          <a:stretch>
            <a:fillRect/>
          </a:stretch>
        </p:blipFill>
        <p:spPr>
          <a:xfrm>
            <a:off x="9809480" y="4657725"/>
            <a:ext cx="2021840" cy="18351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65" y="330835"/>
            <a:ext cx="344805" cy="4448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745" y="330835"/>
            <a:ext cx="344805" cy="4448175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 flipV="1">
            <a:off x="2228850" y="1175385"/>
            <a:ext cx="2646680" cy="3302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V="1">
            <a:off x="7266305" y="1842770"/>
            <a:ext cx="2205990" cy="6985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6159500" y="2286000"/>
            <a:ext cx="736600" cy="4445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10639425" y="3716020"/>
            <a:ext cx="679450" cy="3175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6245225" y="4171950"/>
            <a:ext cx="1898650" cy="2794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1476375" y="1633220"/>
            <a:ext cx="3947795" cy="698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892810" y="2063750"/>
            <a:ext cx="2398395" cy="82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6207125" y="2772410"/>
            <a:ext cx="3302000" cy="209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6207125" y="3227070"/>
            <a:ext cx="2398395" cy="82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8241030" y="2303780"/>
            <a:ext cx="1225550" cy="82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9317355" y="4211320"/>
            <a:ext cx="21285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6210935" y="4705350"/>
            <a:ext cx="4752340" cy="1905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8"/>
          <p:cNvSpPr txBox="1"/>
          <p:nvPr/>
        </p:nvSpPr>
        <p:spPr>
          <a:xfrm>
            <a:off x="5519936" y="2647721"/>
            <a:ext cx="6528725" cy="265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265" b="1" dirty="0" smtClean="0">
                <a:latin typeface="黑体" panose="02010609060101010101" charset="-122"/>
                <a:ea typeface="黑体" panose="02010609060101010101" charset="-122"/>
              </a:rPr>
              <a:t>书写：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）左右同高，左窄右宽。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“也”的横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折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钩的横从下向上斜度大且短，折稍向左斜且短，钩要小。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文本框 6"/>
          <p:cNvSpPr txBox="1"/>
          <p:nvPr/>
        </p:nvSpPr>
        <p:spPr>
          <a:xfrm>
            <a:off x="5519937" y="1181025"/>
            <a:ext cx="5472608" cy="1264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265" b="1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组词：</a:t>
            </a:r>
            <a:r>
              <a:rPr lang="zh-CN" altLang="en-US" sz="5865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她</a:t>
            </a:r>
            <a:r>
              <a:rPr lang="zh-CN" altLang="en-US" sz="5865" b="1" dirty="0" smtClean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们</a:t>
            </a:r>
            <a:r>
              <a:rPr lang="zh-CN" altLang="en-US" sz="5865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 她</a:t>
            </a:r>
            <a:r>
              <a:rPr lang="zh-CN" altLang="en-US" sz="5865" b="1" dirty="0" smtClean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的</a:t>
            </a:r>
            <a:endParaRPr lang="zh-CN" altLang="en-US" sz="5865" b="1" dirty="0" smtClean="0">
              <a:latin typeface="楷体" panose="02010609060101010101" pitchFamily="49" charset="-122"/>
              <a:ea typeface="楷体" panose="02010609060101010101" pitchFamily="49" charset="-122"/>
              <a:cs typeface="黑体" panose="02010609060101010101" charset="-122"/>
            </a:endParaRPr>
          </a:p>
        </p:txBody>
      </p:sp>
      <p:sp>
        <p:nvSpPr>
          <p:cNvPr id="166" name="文本框 8"/>
          <p:cNvSpPr txBox="1">
            <a:spLocks noChangeArrowheads="1"/>
          </p:cNvSpPr>
          <p:nvPr/>
        </p:nvSpPr>
        <p:spPr bwMode="auto">
          <a:xfrm>
            <a:off x="593292" y="452669"/>
            <a:ext cx="3499736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7200" dirty="0" err="1">
                <a:latin typeface="汉语拼音" panose="000B0604020202020204" pitchFamily="34" charset="0"/>
                <a:ea typeface="GB Pinyinok-B" panose="02010601030101010101" pitchFamily="2" charset="-122"/>
                <a:cs typeface="汉语拼音" panose="000B0604020202020204" pitchFamily="34" charset="0"/>
              </a:rPr>
              <a:t>tā</a:t>
            </a:r>
            <a:endParaRPr lang="zh-CN" altLang="en-US" sz="7200" dirty="0">
              <a:latin typeface="汉语拼音" panose="000B0604020202020204" pitchFamily="34" charset="0"/>
              <a:ea typeface="GB Pinyinok-B" panose="02010601030101010101" pitchFamily="2" charset="-122"/>
              <a:cs typeface="汉语拼音" panose="000B0604020202020204" pitchFamily="34" charset="0"/>
            </a:endParaRPr>
          </a:p>
        </p:txBody>
      </p:sp>
      <p:grpSp>
        <p:nvGrpSpPr>
          <p:cNvPr id="167" name="组合 166"/>
          <p:cNvGrpSpPr/>
          <p:nvPr/>
        </p:nvGrpSpPr>
        <p:grpSpPr>
          <a:xfrm>
            <a:off x="886649" y="1833673"/>
            <a:ext cx="3091396" cy="3102225"/>
            <a:chOff x="5534807" y="1672548"/>
            <a:chExt cx="2318547" cy="2326669"/>
          </a:xfrm>
        </p:grpSpPr>
        <p:sp>
          <p:nvSpPr>
            <p:cNvPr id="168" name="矩形 167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69" name="直接连接符 168"/>
            <p:cNvCxnSpPr/>
            <p:nvPr>
              <p:custDataLst>
                <p:tags r:id="rId2"/>
              </p:custDataLst>
            </p:nvPr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lgDash"/>
            </a:ln>
            <a:effectLst/>
          </p:spPr>
        </p:cxnSp>
        <p:cxnSp>
          <p:nvCxnSpPr>
            <p:cNvPr id="170" name="直接连接符 169"/>
            <p:cNvCxnSpPr/>
            <p:nvPr>
              <p:custDataLst>
                <p:tags r:id="rId3"/>
              </p:custDataLst>
            </p:nvPr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lgDash"/>
            </a:ln>
            <a:effectLst/>
          </p:spPr>
        </p:cxnSp>
      </p:grpSp>
      <p:grpSp>
        <p:nvGrpSpPr>
          <p:cNvPr id="171" name="组合 170"/>
          <p:cNvGrpSpPr/>
          <p:nvPr/>
        </p:nvGrpSpPr>
        <p:grpSpPr>
          <a:xfrm>
            <a:off x="1235984" y="2394619"/>
            <a:ext cx="2392725" cy="1980335"/>
            <a:chOff x="2289175" y="2679700"/>
            <a:chExt cx="884238" cy="731838"/>
          </a:xfrm>
        </p:grpSpPr>
        <p:sp>
          <p:nvSpPr>
            <p:cNvPr id="172" name="Freeform 55"/>
            <p:cNvSpPr/>
            <p:nvPr/>
          </p:nvSpPr>
          <p:spPr bwMode="auto">
            <a:xfrm>
              <a:off x="2335213" y="2943225"/>
              <a:ext cx="323850" cy="468313"/>
            </a:xfrm>
            <a:custGeom>
              <a:avLst/>
              <a:gdLst>
                <a:gd name="T0" fmla="*/ 316 w 410"/>
                <a:gd name="T1" fmla="*/ 188 h 592"/>
                <a:gd name="T2" fmla="*/ 325 w 410"/>
                <a:gd name="T3" fmla="*/ 142 h 592"/>
                <a:gd name="T4" fmla="*/ 331 w 410"/>
                <a:gd name="T5" fmla="*/ 104 h 592"/>
                <a:gd name="T6" fmla="*/ 333 w 410"/>
                <a:gd name="T7" fmla="*/ 73 h 592"/>
                <a:gd name="T8" fmla="*/ 331 w 410"/>
                <a:gd name="T9" fmla="*/ 48 h 592"/>
                <a:gd name="T10" fmla="*/ 329 w 410"/>
                <a:gd name="T11" fmla="*/ 31 h 592"/>
                <a:gd name="T12" fmla="*/ 329 w 410"/>
                <a:gd name="T13" fmla="*/ 17 h 592"/>
                <a:gd name="T14" fmla="*/ 331 w 410"/>
                <a:gd name="T15" fmla="*/ 6 h 592"/>
                <a:gd name="T16" fmla="*/ 335 w 410"/>
                <a:gd name="T17" fmla="*/ 0 h 592"/>
                <a:gd name="T18" fmla="*/ 343 w 410"/>
                <a:gd name="T19" fmla="*/ 0 h 592"/>
                <a:gd name="T20" fmla="*/ 354 w 410"/>
                <a:gd name="T21" fmla="*/ 4 h 592"/>
                <a:gd name="T22" fmla="*/ 369 w 410"/>
                <a:gd name="T23" fmla="*/ 12 h 592"/>
                <a:gd name="T24" fmla="*/ 387 w 410"/>
                <a:gd name="T25" fmla="*/ 21 h 592"/>
                <a:gd name="T26" fmla="*/ 398 w 410"/>
                <a:gd name="T27" fmla="*/ 33 h 592"/>
                <a:gd name="T28" fmla="*/ 406 w 410"/>
                <a:gd name="T29" fmla="*/ 42 h 592"/>
                <a:gd name="T30" fmla="*/ 410 w 410"/>
                <a:gd name="T31" fmla="*/ 50 h 592"/>
                <a:gd name="T32" fmla="*/ 408 w 410"/>
                <a:gd name="T33" fmla="*/ 58 h 592"/>
                <a:gd name="T34" fmla="*/ 404 w 410"/>
                <a:gd name="T35" fmla="*/ 73 h 592"/>
                <a:gd name="T36" fmla="*/ 400 w 410"/>
                <a:gd name="T37" fmla="*/ 94 h 592"/>
                <a:gd name="T38" fmla="*/ 394 w 410"/>
                <a:gd name="T39" fmla="*/ 123 h 592"/>
                <a:gd name="T40" fmla="*/ 387 w 410"/>
                <a:gd name="T41" fmla="*/ 159 h 592"/>
                <a:gd name="T42" fmla="*/ 368 w 410"/>
                <a:gd name="T43" fmla="*/ 217 h 592"/>
                <a:gd name="T44" fmla="*/ 337 w 410"/>
                <a:gd name="T45" fmla="*/ 299 h 592"/>
                <a:gd name="T46" fmla="*/ 318 w 410"/>
                <a:gd name="T47" fmla="*/ 343 h 592"/>
                <a:gd name="T48" fmla="*/ 293 w 410"/>
                <a:gd name="T49" fmla="*/ 385 h 592"/>
                <a:gd name="T50" fmla="*/ 262 w 410"/>
                <a:gd name="T51" fmla="*/ 423 h 592"/>
                <a:gd name="T52" fmla="*/ 228 w 410"/>
                <a:gd name="T53" fmla="*/ 460 h 592"/>
                <a:gd name="T54" fmla="*/ 190 w 410"/>
                <a:gd name="T55" fmla="*/ 492 h 592"/>
                <a:gd name="T56" fmla="*/ 153 w 410"/>
                <a:gd name="T57" fmla="*/ 521 h 592"/>
                <a:gd name="T58" fmla="*/ 115 w 410"/>
                <a:gd name="T59" fmla="*/ 544 h 592"/>
                <a:gd name="T60" fmla="*/ 77 w 410"/>
                <a:gd name="T61" fmla="*/ 563 h 592"/>
                <a:gd name="T62" fmla="*/ 59 w 410"/>
                <a:gd name="T63" fmla="*/ 571 h 592"/>
                <a:gd name="T64" fmla="*/ 44 w 410"/>
                <a:gd name="T65" fmla="*/ 578 h 592"/>
                <a:gd name="T66" fmla="*/ 31 w 410"/>
                <a:gd name="T67" fmla="*/ 584 h 592"/>
                <a:gd name="T68" fmla="*/ 19 w 410"/>
                <a:gd name="T69" fmla="*/ 588 h 592"/>
                <a:gd name="T70" fmla="*/ 12 w 410"/>
                <a:gd name="T71" fmla="*/ 590 h 592"/>
                <a:gd name="T72" fmla="*/ 4 w 410"/>
                <a:gd name="T73" fmla="*/ 592 h 592"/>
                <a:gd name="T74" fmla="*/ 0 w 410"/>
                <a:gd name="T75" fmla="*/ 592 h 592"/>
                <a:gd name="T76" fmla="*/ 0 w 410"/>
                <a:gd name="T77" fmla="*/ 592 h 592"/>
                <a:gd name="T78" fmla="*/ 0 w 410"/>
                <a:gd name="T79" fmla="*/ 588 h 592"/>
                <a:gd name="T80" fmla="*/ 2 w 410"/>
                <a:gd name="T81" fmla="*/ 586 h 592"/>
                <a:gd name="T82" fmla="*/ 8 w 410"/>
                <a:gd name="T83" fmla="*/ 580 h 592"/>
                <a:gd name="T84" fmla="*/ 15 w 410"/>
                <a:gd name="T85" fmla="*/ 573 h 592"/>
                <a:gd name="T86" fmla="*/ 27 w 410"/>
                <a:gd name="T87" fmla="*/ 565 h 592"/>
                <a:gd name="T88" fmla="*/ 42 w 410"/>
                <a:gd name="T89" fmla="*/ 555 h 592"/>
                <a:gd name="T90" fmla="*/ 57 w 410"/>
                <a:gd name="T91" fmla="*/ 544 h 592"/>
                <a:gd name="T92" fmla="*/ 77 w 410"/>
                <a:gd name="T93" fmla="*/ 531 h 592"/>
                <a:gd name="T94" fmla="*/ 117 w 410"/>
                <a:gd name="T95" fmla="*/ 500 h 592"/>
                <a:gd name="T96" fmla="*/ 155 w 410"/>
                <a:gd name="T97" fmla="*/ 469 h 592"/>
                <a:gd name="T98" fmla="*/ 191 w 410"/>
                <a:gd name="T99" fmla="*/ 435 h 592"/>
                <a:gd name="T100" fmla="*/ 224 w 410"/>
                <a:gd name="T101" fmla="*/ 398 h 592"/>
                <a:gd name="T102" fmla="*/ 251 w 410"/>
                <a:gd name="T103" fmla="*/ 356 h 592"/>
                <a:gd name="T104" fmla="*/ 276 w 410"/>
                <a:gd name="T105" fmla="*/ 312 h 592"/>
                <a:gd name="T106" fmla="*/ 295 w 410"/>
                <a:gd name="T107" fmla="*/ 266 h 592"/>
                <a:gd name="T108" fmla="*/ 310 w 410"/>
                <a:gd name="T109" fmla="*/ 215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10" h="592">
                  <a:moveTo>
                    <a:pt x="310" y="215"/>
                  </a:moveTo>
                  <a:lnTo>
                    <a:pt x="316" y="188"/>
                  </a:lnTo>
                  <a:lnTo>
                    <a:pt x="322" y="165"/>
                  </a:lnTo>
                  <a:lnTo>
                    <a:pt x="325" y="142"/>
                  </a:lnTo>
                  <a:lnTo>
                    <a:pt x="329" y="123"/>
                  </a:lnTo>
                  <a:lnTo>
                    <a:pt x="331" y="104"/>
                  </a:lnTo>
                  <a:lnTo>
                    <a:pt x="333" y="86"/>
                  </a:lnTo>
                  <a:lnTo>
                    <a:pt x="333" y="73"/>
                  </a:lnTo>
                  <a:lnTo>
                    <a:pt x="333" y="60"/>
                  </a:lnTo>
                  <a:lnTo>
                    <a:pt x="331" y="48"/>
                  </a:lnTo>
                  <a:lnTo>
                    <a:pt x="329" y="38"/>
                  </a:lnTo>
                  <a:lnTo>
                    <a:pt x="329" y="31"/>
                  </a:lnTo>
                  <a:lnTo>
                    <a:pt x="329" y="23"/>
                  </a:lnTo>
                  <a:lnTo>
                    <a:pt x="329" y="17"/>
                  </a:lnTo>
                  <a:lnTo>
                    <a:pt x="329" y="12"/>
                  </a:lnTo>
                  <a:lnTo>
                    <a:pt x="331" y="6"/>
                  </a:lnTo>
                  <a:lnTo>
                    <a:pt x="333" y="2"/>
                  </a:lnTo>
                  <a:lnTo>
                    <a:pt x="335" y="0"/>
                  </a:lnTo>
                  <a:lnTo>
                    <a:pt x="339" y="0"/>
                  </a:lnTo>
                  <a:lnTo>
                    <a:pt x="343" y="0"/>
                  </a:lnTo>
                  <a:lnTo>
                    <a:pt x="348" y="2"/>
                  </a:lnTo>
                  <a:lnTo>
                    <a:pt x="354" y="4"/>
                  </a:lnTo>
                  <a:lnTo>
                    <a:pt x="362" y="8"/>
                  </a:lnTo>
                  <a:lnTo>
                    <a:pt x="369" y="12"/>
                  </a:lnTo>
                  <a:lnTo>
                    <a:pt x="379" y="16"/>
                  </a:lnTo>
                  <a:lnTo>
                    <a:pt x="387" y="21"/>
                  </a:lnTo>
                  <a:lnTo>
                    <a:pt x="392" y="27"/>
                  </a:lnTo>
                  <a:lnTo>
                    <a:pt x="398" y="33"/>
                  </a:lnTo>
                  <a:lnTo>
                    <a:pt x="402" y="37"/>
                  </a:lnTo>
                  <a:lnTo>
                    <a:pt x="406" y="42"/>
                  </a:lnTo>
                  <a:lnTo>
                    <a:pt x="408" y="46"/>
                  </a:lnTo>
                  <a:lnTo>
                    <a:pt x="410" y="50"/>
                  </a:lnTo>
                  <a:lnTo>
                    <a:pt x="410" y="54"/>
                  </a:lnTo>
                  <a:lnTo>
                    <a:pt x="408" y="58"/>
                  </a:lnTo>
                  <a:lnTo>
                    <a:pt x="406" y="65"/>
                  </a:lnTo>
                  <a:lnTo>
                    <a:pt x="404" y="73"/>
                  </a:lnTo>
                  <a:lnTo>
                    <a:pt x="402" y="83"/>
                  </a:lnTo>
                  <a:lnTo>
                    <a:pt x="400" y="94"/>
                  </a:lnTo>
                  <a:lnTo>
                    <a:pt x="398" y="107"/>
                  </a:lnTo>
                  <a:lnTo>
                    <a:pt x="394" y="123"/>
                  </a:lnTo>
                  <a:lnTo>
                    <a:pt x="392" y="138"/>
                  </a:lnTo>
                  <a:lnTo>
                    <a:pt x="387" y="159"/>
                  </a:lnTo>
                  <a:lnTo>
                    <a:pt x="381" y="178"/>
                  </a:lnTo>
                  <a:lnTo>
                    <a:pt x="368" y="217"/>
                  </a:lnTo>
                  <a:lnTo>
                    <a:pt x="354" y="257"/>
                  </a:lnTo>
                  <a:lnTo>
                    <a:pt x="337" y="299"/>
                  </a:lnTo>
                  <a:lnTo>
                    <a:pt x="327" y="322"/>
                  </a:lnTo>
                  <a:lnTo>
                    <a:pt x="318" y="343"/>
                  </a:lnTo>
                  <a:lnTo>
                    <a:pt x="306" y="364"/>
                  </a:lnTo>
                  <a:lnTo>
                    <a:pt x="293" y="385"/>
                  </a:lnTo>
                  <a:lnTo>
                    <a:pt x="278" y="404"/>
                  </a:lnTo>
                  <a:lnTo>
                    <a:pt x="262" y="423"/>
                  </a:lnTo>
                  <a:lnTo>
                    <a:pt x="245" y="441"/>
                  </a:lnTo>
                  <a:lnTo>
                    <a:pt x="228" y="460"/>
                  </a:lnTo>
                  <a:lnTo>
                    <a:pt x="209" y="477"/>
                  </a:lnTo>
                  <a:lnTo>
                    <a:pt x="190" y="492"/>
                  </a:lnTo>
                  <a:lnTo>
                    <a:pt x="172" y="508"/>
                  </a:lnTo>
                  <a:lnTo>
                    <a:pt x="153" y="521"/>
                  </a:lnTo>
                  <a:lnTo>
                    <a:pt x="134" y="533"/>
                  </a:lnTo>
                  <a:lnTo>
                    <a:pt x="115" y="544"/>
                  </a:lnTo>
                  <a:lnTo>
                    <a:pt x="96" y="554"/>
                  </a:lnTo>
                  <a:lnTo>
                    <a:pt x="77" y="563"/>
                  </a:lnTo>
                  <a:lnTo>
                    <a:pt x="69" y="567"/>
                  </a:lnTo>
                  <a:lnTo>
                    <a:pt x="59" y="571"/>
                  </a:lnTo>
                  <a:lnTo>
                    <a:pt x="52" y="575"/>
                  </a:lnTo>
                  <a:lnTo>
                    <a:pt x="44" y="578"/>
                  </a:lnTo>
                  <a:lnTo>
                    <a:pt x="36" y="580"/>
                  </a:lnTo>
                  <a:lnTo>
                    <a:pt x="31" y="584"/>
                  </a:lnTo>
                  <a:lnTo>
                    <a:pt x="25" y="586"/>
                  </a:lnTo>
                  <a:lnTo>
                    <a:pt x="19" y="588"/>
                  </a:lnTo>
                  <a:lnTo>
                    <a:pt x="15" y="590"/>
                  </a:lnTo>
                  <a:lnTo>
                    <a:pt x="12" y="590"/>
                  </a:lnTo>
                  <a:lnTo>
                    <a:pt x="8" y="592"/>
                  </a:lnTo>
                  <a:lnTo>
                    <a:pt x="4" y="592"/>
                  </a:lnTo>
                  <a:lnTo>
                    <a:pt x="2" y="592"/>
                  </a:lnTo>
                  <a:lnTo>
                    <a:pt x="0" y="592"/>
                  </a:lnTo>
                  <a:lnTo>
                    <a:pt x="0" y="592"/>
                  </a:lnTo>
                  <a:lnTo>
                    <a:pt x="0" y="592"/>
                  </a:lnTo>
                  <a:lnTo>
                    <a:pt x="0" y="590"/>
                  </a:lnTo>
                  <a:lnTo>
                    <a:pt x="0" y="588"/>
                  </a:lnTo>
                  <a:lnTo>
                    <a:pt x="0" y="588"/>
                  </a:lnTo>
                  <a:lnTo>
                    <a:pt x="2" y="586"/>
                  </a:lnTo>
                  <a:lnTo>
                    <a:pt x="4" y="582"/>
                  </a:lnTo>
                  <a:lnTo>
                    <a:pt x="8" y="580"/>
                  </a:lnTo>
                  <a:lnTo>
                    <a:pt x="12" y="577"/>
                  </a:lnTo>
                  <a:lnTo>
                    <a:pt x="15" y="573"/>
                  </a:lnTo>
                  <a:lnTo>
                    <a:pt x="21" y="569"/>
                  </a:lnTo>
                  <a:lnTo>
                    <a:pt x="27" y="565"/>
                  </a:lnTo>
                  <a:lnTo>
                    <a:pt x="35" y="561"/>
                  </a:lnTo>
                  <a:lnTo>
                    <a:pt x="42" y="555"/>
                  </a:lnTo>
                  <a:lnTo>
                    <a:pt x="50" y="550"/>
                  </a:lnTo>
                  <a:lnTo>
                    <a:pt x="57" y="544"/>
                  </a:lnTo>
                  <a:lnTo>
                    <a:pt x="67" y="536"/>
                  </a:lnTo>
                  <a:lnTo>
                    <a:pt x="77" y="531"/>
                  </a:lnTo>
                  <a:lnTo>
                    <a:pt x="98" y="515"/>
                  </a:lnTo>
                  <a:lnTo>
                    <a:pt x="117" y="500"/>
                  </a:lnTo>
                  <a:lnTo>
                    <a:pt x="136" y="485"/>
                  </a:lnTo>
                  <a:lnTo>
                    <a:pt x="155" y="469"/>
                  </a:lnTo>
                  <a:lnTo>
                    <a:pt x="174" y="452"/>
                  </a:lnTo>
                  <a:lnTo>
                    <a:pt x="191" y="435"/>
                  </a:lnTo>
                  <a:lnTo>
                    <a:pt x="207" y="418"/>
                  </a:lnTo>
                  <a:lnTo>
                    <a:pt x="224" y="398"/>
                  </a:lnTo>
                  <a:lnTo>
                    <a:pt x="237" y="377"/>
                  </a:lnTo>
                  <a:lnTo>
                    <a:pt x="251" y="356"/>
                  </a:lnTo>
                  <a:lnTo>
                    <a:pt x="264" y="335"/>
                  </a:lnTo>
                  <a:lnTo>
                    <a:pt x="276" y="312"/>
                  </a:lnTo>
                  <a:lnTo>
                    <a:pt x="285" y="289"/>
                  </a:lnTo>
                  <a:lnTo>
                    <a:pt x="295" y="266"/>
                  </a:lnTo>
                  <a:lnTo>
                    <a:pt x="302" y="240"/>
                  </a:lnTo>
                  <a:lnTo>
                    <a:pt x="310" y="215"/>
                  </a:lnTo>
                  <a:lnTo>
                    <a:pt x="310" y="215"/>
                  </a:lnTo>
                </a:path>
              </a:pathLst>
            </a:custGeom>
            <a:solidFill>
              <a:sysClr val="windowText" lastClr="000000"/>
            </a:solidFill>
            <a:ln w="9525">
              <a:solidFill>
                <a:sysClr val="windowText" lastClr="00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73" name="Freeform 56"/>
            <p:cNvSpPr/>
            <p:nvPr/>
          </p:nvSpPr>
          <p:spPr bwMode="auto">
            <a:xfrm>
              <a:off x="2289175" y="3011488"/>
              <a:ext cx="328613" cy="123825"/>
            </a:xfrm>
            <a:custGeom>
              <a:avLst/>
              <a:gdLst>
                <a:gd name="T0" fmla="*/ 235 w 413"/>
                <a:gd name="T1" fmla="*/ 48 h 157"/>
                <a:gd name="T2" fmla="*/ 292 w 413"/>
                <a:gd name="T3" fmla="*/ 33 h 157"/>
                <a:gd name="T4" fmla="*/ 344 w 413"/>
                <a:gd name="T5" fmla="*/ 20 h 157"/>
                <a:gd name="T6" fmla="*/ 388 w 413"/>
                <a:gd name="T7" fmla="*/ 6 h 157"/>
                <a:gd name="T8" fmla="*/ 413 w 413"/>
                <a:gd name="T9" fmla="*/ 35 h 157"/>
                <a:gd name="T10" fmla="*/ 371 w 413"/>
                <a:gd name="T11" fmla="*/ 48 h 157"/>
                <a:gd name="T12" fmla="*/ 333 w 413"/>
                <a:gd name="T13" fmla="*/ 62 h 157"/>
                <a:gd name="T14" fmla="*/ 298 w 413"/>
                <a:gd name="T15" fmla="*/ 75 h 157"/>
                <a:gd name="T16" fmla="*/ 264 w 413"/>
                <a:gd name="T17" fmla="*/ 87 h 157"/>
                <a:gd name="T18" fmla="*/ 233 w 413"/>
                <a:gd name="T19" fmla="*/ 98 h 157"/>
                <a:gd name="T20" fmla="*/ 206 w 413"/>
                <a:gd name="T21" fmla="*/ 108 h 157"/>
                <a:gd name="T22" fmla="*/ 180 w 413"/>
                <a:gd name="T23" fmla="*/ 115 h 157"/>
                <a:gd name="T24" fmla="*/ 157 w 413"/>
                <a:gd name="T25" fmla="*/ 125 h 157"/>
                <a:gd name="T26" fmla="*/ 136 w 413"/>
                <a:gd name="T27" fmla="*/ 131 h 157"/>
                <a:gd name="T28" fmla="*/ 116 w 413"/>
                <a:gd name="T29" fmla="*/ 136 h 157"/>
                <a:gd name="T30" fmla="*/ 101 w 413"/>
                <a:gd name="T31" fmla="*/ 142 h 157"/>
                <a:gd name="T32" fmla="*/ 86 w 413"/>
                <a:gd name="T33" fmla="*/ 146 h 157"/>
                <a:gd name="T34" fmla="*/ 76 w 413"/>
                <a:gd name="T35" fmla="*/ 150 h 157"/>
                <a:gd name="T36" fmla="*/ 67 w 413"/>
                <a:gd name="T37" fmla="*/ 154 h 157"/>
                <a:gd name="T38" fmla="*/ 61 w 413"/>
                <a:gd name="T39" fmla="*/ 155 h 157"/>
                <a:gd name="T40" fmla="*/ 57 w 413"/>
                <a:gd name="T41" fmla="*/ 157 h 157"/>
                <a:gd name="T42" fmla="*/ 46 w 413"/>
                <a:gd name="T43" fmla="*/ 157 h 157"/>
                <a:gd name="T44" fmla="*/ 36 w 413"/>
                <a:gd name="T45" fmla="*/ 152 h 157"/>
                <a:gd name="T46" fmla="*/ 26 w 413"/>
                <a:gd name="T47" fmla="*/ 140 h 157"/>
                <a:gd name="T48" fmla="*/ 15 w 413"/>
                <a:gd name="T49" fmla="*/ 123 h 157"/>
                <a:gd name="T50" fmla="*/ 7 w 413"/>
                <a:gd name="T51" fmla="*/ 108 h 157"/>
                <a:gd name="T52" fmla="*/ 2 w 413"/>
                <a:gd name="T53" fmla="*/ 96 h 157"/>
                <a:gd name="T54" fmla="*/ 0 w 413"/>
                <a:gd name="T55" fmla="*/ 87 h 157"/>
                <a:gd name="T56" fmla="*/ 2 w 413"/>
                <a:gd name="T57" fmla="*/ 81 h 157"/>
                <a:gd name="T58" fmla="*/ 13 w 413"/>
                <a:gd name="T59" fmla="*/ 77 h 157"/>
                <a:gd name="T60" fmla="*/ 28 w 413"/>
                <a:gd name="T61" fmla="*/ 81 h 157"/>
                <a:gd name="T62" fmla="*/ 47 w 413"/>
                <a:gd name="T63" fmla="*/ 88 h 157"/>
                <a:gd name="T64" fmla="*/ 61 w 413"/>
                <a:gd name="T65" fmla="*/ 90 h 157"/>
                <a:gd name="T66" fmla="*/ 67 w 413"/>
                <a:gd name="T67" fmla="*/ 90 h 157"/>
                <a:gd name="T68" fmla="*/ 74 w 413"/>
                <a:gd name="T69" fmla="*/ 88 h 157"/>
                <a:gd name="T70" fmla="*/ 88 w 413"/>
                <a:gd name="T71" fmla="*/ 87 h 157"/>
                <a:gd name="T72" fmla="*/ 103 w 413"/>
                <a:gd name="T73" fmla="*/ 83 h 157"/>
                <a:gd name="T74" fmla="*/ 122 w 413"/>
                <a:gd name="T75" fmla="*/ 79 h 157"/>
                <a:gd name="T76" fmla="*/ 145 w 413"/>
                <a:gd name="T77" fmla="*/ 73 h 157"/>
                <a:gd name="T78" fmla="*/ 172 w 413"/>
                <a:gd name="T79" fmla="*/ 65 h 157"/>
                <a:gd name="T80" fmla="*/ 203 w 413"/>
                <a:gd name="T81" fmla="*/ 58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13" h="157">
                  <a:moveTo>
                    <a:pt x="203" y="58"/>
                  </a:moveTo>
                  <a:lnTo>
                    <a:pt x="235" y="48"/>
                  </a:lnTo>
                  <a:lnTo>
                    <a:pt x="264" y="41"/>
                  </a:lnTo>
                  <a:lnTo>
                    <a:pt x="292" y="33"/>
                  </a:lnTo>
                  <a:lnTo>
                    <a:pt x="319" y="25"/>
                  </a:lnTo>
                  <a:lnTo>
                    <a:pt x="344" y="20"/>
                  </a:lnTo>
                  <a:lnTo>
                    <a:pt x="367" y="12"/>
                  </a:lnTo>
                  <a:lnTo>
                    <a:pt x="388" y="6"/>
                  </a:lnTo>
                  <a:lnTo>
                    <a:pt x="407" y="0"/>
                  </a:lnTo>
                  <a:lnTo>
                    <a:pt x="413" y="35"/>
                  </a:lnTo>
                  <a:lnTo>
                    <a:pt x="392" y="42"/>
                  </a:lnTo>
                  <a:lnTo>
                    <a:pt x="371" y="48"/>
                  </a:lnTo>
                  <a:lnTo>
                    <a:pt x="352" y="56"/>
                  </a:lnTo>
                  <a:lnTo>
                    <a:pt x="333" y="62"/>
                  </a:lnTo>
                  <a:lnTo>
                    <a:pt x="315" y="69"/>
                  </a:lnTo>
                  <a:lnTo>
                    <a:pt x="298" y="75"/>
                  </a:lnTo>
                  <a:lnTo>
                    <a:pt x="281" y="81"/>
                  </a:lnTo>
                  <a:lnTo>
                    <a:pt x="264" y="87"/>
                  </a:lnTo>
                  <a:lnTo>
                    <a:pt x="248" y="92"/>
                  </a:lnTo>
                  <a:lnTo>
                    <a:pt x="233" y="98"/>
                  </a:lnTo>
                  <a:lnTo>
                    <a:pt x="220" y="102"/>
                  </a:lnTo>
                  <a:lnTo>
                    <a:pt x="206" y="108"/>
                  </a:lnTo>
                  <a:lnTo>
                    <a:pt x="193" y="111"/>
                  </a:lnTo>
                  <a:lnTo>
                    <a:pt x="180" y="115"/>
                  </a:lnTo>
                  <a:lnTo>
                    <a:pt x="168" y="121"/>
                  </a:lnTo>
                  <a:lnTo>
                    <a:pt x="157" y="125"/>
                  </a:lnTo>
                  <a:lnTo>
                    <a:pt x="145" y="127"/>
                  </a:lnTo>
                  <a:lnTo>
                    <a:pt x="136" y="131"/>
                  </a:lnTo>
                  <a:lnTo>
                    <a:pt x="126" y="134"/>
                  </a:lnTo>
                  <a:lnTo>
                    <a:pt x="116" y="136"/>
                  </a:lnTo>
                  <a:lnTo>
                    <a:pt x="109" y="140"/>
                  </a:lnTo>
                  <a:lnTo>
                    <a:pt x="101" y="142"/>
                  </a:lnTo>
                  <a:lnTo>
                    <a:pt x="93" y="144"/>
                  </a:lnTo>
                  <a:lnTo>
                    <a:pt x="86" y="146"/>
                  </a:lnTo>
                  <a:lnTo>
                    <a:pt x="80" y="148"/>
                  </a:lnTo>
                  <a:lnTo>
                    <a:pt x="76" y="150"/>
                  </a:lnTo>
                  <a:lnTo>
                    <a:pt x="70" y="152"/>
                  </a:lnTo>
                  <a:lnTo>
                    <a:pt x="67" y="154"/>
                  </a:lnTo>
                  <a:lnTo>
                    <a:pt x="63" y="154"/>
                  </a:lnTo>
                  <a:lnTo>
                    <a:pt x="61" y="155"/>
                  </a:lnTo>
                  <a:lnTo>
                    <a:pt x="59" y="155"/>
                  </a:lnTo>
                  <a:lnTo>
                    <a:pt x="57" y="157"/>
                  </a:lnTo>
                  <a:lnTo>
                    <a:pt x="51" y="157"/>
                  </a:lnTo>
                  <a:lnTo>
                    <a:pt x="46" y="157"/>
                  </a:lnTo>
                  <a:lnTo>
                    <a:pt x="42" y="154"/>
                  </a:lnTo>
                  <a:lnTo>
                    <a:pt x="36" y="152"/>
                  </a:lnTo>
                  <a:lnTo>
                    <a:pt x="30" y="146"/>
                  </a:lnTo>
                  <a:lnTo>
                    <a:pt x="26" y="140"/>
                  </a:lnTo>
                  <a:lnTo>
                    <a:pt x="21" y="132"/>
                  </a:lnTo>
                  <a:lnTo>
                    <a:pt x="15" y="123"/>
                  </a:lnTo>
                  <a:lnTo>
                    <a:pt x="11" y="115"/>
                  </a:lnTo>
                  <a:lnTo>
                    <a:pt x="7" y="108"/>
                  </a:lnTo>
                  <a:lnTo>
                    <a:pt x="3" y="102"/>
                  </a:lnTo>
                  <a:lnTo>
                    <a:pt x="2" y="96"/>
                  </a:lnTo>
                  <a:lnTo>
                    <a:pt x="2" y="90"/>
                  </a:lnTo>
                  <a:lnTo>
                    <a:pt x="0" y="87"/>
                  </a:lnTo>
                  <a:lnTo>
                    <a:pt x="2" y="83"/>
                  </a:lnTo>
                  <a:lnTo>
                    <a:pt x="2" y="81"/>
                  </a:lnTo>
                  <a:lnTo>
                    <a:pt x="5" y="79"/>
                  </a:lnTo>
                  <a:lnTo>
                    <a:pt x="13" y="77"/>
                  </a:lnTo>
                  <a:lnTo>
                    <a:pt x="21" y="79"/>
                  </a:lnTo>
                  <a:lnTo>
                    <a:pt x="28" y="81"/>
                  </a:lnTo>
                  <a:lnTo>
                    <a:pt x="38" y="85"/>
                  </a:lnTo>
                  <a:lnTo>
                    <a:pt x="47" y="88"/>
                  </a:lnTo>
                  <a:lnTo>
                    <a:pt x="55" y="90"/>
                  </a:lnTo>
                  <a:lnTo>
                    <a:pt x="61" y="90"/>
                  </a:lnTo>
                  <a:lnTo>
                    <a:pt x="63" y="90"/>
                  </a:lnTo>
                  <a:lnTo>
                    <a:pt x="67" y="90"/>
                  </a:lnTo>
                  <a:lnTo>
                    <a:pt x="70" y="90"/>
                  </a:lnTo>
                  <a:lnTo>
                    <a:pt x="74" y="88"/>
                  </a:lnTo>
                  <a:lnTo>
                    <a:pt x="80" y="88"/>
                  </a:lnTo>
                  <a:lnTo>
                    <a:pt x="88" y="87"/>
                  </a:lnTo>
                  <a:lnTo>
                    <a:pt x="95" y="85"/>
                  </a:lnTo>
                  <a:lnTo>
                    <a:pt x="103" y="83"/>
                  </a:lnTo>
                  <a:lnTo>
                    <a:pt x="113" y="81"/>
                  </a:lnTo>
                  <a:lnTo>
                    <a:pt x="122" y="79"/>
                  </a:lnTo>
                  <a:lnTo>
                    <a:pt x="134" y="75"/>
                  </a:lnTo>
                  <a:lnTo>
                    <a:pt x="145" y="73"/>
                  </a:lnTo>
                  <a:lnTo>
                    <a:pt x="158" y="69"/>
                  </a:lnTo>
                  <a:lnTo>
                    <a:pt x="172" y="65"/>
                  </a:lnTo>
                  <a:lnTo>
                    <a:pt x="187" y="62"/>
                  </a:lnTo>
                  <a:lnTo>
                    <a:pt x="203" y="58"/>
                  </a:lnTo>
                  <a:lnTo>
                    <a:pt x="203" y="58"/>
                  </a:lnTo>
                </a:path>
              </a:pathLst>
            </a:custGeom>
            <a:solidFill>
              <a:sysClr val="windowText" lastClr="000000"/>
            </a:solidFill>
            <a:ln w="9525">
              <a:solidFill>
                <a:sysClr val="windowText" lastClr="00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74" name="Freeform 57"/>
            <p:cNvSpPr/>
            <p:nvPr/>
          </p:nvSpPr>
          <p:spPr bwMode="auto">
            <a:xfrm>
              <a:off x="2817813" y="2679700"/>
              <a:ext cx="76200" cy="552450"/>
            </a:xfrm>
            <a:custGeom>
              <a:avLst/>
              <a:gdLst>
                <a:gd name="T0" fmla="*/ 88 w 95"/>
                <a:gd name="T1" fmla="*/ 65 h 697"/>
                <a:gd name="T2" fmla="*/ 86 w 95"/>
                <a:gd name="T3" fmla="*/ 78 h 697"/>
                <a:gd name="T4" fmla="*/ 84 w 95"/>
                <a:gd name="T5" fmla="*/ 100 h 697"/>
                <a:gd name="T6" fmla="*/ 82 w 95"/>
                <a:gd name="T7" fmla="*/ 128 h 697"/>
                <a:gd name="T8" fmla="*/ 80 w 95"/>
                <a:gd name="T9" fmla="*/ 163 h 697"/>
                <a:gd name="T10" fmla="*/ 78 w 95"/>
                <a:gd name="T11" fmla="*/ 220 h 697"/>
                <a:gd name="T12" fmla="*/ 74 w 95"/>
                <a:gd name="T13" fmla="*/ 299 h 697"/>
                <a:gd name="T14" fmla="*/ 74 w 95"/>
                <a:gd name="T15" fmla="*/ 366 h 697"/>
                <a:gd name="T16" fmla="*/ 74 w 95"/>
                <a:gd name="T17" fmla="*/ 425 h 697"/>
                <a:gd name="T18" fmla="*/ 74 w 95"/>
                <a:gd name="T19" fmla="*/ 496 h 697"/>
                <a:gd name="T20" fmla="*/ 70 w 95"/>
                <a:gd name="T21" fmla="*/ 578 h 697"/>
                <a:gd name="T22" fmla="*/ 67 w 95"/>
                <a:gd name="T23" fmla="*/ 618 h 697"/>
                <a:gd name="T24" fmla="*/ 63 w 95"/>
                <a:gd name="T25" fmla="*/ 651 h 697"/>
                <a:gd name="T26" fmla="*/ 59 w 95"/>
                <a:gd name="T27" fmla="*/ 674 h 697"/>
                <a:gd name="T28" fmla="*/ 55 w 95"/>
                <a:gd name="T29" fmla="*/ 689 h 697"/>
                <a:gd name="T30" fmla="*/ 53 w 95"/>
                <a:gd name="T31" fmla="*/ 695 h 697"/>
                <a:gd name="T32" fmla="*/ 47 w 95"/>
                <a:gd name="T33" fmla="*/ 693 h 697"/>
                <a:gd name="T34" fmla="*/ 40 w 95"/>
                <a:gd name="T35" fmla="*/ 682 h 697"/>
                <a:gd name="T36" fmla="*/ 28 w 95"/>
                <a:gd name="T37" fmla="*/ 659 h 697"/>
                <a:gd name="T38" fmla="*/ 25 w 95"/>
                <a:gd name="T39" fmla="*/ 643 h 697"/>
                <a:gd name="T40" fmla="*/ 23 w 95"/>
                <a:gd name="T41" fmla="*/ 622 h 697"/>
                <a:gd name="T42" fmla="*/ 21 w 95"/>
                <a:gd name="T43" fmla="*/ 597 h 697"/>
                <a:gd name="T44" fmla="*/ 23 w 95"/>
                <a:gd name="T45" fmla="*/ 567 h 697"/>
                <a:gd name="T46" fmla="*/ 25 w 95"/>
                <a:gd name="T47" fmla="*/ 509 h 697"/>
                <a:gd name="T48" fmla="*/ 26 w 95"/>
                <a:gd name="T49" fmla="*/ 467 h 697"/>
                <a:gd name="T50" fmla="*/ 28 w 95"/>
                <a:gd name="T51" fmla="*/ 419 h 697"/>
                <a:gd name="T52" fmla="*/ 28 w 95"/>
                <a:gd name="T53" fmla="*/ 364 h 697"/>
                <a:gd name="T54" fmla="*/ 28 w 95"/>
                <a:gd name="T55" fmla="*/ 302 h 697"/>
                <a:gd name="T56" fmla="*/ 28 w 95"/>
                <a:gd name="T57" fmla="*/ 234 h 697"/>
                <a:gd name="T58" fmla="*/ 28 w 95"/>
                <a:gd name="T59" fmla="*/ 168 h 697"/>
                <a:gd name="T60" fmla="*/ 26 w 95"/>
                <a:gd name="T61" fmla="*/ 117 h 697"/>
                <a:gd name="T62" fmla="*/ 25 w 95"/>
                <a:gd name="T63" fmla="*/ 78 h 697"/>
                <a:gd name="T64" fmla="*/ 21 w 95"/>
                <a:gd name="T65" fmla="*/ 52 h 697"/>
                <a:gd name="T66" fmla="*/ 17 w 95"/>
                <a:gd name="T67" fmla="*/ 38 h 697"/>
                <a:gd name="T68" fmla="*/ 7 w 95"/>
                <a:gd name="T69" fmla="*/ 32 h 697"/>
                <a:gd name="T70" fmla="*/ 0 w 95"/>
                <a:gd name="T71" fmla="*/ 21 h 697"/>
                <a:gd name="T72" fmla="*/ 2 w 95"/>
                <a:gd name="T73" fmla="*/ 8 h 697"/>
                <a:gd name="T74" fmla="*/ 11 w 95"/>
                <a:gd name="T75" fmla="*/ 2 h 697"/>
                <a:gd name="T76" fmla="*/ 28 w 95"/>
                <a:gd name="T77" fmla="*/ 2 h 697"/>
                <a:gd name="T78" fmla="*/ 55 w 95"/>
                <a:gd name="T79" fmla="*/ 11 h 697"/>
                <a:gd name="T80" fmla="*/ 76 w 95"/>
                <a:gd name="T81" fmla="*/ 21 h 697"/>
                <a:gd name="T82" fmla="*/ 91 w 95"/>
                <a:gd name="T83" fmla="*/ 29 h 697"/>
                <a:gd name="T84" fmla="*/ 95 w 95"/>
                <a:gd name="T85" fmla="*/ 38 h 697"/>
                <a:gd name="T86" fmla="*/ 91 w 95"/>
                <a:gd name="T87" fmla="*/ 54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5" h="697">
                  <a:moveTo>
                    <a:pt x="88" y="59"/>
                  </a:moveTo>
                  <a:lnTo>
                    <a:pt x="88" y="61"/>
                  </a:lnTo>
                  <a:lnTo>
                    <a:pt x="88" y="65"/>
                  </a:lnTo>
                  <a:lnTo>
                    <a:pt x="86" y="69"/>
                  </a:lnTo>
                  <a:lnTo>
                    <a:pt x="86" y="73"/>
                  </a:lnTo>
                  <a:lnTo>
                    <a:pt x="86" y="78"/>
                  </a:lnTo>
                  <a:lnTo>
                    <a:pt x="84" y="84"/>
                  </a:lnTo>
                  <a:lnTo>
                    <a:pt x="84" y="92"/>
                  </a:lnTo>
                  <a:lnTo>
                    <a:pt x="84" y="100"/>
                  </a:lnTo>
                  <a:lnTo>
                    <a:pt x="84" y="107"/>
                  </a:lnTo>
                  <a:lnTo>
                    <a:pt x="82" y="117"/>
                  </a:lnTo>
                  <a:lnTo>
                    <a:pt x="82" y="128"/>
                  </a:lnTo>
                  <a:lnTo>
                    <a:pt x="82" y="138"/>
                  </a:lnTo>
                  <a:lnTo>
                    <a:pt x="82" y="151"/>
                  </a:lnTo>
                  <a:lnTo>
                    <a:pt x="80" y="163"/>
                  </a:lnTo>
                  <a:lnTo>
                    <a:pt x="80" y="178"/>
                  </a:lnTo>
                  <a:lnTo>
                    <a:pt x="80" y="191"/>
                  </a:lnTo>
                  <a:lnTo>
                    <a:pt x="78" y="220"/>
                  </a:lnTo>
                  <a:lnTo>
                    <a:pt x="76" y="249"/>
                  </a:lnTo>
                  <a:lnTo>
                    <a:pt x="76" y="274"/>
                  </a:lnTo>
                  <a:lnTo>
                    <a:pt x="74" y="299"/>
                  </a:lnTo>
                  <a:lnTo>
                    <a:pt x="74" y="322"/>
                  </a:lnTo>
                  <a:lnTo>
                    <a:pt x="74" y="345"/>
                  </a:lnTo>
                  <a:lnTo>
                    <a:pt x="74" y="366"/>
                  </a:lnTo>
                  <a:lnTo>
                    <a:pt x="74" y="385"/>
                  </a:lnTo>
                  <a:lnTo>
                    <a:pt x="74" y="406"/>
                  </a:lnTo>
                  <a:lnTo>
                    <a:pt x="74" y="425"/>
                  </a:lnTo>
                  <a:lnTo>
                    <a:pt x="74" y="448"/>
                  </a:lnTo>
                  <a:lnTo>
                    <a:pt x="74" y="471"/>
                  </a:lnTo>
                  <a:lnTo>
                    <a:pt x="74" y="496"/>
                  </a:lnTo>
                  <a:lnTo>
                    <a:pt x="72" y="521"/>
                  </a:lnTo>
                  <a:lnTo>
                    <a:pt x="72" y="549"/>
                  </a:lnTo>
                  <a:lnTo>
                    <a:pt x="70" y="578"/>
                  </a:lnTo>
                  <a:lnTo>
                    <a:pt x="69" y="594"/>
                  </a:lnTo>
                  <a:lnTo>
                    <a:pt x="69" y="607"/>
                  </a:lnTo>
                  <a:lnTo>
                    <a:pt x="67" y="618"/>
                  </a:lnTo>
                  <a:lnTo>
                    <a:pt x="67" y="630"/>
                  </a:lnTo>
                  <a:lnTo>
                    <a:pt x="65" y="641"/>
                  </a:lnTo>
                  <a:lnTo>
                    <a:pt x="63" y="651"/>
                  </a:lnTo>
                  <a:lnTo>
                    <a:pt x="63" y="659"/>
                  </a:lnTo>
                  <a:lnTo>
                    <a:pt x="61" y="668"/>
                  </a:lnTo>
                  <a:lnTo>
                    <a:pt x="59" y="674"/>
                  </a:lnTo>
                  <a:lnTo>
                    <a:pt x="59" y="680"/>
                  </a:lnTo>
                  <a:lnTo>
                    <a:pt x="57" y="685"/>
                  </a:lnTo>
                  <a:lnTo>
                    <a:pt x="55" y="689"/>
                  </a:lnTo>
                  <a:lnTo>
                    <a:pt x="55" y="693"/>
                  </a:lnTo>
                  <a:lnTo>
                    <a:pt x="53" y="695"/>
                  </a:lnTo>
                  <a:lnTo>
                    <a:pt x="53" y="695"/>
                  </a:lnTo>
                  <a:lnTo>
                    <a:pt x="51" y="697"/>
                  </a:lnTo>
                  <a:lnTo>
                    <a:pt x="49" y="695"/>
                  </a:lnTo>
                  <a:lnTo>
                    <a:pt x="47" y="693"/>
                  </a:lnTo>
                  <a:lnTo>
                    <a:pt x="46" y="691"/>
                  </a:lnTo>
                  <a:lnTo>
                    <a:pt x="42" y="685"/>
                  </a:lnTo>
                  <a:lnTo>
                    <a:pt x="40" y="682"/>
                  </a:lnTo>
                  <a:lnTo>
                    <a:pt x="36" y="674"/>
                  </a:lnTo>
                  <a:lnTo>
                    <a:pt x="32" y="666"/>
                  </a:lnTo>
                  <a:lnTo>
                    <a:pt x="28" y="659"/>
                  </a:lnTo>
                  <a:lnTo>
                    <a:pt x="28" y="653"/>
                  </a:lnTo>
                  <a:lnTo>
                    <a:pt x="26" y="649"/>
                  </a:lnTo>
                  <a:lnTo>
                    <a:pt x="25" y="643"/>
                  </a:lnTo>
                  <a:lnTo>
                    <a:pt x="25" y="636"/>
                  </a:lnTo>
                  <a:lnTo>
                    <a:pt x="23" y="630"/>
                  </a:lnTo>
                  <a:lnTo>
                    <a:pt x="23" y="622"/>
                  </a:lnTo>
                  <a:lnTo>
                    <a:pt x="23" y="615"/>
                  </a:lnTo>
                  <a:lnTo>
                    <a:pt x="23" y="605"/>
                  </a:lnTo>
                  <a:lnTo>
                    <a:pt x="21" y="597"/>
                  </a:lnTo>
                  <a:lnTo>
                    <a:pt x="21" y="588"/>
                  </a:lnTo>
                  <a:lnTo>
                    <a:pt x="23" y="578"/>
                  </a:lnTo>
                  <a:lnTo>
                    <a:pt x="23" y="567"/>
                  </a:lnTo>
                  <a:lnTo>
                    <a:pt x="23" y="546"/>
                  </a:lnTo>
                  <a:lnTo>
                    <a:pt x="25" y="523"/>
                  </a:lnTo>
                  <a:lnTo>
                    <a:pt x="25" y="509"/>
                  </a:lnTo>
                  <a:lnTo>
                    <a:pt x="26" y="496"/>
                  </a:lnTo>
                  <a:lnTo>
                    <a:pt x="26" y="482"/>
                  </a:lnTo>
                  <a:lnTo>
                    <a:pt x="26" y="467"/>
                  </a:lnTo>
                  <a:lnTo>
                    <a:pt x="28" y="452"/>
                  </a:lnTo>
                  <a:lnTo>
                    <a:pt x="28" y="435"/>
                  </a:lnTo>
                  <a:lnTo>
                    <a:pt x="28" y="419"/>
                  </a:lnTo>
                  <a:lnTo>
                    <a:pt x="28" y="400"/>
                  </a:lnTo>
                  <a:lnTo>
                    <a:pt x="28" y="383"/>
                  </a:lnTo>
                  <a:lnTo>
                    <a:pt x="28" y="364"/>
                  </a:lnTo>
                  <a:lnTo>
                    <a:pt x="28" y="345"/>
                  </a:lnTo>
                  <a:lnTo>
                    <a:pt x="28" y="324"/>
                  </a:lnTo>
                  <a:lnTo>
                    <a:pt x="28" y="302"/>
                  </a:lnTo>
                  <a:lnTo>
                    <a:pt x="28" y="280"/>
                  </a:lnTo>
                  <a:lnTo>
                    <a:pt x="28" y="258"/>
                  </a:lnTo>
                  <a:lnTo>
                    <a:pt x="28" y="234"/>
                  </a:lnTo>
                  <a:lnTo>
                    <a:pt x="28" y="211"/>
                  </a:lnTo>
                  <a:lnTo>
                    <a:pt x="28" y="190"/>
                  </a:lnTo>
                  <a:lnTo>
                    <a:pt x="28" y="168"/>
                  </a:lnTo>
                  <a:lnTo>
                    <a:pt x="28" y="149"/>
                  </a:lnTo>
                  <a:lnTo>
                    <a:pt x="28" y="132"/>
                  </a:lnTo>
                  <a:lnTo>
                    <a:pt x="26" y="117"/>
                  </a:lnTo>
                  <a:lnTo>
                    <a:pt x="26" y="101"/>
                  </a:lnTo>
                  <a:lnTo>
                    <a:pt x="26" y="90"/>
                  </a:lnTo>
                  <a:lnTo>
                    <a:pt x="25" y="78"/>
                  </a:lnTo>
                  <a:lnTo>
                    <a:pt x="25" y="67"/>
                  </a:lnTo>
                  <a:lnTo>
                    <a:pt x="23" y="59"/>
                  </a:lnTo>
                  <a:lnTo>
                    <a:pt x="21" y="52"/>
                  </a:lnTo>
                  <a:lnTo>
                    <a:pt x="21" y="46"/>
                  </a:lnTo>
                  <a:lnTo>
                    <a:pt x="19" y="40"/>
                  </a:lnTo>
                  <a:lnTo>
                    <a:pt x="17" y="38"/>
                  </a:lnTo>
                  <a:lnTo>
                    <a:pt x="15" y="36"/>
                  </a:lnTo>
                  <a:lnTo>
                    <a:pt x="11" y="34"/>
                  </a:lnTo>
                  <a:lnTo>
                    <a:pt x="7" y="32"/>
                  </a:lnTo>
                  <a:lnTo>
                    <a:pt x="3" y="29"/>
                  </a:lnTo>
                  <a:lnTo>
                    <a:pt x="2" y="25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3" y="6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23" y="2"/>
                  </a:lnTo>
                  <a:lnTo>
                    <a:pt x="28" y="2"/>
                  </a:lnTo>
                  <a:lnTo>
                    <a:pt x="38" y="6"/>
                  </a:lnTo>
                  <a:lnTo>
                    <a:pt x="47" y="8"/>
                  </a:lnTo>
                  <a:lnTo>
                    <a:pt x="55" y="11"/>
                  </a:lnTo>
                  <a:lnTo>
                    <a:pt x="63" y="15"/>
                  </a:lnTo>
                  <a:lnTo>
                    <a:pt x="70" y="19"/>
                  </a:lnTo>
                  <a:lnTo>
                    <a:pt x="76" y="21"/>
                  </a:lnTo>
                  <a:lnTo>
                    <a:pt x="82" y="25"/>
                  </a:lnTo>
                  <a:lnTo>
                    <a:pt x="88" y="27"/>
                  </a:lnTo>
                  <a:lnTo>
                    <a:pt x="91" y="29"/>
                  </a:lnTo>
                  <a:lnTo>
                    <a:pt x="93" y="31"/>
                  </a:lnTo>
                  <a:lnTo>
                    <a:pt x="93" y="34"/>
                  </a:lnTo>
                  <a:lnTo>
                    <a:pt x="95" y="38"/>
                  </a:lnTo>
                  <a:lnTo>
                    <a:pt x="95" y="42"/>
                  </a:lnTo>
                  <a:lnTo>
                    <a:pt x="93" y="46"/>
                  </a:lnTo>
                  <a:lnTo>
                    <a:pt x="91" y="54"/>
                  </a:lnTo>
                  <a:lnTo>
                    <a:pt x="88" y="59"/>
                  </a:lnTo>
                  <a:lnTo>
                    <a:pt x="88" y="59"/>
                  </a:lnTo>
                </a:path>
              </a:pathLst>
            </a:custGeom>
            <a:solidFill>
              <a:sysClr val="windowText" lastClr="000000"/>
            </a:solidFill>
            <a:ln w="9525">
              <a:solidFill>
                <a:sysClr val="windowText" lastClr="00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75" name="Freeform 58"/>
            <p:cNvSpPr/>
            <p:nvPr/>
          </p:nvSpPr>
          <p:spPr bwMode="auto">
            <a:xfrm>
              <a:off x="2619375" y="2876550"/>
              <a:ext cx="446088" cy="328613"/>
            </a:xfrm>
            <a:custGeom>
              <a:avLst/>
              <a:gdLst>
                <a:gd name="T0" fmla="*/ 494 w 561"/>
                <a:gd name="T1" fmla="*/ 249 h 413"/>
                <a:gd name="T2" fmla="*/ 482 w 561"/>
                <a:gd name="T3" fmla="*/ 297 h 413"/>
                <a:gd name="T4" fmla="*/ 469 w 561"/>
                <a:gd name="T5" fmla="*/ 333 h 413"/>
                <a:gd name="T6" fmla="*/ 455 w 561"/>
                <a:gd name="T7" fmla="*/ 362 h 413"/>
                <a:gd name="T8" fmla="*/ 432 w 561"/>
                <a:gd name="T9" fmla="*/ 396 h 413"/>
                <a:gd name="T10" fmla="*/ 411 w 561"/>
                <a:gd name="T11" fmla="*/ 413 h 413"/>
                <a:gd name="T12" fmla="*/ 394 w 561"/>
                <a:gd name="T13" fmla="*/ 410 h 413"/>
                <a:gd name="T14" fmla="*/ 390 w 561"/>
                <a:gd name="T15" fmla="*/ 396 h 413"/>
                <a:gd name="T16" fmla="*/ 388 w 561"/>
                <a:gd name="T17" fmla="*/ 373 h 413"/>
                <a:gd name="T18" fmla="*/ 371 w 561"/>
                <a:gd name="T19" fmla="*/ 346 h 413"/>
                <a:gd name="T20" fmla="*/ 348 w 561"/>
                <a:gd name="T21" fmla="*/ 320 h 413"/>
                <a:gd name="T22" fmla="*/ 340 w 561"/>
                <a:gd name="T23" fmla="*/ 302 h 413"/>
                <a:gd name="T24" fmla="*/ 350 w 561"/>
                <a:gd name="T25" fmla="*/ 299 h 413"/>
                <a:gd name="T26" fmla="*/ 367 w 561"/>
                <a:gd name="T27" fmla="*/ 299 h 413"/>
                <a:gd name="T28" fmla="*/ 392 w 561"/>
                <a:gd name="T29" fmla="*/ 304 h 413"/>
                <a:gd name="T30" fmla="*/ 411 w 561"/>
                <a:gd name="T31" fmla="*/ 285 h 413"/>
                <a:gd name="T32" fmla="*/ 425 w 561"/>
                <a:gd name="T33" fmla="*/ 245 h 413"/>
                <a:gd name="T34" fmla="*/ 438 w 561"/>
                <a:gd name="T35" fmla="*/ 186 h 413"/>
                <a:gd name="T36" fmla="*/ 444 w 561"/>
                <a:gd name="T37" fmla="*/ 145 h 413"/>
                <a:gd name="T38" fmla="*/ 448 w 561"/>
                <a:gd name="T39" fmla="*/ 120 h 413"/>
                <a:gd name="T40" fmla="*/ 448 w 561"/>
                <a:gd name="T41" fmla="*/ 103 h 413"/>
                <a:gd name="T42" fmla="*/ 446 w 561"/>
                <a:gd name="T43" fmla="*/ 94 h 413"/>
                <a:gd name="T44" fmla="*/ 425 w 561"/>
                <a:gd name="T45" fmla="*/ 103 h 413"/>
                <a:gd name="T46" fmla="*/ 383 w 561"/>
                <a:gd name="T47" fmla="*/ 128 h 413"/>
                <a:gd name="T48" fmla="*/ 318 w 561"/>
                <a:gd name="T49" fmla="*/ 170 h 413"/>
                <a:gd name="T50" fmla="*/ 231 w 561"/>
                <a:gd name="T51" fmla="*/ 228 h 413"/>
                <a:gd name="T52" fmla="*/ 153 w 561"/>
                <a:gd name="T53" fmla="*/ 279 h 413"/>
                <a:gd name="T54" fmla="*/ 97 w 561"/>
                <a:gd name="T55" fmla="*/ 314 h 413"/>
                <a:gd name="T56" fmla="*/ 63 w 561"/>
                <a:gd name="T57" fmla="*/ 335 h 413"/>
                <a:gd name="T58" fmla="*/ 48 w 561"/>
                <a:gd name="T59" fmla="*/ 339 h 413"/>
                <a:gd name="T60" fmla="*/ 19 w 561"/>
                <a:gd name="T61" fmla="*/ 325 h 413"/>
                <a:gd name="T62" fmla="*/ 2 w 561"/>
                <a:gd name="T63" fmla="*/ 316 h 413"/>
                <a:gd name="T64" fmla="*/ 4 w 561"/>
                <a:gd name="T65" fmla="*/ 306 h 413"/>
                <a:gd name="T66" fmla="*/ 13 w 561"/>
                <a:gd name="T67" fmla="*/ 300 h 413"/>
                <a:gd name="T68" fmla="*/ 32 w 561"/>
                <a:gd name="T69" fmla="*/ 291 h 413"/>
                <a:gd name="T70" fmla="*/ 61 w 561"/>
                <a:gd name="T71" fmla="*/ 276 h 413"/>
                <a:gd name="T72" fmla="*/ 99 w 561"/>
                <a:gd name="T73" fmla="*/ 255 h 413"/>
                <a:gd name="T74" fmla="*/ 197 w 561"/>
                <a:gd name="T75" fmla="*/ 197 h 413"/>
                <a:gd name="T76" fmla="*/ 314 w 561"/>
                <a:gd name="T77" fmla="*/ 126 h 413"/>
                <a:gd name="T78" fmla="*/ 369 w 561"/>
                <a:gd name="T79" fmla="*/ 90 h 413"/>
                <a:gd name="T80" fmla="*/ 411 w 561"/>
                <a:gd name="T81" fmla="*/ 61 h 413"/>
                <a:gd name="T82" fmla="*/ 440 w 561"/>
                <a:gd name="T83" fmla="*/ 38 h 413"/>
                <a:gd name="T84" fmla="*/ 455 w 561"/>
                <a:gd name="T85" fmla="*/ 23 h 413"/>
                <a:gd name="T86" fmla="*/ 471 w 561"/>
                <a:gd name="T87" fmla="*/ 6 h 413"/>
                <a:gd name="T88" fmla="*/ 488 w 561"/>
                <a:gd name="T89" fmla="*/ 0 h 413"/>
                <a:gd name="T90" fmla="*/ 505 w 561"/>
                <a:gd name="T91" fmla="*/ 6 h 413"/>
                <a:gd name="T92" fmla="*/ 534 w 561"/>
                <a:gd name="T93" fmla="*/ 23 h 413"/>
                <a:gd name="T94" fmla="*/ 553 w 561"/>
                <a:gd name="T95" fmla="*/ 48 h 413"/>
                <a:gd name="T96" fmla="*/ 561 w 561"/>
                <a:gd name="T97" fmla="*/ 61 h 413"/>
                <a:gd name="T98" fmla="*/ 557 w 561"/>
                <a:gd name="T99" fmla="*/ 71 h 413"/>
                <a:gd name="T100" fmla="*/ 543 w 561"/>
                <a:gd name="T101" fmla="*/ 80 h 413"/>
                <a:gd name="T102" fmla="*/ 532 w 561"/>
                <a:gd name="T103" fmla="*/ 90 h 413"/>
                <a:gd name="T104" fmla="*/ 522 w 561"/>
                <a:gd name="T105" fmla="*/ 115 h 413"/>
                <a:gd name="T106" fmla="*/ 511 w 561"/>
                <a:gd name="T107" fmla="*/ 153 h 413"/>
                <a:gd name="T108" fmla="*/ 501 w 561"/>
                <a:gd name="T109" fmla="*/ 207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61" h="413">
                  <a:moveTo>
                    <a:pt x="501" y="207"/>
                  </a:moveTo>
                  <a:lnTo>
                    <a:pt x="499" y="222"/>
                  </a:lnTo>
                  <a:lnTo>
                    <a:pt x="496" y="235"/>
                  </a:lnTo>
                  <a:lnTo>
                    <a:pt x="494" y="249"/>
                  </a:lnTo>
                  <a:lnTo>
                    <a:pt x="490" y="262"/>
                  </a:lnTo>
                  <a:lnTo>
                    <a:pt x="488" y="274"/>
                  </a:lnTo>
                  <a:lnTo>
                    <a:pt x="484" y="285"/>
                  </a:lnTo>
                  <a:lnTo>
                    <a:pt x="482" y="297"/>
                  </a:lnTo>
                  <a:lnTo>
                    <a:pt x="478" y="306"/>
                  </a:lnTo>
                  <a:lnTo>
                    <a:pt x="474" y="316"/>
                  </a:lnTo>
                  <a:lnTo>
                    <a:pt x="471" y="325"/>
                  </a:lnTo>
                  <a:lnTo>
                    <a:pt x="469" y="333"/>
                  </a:lnTo>
                  <a:lnTo>
                    <a:pt x="465" y="341"/>
                  </a:lnTo>
                  <a:lnTo>
                    <a:pt x="461" y="348"/>
                  </a:lnTo>
                  <a:lnTo>
                    <a:pt x="457" y="356"/>
                  </a:lnTo>
                  <a:lnTo>
                    <a:pt x="455" y="362"/>
                  </a:lnTo>
                  <a:lnTo>
                    <a:pt x="451" y="367"/>
                  </a:lnTo>
                  <a:lnTo>
                    <a:pt x="444" y="379"/>
                  </a:lnTo>
                  <a:lnTo>
                    <a:pt x="438" y="389"/>
                  </a:lnTo>
                  <a:lnTo>
                    <a:pt x="432" y="396"/>
                  </a:lnTo>
                  <a:lnTo>
                    <a:pt x="427" y="404"/>
                  </a:lnTo>
                  <a:lnTo>
                    <a:pt x="421" y="408"/>
                  </a:lnTo>
                  <a:lnTo>
                    <a:pt x="417" y="412"/>
                  </a:lnTo>
                  <a:lnTo>
                    <a:pt x="411" y="413"/>
                  </a:lnTo>
                  <a:lnTo>
                    <a:pt x="406" y="413"/>
                  </a:lnTo>
                  <a:lnTo>
                    <a:pt x="402" y="413"/>
                  </a:lnTo>
                  <a:lnTo>
                    <a:pt x="398" y="412"/>
                  </a:lnTo>
                  <a:lnTo>
                    <a:pt x="394" y="410"/>
                  </a:lnTo>
                  <a:lnTo>
                    <a:pt x="392" y="408"/>
                  </a:lnTo>
                  <a:lnTo>
                    <a:pt x="390" y="404"/>
                  </a:lnTo>
                  <a:lnTo>
                    <a:pt x="390" y="400"/>
                  </a:lnTo>
                  <a:lnTo>
                    <a:pt x="390" y="396"/>
                  </a:lnTo>
                  <a:lnTo>
                    <a:pt x="392" y="390"/>
                  </a:lnTo>
                  <a:lnTo>
                    <a:pt x="392" y="385"/>
                  </a:lnTo>
                  <a:lnTo>
                    <a:pt x="390" y="379"/>
                  </a:lnTo>
                  <a:lnTo>
                    <a:pt x="388" y="373"/>
                  </a:lnTo>
                  <a:lnTo>
                    <a:pt x="385" y="366"/>
                  </a:lnTo>
                  <a:lnTo>
                    <a:pt x="381" y="360"/>
                  </a:lnTo>
                  <a:lnTo>
                    <a:pt x="377" y="352"/>
                  </a:lnTo>
                  <a:lnTo>
                    <a:pt x="371" y="346"/>
                  </a:lnTo>
                  <a:lnTo>
                    <a:pt x="365" y="339"/>
                  </a:lnTo>
                  <a:lnTo>
                    <a:pt x="358" y="331"/>
                  </a:lnTo>
                  <a:lnTo>
                    <a:pt x="352" y="325"/>
                  </a:lnTo>
                  <a:lnTo>
                    <a:pt x="348" y="320"/>
                  </a:lnTo>
                  <a:lnTo>
                    <a:pt x="344" y="314"/>
                  </a:lnTo>
                  <a:lnTo>
                    <a:pt x="342" y="310"/>
                  </a:lnTo>
                  <a:lnTo>
                    <a:pt x="340" y="306"/>
                  </a:lnTo>
                  <a:lnTo>
                    <a:pt x="340" y="302"/>
                  </a:lnTo>
                  <a:lnTo>
                    <a:pt x="342" y="300"/>
                  </a:lnTo>
                  <a:lnTo>
                    <a:pt x="344" y="299"/>
                  </a:lnTo>
                  <a:lnTo>
                    <a:pt x="346" y="299"/>
                  </a:lnTo>
                  <a:lnTo>
                    <a:pt x="350" y="299"/>
                  </a:lnTo>
                  <a:lnTo>
                    <a:pt x="352" y="297"/>
                  </a:lnTo>
                  <a:lnTo>
                    <a:pt x="358" y="299"/>
                  </a:lnTo>
                  <a:lnTo>
                    <a:pt x="362" y="299"/>
                  </a:lnTo>
                  <a:lnTo>
                    <a:pt x="367" y="299"/>
                  </a:lnTo>
                  <a:lnTo>
                    <a:pt x="373" y="300"/>
                  </a:lnTo>
                  <a:lnTo>
                    <a:pt x="381" y="304"/>
                  </a:lnTo>
                  <a:lnTo>
                    <a:pt x="386" y="304"/>
                  </a:lnTo>
                  <a:lnTo>
                    <a:pt x="392" y="304"/>
                  </a:lnTo>
                  <a:lnTo>
                    <a:pt x="398" y="302"/>
                  </a:lnTo>
                  <a:lnTo>
                    <a:pt x="404" y="299"/>
                  </a:lnTo>
                  <a:lnTo>
                    <a:pt x="407" y="293"/>
                  </a:lnTo>
                  <a:lnTo>
                    <a:pt x="411" y="285"/>
                  </a:lnTo>
                  <a:lnTo>
                    <a:pt x="415" y="278"/>
                  </a:lnTo>
                  <a:lnTo>
                    <a:pt x="419" y="268"/>
                  </a:lnTo>
                  <a:lnTo>
                    <a:pt x="421" y="256"/>
                  </a:lnTo>
                  <a:lnTo>
                    <a:pt x="425" y="245"/>
                  </a:lnTo>
                  <a:lnTo>
                    <a:pt x="429" y="232"/>
                  </a:lnTo>
                  <a:lnTo>
                    <a:pt x="432" y="218"/>
                  </a:lnTo>
                  <a:lnTo>
                    <a:pt x="436" y="203"/>
                  </a:lnTo>
                  <a:lnTo>
                    <a:pt x="438" y="186"/>
                  </a:lnTo>
                  <a:lnTo>
                    <a:pt x="442" y="168"/>
                  </a:lnTo>
                  <a:lnTo>
                    <a:pt x="444" y="161"/>
                  </a:lnTo>
                  <a:lnTo>
                    <a:pt x="444" y="153"/>
                  </a:lnTo>
                  <a:lnTo>
                    <a:pt x="444" y="145"/>
                  </a:lnTo>
                  <a:lnTo>
                    <a:pt x="446" y="138"/>
                  </a:lnTo>
                  <a:lnTo>
                    <a:pt x="446" y="132"/>
                  </a:lnTo>
                  <a:lnTo>
                    <a:pt x="448" y="126"/>
                  </a:lnTo>
                  <a:lnTo>
                    <a:pt x="448" y="120"/>
                  </a:lnTo>
                  <a:lnTo>
                    <a:pt x="448" y="115"/>
                  </a:lnTo>
                  <a:lnTo>
                    <a:pt x="448" y="111"/>
                  </a:lnTo>
                  <a:lnTo>
                    <a:pt x="448" y="107"/>
                  </a:lnTo>
                  <a:lnTo>
                    <a:pt x="448" y="103"/>
                  </a:lnTo>
                  <a:lnTo>
                    <a:pt x="448" y="101"/>
                  </a:lnTo>
                  <a:lnTo>
                    <a:pt x="448" y="96"/>
                  </a:lnTo>
                  <a:lnTo>
                    <a:pt x="448" y="94"/>
                  </a:lnTo>
                  <a:lnTo>
                    <a:pt x="446" y="94"/>
                  </a:lnTo>
                  <a:lnTo>
                    <a:pt x="442" y="94"/>
                  </a:lnTo>
                  <a:lnTo>
                    <a:pt x="438" y="96"/>
                  </a:lnTo>
                  <a:lnTo>
                    <a:pt x="432" y="99"/>
                  </a:lnTo>
                  <a:lnTo>
                    <a:pt x="425" y="103"/>
                  </a:lnTo>
                  <a:lnTo>
                    <a:pt x="417" y="107"/>
                  </a:lnTo>
                  <a:lnTo>
                    <a:pt x="406" y="113"/>
                  </a:lnTo>
                  <a:lnTo>
                    <a:pt x="396" y="120"/>
                  </a:lnTo>
                  <a:lnTo>
                    <a:pt x="383" y="128"/>
                  </a:lnTo>
                  <a:lnTo>
                    <a:pt x="369" y="138"/>
                  </a:lnTo>
                  <a:lnTo>
                    <a:pt x="352" y="147"/>
                  </a:lnTo>
                  <a:lnTo>
                    <a:pt x="337" y="159"/>
                  </a:lnTo>
                  <a:lnTo>
                    <a:pt x="318" y="170"/>
                  </a:lnTo>
                  <a:lnTo>
                    <a:pt x="298" y="184"/>
                  </a:lnTo>
                  <a:lnTo>
                    <a:pt x="277" y="197"/>
                  </a:lnTo>
                  <a:lnTo>
                    <a:pt x="254" y="212"/>
                  </a:lnTo>
                  <a:lnTo>
                    <a:pt x="231" y="228"/>
                  </a:lnTo>
                  <a:lnTo>
                    <a:pt x="210" y="241"/>
                  </a:lnTo>
                  <a:lnTo>
                    <a:pt x="189" y="255"/>
                  </a:lnTo>
                  <a:lnTo>
                    <a:pt x="170" y="268"/>
                  </a:lnTo>
                  <a:lnTo>
                    <a:pt x="153" y="279"/>
                  </a:lnTo>
                  <a:lnTo>
                    <a:pt x="138" y="289"/>
                  </a:lnTo>
                  <a:lnTo>
                    <a:pt x="122" y="299"/>
                  </a:lnTo>
                  <a:lnTo>
                    <a:pt x="109" y="308"/>
                  </a:lnTo>
                  <a:lnTo>
                    <a:pt x="97" y="314"/>
                  </a:lnTo>
                  <a:lnTo>
                    <a:pt x="86" y="322"/>
                  </a:lnTo>
                  <a:lnTo>
                    <a:pt x="78" y="327"/>
                  </a:lnTo>
                  <a:lnTo>
                    <a:pt x="71" y="331"/>
                  </a:lnTo>
                  <a:lnTo>
                    <a:pt x="63" y="335"/>
                  </a:lnTo>
                  <a:lnTo>
                    <a:pt x="59" y="337"/>
                  </a:lnTo>
                  <a:lnTo>
                    <a:pt x="55" y="339"/>
                  </a:lnTo>
                  <a:lnTo>
                    <a:pt x="55" y="339"/>
                  </a:lnTo>
                  <a:lnTo>
                    <a:pt x="48" y="339"/>
                  </a:lnTo>
                  <a:lnTo>
                    <a:pt x="38" y="335"/>
                  </a:lnTo>
                  <a:lnTo>
                    <a:pt x="29" y="331"/>
                  </a:lnTo>
                  <a:lnTo>
                    <a:pt x="23" y="327"/>
                  </a:lnTo>
                  <a:lnTo>
                    <a:pt x="19" y="325"/>
                  </a:lnTo>
                  <a:lnTo>
                    <a:pt x="11" y="323"/>
                  </a:lnTo>
                  <a:lnTo>
                    <a:pt x="8" y="320"/>
                  </a:lnTo>
                  <a:lnTo>
                    <a:pt x="4" y="318"/>
                  </a:lnTo>
                  <a:lnTo>
                    <a:pt x="2" y="316"/>
                  </a:lnTo>
                  <a:lnTo>
                    <a:pt x="0" y="312"/>
                  </a:lnTo>
                  <a:lnTo>
                    <a:pt x="0" y="310"/>
                  </a:lnTo>
                  <a:lnTo>
                    <a:pt x="2" y="308"/>
                  </a:lnTo>
                  <a:lnTo>
                    <a:pt x="4" y="306"/>
                  </a:lnTo>
                  <a:lnTo>
                    <a:pt x="6" y="304"/>
                  </a:lnTo>
                  <a:lnTo>
                    <a:pt x="8" y="304"/>
                  </a:lnTo>
                  <a:lnTo>
                    <a:pt x="9" y="302"/>
                  </a:lnTo>
                  <a:lnTo>
                    <a:pt x="13" y="300"/>
                  </a:lnTo>
                  <a:lnTo>
                    <a:pt x="17" y="299"/>
                  </a:lnTo>
                  <a:lnTo>
                    <a:pt x="21" y="297"/>
                  </a:lnTo>
                  <a:lnTo>
                    <a:pt x="27" y="293"/>
                  </a:lnTo>
                  <a:lnTo>
                    <a:pt x="32" y="291"/>
                  </a:lnTo>
                  <a:lnTo>
                    <a:pt x="38" y="287"/>
                  </a:lnTo>
                  <a:lnTo>
                    <a:pt x="46" y="283"/>
                  </a:lnTo>
                  <a:lnTo>
                    <a:pt x="53" y="279"/>
                  </a:lnTo>
                  <a:lnTo>
                    <a:pt x="61" y="276"/>
                  </a:lnTo>
                  <a:lnTo>
                    <a:pt x="71" y="270"/>
                  </a:lnTo>
                  <a:lnTo>
                    <a:pt x="80" y="266"/>
                  </a:lnTo>
                  <a:lnTo>
                    <a:pt x="90" y="260"/>
                  </a:lnTo>
                  <a:lnTo>
                    <a:pt x="99" y="255"/>
                  </a:lnTo>
                  <a:lnTo>
                    <a:pt x="122" y="241"/>
                  </a:lnTo>
                  <a:lnTo>
                    <a:pt x="147" y="228"/>
                  </a:lnTo>
                  <a:lnTo>
                    <a:pt x="172" y="212"/>
                  </a:lnTo>
                  <a:lnTo>
                    <a:pt x="197" y="197"/>
                  </a:lnTo>
                  <a:lnTo>
                    <a:pt x="224" y="182"/>
                  </a:lnTo>
                  <a:lnTo>
                    <a:pt x="252" y="165"/>
                  </a:lnTo>
                  <a:lnTo>
                    <a:pt x="283" y="145"/>
                  </a:lnTo>
                  <a:lnTo>
                    <a:pt x="314" y="126"/>
                  </a:lnTo>
                  <a:lnTo>
                    <a:pt x="329" y="117"/>
                  </a:lnTo>
                  <a:lnTo>
                    <a:pt x="344" y="107"/>
                  </a:lnTo>
                  <a:lnTo>
                    <a:pt x="356" y="99"/>
                  </a:lnTo>
                  <a:lnTo>
                    <a:pt x="369" y="90"/>
                  </a:lnTo>
                  <a:lnTo>
                    <a:pt x="381" y="82"/>
                  </a:lnTo>
                  <a:lnTo>
                    <a:pt x="392" y="75"/>
                  </a:lnTo>
                  <a:lnTo>
                    <a:pt x="402" y="67"/>
                  </a:lnTo>
                  <a:lnTo>
                    <a:pt x="411" y="61"/>
                  </a:lnTo>
                  <a:lnTo>
                    <a:pt x="419" y="53"/>
                  </a:lnTo>
                  <a:lnTo>
                    <a:pt x="427" y="48"/>
                  </a:lnTo>
                  <a:lnTo>
                    <a:pt x="434" y="42"/>
                  </a:lnTo>
                  <a:lnTo>
                    <a:pt x="440" y="38"/>
                  </a:lnTo>
                  <a:lnTo>
                    <a:pt x="444" y="32"/>
                  </a:lnTo>
                  <a:lnTo>
                    <a:pt x="450" y="29"/>
                  </a:lnTo>
                  <a:lnTo>
                    <a:pt x="453" y="27"/>
                  </a:lnTo>
                  <a:lnTo>
                    <a:pt x="455" y="23"/>
                  </a:lnTo>
                  <a:lnTo>
                    <a:pt x="459" y="17"/>
                  </a:lnTo>
                  <a:lnTo>
                    <a:pt x="463" y="13"/>
                  </a:lnTo>
                  <a:lnTo>
                    <a:pt x="467" y="9"/>
                  </a:lnTo>
                  <a:lnTo>
                    <a:pt x="471" y="6"/>
                  </a:lnTo>
                  <a:lnTo>
                    <a:pt x="474" y="4"/>
                  </a:lnTo>
                  <a:lnTo>
                    <a:pt x="478" y="2"/>
                  </a:lnTo>
                  <a:lnTo>
                    <a:pt x="482" y="0"/>
                  </a:lnTo>
                  <a:lnTo>
                    <a:pt x="488" y="0"/>
                  </a:lnTo>
                  <a:lnTo>
                    <a:pt x="492" y="0"/>
                  </a:lnTo>
                  <a:lnTo>
                    <a:pt x="496" y="2"/>
                  </a:lnTo>
                  <a:lnTo>
                    <a:pt x="499" y="4"/>
                  </a:lnTo>
                  <a:lnTo>
                    <a:pt x="505" y="6"/>
                  </a:lnTo>
                  <a:lnTo>
                    <a:pt x="511" y="9"/>
                  </a:lnTo>
                  <a:lnTo>
                    <a:pt x="518" y="13"/>
                  </a:lnTo>
                  <a:lnTo>
                    <a:pt x="526" y="17"/>
                  </a:lnTo>
                  <a:lnTo>
                    <a:pt x="534" y="23"/>
                  </a:lnTo>
                  <a:lnTo>
                    <a:pt x="540" y="31"/>
                  </a:lnTo>
                  <a:lnTo>
                    <a:pt x="545" y="36"/>
                  </a:lnTo>
                  <a:lnTo>
                    <a:pt x="549" y="42"/>
                  </a:lnTo>
                  <a:lnTo>
                    <a:pt x="553" y="48"/>
                  </a:lnTo>
                  <a:lnTo>
                    <a:pt x="557" y="52"/>
                  </a:lnTo>
                  <a:lnTo>
                    <a:pt x="559" y="55"/>
                  </a:lnTo>
                  <a:lnTo>
                    <a:pt x="561" y="59"/>
                  </a:lnTo>
                  <a:lnTo>
                    <a:pt x="561" y="61"/>
                  </a:lnTo>
                  <a:lnTo>
                    <a:pt x="561" y="63"/>
                  </a:lnTo>
                  <a:lnTo>
                    <a:pt x="561" y="65"/>
                  </a:lnTo>
                  <a:lnTo>
                    <a:pt x="559" y="67"/>
                  </a:lnTo>
                  <a:lnTo>
                    <a:pt x="557" y="71"/>
                  </a:lnTo>
                  <a:lnTo>
                    <a:pt x="555" y="73"/>
                  </a:lnTo>
                  <a:lnTo>
                    <a:pt x="551" y="75"/>
                  </a:lnTo>
                  <a:lnTo>
                    <a:pt x="547" y="78"/>
                  </a:lnTo>
                  <a:lnTo>
                    <a:pt x="543" y="80"/>
                  </a:lnTo>
                  <a:lnTo>
                    <a:pt x="540" y="80"/>
                  </a:lnTo>
                  <a:lnTo>
                    <a:pt x="538" y="82"/>
                  </a:lnTo>
                  <a:lnTo>
                    <a:pt x="536" y="86"/>
                  </a:lnTo>
                  <a:lnTo>
                    <a:pt x="532" y="90"/>
                  </a:lnTo>
                  <a:lnTo>
                    <a:pt x="530" y="96"/>
                  </a:lnTo>
                  <a:lnTo>
                    <a:pt x="526" y="101"/>
                  </a:lnTo>
                  <a:lnTo>
                    <a:pt x="524" y="107"/>
                  </a:lnTo>
                  <a:lnTo>
                    <a:pt x="522" y="115"/>
                  </a:lnTo>
                  <a:lnTo>
                    <a:pt x="518" y="122"/>
                  </a:lnTo>
                  <a:lnTo>
                    <a:pt x="517" y="132"/>
                  </a:lnTo>
                  <a:lnTo>
                    <a:pt x="515" y="143"/>
                  </a:lnTo>
                  <a:lnTo>
                    <a:pt x="511" y="153"/>
                  </a:lnTo>
                  <a:lnTo>
                    <a:pt x="509" y="166"/>
                  </a:lnTo>
                  <a:lnTo>
                    <a:pt x="507" y="178"/>
                  </a:lnTo>
                  <a:lnTo>
                    <a:pt x="503" y="191"/>
                  </a:lnTo>
                  <a:lnTo>
                    <a:pt x="501" y="207"/>
                  </a:lnTo>
                  <a:lnTo>
                    <a:pt x="501" y="207"/>
                  </a:lnTo>
                </a:path>
              </a:pathLst>
            </a:custGeom>
            <a:solidFill>
              <a:sysClr val="windowText" lastClr="000000"/>
            </a:solidFill>
            <a:ln w="9525">
              <a:solidFill>
                <a:sysClr val="windowText" lastClr="00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76" name="Freeform 59"/>
            <p:cNvSpPr/>
            <p:nvPr/>
          </p:nvSpPr>
          <p:spPr bwMode="auto">
            <a:xfrm>
              <a:off x="2705100" y="2890838"/>
              <a:ext cx="468313" cy="501650"/>
            </a:xfrm>
            <a:custGeom>
              <a:avLst/>
              <a:gdLst>
                <a:gd name="T0" fmla="*/ 75 w 589"/>
                <a:gd name="T1" fmla="*/ 383 h 632"/>
                <a:gd name="T2" fmla="*/ 82 w 589"/>
                <a:gd name="T3" fmla="*/ 452 h 632"/>
                <a:gd name="T4" fmla="*/ 94 w 589"/>
                <a:gd name="T5" fmla="*/ 500 h 632"/>
                <a:gd name="T6" fmla="*/ 107 w 589"/>
                <a:gd name="T7" fmla="*/ 527 h 632"/>
                <a:gd name="T8" fmla="*/ 144 w 589"/>
                <a:gd name="T9" fmla="*/ 546 h 632"/>
                <a:gd name="T10" fmla="*/ 199 w 589"/>
                <a:gd name="T11" fmla="*/ 559 h 632"/>
                <a:gd name="T12" fmla="*/ 318 w 589"/>
                <a:gd name="T13" fmla="*/ 565 h 632"/>
                <a:gd name="T14" fmla="*/ 392 w 589"/>
                <a:gd name="T15" fmla="*/ 553 h 632"/>
                <a:gd name="T16" fmla="*/ 463 w 589"/>
                <a:gd name="T17" fmla="*/ 527 h 632"/>
                <a:gd name="T18" fmla="*/ 482 w 589"/>
                <a:gd name="T19" fmla="*/ 509 h 632"/>
                <a:gd name="T20" fmla="*/ 498 w 589"/>
                <a:gd name="T21" fmla="*/ 483 h 632"/>
                <a:gd name="T22" fmla="*/ 509 w 589"/>
                <a:gd name="T23" fmla="*/ 448 h 632"/>
                <a:gd name="T24" fmla="*/ 521 w 589"/>
                <a:gd name="T25" fmla="*/ 404 h 632"/>
                <a:gd name="T26" fmla="*/ 528 w 589"/>
                <a:gd name="T27" fmla="*/ 368 h 632"/>
                <a:gd name="T28" fmla="*/ 536 w 589"/>
                <a:gd name="T29" fmla="*/ 343 h 632"/>
                <a:gd name="T30" fmla="*/ 542 w 589"/>
                <a:gd name="T31" fmla="*/ 329 h 632"/>
                <a:gd name="T32" fmla="*/ 545 w 589"/>
                <a:gd name="T33" fmla="*/ 328 h 632"/>
                <a:gd name="T34" fmla="*/ 551 w 589"/>
                <a:gd name="T35" fmla="*/ 335 h 632"/>
                <a:gd name="T36" fmla="*/ 555 w 589"/>
                <a:gd name="T37" fmla="*/ 354 h 632"/>
                <a:gd name="T38" fmla="*/ 561 w 589"/>
                <a:gd name="T39" fmla="*/ 385 h 632"/>
                <a:gd name="T40" fmla="*/ 565 w 589"/>
                <a:gd name="T41" fmla="*/ 427 h 632"/>
                <a:gd name="T42" fmla="*/ 568 w 589"/>
                <a:gd name="T43" fmla="*/ 465 h 632"/>
                <a:gd name="T44" fmla="*/ 572 w 589"/>
                <a:gd name="T45" fmla="*/ 494 h 632"/>
                <a:gd name="T46" fmla="*/ 580 w 589"/>
                <a:gd name="T47" fmla="*/ 515 h 632"/>
                <a:gd name="T48" fmla="*/ 589 w 589"/>
                <a:gd name="T49" fmla="*/ 536 h 632"/>
                <a:gd name="T50" fmla="*/ 576 w 589"/>
                <a:gd name="T51" fmla="*/ 559 h 632"/>
                <a:gd name="T52" fmla="*/ 517 w 589"/>
                <a:gd name="T53" fmla="*/ 594 h 632"/>
                <a:gd name="T54" fmla="*/ 459 w 589"/>
                <a:gd name="T55" fmla="*/ 619 h 632"/>
                <a:gd name="T56" fmla="*/ 427 w 589"/>
                <a:gd name="T57" fmla="*/ 626 h 632"/>
                <a:gd name="T58" fmla="*/ 343 w 589"/>
                <a:gd name="T59" fmla="*/ 632 h 632"/>
                <a:gd name="T60" fmla="*/ 247 w 589"/>
                <a:gd name="T61" fmla="*/ 630 h 632"/>
                <a:gd name="T62" fmla="*/ 172 w 589"/>
                <a:gd name="T63" fmla="*/ 622 h 632"/>
                <a:gd name="T64" fmla="*/ 119 w 589"/>
                <a:gd name="T65" fmla="*/ 607 h 632"/>
                <a:gd name="T66" fmla="*/ 75 w 589"/>
                <a:gd name="T67" fmla="*/ 580 h 632"/>
                <a:gd name="T68" fmla="*/ 54 w 589"/>
                <a:gd name="T69" fmla="*/ 552 h 632"/>
                <a:gd name="T70" fmla="*/ 42 w 589"/>
                <a:gd name="T71" fmla="*/ 508 h 632"/>
                <a:gd name="T72" fmla="*/ 34 w 589"/>
                <a:gd name="T73" fmla="*/ 442 h 632"/>
                <a:gd name="T74" fmla="*/ 31 w 589"/>
                <a:gd name="T75" fmla="*/ 356 h 632"/>
                <a:gd name="T76" fmla="*/ 27 w 589"/>
                <a:gd name="T77" fmla="*/ 261 h 632"/>
                <a:gd name="T78" fmla="*/ 25 w 589"/>
                <a:gd name="T79" fmla="*/ 184 h 632"/>
                <a:gd name="T80" fmla="*/ 23 w 589"/>
                <a:gd name="T81" fmla="*/ 128 h 632"/>
                <a:gd name="T82" fmla="*/ 21 w 589"/>
                <a:gd name="T83" fmla="*/ 92 h 632"/>
                <a:gd name="T84" fmla="*/ 15 w 589"/>
                <a:gd name="T85" fmla="*/ 58 h 632"/>
                <a:gd name="T86" fmla="*/ 8 w 589"/>
                <a:gd name="T87" fmla="*/ 31 h 632"/>
                <a:gd name="T88" fmla="*/ 0 w 589"/>
                <a:gd name="T89" fmla="*/ 14 h 632"/>
                <a:gd name="T90" fmla="*/ 0 w 589"/>
                <a:gd name="T91" fmla="*/ 4 h 632"/>
                <a:gd name="T92" fmla="*/ 13 w 589"/>
                <a:gd name="T93" fmla="*/ 0 h 632"/>
                <a:gd name="T94" fmla="*/ 40 w 589"/>
                <a:gd name="T95" fmla="*/ 8 h 632"/>
                <a:gd name="T96" fmla="*/ 69 w 589"/>
                <a:gd name="T97" fmla="*/ 25 h 632"/>
                <a:gd name="T98" fmla="*/ 82 w 589"/>
                <a:gd name="T99" fmla="*/ 36 h 632"/>
                <a:gd name="T100" fmla="*/ 86 w 589"/>
                <a:gd name="T101" fmla="*/ 52 h 632"/>
                <a:gd name="T102" fmla="*/ 82 w 589"/>
                <a:gd name="T103" fmla="*/ 79 h 632"/>
                <a:gd name="T104" fmla="*/ 77 w 589"/>
                <a:gd name="T105" fmla="*/ 105 h 632"/>
                <a:gd name="T106" fmla="*/ 75 w 589"/>
                <a:gd name="T107" fmla="*/ 149 h 632"/>
                <a:gd name="T108" fmla="*/ 73 w 589"/>
                <a:gd name="T109" fmla="*/ 213 h 632"/>
                <a:gd name="T110" fmla="*/ 71 w 589"/>
                <a:gd name="T111" fmla="*/ 293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89" h="632">
                  <a:moveTo>
                    <a:pt x="71" y="318"/>
                  </a:moveTo>
                  <a:lnTo>
                    <a:pt x="71" y="341"/>
                  </a:lnTo>
                  <a:lnTo>
                    <a:pt x="73" y="362"/>
                  </a:lnTo>
                  <a:lnTo>
                    <a:pt x="75" y="383"/>
                  </a:lnTo>
                  <a:lnTo>
                    <a:pt x="77" y="402"/>
                  </a:lnTo>
                  <a:lnTo>
                    <a:pt x="78" y="419"/>
                  </a:lnTo>
                  <a:lnTo>
                    <a:pt x="80" y="437"/>
                  </a:lnTo>
                  <a:lnTo>
                    <a:pt x="82" y="452"/>
                  </a:lnTo>
                  <a:lnTo>
                    <a:pt x="84" y="465"/>
                  </a:lnTo>
                  <a:lnTo>
                    <a:pt x="86" y="479"/>
                  </a:lnTo>
                  <a:lnTo>
                    <a:pt x="90" y="488"/>
                  </a:lnTo>
                  <a:lnTo>
                    <a:pt x="94" y="500"/>
                  </a:lnTo>
                  <a:lnTo>
                    <a:pt x="96" y="508"/>
                  </a:lnTo>
                  <a:lnTo>
                    <a:pt x="100" y="515"/>
                  </a:lnTo>
                  <a:lnTo>
                    <a:pt x="103" y="521"/>
                  </a:lnTo>
                  <a:lnTo>
                    <a:pt x="107" y="527"/>
                  </a:lnTo>
                  <a:lnTo>
                    <a:pt x="111" y="529"/>
                  </a:lnTo>
                  <a:lnTo>
                    <a:pt x="121" y="536"/>
                  </a:lnTo>
                  <a:lnTo>
                    <a:pt x="132" y="542"/>
                  </a:lnTo>
                  <a:lnTo>
                    <a:pt x="144" y="546"/>
                  </a:lnTo>
                  <a:lnTo>
                    <a:pt x="155" y="552"/>
                  </a:lnTo>
                  <a:lnTo>
                    <a:pt x="168" y="555"/>
                  </a:lnTo>
                  <a:lnTo>
                    <a:pt x="184" y="557"/>
                  </a:lnTo>
                  <a:lnTo>
                    <a:pt x="199" y="559"/>
                  </a:lnTo>
                  <a:lnTo>
                    <a:pt x="216" y="563"/>
                  </a:lnTo>
                  <a:lnTo>
                    <a:pt x="251" y="565"/>
                  </a:lnTo>
                  <a:lnTo>
                    <a:pt x="285" y="565"/>
                  </a:lnTo>
                  <a:lnTo>
                    <a:pt x="318" y="565"/>
                  </a:lnTo>
                  <a:lnTo>
                    <a:pt x="348" y="563"/>
                  </a:lnTo>
                  <a:lnTo>
                    <a:pt x="364" y="559"/>
                  </a:lnTo>
                  <a:lnTo>
                    <a:pt x="379" y="557"/>
                  </a:lnTo>
                  <a:lnTo>
                    <a:pt x="392" y="553"/>
                  </a:lnTo>
                  <a:lnTo>
                    <a:pt x="408" y="550"/>
                  </a:lnTo>
                  <a:lnTo>
                    <a:pt x="434" y="540"/>
                  </a:lnTo>
                  <a:lnTo>
                    <a:pt x="457" y="529"/>
                  </a:lnTo>
                  <a:lnTo>
                    <a:pt x="463" y="527"/>
                  </a:lnTo>
                  <a:lnTo>
                    <a:pt x="469" y="523"/>
                  </a:lnTo>
                  <a:lnTo>
                    <a:pt x="473" y="519"/>
                  </a:lnTo>
                  <a:lnTo>
                    <a:pt x="477" y="513"/>
                  </a:lnTo>
                  <a:lnTo>
                    <a:pt x="482" y="509"/>
                  </a:lnTo>
                  <a:lnTo>
                    <a:pt x="486" y="504"/>
                  </a:lnTo>
                  <a:lnTo>
                    <a:pt x="490" y="496"/>
                  </a:lnTo>
                  <a:lnTo>
                    <a:pt x="494" y="490"/>
                  </a:lnTo>
                  <a:lnTo>
                    <a:pt x="498" y="483"/>
                  </a:lnTo>
                  <a:lnTo>
                    <a:pt x="500" y="475"/>
                  </a:lnTo>
                  <a:lnTo>
                    <a:pt x="503" y="467"/>
                  </a:lnTo>
                  <a:lnTo>
                    <a:pt x="507" y="458"/>
                  </a:lnTo>
                  <a:lnTo>
                    <a:pt x="509" y="448"/>
                  </a:lnTo>
                  <a:lnTo>
                    <a:pt x="513" y="439"/>
                  </a:lnTo>
                  <a:lnTo>
                    <a:pt x="515" y="427"/>
                  </a:lnTo>
                  <a:lnTo>
                    <a:pt x="517" y="416"/>
                  </a:lnTo>
                  <a:lnTo>
                    <a:pt x="521" y="404"/>
                  </a:lnTo>
                  <a:lnTo>
                    <a:pt x="522" y="395"/>
                  </a:lnTo>
                  <a:lnTo>
                    <a:pt x="524" y="385"/>
                  </a:lnTo>
                  <a:lnTo>
                    <a:pt x="526" y="375"/>
                  </a:lnTo>
                  <a:lnTo>
                    <a:pt x="528" y="368"/>
                  </a:lnTo>
                  <a:lnTo>
                    <a:pt x="530" y="360"/>
                  </a:lnTo>
                  <a:lnTo>
                    <a:pt x="532" y="354"/>
                  </a:lnTo>
                  <a:lnTo>
                    <a:pt x="534" y="349"/>
                  </a:lnTo>
                  <a:lnTo>
                    <a:pt x="536" y="343"/>
                  </a:lnTo>
                  <a:lnTo>
                    <a:pt x="538" y="339"/>
                  </a:lnTo>
                  <a:lnTo>
                    <a:pt x="540" y="335"/>
                  </a:lnTo>
                  <a:lnTo>
                    <a:pt x="540" y="331"/>
                  </a:lnTo>
                  <a:lnTo>
                    <a:pt x="542" y="329"/>
                  </a:lnTo>
                  <a:lnTo>
                    <a:pt x="544" y="328"/>
                  </a:lnTo>
                  <a:lnTo>
                    <a:pt x="544" y="328"/>
                  </a:lnTo>
                  <a:lnTo>
                    <a:pt x="545" y="326"/>
                  </a:lnTo>
                  <a:lnTo>
                    <a:pt x="545" y="328"/>
                  </a:lnTo>
                  <a:lnTo>
                    <a:pt x="547" y="328"/>
                  </a:lnTo>
                  <a:lnTo>
                    <a:pt x="547" y="329"/>
                  </a:lnTo>
                  <a:lnTo>
                    <a:pt x="549" y="331"/>
                  </a:lnTo>
                  <a:lnTo>
                    <a:pt x="551" y="335"/>
                  </a:lnTo>
                  <a:lnTo>
                    <a:pt x="551" y="339"/>
                  </a:lnTo>
                  <a:lnTo>
                    <a:pt x="553" y="343"/>
                  </a:lnTo>
                  <a:lnTo>
                    <a:pt x="555" y="349"/>
                  </a:lnTo>
                  <a:lnTo>
                    <a:pt x="555" y="354"/>
                  </a:lnTo>
                  <a:lnTo>
                    <a:pt x="557" y="360"/>
                  </a:lnTo>
                  <a:lnTo>
                    <a:pt x="557" y="368"/>
                  </a:lnTo>
                  <a:lnTo>
                    <a:pt x="559" y="375"/>
                  </a:lnTo>
                  <a:lnTo>
                    <a:pt x="561" y="385"/>
                  </a:lnTo>
                  <a:lnTo>
                    <a:pt x="561" y="395"/>
                  </a:lnTo>
                  <a:lnTo>
                    <a:pt x="563" y="404"/>
                  </a:lnTo>
                  <a:lnTo>
                    <a:pt x="563" y="416"/>
                  </a:lnTo>
                  <a:lnTo>
                    <a:pt x="565" y="427"/>
                  </a:lnTo>
                  <a:lnTo>
                    <a:pt x="565" y="437"/>
                  </a:lnTo>
                  <a:lnTo>
                    <a:pt x="566" y="448"/>
                  </a:lnTo>
                  <a:lnTo>
                    <a:pt x="566" y="456"/>
                  </a:lnTo>
                  <a:lnTo>
                    <a:pt x="568" y="465"/>
                  </a:lnTo>
                  <a:lnTo>
                    <a:pt x="568" y="473"/>
                  </a:lnTo>
                  <a:lnTo>
                    <a:pt x="570" y="481"/>
                  </a:lnTo>
                  <a:lnTo>
                    <a:pt x="570" y="488"/>
                  </a:lnTo>
                  <a:lnTo>
                    <a:pt x="572" y="494"/>
                  </a:lnTo>
                  <a:lnTo>
                    <a:pt x="574" y="500"/>
                  </a:lnTo>
                  <a:lnTo>
                    <a:pt x="576" y="506"/>
                  </a:lnTo>
                  <a:lnTo>
                    <a:pt x="578" y="509"/>
                  </a:lnTo>
                  <a:lnTo>
                    <a:pt x="580" y="515"/>
                  </a:lnTo>
                  <a:lnTo>
                    <a:pt x="582" y="519"/>
                  </a:lnTo>
                  <a:lnTo>
                    <a:pt x="586" y="525"/>
                  </a:lnTo>
                  <a:lnTo>
                    <a:pt x="589" y="530"/>
                  </a:lnTo>
                  <a:lnTo>
                    <a:pt x="589" y="536"/>
                  </a:lnTo>
                  <a:lnTo>
                    <a:pt x="588" y="542"/>
                  </a:lnTo>
                  <a:lnTo>
                    <a:pt x="586" y="548"/>
                  </a:lnTo>
                  <a:lnTo>
                    <a:pt x="582" y="553"/>
                  </a:lnTo>
                  <a:lnTo>
                    <a:pt x="576" y="559"/>
                  </a:lnTo>
                  <a:lnTo>
                    <a:pt x="568" y="567"/>
                  </a:lnTo>
                  <a:lnTo>
                    <a:pt x="559" y="571"/>
                  </a:lnTo>
                  <a:lnTo>
                    <a:pt x="538" y="582"/>
                  </a:lnTo>
                  <a:lnTo>
                    <a:pt x="517" y="594"/>
                  </a:lnTo>
                  <a:lnTo>
                    <a:pt x="496" y="603"/>
                  </a:lnTo>
                  <a:lnTo>
                    <a:pt x="473" y="615"/>
                  </a:lnTo>
                  <a:lnTo>
                    <a:pt x="465" y="617"/>
                  </a:lnTo>
                  <a:lnTo>
                    <a:pt x="459" y="619"/>
                  </a:lnTo>
                  <a:lnTo>
                    <a:pt x="452" y="620"/>
                  </a:lnTo>
                  <a:lnTo>
                    <a:pt x="444" y="622"/>
                  </a:lnTo>
                  <a:lnTo>
                    <a:pt x="436" y="624"/>
                  </a:lnTo>
                  <a:lnTo>
                    <a:pt x="427" y="626"/>
                  </a:lnTo>
                  <a:lnTo>
                    <a:pt x="408" y="628"/>
                  </a:lnTo>
                  <a:lnTo>
                    <a:pt x="389" y="630"/>
                  </a:lnTo>
                  <a:lnTo>
                    <a:pt x="366" y="632"/>
                  </a:lnTo>
                  <a:lnTo>
                    <a:pt x="343" y="632"/>
                  </a:lnTo>
                  <a:lnTo>
                    <a:pt x="318" y="632"/>
                  </a:lnTo>
                  <a:lnTo>
                    <a:pt x="293" y="632"/>
                  </a:lnTo>
                  <a:lnTo>
                    <a:pt x="268" y="632"/>
                  </a:lnTo>
                  <a:lnTo>
                    <a:pt x="247" y="630"/>
                  </a:lnTo>
                  <a:lnTo>
                    <a:pt x="226" y="630"/>
                  </a:lnTo>
                  <a:lnTo>
                    <a:pt x="207" y="628"/>
                  </a:lnTo>
                  <a:lnTo>
                    <a:pt x="188" y="624"/>
                  </a:lnTo>
                  <a:lnTo>
                    <a:pt x="172" y="622"/>
                  </a:lnTo>
                  <a:lnTo>
                    <a:pt x="157" y="619"/>
                  </a:lnTo>
                  <a:lnTo>
                    <a:pt x="144" y="617"/>
                  </a:lnTo>
                  <a:lnTo>
                    <a:pt x="130" y="613"/>
                  </a:lnTo>
                  <a:lnTo>
                    <a:pt x="119" y="607"/>
                  </a:lnTo>
                  <a:lnTo>
                    <a:pt x="107" y="601"/>
                  </a:lnTo>
                  <a:lnTo>
                    <a:pt x="96" y="596"/>
                  </a:lnTo>
                  <a:lnTo>
                    <a:pt x="84" y="588"/>
                  </a:lnTo>
                  <a:lnTo>
                    <a:pt x="75" y="580"/>
                  </a:lnTo>
                  <a:lnTo>
                    <a:pt x="67" y="571"/>
                  </a:lnTo>
                  <a:lnTo>
                    <a:pt x="61" y="567"/>
                  </a:lnTo>
                  <a:lnTo>
                    <a:pt x="57" y="559"/>
                  </a:lnTo>
                  <a:lnTo>
                    <a:pt x="54" y="552"/>
                  </a:lnTo>
                  <a:lnTo>
                    <a:pt x="52" y="544"/>
                  </a:lnTo>
                  <a:lnTo>
                    <a:pt x="48" y="532"/>
                  </a:lnTo>
                  <a:lnTo>
                    <a:pt x="44" y="521"/>
                  </a:lnTo>
                  <a:lnTo>
                    <a:pt x="42" y="508"/>
                  </a:lnTo>
                  <a:lnTo>
                    <a:pt x="40" y="494"/>
                  </a:lnTo>
                  <a:lnTo>
                    <a:pt x="36" y="479"/>
                  </a:lnTo>
                  <a:lnTo>
                    <a:pt x="34" y="462"/>
                  </a:lnTo>
                  <a:lnTo>
                    <a:pt x="34" y="442"/>
                  </a:lnTo>
                  <a:lnTo>
                    <a:pt x="33" y="423"/>
                  </a:lnTo>
                  <a:lnTo>
                    <a:pt x="31" y="402"/>
                  </a:lnTo>
                  <a:lnTo>
                    <a:pt x="31" y="379"/>
                  </a:lnTo>
                  <a:lnTo>
                    <a:pt x="31" y="356"/>
                  </a:lnTo>
                  <a:lnTo>
                    <a:pt x="29" y="331"/>
                  </a:lnTo>
                  <a:lnTo>
                    <a:pt x="29" y="306"/>
                  </a:lnTo>
                  <a:lnTo>
                    <a:pt x="29" y="282"/>
                  </a:lnTo>
                  <a:lnTo>
                    <a:pt x="27" y="261"/>
                  </a:lnTo>
                  <a:lnTo>
                    <a:pt x="27" y="239"/>
                  </a:lnTo>
                  <a:lnTo>
                    <a:pt x="27" y="220"/>
                  </a:lnTo>
                  <a:lnTo>
                    <a:pt x="27" y="201"/>
                  </a:lnTo>
                  <a:lnTo>
                    <a:pt x="25" y="184"/>
                  </a:lnTo>
                  <a:lnTo>
                    <a:pt x="25" y="169"/>
                  </a:lnTo>
                  <a:lnTo>
                    <a:pt x="25" y="153"/>
                  </a:lnTo>
                  <a:lnTo>
                    <a:pt x="25" y="140"/>
                  </a:lnTo>
                  <a:lnTo>
                    <a:pt x="23" y="128"/>
                  </a:lnTo>
                  <a:lnTo>
                    <a:pt x="23" y="117"/>
                  </a:lnTo>
                  <a:lnTo>
                    <a:pt x="23" y="107"/>
                  </a:lnTo>
                  <a:lnTo>
                    <a:pt x="23" y="100"/>
                  </a:lnTo>
                  <a:lnTo>
                    <a:pt x="21" y="92"/>
                  </a:lnTo>
                  <a:lnTo>
                    <a:pt x="21" y="86"/>
                  </a:lnTo>
                  <a:lnTo>
                    <a:pt x="19" y="77"/>
                  </a:lnTo>
                  <a:lnTo>
                    <a:pt x="17" y="67"/>
                  </a:lnTo>
                  <a:lnTo>
                    <a:pt x="15" y="58"/>
                  </a:lnTo>
                  <a:lnTo>
                    <a:pt x="13" y="50"/>
                  </a:lnTo>
                  <a:lnTo>
                    <a:pt x="12" y="42"/>
                  </a:lnTo>
                  <a:lnTo>
                    <a:pt x="10" y="36"/>
                  </a:lnTo>
                  <a:lnTo>
                    <a:pt x="8" y="31"/>
                  </a:lnTo>
                  <a:lnTo>
                    <a:pt x="8" y="25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5" y="2"/>
                  </a:lnTo>
                  <a:lnTo>
                    <a:pt x="33" y="4"/>
                  </a:lnTo>
                  <a:lnTo>
                    <a:pt x="40" y="8"/>
                  </a:lnTo>
                  <a:lnTo>
                    <a:pt x="48" y="10"/>
                  </a:lnTo>
                  <a:lnTo>
                    <a:pt x="56" y="15"/>
                  </a:lnTo>
                  <a:lnTo>
                    <a:pt x="63" y="21"/>
                  </a:lnTo>
                  <a:lnTo>
                    <a:pt x="69" y="25"/>
                  </a:lnTo>
                  <a:lnTo>
                    <a:pt x="73" y="29"/>
                  </a:lnTo>
                  <a:lnTo>
                    <a:pt x="77" y="31"/>
                  </a:lnTo>
                  <a:lnTo>
                    <a:pt x="80" y="35"/>
                  </a:lnTo>
                  <a:lnTo>
                    <a:pt x="82" y="36"/>
                  </a:lnTo>
                  <a:lnTo>
                    <a:pt x="84" y="38"/>
                  </a:lnTo>
                  <a:lnTo>
                    <a:pt x="86" y="42"/>
                  </a:lnTo>
                  <a:lnTo>
                    <a:pt x="86" y="46"/>
                  </a:lnTo>
                  <a:lnTo>
                    <a:pt x="86" y="52"/>
                  </a:lnTo>
                  <a:lnTo>
                    <a:pt x="86" y="58"/>
                  </a:lnTo>
                  <a:lnTo>
                    <a:pt x="84" y="63"/>
                  </a:lnTo>
                  <a:lnTo>
                    <a:pt x="82" y="71"/>
                  </a:lnTo>
                  <a:lnTo>
                    <a:pt x="82" y="79"/>
                  </a:lnTo>
                  <a:lnTo>
                    <a:pt x="80" y="86"/>
                  </a:lnTo>
                  <a:lnTo>
                    <a:pt x="78" y="92"/>
                  </a:lnTo>
                  <a:lnTo>
                    <a:pt x="78" y="98"/>
                  </a:lnTo>
                  <a:lnTo>
                    <a:pt x="77" y="105"/>
                  </a:lnTo>
                  <a:lnTo>
                    <a:pt x="77" y="115"/>
                  </a:lnTo>
                  <a:lnTo>
                    <a:pt x="77" y="125"/>
                  </a:lnTo>
                  <a:lnTo>
                    <a:pt x="75" y="136"/>
                  </a:lnTo>
                  <a:lnTo>
                    <a:pt x="75" y="149"/>
                  </a:lnTo>
                  <a:lnTo>
                    <a:pt x="73" y="163"/>
                  </a:lnTo>
                  <a:lnTo>
                    <a:pt x="73" y="178"/>
                  </a:lnTo>
                  <a:lnTo>
                    <a:pt x="73" y="193"/>
                  </a:lnTo>
                  <a:lnTo>
                    <a:pt x="73" y="213"/>
                  </a:lnTo>
                  <a:lnTo>
                    <a:pt x="71" y="230"/>
                  </a:lnTo>
                  <a:lnTo>
                    <a:pt x="71" y="251"/>
                  </a:lnTo>
                  <a:lnTo>
                    <a:pt x="71" y="272"/>
                  </a:lnTo>
                  <a:lnTo>
                    <a:pt x="71" y="293"/>
                  </a:lnTo>
                  <a:lnTo>
                    <a:pt x="71" y="318"/>
                  </a:lnTo>
                  <a:lnTo>
                    <a:pt x="71" y="318"/>
                  </a:lnTo>
                </a:path>
              </a:pathLst>
            </a:custGeom>
            <a:solidFill>
              <a:sysClr val="windowText" lastClr="000000"/>
            </a:solidFill>
            <a:ln w="9525">
              <a:solidFill>
                <a:sysClr val="windowText" lastClr="00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77" name="Freeform 60"/>
            <p:cNvSpPr/>
            <p:nvPr/>
          </p:nvSpPr>
          <p:spPr bwMode="auto">
            <a:xfrm>
              <a:off x="2455863" y="2701925"/>
              <a:ext cx="179388" cy="671513"/>
            </a:xfrm>
            <a:custGeom>
              <a:avLst/>
              <a:gdLst>
                <a:gd name="T0" fmla="*/ 100 w 226"/>
                <a:gd name="T1" fmla="*/ 237 h 846"/>
                <a:gd name="T2" fmla="*/ 82 w 226"/>
                <a:gd name="T3" fmla="*/ 331 h 846"/>
                <a:gd name="T4" fmla="*/ 65 w 226"/>
                <a:gd name="T5" fmla="*/ 436 h 846"/>
                <a:gd name="T6" fmla="*/ 58 w 226"/>
                <a:gd name="T7" fmla="*/ 486 h 846"/>
                <a:gd name="T8" fmla="*/ 50 w 226"/>
                <a:gd name="T9" fmla="*/ 526 h 846"/>
                <a:gd name="T10" fmla="*/ 46 w 226"/>
                <a:gd name="T11" fmla="*/ 555 h 846"/>
                <a:gd name="T12" fmla="*/ 46 w 226"/>
                <a:gd name="T13" fmla="*/ 576 h 846"/>
                <a:gd name="T14" fmla="*/ 46 w 226"/>
                <a:gd name="T15" fmla="*/ 586 h 846"/>
                <a:gd name="T16" fmla="*/ 50 w 226"/>
                <a:gd name="T17" fmla="*/ 589 h 846"/>
                <a:gd name="T18" fmla="*/ 59 w 226"/>
                <a:gd name="T19" fmla="*/ 599 h 846"/>
                <a:gd name="T20" fmla="*/ 73 w 226"/>
                <a:gd name="T21" fmla="*/ 612 h 846"/>
                <a:gd name="T22" fmla="*/ 92 w 226"/>
                <a:gd name="T23" fmla="*/ 630 h 846"/>
                <a:gd name="T24" fmla="*/ 119 w 226"/>
                <a:gd name="T25" fmla="*/ 653 h 846"/>
                <a:gd name="T26" fmla="*/ 148 w 226"/>
                <a:gd name="T27" fmla="*/ 683 h 846"/>
                <a:gd name="T28" fmla="*/ 174 w 226"/>
                <a:gd name="T29" fmla="*/ 710 h 846"/>
                <a:gd name="T30" fmla="*/ 195 w 226"/>
                <a:gd name="T31" fmla="*/ 735 h 846"/>
                <a:gd name="T32" fmla="*/ 211 w 226"/>
                <a:gd name="T33" fmla="*/ 756 h 846"/>
                <a:gd name="T34" fmla="*/ 220 w 226"/>
                <a:gd name="T35" fmla="*/ 773 h 846"/>
                <a:gd name="T36" fmla="*/ 226 w 226"/>
                <a:gd name="T37" fmla="*/ 785 h 846"/>
                <a:gd name="T38" fmla="*/ 220 w 226"/>
                <a:gd name="T39" fmla="*/ 819 h 846"/>
                <a:gd name="T40" fmla="*/ 213 w 226"/>
                <a:gd name="T41" fmla="*/ 836 h 846"/>
                <a:gd name="T42" fmla="*/ 207 w 226"/>
                <a:gd name="T43" fmla="*/ 844 h 846"/>
                <a:gd name="T44" fmla="*/ 203 w 226"/>
                <a:gd name="T45" fmla="*/ 846 h 846"/>
                <a:gd name="T46" fmla="*/ 193 w 226"/>
                <a:gd name="T47" fmla="*/ 838 h 846"/>
                <a:gd name="T48" fmla="*/ 174 w 226"/>
                <a:gd name="T49" fmla="*/ 817 h 846"/>
                <a:gd name="T50" fmla="*/ 146 w 226"/>
                <a:gd name="T51" fmla="*/ 781 h 846"/>
                <a:gd name="T52" fmla="*/ 107 w 226"/>
                <a:gd name="T53" fmla="*/ 739 h 846"/>
                <a:gd name="T54" fmla="*/ 69 w 226"/>
                <a:gd name="T55" fmla="*/ 689 h 846"/>
                <a:gd name="T56" fmla="*/ 33 w 226"/>
                <a:gd name="T57" fmla="*/ 643 h 846"/>
                <a:gd name="T58" fmla="*/ 10 w 226"/>
                <a:gd name="T59" fmla="*/ 609 h 846"/>
                <a:gd name="T60" fmla="*/ 2 w 226"/>
                <a:gd name="T61" fmla="*/ 587 h 846"/>
                <a:gd name="T62" fmla="*/ 0 w 226"/>
                <a:gd name="T63" fmla="*/ 580 h 846"/>
                <a:gd name="T64" fmla="*/ 0 w 226"/>
                <a:gd name="T65" fmla="*/ 566 h 846"/>
                <a:gd name="T66" fmla="*/ 2 w 226"/>
                <a:gd name="T67" fmla="*/ 549 h 846"/>
                <a:gd name="T68" fmla="*/ 4 w 226"/>
                <a:gd name="T69" fmla="*/ 526 h 846"/>
                <a:gd name="T70" fmla="*/ 10 w 226"/>
                <a:gd name="T71" fmla="*/ 498 h 846"/>
                <a:gd name="T72" fmla="*/ 17 w 226"/>
                <a:gd name="T73" fmla="*/ 444 h 846"/>
                <a:gd name="T74" fmla="*/ 29 w 226"/>
                <a:gd name="T75" fmla="*/ 367 h 846"/>
                <a:gd name="T76" fmla="*/ 42 w 226"/>
                <a:gd name="T77" fmla="*/ 281 h 846"/>
                <a:gd name="T78" fmla="*/ 52 w 226"/>
                <a:gd name="T79" fmla="*/ 199 h 846"/>
                <a:gd name="T80" fmla="*/ 58 w 226"/>
                <a:gd name="T81" fmla="*/ 132 h 846"/>
                <a:gd name="T82" fmla="*/ 61 w 226"/>
                <a:gd name="T83" fmla="*/ 84 h 846"/>
                <a:gd name="T84" fmla="*/ 61 w 226"/>
                <a:gd name="T85" fmla="*/ 51 h 846"/>
                <a:gd name="T86" fmla="*/ 56 w 226"/>
                <a:gd name="T87" fmla="*/ 30 h 846"/>
                <a:gd name="T88" fmla="*/ 46 w 226"/>
                <a:gd name="T89" fmla="*/ 21 h 846"/>
                <a:gd name="T90" fmla="*/ 46 w 226"/>
                <a:gd name="T91" fmla="*/ 13 h 846"/>
                <a:gd name="T92" fmla="*/ 52 w 226"/>
                <a:gd name="T93" fmla="*/ 2 h 846"/>
                <a:gd name="T94" fmla="*/ 63 w 226"/>
                <a:gd name="T95" fmla="*/ 0 h 846"/>
                <a:gd name="T96" fmla="*/ 82 w 226"/>
                <a:gd name="T97" fmla="*/ 3 h 846"/>
                <a:gd name="T98" fmla="*/ 105 w 226"/>
                <a:gd name="T99" fmla="*/ 17 h 846"/>
                <a:gd name="T100" fmla="*/ 123 w 226"/>
                <a:gd name="T101" fmla="*/ 32 h 846"/>
                <a:gd name="T102" fmla="*/ 132 w 226"/>
                <a:gd name="T103" fmla="*/ 46 h 846"/>
                <a:gd name="T104" fmla="*/ 134 w 226"/>
                <a:gd name="T105" fmla="*/ 57 h 846"/>
                <a:gd name="T106" fmla="*/ 134 w 226"/>
                <a:gd name="T107" fmla="*/ 71 h 846"/>
                <a:gd name="T108" fmla="*/ 130 w 226"/>
                <a:gd name="T109" fmla="*/ 93 h 846"/>
                <a:gd name="T110" fmla="*/ 125 w 226"/>
                <a:gd name="T111" fmla="*/ 120 h 846"/>
                <a:gd name="T112" fmla="*/ 117 w 226"/>
                <a:gd name="T113" fmla="*/ 155 h 846"/>
                <a:gd name="T114" fmla="*/ 111 w 226"/>
                <a:gd name="T115" fmla="*/ 182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6" h="846">
                  <a:moveTo>
                    <a:pt x="111" y="182"/>
                  </a:moveTo>
                  <a:lnTo>
                    <a:pt x="105" y="208"/>
                  </a:lnTo>
                  <a:lnTo>
                    <a:pt x="100" y="237"/>
                  </a:lnTo>
                  <a:lnTo>
                    <a:pt x="94" y="268"/>
                  </a:lnTo>
                  <a:lnTo>
                    <a:pt x="88" y="298"/>
                  </a:lnTo>
                  <a:lnTo>
                    <a:pt x="82" y="331"/>
                  </a:lnTo>
                  <a:lnTo>
                    <a:pt x="77" y="365"/>
                  </a:lnTo>
                  <a:lnTo>
                    <a:pt x="71" y="400"/>
                  </a:lnTo>
                  <a:lnTo>
                    <a:pt x="65" y="436"/>
                  </a:lnTo>
                  <a:lnTo>
                    <a:pt x="61" y="453"/>
                  </a:lnTo>
                  <a:lnTo>
                    <a:pt x="59" y="471"/>
                  </a:lnTo>
                  <a:lnTo>
                    <a:pt x="58" y="486"/>
                  </a:lnTo>
                  <a:lnTo>
                    <a:pt x="54" y="501"/>
                  </a:lnTo>
                  <a:lnTo>
                    <a:pt x="52" y="515"/>
                  </a:lnTo>
                  <a:lnTo>
                    <a:pt x="50" y="526"/>
                  </a:lnTo>
                  <a:lnTo>
                    <a:pt x="50" y="538"/>
                  </a:lnTo>
                  <a:lnTo>
                    <a:pt x="48" y="547"/>
                  </a:lnTo>
                  <a:lnTo>
                    <a:pt x="46" y="555"/>
                  </a:lnTo>
                  <a:lnTo>
                    <a:pt x="46" y="563"/>
                  </a:lnTo>
                  <a:lnTo>
                    <a:pt x="46" y="570"/>
                  </a:lnTo>
                  <a:lnTo>
                    <a:pt x="46" y="576"/>
                  </a:lnTo>
                  <a:lnTo>
                    <a:pt x="46" y="580"/>
                  </a:lnTo>
                  <a:lnTo>
                    <a:pt x="46" y="584"/>
                  </a:lnTo>
                  <a:lnTo>
                    <a:pt x="46" y="586"/>
                  </a:lnTo>
                  <a:lnTo>
                    <a:pt x="48" y="587"/>
                  </a:lnTo>
                  <a:lnTo>
                    <a:pt x="48" y="587"/>
                  </a:lnTo>
                  <a:lnTo>
                    <a:pt x="50" y="589"/>
                  </a:lnTo>
                  <a:lnTo>
                    <a:pt x="52" y="591"/>
                  </a:lnTo>
                  <a:lnTo>
                    <a:pt x="56" y="595"/>
                  </a:lnTo>
                  <a:lnTo>
                    <a:pt x="59" y="599"/>
                  </a:lnTo>
                  <a:lnTo>
                    <a:pt x="63" y="603"/>
                  </a:lnTo>
                  <a:lnTo>
                    <a:pt x="67" y="607"/>
                  </a:lnTo>
                  <a:lnTo>
                    <a:pt x="73" y="612"/>
                  </a:lnTo>
                  <a:lnTo>
                    <a:pt x="79" y="616"/>
                  </a:lnTo>
                  <a:lnTo>
                    <a:pt x="84" y="624"/>
                  </a:lnTo>
                  <a:lnTo>
                    <a:pt x="92" y="630"/>
                  </a:lnTo>
                  <a:lnTo>
                    <a:pt x="100" y="637"/>
                  </a:lnTo>
                  <a:lnTo>
                    <a:pt x="109" y="645"/>
                  </a:lnTo>
                  <a:lnTo>
                    <a:pt x="119" y="653"/>
                  </a:lnTo>
                  <a:lnTo>
                    <a:pt x="128" y="662"/>
                  </a:lnTo>
                  <a:lnTo>
                    <a:pt x="138" y="672"/>
                  </a:lnTo>
                  <a:lnTo>
                    <a:pt x="148" y="683"/>
                  </a:lnTo>
                  <a:lnTo>
                    <a:pt x="157" y="693"/>
                  </a:lnTo>
                  <a:lnTo>
                    <a:pt x="167" y="702"/>
                  </a:lnTo>
                  <a:lnTo>
                    <a:pt x="174" y="710"/>
                  </a:lnTo>
                  <a:lnTo>
                    <a:pt x="182" y="720"/>
                  </a:lnTo>
                  <a:lnTo>
                    <a:pt x="188" y="727"/>
                  </a:lnTo>
                  <a:lnTo>
                    <a:pt x="195" y="735"/>
                  </a:lnTo>
                  <a:lnTo>
                    <a:pt x="201" y="743"/>
                  </a:lnTo>
                  <a:lnTo>
                    <a:pt x="205" y="750"/>
                  </a:lnTo>
                  <a:lnTo>
                    <a:pt x="211" y="756"/>
                  </a:lnTo>
                  <a:lnTo>
                    <a:pt x="215" y="762"/>
                  </a:lnTo>
                  <a:lnTo>
                    <a:pt x="216" y="767"/>
                  </a:lnTo>
                  <a:lnTo>
                    <a:pt x="220" y="773"/>
                  </a:lnTo>
                  <a:lnTo>
                    <a:pt x="222" y="777"/>
                  </a:lnTo>
                  <a:lnTo>
                    <a:pt x="224" y="781"/>
                  </a:lnTo>
                  <a:lnTo>
                    <a:pt x="226" y="785"/>
                  </a:lnTo>
                  <a:lnTo>
                    <a:pt x="224" y="798"/>
                  </a:lnTo>
                  <a:lnTo>
                    <a:pt x="222" y="810"/>
                  </a:lnTo>
                  <a:lnTo>
                    <a:pt x="220" y="819"/>
                  </a:lnTo>
                  <a:lnTo>
                    <a:pt x="216" y="827"/>
                  </a:lnTo>
                  <a:lnTo>
                    <a:pt x="215" y="833"/>
                  </a:lnTo>
                  <a:lnTo>
                    <a:pt x="213" y="836"/>
                  </a:lnTo>
                  <a:lnTo>
                    <a:pt x="211" y="840"/>
                  </a:lnTo>
                  <a:lnTo>
                    <a:pt x="209" y="842"/>
                  </a:lnTo>
                  <a:lnTo>
                    <a:pt x="207" y="844"/>
                  </a:lnTo>
                  <a:lnTo>
                    <a:pt x="205" y="846"/>
                  </a:lnTo>
                  <a:lnTo>
                    <a:pt x="203" y="846"/>
                  </a:lnTo>
                  <a:lnTo>
                    <a:pt x="203" y="846"/>
                  </a:lnTo>
                  <a:lnTo>
                    <a:pt x="199" y="846"/>
                  </a:lnTo>
                  <a:lnTo>
                    <a:pt x="197" y="842"/>
                  </a:lnTo>
                  <a:lnTo>
                    <a:pt x="193" y="838"/>
                  </a:lnTo>
                  <a:lnTo>
                    <a:pt x="188" y="833"/>
                  </a:lnTo>
                  <a:lnTo>
                    <a:pt x="182" y="825"/>
                  </a:lnTo>
                  <a:lnTo>
                    <a:pt x="174" y="817"/>
                  </a:lnTo>
                  <a:lnTo>
                    <a:pt x="167" y="806"/>
                  </a:lnTo>
                  <a:lnTo>
                    <a:pt x="157" y="794"/>
                  </a:lnTo>
                  <a:lnTo>
                    <a:pt x="146" y="781"/>
                  </a:lnTo>
                  <a:lnTo>
                    <a:pt x="132" y="767"/>
                  </a:lnTo>
                  <a:lnTo>
                    <a:pt x="121" y="754"/>
                  </a:lnTo>
                  <a:lnTo>
                    <a:pt x="107" y="739"/>
                  </a:lnTo>
                  <a:lnTo>
                    <a:pt x="96" y="723"/>
                  </a:lnTo>
                  <a:lnTo>
                    <a:pt x="82" y="706"/>
                  </a:lnTo>
                  <a:lnTo>
                    <a:pt x="69" y="689"/>
                  </a:lnTo>
                  <a:lnTo>
                    <a:pt x="56" y="672"/>
                  </a:lnTo>
                  <a:lnTo>
                    <a:pt x="44" y="656"/>
                  </a:lnTo>
                  <a:lnTo>
                    <a:pt x="33" y="643"/>
                  </a:lnTo>
                  <a:lnTo>
                    <a:pt x="23" y="630"/>
                  </a:lnTo>
                  <a:lnTo>
                    <a:pt x="15" y="618"/>
                  </a:lnTo>
                  <a:lnTo>
                    <a:pt x="10" y="609"/>
                  </a:lnTo>
                  <a:lnTo>
                    <a:pt x="6" y="601"/>
                  </a:lnTo>
                  <a:lnTo>
                    <a:pt x="2" y="593"/>
                  </a:lnTo>
                  <a:lnTo>
                    <a:pt x="2" y="587"/>
                  </a:lnTo>
                  <a:lnTo>
                    <a:pt x="0" y="586"/>
                  </a:lnTo>
                  <a:lnTo>
                    <a:pt x="0" y="582"/>
                  </a:lnTo>
                  <a:lnTo>
                    <a:pt x="0" y="580"/>
                  </a:lnTo>
                  <a:lnTo>
                    <a:pt x="0" y="576"/>
                  </a:lnTo>
                  <a:lnTo>
                    <a:pt x="0" y="572"/>
                  </a:lnTo>
                  <a:lnTo>
                    <a:pt x="0" y="566"/>
                  </a:lnTo>
                  <a:lnTo>
                    <a:pt x="0" y="561"/>
                  </a:lnTo>
                  <a:lnTo>
                    <a:pt x="2" y="555"/>
                  </a:lnTo>
                  <a:lnTo>
                    <a:pt x="2" y="549"/>
                  </a:lnTo>
                  <a:lnTo>
                    <a:pt x="2" y="542"/>
                  </a:lnTo>
                  <a:lnTo>
                    <a:pt x="4" y="534"/>
                  </a:lnTo>
                  <a:lnTo>
                    <a:pt x="4" y="526"/>
                  </a:lnTo>
                  <a:lnTo>
                    <a:pt x="6" y="517"/>
                  </a:lnTo>
                  <a:lnTo>
                    <a:pt x="8" y="509"/>
                  </a:lnTo>
                  <a:lnTo>
                    <a:pt x="10" y="498"/>
                  </a:lnTo>
                  <a:lnTo>
                    <a:pt x="12" y="488"/>
                  </a:lnTo>
                  <a:lnTo>
                    <a:pt x="14" y="467"/>
                  </a:lnTo>
                  <a:lnTo>
                    <a:pt x="17" y="444"/>
                  </a:lnTo>
                  <a:lnTo>
                    <a:pt x="21" y="419"/>
                  </a:lnTo>
                  <a:lnTo>
                    <a:pt x="25" y="394"/>
                  </a:lnTo>
                  <a:lnTo>
                    <a:pt x="29" y="367"/>
                  </a:lnTo>
                  <a:lnTo>
                    <a:pt x="33" y="339"/>
                  </a:lnTo>
                  <a:lnTo>
                    <a:pt x="38" y="310"/>
                  </a:lnTo>
                  <a:lnTo>
                    <a:pt x="42" y="281"/>
                  </a:lnTo>
                  <a:lnTo>
                    <a:pt x="46" y="251"/>
                  </a:lnTo>
                  <a:lnTo>
                    <a:pt x="48" y="224"/>
                  </a:lnTo>
                  <a:lnTo>
                    <a:pt x="52" y="199"/>
                  </a:lnTo>
                  <a:lnTo>
                    <a:pt x="54" y="174"/>
                  </a:lnTo>
                  <a:lnTo>
                    <a:pt x="56" y="153"/>
                  </a:lnTo>
                  <a:lnTo>
                    <a:pt x="58" y="132"/>
                  </a:lnTo>
                  <a:lnTo>
                    <a:pt x="59" y="113"/>
                  </a:lnTo>
                  <a:lnTo>
                    <a:pt x="61" y="97"/>
                  </a:lnTo>
                  <a:lnTo>
                    <a:pt x="61" y="84"/>
                  </a:lnTo>
                  <a:lnTo>
                    <a:pt x="63" y="71"/>
                  </a:lnTo>
                  <a:lnTo>
                    <a:pt x="63" y="61"/>
                  </a:lnTo>
                  <a:lnTo>
                    <a:pt x="61" y="51"/>
                  </a:lnTo>
                  <a:lnTo>
                    <a:pt x="59" y="42"/>
                  </a:lnTo>
                  <a:lnTo>
                    <a:pt x="58" y="36"/>
                  </a:lnTo>
                  <a:lnTo>
                    <a:pt x="56" y="30"/>
                  </a:lnTo>
                  <a:lnTo>
                    <a:pt x="52" y="26"/>
                  </a:lnTo>
                  <a:lnTo>
                    <a:pt x="48" y="25"/>
                  </a:lnTo>
                  <a:lnTo>
                    <a:pt x="46" y="21"/>
                  </a:lnTo>
                  <a:lnTo>
                    <a:pt x="46" y="19"/>
                  </a:lnTo>
                  <a:lnTo>
                    <a:pt x="44" y="17"/>
                  </a:lnTo>
                  <a:lnTo>
                    <a:pt x="46" y="13"/>
                  </a:lnTo>
                  <a:lnTo>
                    <a:pt x="46" y="9"/>
                  </a:lnTo>
                  <a:lnTo>
                    <a:pt x="48" y="5"/>
                  </a:lnTo>
                  <a:lnTo>
                    <a:pt x="52" y="2"/>
                  </a:lnTo>
                  <a:lnTo>
                    <a:pt x="56" y="2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9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90" y="7"/>
                  </a:lnTo>
                  <a:lnTo>
                    <a:pt x="98" y="11"/>
                  </a:lnTo>
                  <a:lnTo>
                    <a:pt x="105" y="17"/>
                  </a:lnTo>
                  <a:lnTo>
                    <a:pt x="111" y="23"/>
                  </a:lnTo>
                  <a:lnTo>
                    <a:pt x="117" y="28"/>
                  </a:lnTo>
                  <a:lnTo>
                    <a:pt x="123" y="32"/>
                  </a:lnTo>
                  <a:lnTo>
                    <a:pt x="126" y="38"/>
                  </a:lnTo>
                  <a:lnTo>
                    <a:pt x="130" y="42"/>
                  </a:lnTo>
                  <a:lnTo>
                    <a:pt x="132" y="46"/>
                  </a:lnTo>
                  <a:lnTo>
                    <a:pt x="134" y="49"/>
                  </a:lnTo>
                  <a:lnTo>
                    <a:pt x="134" y="53"/>
                  </a:lnTo>
                  <a:lnTo>
                    <a:pt x="134" y="57"/>
                  </a:lnTo>
                  <a:lnTo>
                    <a:pt x="134" y="61"/>
                  </a:lnTo>
                  <a:lnTo>
                    <a:pt x="134" y="65"/>
                  </a:lnTo>
                  <a:lnTo>
                    <a:pt x="134" y="71"/>
                  </a:lnTo>
                  <a:lnTo>
                    <a:pt x="134" y="78"/>
                  </a:lnTo>
                  <a:lnTo>
                    <a:pt x="132" y="84"/>
                  </a:lnTo>
                  <a:lnTo>
                    <a:pt x="130" y="93"/>
                  </a:lnTo>
                  <a:lnTo>
                    <a:pt x="128" y="101"/>
                  </a:lnTo>
                  <a:lnTo>
                    <a:pt x="126" y="111"/>
                  </a:lnTo>
                  <a:lnTo>
                    <a:pt x="125" y="120"/>
                  </a:lnTo>
                  <a:lnTo>
                    <a:pt x="123" y="132"/>
                  </a:lnTo>
                  <a:lnTo>
                    <a:pt x="121" y="143"/>
                  </a:lnTo>
                  <a:lnTo>
                    <a:pt x="117" y="155"/>
                  </a:lnTo>
                  <a:lnTo>
                    <a:pt x="115" y="168"/>
                  </a:lnTo>
                  <a:lnTo>
                    <a:pt x="111" y="182"/>
                  </a:lnTo>
                  <a:lnTo>
                    <a:pt x="111" y="182"/>
                  </a:lnTo>
                </a:path>
              </a:pathLst>
            </a:custGeom>
            <a:solidFill>
              <a:sysClr val="windowText" lastClr="000000"/>
            </a:solidFill>
            <a:ln w="9525">
              <a:solidFill>
                <a:sysClr val="windowText" lastClr="00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78" name="Freeform 55"/>
          <p:cNvSpPr/>
          <p:nvPr/>
        </p:nvSpPr>
        <p:spPr bwMode="auto">
          <a:xfrm>
            <a:off x="1360561" y="3107711"/>
            <a:ext cx="876329" cy="1267243"/>
          </a:xfrm>
          <a:custGeom>
            <a:avLst/>
            <a:gdLst>
              <a:gd name="T0" fmla="*/ 316 w 410"/>
              <a:gd name="T1" fmla="*/ 188 h 592"/>
              <a:gd name="T2" fmla="*/ 325 w 410"/>
              <a:gd name="T3" fmla="*/ 142 h 592"/>
              <a:gd name="T4" fmla="*/ 331 w 410"/>
              <a:gd name="T5" fmla="*/ 104 h 592"/>
              <a:gd name="T6" fmla="*/ 333 w 410"/>
              <a:gd name="T7" fmla="*/ 73 h 592"/>
              <a:gd name="T8" fmla="*/ 331 w 410"/>
              <a:gd name="T9" fmla="*/ 48 h 592"/>
              <a:gd name="T10" fmla="*/ 329 w 410"/>
              <a:gd name="T11" fmla="*/ 31 h 592"/>
              <a:gd name="T12" fmla="*/ 329 w 410"/>
              <a:gd name="T13" fmla="*/ 17 h 592"/>
              <a:gd name="T14" fmla="*/ 331 w 410"/>
              <a:gd name="T15" fmla="*/ 6 h 592"/>
              <a:gd name="T16" fmla="*/ 335 w 410"/>
              <a:gd name="T17" fmla="*/ 0 h 592"/>
              <a:gd name="T18" fmla="*/ 343 w 410"/>
              <a:gd name="T19" fmla="*/ 0 h 592"/>
              <a:gd name="T20" fmla="*/ 354 w 410"/>
              <a:gd name="T21" fmla="*/ 4 h 592"/>
              <a:gd name="T22" fmla="*/ 369 w 410"/>
              <a:gd name="T23" fmla="*/ 12 h 592"/>
              <a:gd name="T24" fmla="*/ 387 w 410"/>
              <a:gd name="T25" fmla="*/ 21 h 592"/>
              <a:gd name="T26" fmla="*/ 398 w 410"/>
              <a:gd name="T27" fmla="*/ 33 h 592"/>
              <a:gd name="T28" fmla="*/ 406 w 410"/>
              <a:gd name="T29" fmla="*/ 42 h 592"/>
              <a:gd name="T30" fmla="*/ 410 w 410"/>
              <a:gd name="T31" fmla="*/ 50 h 592"/>
              <a:gd name="T32" fmla="*/ 408 w 410"/>
              <a:gd name="T33" fmla="*/ 58 h 592"/>
              <a:gd name="T34" fmla="*/ 404 w 410"/>
              <a:gd name="T35" fmla="*/ 73 h 592"/>
              <a:gd name="T36" fmla="*/ 400 w 410"/>
              <a:gd name="T37" fmla="*/ 94 h 592"/>
              <a:gd name="T38" fmla="*/ 394 w 410"/>
              <a:gd name="T39" fmla="*/ 123 h 592"/>
              <a:gd name="T40" fmla="*/ 387 w 410"/>
              <a:gd name="T41" fmla="*/ 159 h 592"/>
              <a:gd name="T42" fmla="*/ 368 w 410"/>
              <a:gd name="T43" fmla="*/ 217 h 592"/>
              <a:gd name="T44" fmla="*/ 337 w 410"/>
              <a:gd name="T45" fmla="*/ 299 h 592"/>
              <a:gd name="T46" fmla="*/ 318 w 410"/>
              <a:gd name="T47" fmla="*/ 343 h 592"/>
              <a:gd name="T48" fmla="*/ 293 w 410"/>
              <a:gd name="T49" fmla="*/ 385 h 592"/>
              <a:gd name="T50" fmla="*/ 262 w 410"/>
              <a:gd name="T51" fmla="*/ 423 h 592"/>
              <a:gd name="T52" fmla="*/ 228 w 410"/>
              <a:gd name="T53" fmla="*/ 460 h 592"/>
              <a:gd name="T54" fmla="*/ 190 w 410"/>
              <a:gd name="T55" fmla="*/ 492 h 592"/>
              <a:gd name="T56" fmla="*/ 153 w 410"/>
              <a:gd name="T57" fmla="*/ 521 h 592"/>
              <a:gd name="T58" fmla="*/ 115 w 410"/>
              <a:gd name="T59" fmla="*/ 544 h 592"/>
              <a:gd name="T60" fmla="*/ 77 w 410"/>
              <a:gd name="T61" fmla="*/ 563 h 592"/>
              <a:gd name="T62" fmla="*/ 59 w 410"/>
              <a:gd name="T63" fmla="*/ 571 h 592"/>
              <a:gd name="T64" fmla="*/ 44 w 410"/>
              <a:gd name="T65" fmla="*/ 578 h 592"/>
              <a:gd name="T66" fmla="*/ 31 w 410"/>
              <a:gd name="T67" fmla="*/ 584 h 592"/>
              <a:gd name="T68" fmla="*/ 19 w 410"/>
              <a:gd name="T69" fmla="*/ 588 h 592"/>
              <a:gd name="T70" fmla="*/ 12 w 410"/>
              <a:gd name="T71" fmla="*/ 590 h 592"/>
              <a:gd name="T72" fmla="*/ 4 w 410"/>
              <a:gd name="T73" fmla="*/ 592 h 592"/>
              <a:gd name="T74" fmla="*/ 0 w 410"/>
              <a:gd name="T75" fmla="*/ 592 h 592"/>
              <a:gd name="T76" fmla="*/ 0 w 410"/>
              <a:gd name="T77" fmla="*/ 592 h 592"/>
              <a:gd name="T78" fmla="*/ 0 w 410"/>
              <a:gd name="T79" fmla="*/ 588 h 592"/>
              <a:gd name="T80" fmla="*/ 2 w 410"/>
              <a:gd name="T81" fmla="*/ 586 h 592"/>
              <a:gd name="T82" fmla="*/ 8 w 410"/>
              <a:gd name="T83" fmla="*/ 580 h 592"/>
              <a:gd name="T84" fmla="*/ 15 w 410"/>
              <a:gd name="T85" fmla="*/ 573 h 592"/>
              <a:gd name="T86" fmla="*/ 27 w 410"/>
              <a:gd name="T87" fmla="*/ 565 h 592"/>
              <a:gd name="T88" fmla="*/ 42 w 410"/>
              <a:gd name="T89" fmla="*/ 555 h 592"/>
              <a:gd name="T90" fmla="*/ 57 w 410"/>
              <a:gd name="T91" fmla="*/ 544 h 592"/>
              <a:gd name="T92" fmla="*/ 77 w 410"/>
              <a:gd name="T93" fmla="*/ 531 h 592"/>
              <a:gd name="T94" fmla="*/ 117 w 410"/>
              <a:gd name="T95" fmla="*/ 500 h 592"/>
              <a:gd name="T96" fmla="*/ 155 w 410"/>
              <a:gd name="T97" fmla="*/ 469 h 592"/>
              <a:gd name="T98" fmla="*/ 191 w 410"/>
              <a:gd name="T99" fmla="*/ 435 h 592"/>
              <a:gd name="T100" fmla="*/ 224 w 410"/>
              <a:gd name="T101" fmla="*/ 398 h 592"/>
              <a:gd name="T102" fmla="*/ 251 w 410"/>
              <a:gd name="T103" fmla="*/ 356 h 592"/>
              <a:gd name="T104" fmla="*/ 276 w 410"/>
              <a:gd name="T105" fmla="*/ 312 h 592"/>
              <a:gd name="T106" fmla="*/ 295 w 410"/>
              <a:gd name="T107" fmla="*/ 266 h 592"/>
              <a:gd name="T108" fmla="*/ 310 w 410"/>
              <a:gd name="T109" fmla="*/ 215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10" h="592">
                <a:moveTo>
                  <a:pt x="310" y="215"/>
                </a:moveTo>
                <a:lnTo>
                  <a:pt x="316" y="188"/>
                </a:lnTo>
                <a:lnTo>
                  <a:pt x="322" y="165"/>
                </a:lnTo>
                <a:lnTo>
                  <a:pt x="325" y="142"/>
                </a:lnTo>
                <a:lnTo>
                  <a:pt x="329" y="123"/>
                </a:lnTo>
                <a:lnTo>
                  <a:pt x="331" y="104"/>
                </a:lnTo>
                <a:lnTo>
                  <a:pt x="333" y="86"/>
                </a:lnTo>
                <a:lnTo>
                  <a:pt x="333" y="73"/>
                </a:lnTo>
                <a:lnTo>
                  <a:pt x="333" y="60"/>
                </a:lnTo>
                <a:lnTo>
                  <a:pt x="331" y="48"/>
                </a:lnTo>
                <a:lnTo>
                  <a:pt x="329" y="38"/>
                </a:lnTo>
                <a:lnTo>
                  <a:pt x="329" y="31"/>
                </a:lnTo>
                <a:lnTo>
                  <a:pt x="329" y="23"/>
                </a:lnTo>
                <a:lnTo>
                  <a:pt x="329" y="17"/>
                </a:lnTo>
                <a:lnTo>
                  <a:pt x="329" y="12"/>
                </a:lnTo>
                <a:lnTo>
                  <a:pt x="331" y="6"/>
                </a:lnTo>
                <a:lnTo>
                  <a:pt x="333" y="2"/>
                </a:lnTo>
                <a:lnTo>
                  <a:pt x="335" y="0"/>
                </a:lnTo>
                <a:lnTo>
                  <a:pt x="339" y="0"/>
                </a:lnTo>
                <a:lnTo>
                  <a:pt x="343" y="0"/>
                </a:lnTo>
                <a:lnTo>
                  <a:pt x="348" y="2"/>
                </a:lnTo>
                <a:lnTo>
                  <a:pt x="354" y="4"/>
                </a:lnTo>
                <a:lnTo>
                  <a:pt x="362" y="8"/>
                </a:lnTo>
                <a:lnTo>
                  <a:pt x="369" y="12"/>
                </a:lnTo>
                <a:lnTo>
                  <a:pt x="379" y="16"/>
                </a:lnTo>
                <a:lnTo>
                  <a:pt x="387" y="21"/>
                </a:lnTo>
                <a:lnTo>
                  <a:pt x="392" y="27"/>
                </a:lnTo>
                <a:lnTo>
                  <a:pt x="398" y="33"/>
                </a:lnTo>
                <a:lnTo>
                  <a:pt x="402" y="37"/>
                </a:lnTo>
                <a:lnTo>
                  <a:pt x="406" y="42"/>
                </a:lnTo>
                <a:lnTo>
                  <a:pt x="408" y="46"/>
                </a:lnTo>
                <a:lnTo>
                  <a:pt x="410" y="50"/>
                </a:lnTo>
                <a:lnTo>
                  <a:pt x="410" y="54"/>
                </a:lnTo>
                <a:lnTo>
                  <a:pt x="408" y="58"/>
                </a:lnTo>
                <a:lnTo>
                  <a:pt x="406" y="65"/>
                </a:lnTo>
                <a:lnTo>
                  <a:pt x="404" y="73"/>
                </a:lnTo>
                <a:lnTo>
                  <a:pt x="402" y="83"/>
                </a:lnTo>
                <a:lnTo>
                  <a:pt x="400" y="94"/>
                </a:lnTo>
                <a:lnTo>
                  <a:pt x="398" y="107"/>
                </a:lnTo>
                <a:lnTo>
                  <a:pt x="394" y="123"/>
                </a:lnTo>
                <a:lnTo>
                  <a:pt x="392" y="138"/>
                </a:lnTo>
                <a:lnTo>
                  <a:pt x="387" y="159"/>
                </a:lnTo>
                <a:lnTo>
                  <a:pt x="381" y="178"/>
                </a:lnTo>
                <a:lnTo>
                  <a:pt x="368" y="217"/>
                </a:lnTo>
                <a:lnTo>
                  <a:pt x="354" y="257"/>
                </a:lnTo>
                <a:lnTo>
                  <a:pt x="337" y="299"/>
                </a:lnTo>
                <a:lnTo>
                  <a:pt x="327" y="322"/>
                </a:lnTo>
                <a:lnTo>
                  <a:pt x="318" y="343"/>
                </a:lnTo>
                <a:lnTo>
                  <a:pt x="306" y="364"/>
                </a:lnTo>
                <a:lnTo>
                  <a:pt x="293" y="385"/>
                </a:lnTo>
                <a:lnTo>
                  <a:pt x="278" y="404"/>
                </a:lnTo>
                <a:lnTo>
                  <a:pt x="262" y="423"/>
                </a:lnTo>
                <a:lnTo>
                  <a:pt x="245" y="441"/>
                </a:lnTo>
                <a:lnTo>
                  <a:pt x="228" y="460"/>
                </a:lnTo>
                <a:lnTo>
                  <a:pt x="209" y="477"/>
                </a:lnTo>
                <a:lnTo>
                  <a:pt x="190" y="492"/>
                </a:lnTo>
                <a:lnTo>
                  <a:pt x="172" y="508"/>
                </a:lnTo>
                <a:lnTo>
                  <a:pt x="153" y="521"/>
                </a:lnTo>
                <a:lnTo>
                  <a:pt x="134" y="533"/>
                </a:lnTo>
                <a:lnTo>
                  <a:pt x="115" y="544"/>
                </a:lnTo>
                <a:lnTo>
                  <a:pt x="96" y="554"/>
                </a:lnTo>
                <a:lnTo>
                  <a:pt x="77" y="563"/>
                </a:lnTo>
                <a:lnTo>
                  <a:pt x="69" y="567"/>
                </a:lnTo>
                <a:lnTo>
                  <a:pt x="59" y="571"/>
                </a:lnTo>
                <a:lnTo>
                  <a:pt x="52" y="575"/>
                </a:lnTo>
                <a:lnTo>
                  <a:pt x="44" y="578"/>
                </a:lnTo>
                <a:lnTo>
                  <a:pt x="36" y="580"/>
                </a:lnTo>
                <a:lnTo>
                  <a:pt x="31" y="584"/>
                </a:lnTo>
                <a:lnTo>
                  <a:pt x="25" y="586"/>
                </a:lnTo>
                <a:lnTo>
                  <a:pt x="19" y="588"/>
                </a:lnTo>
                <a:lnTo>
                  <a:pt x="15" y="590"/>
                </a:lnTo>
                <a:lnTo>
                  <a:pt x="12" y="590"/>
                </a:lnTo>
                <a:lnTo>
                  <a:pt x="8" y="592"/>
                </a:lnTo>
                <a:lnTo>
                  <a:pt x="4" y="592"/>
                </a:lnTo>
                <a:lnTo>
                  <a:pt x="2" y="592"/>
                </a:lnTo>
                <a:lnTo>
                  <a:pt x="0" y="592"/>
                </a:lnTo>
                <a:lnTo>
                  <a:pt x="0" y="592"/>
                </a:lnTo>
                <a:lnTo>
                  <a:pt x="0" y="592"/>
                </a:lnTo>
                <a:lnTo>
                  <a:pt x="0" y="590"/>
                </a:lnTo>
                <a:lnTo>
                  <a:pt x="0" y="588"/>
                </a:lnTo>
                <a:lnTo>
                  <a:pt x="0" y="588"/>
                </a:lnTo>
                <a:lnTo>
                  <a:pt x="2" y="586"/>
                </a:lnTo>
                <a:lnTo>
                  <a:pt x="4" y="582"/>
                </a:lnTo>
                <a:lnTo>
                  <a:pt x="8" y="580"/>
                </a:lnTo>
                <a:lnTo>
                  <a:pt x="12" y="577"/>
                </a:lnTo>
                <a:lnTo>
                  <a:pt x="15" y="573"/>
                </a:lnTo>
                <a:lnTo>
                  <a:pt x="21" y="569"/>
                </a:lnTo>
                <a:lnTo>
                  <a:pt x="27" y="565"/>
                </a:lnTo>
                <a:lnTo>
                  <a:pt x="35" y="561"/>
                </a:lnTo>
                <a:lnTo>
                  <a:pt x="42" y="555"/>
                </a:lnTo>
                <a:lnTo>
                  <a:pt x="50" y="550"/>
                </a:lnTo>
                <a:lnTo>
                  <a:pt x="57" y="544"/>
                </a:lnTo>
                <a:lnTo>
                  <a:pt x="67" y="536"/>
                </a:lnTo>
                <a:lnTo>
                  <a:pt x="77" y="531"/>
                </a:lnTo>
                <a:lnTo>
                  <a:pt x="98" y="515"/>
                </a:lnTo>
                <a:lnTo>
                  <a:pt x="117" y="500"/>
                </a:lnTo>
                <a:lnTo>
                  <a:pt x="136" y="485"/>
                </a:lnTo>
                <a:lnTo>
                  <a:pt x="155" y="469"/>
                </a:lnTo>
                <a:lnTo>
                  <a:pt x="174" y="452"/>
                </a:lnTo>
                <a:lnTo>
                  <a:pt x="191" y="435"/>
                </a:lnTo>
                <a:lnTo>
                  <a:pt x="207" y="418"/>
                </a:lnTo>
                <a:lnTo>
                  <a:pt x="224" y="398"/>
                </a:lnTo>
                <a:lnTo>
                  <a:pt x="237" y="377"/>
                </a:lnTo>
                <a:lnTo>
                  <a:pt x="251" y="356"/>
                </a:lnTo>
                <a:lnTo>
                  <a:pt x="264" y="335"/>
                </a:lnTo>
                <a:lnTo>
                  <a:pt x="276" y="312"/>
                </a:lnTo>
                <a:lnTo>
                  <a:pt x="285" y="289"/>
                </a:lnTo>
                <a:lnTo>
                  <a:pt x="295" y="266"/>
                </a:lnTo>
                <a:lnTo>
                  <a:pt x="302" y="240"/>
                </a:lnTo>
                <a:lnTo>
                  <a:pt x="310" y="215"/>
                </a:lnTo>
                <a:lnTo>
                  <a:pt x="310" y="215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79" name="Freeform 56"/>
          <p:cNvSpPr/>
          <p:nvPr/>
        </p:nvSpPr>
        <p:spPr bwMode="auto">
          <a:xfrm>
            <a:off x="1235984" y="3292428"/>
            <a:ext cx="889219" cy="335067"/>
          </a:xfrm>
          <a:custGeom>
            <a:avLst/>
            <a:gdLst>
              <a:gd name="T0" fmla="*/ 235 w 413"/>
              <a:gd name="T1" fmla="*/ 48 h 157"/>
              <a:gd name="T2" fmla="*/ 292 w 413"/>
              <a:gd name="T3" fmla="*/ 33 h 157"/>
              <a:gd name="T4" fmla="*/ 344 w 413"/>
              <a:gd name="T5" fmla="*/ 20 h 157"/>
              <a:gd name="T6" fmla="*/ 388 w 413"/>
              <a:gd name="T7" fmla="*/ 6 h 157"/>
              <a:gd name="T8" fmla="*/ 413 w 413"/>
              <a:gd name="T9" fmla="*/ 35 h 157"/>
              <a:gd name="T10" fmla="*/ 371 w 413"/>
              <a:gd name="T11" fmla="*/ 48 h 157"/>
              <a:gd name="T12" fmla="*/ 333 w 413"/>
              <a:gd name="T13" fmla="*/ 62 h 157"/>
              <a:gd name="T14" fmla="*/ 298 w 413"/>
              <a:gd name="T15" fmla="*/ 75 h 157"/>
              <a:gd name="T16" fmla="*/ 264 w 413"/>
              <a:gd name="T17" fmla="*/ 87 h 157"/>
              <a:gd name="T18" fmla="*/ 233 w 413"/>
              <a:gd name="T19" fmla="*/ 98 h 157"/>
              <a:gd name="T20" fmla="*/ 206 w 413"/>
              <a:gd name="T21" fmla="*/ 108 h 157"/>
              <a:gd name="T22" fmla="*/ 180 w 413"/>
              <a:gd name="T23" fmla="*/ 115 h 157"/>
              <a:gd name="T24" fmla="*/ 157 w 413"/>
              <a:gd name="T25" fmla="*/ 125 h 157"/>
              <a:gd name="T26" fmla="*/ 136 w 413"/>
              <a:gd name="T27" fmla="*/ 131 h 157"/>
              <a:gd name="T28" fmla="*/ 116 w 413"/>
              <a:gd name="T29" fmla="*/ 136 h 157"/>
              <a:gd name="T30" fmla="*/ 101 w 413"/>
              <a:gd name="T31" fmla="*/ 142 h 157"/>
              <a:gd name="T32" fmla="*/ 86 w 413"/>
              <a:gd name="T33" fmla="*/ 146 h 157"/>
              <a:gd name="T34" fmla="*/ 76 w 413"/>
              <a:gd name="T35" fmla="*/ 150 h 157"/>
              <a:gd name="T36" fmla="*/ 67 w 413"/>
              <a:gd name="T37" fmla="*/ 154 h 157"/>
              <a:gd name="T38" fmla="*/ 61 w 413"/>
              <a:gd name="T39" fmla="*/ 155 h 157"/>
              <a:gd name="T40" fmla="*/ 57 w 413"/>
              <a:gd name="T41" fmla="*/ 157 h 157"/>
              <a:gd name="T42" fmla="*/ 46 w 413"/>
              <a:gd name="T43" fmla="*/ 157 h 157"/>
              <a:gd name="T44" fmla="*/ 36 w 413"/>
              <a:gd name="T45" fmla="*/ 152 h 157"/>
              <a:gd name="T46" fmla="*/ 26 w 413"/>
              <a:gd name="T47" fmla="*/ 140 h 157"/>
              <a:gd name="T48" fmla="*/ 15 w 413"/>
              <a:gd name="T49" fmla="*/ 123 h 157"/>
              <a:gd name="T50" fmla="*/ 7 w 413"/>
              <a:gd name="T51" fmla="*/ 108 h 157"/>
              <a:gd name="T52" fmla="*/ 2 w 413"/>
              <a:gd name="T53" fmla="*/ 96 h 157"/>
              <a:gd name="T54" fmla="*/ 0 w 413"/>
              <a:gd name="T55" fmla="*/ 87 h 157"/>
              <a:gd name="T56" fmla="*/ 2 w 413"/>
              <a:gd name="T57" fmla="*/ 81 h 157"/>
              <a:gd name="T58" fmla="*/ 13 w 413"/>
              <a:gd name="T59" fmla="*/ 77 h 157"/>
              <a:gd name="T60" fmla="*/ 28 w 413"/>
              <a:gd name="T61" fmla="*/ 81 h 157"/>
              <a:gd name="T62" fmla="*/ 47 w 413"/>
              <a:gd name="T63" fmla="*/ 88 h 157"/>
              <a:gd name="T64" fmla="*/ 61 w 413"/>
              <a:gd name="T65" fmla="*/ 90 h 157"/>
              <a:gd name="T66" fmla="*/ 67 w 413"/>
              <a:gd name="T67" fmla="*/ 90 h 157"/>
              <a:gd name="T68" fmla="*/ 74 w 413"/>
              <a:gd name="T69" fmla="*/ 88 h 157"/>
              <a:gd name="T70" fmla="*/ 88 w 413"/>
              <a:gd name="T71" fmla="*/ 87 h 157"/>
              <a:gd name="T72" fmla="*/ 103 w 413"/>
              <a:gd name="T73" fmla="*/ 83 h 157"/>
              <a:gd name="T74" fmla="*/ 122 w 413"/>
              <a:gd name="T75" fmla="*/ 79 h 157"/>
              <a:gd name="T76" fmla="*/ 145 w 413"/>
              <a:gd name="T77" fmla="*/ 73 h 157"/>
              <a:gd name="T78" fmla="*/ 172 w 413"/>
              <a:gd name="T79" fmla="*/ 65 h 157"/>
              <a:gd name="T80" fmla="*/ 203 w 413"/>
              <a:gd name="T81" fmla="*/ 58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13" h="157">
                <a:moveTo>
                  <a:pt x="203" y="58"/>
                </a:moveTo>
                <a:lnTo>
                  <a:pt x="235" y="48"/>
                </a:lnTo>
                <a:lnTo>
                  <a:pt x="264" y="41"/>
                </a:lnTo>
                <a:lnTo>
                  <a:pt x="292" y="33"/>
                </a:lnTo>
                <a:lnTo>
                  <a:pt x="319" y="25"/>
                </a:lnTo>
                <a:lnTo>
                  <a:pt x="344" y="20"/>
                </a:lnTo>
                <a:lnTo>
                  <a:pt x="367" y="12"/>
                </a:lnTo>
                <a:lnTo>
                  <a:pt x="388" y="6"/>
                </a:lnTo>
                <a:lnTo>
                  <a:pt x="407" y="0"/>
                </a:lnTo>
                <a:lnTo>
                  <a:pt x="413" y="35"/>
                </a:lnTo>
                <a:lnTo>
                  <a:pt x="392" y="42"/>
                </a:lnTo>
                <a:lnTo>
                  <a:pt x="371" y="48"/>
                </a:lnTo>
                <a:lnTo>
                  <a:pt x="352" y="56"/>
                </a:lnTo>
                <a:lnTo>
                  <a:pt x="333" y="62"/>
                </a:lnTo>
                <a:lnTo>
                  <a:pt x="315" y="69"/>
                </a:lnTo>
                <a:lnTo>
                  <a:pt x="298" y="75"/>
                </a:lnTo>
                <a:lnTo>
                  <a:pt x="281" y="81"/>
                </a:lnTo>
                <a:lnTo>
                  <a:pt x="264" y="87"/>
                </a:lnTo>
                <a:lnTo>
                  <a:pt x="248" y="92"/>
                </a:lnTo>
                <a:lnTo>
                  <a:pt x="233" y="98"/>
                </a:lnTo>
                <a:lnTo>
                  <a:pt x="220" y="102"/>
                </a:lnTo>
                <a:lnTo>
                  <a:pt x="206" y="108"/>
                </a:lnTo>
                <a:lnTo>
                  <a:pt x="193" y="111"/>
                </a:lnTo>
                <a:lnTo>
                  <a:pt x="180" y="115"/>
                </a:lnTo>
                <a:lnTo>
                  <a:pt x="168" y="121"/>
                </a:lnTo>
                <a:lnTo>
                  <a:pt x="157" y="125"/>
                </a:lnTo>
                <a:lnTo>
                  <a:pt x="145" y="127"/>
                </a:lnTo>
                <a:lnTo>
                  <a:pt x="136" y="131"/>
                </a:lnTo>
                <a:lnTo>
                  <a:pt x="126" y="134"/>
                </a:lnTo>
                <a:lnTo>
                  <a:pt x="116" y="136"/>
                </a:lnTo>
                <a:lnTo>
                  <a:pt x="109" y="140"/>
                </a:lnTo>
                <a:lnTo>
                  <a:pt x="101" y="142"/>
                </a:lnTo>
                <a:lnTo>
                  <a:pt x="93" y="144"/>
                </a:lnTo>
                <a:lnTo>
                  <a:pt x="86" y="146"/>
                </a:lnTo>
                <a:lnTo>
                  <a:pt x="80" y="148"/>
                </a:lnTo>
                <a:lnTo>
                  <a:pt x="76" y="150"/>
                </a:lnTo>
                <a:lnTo>
                  <a:pt x="70" y="152"/>
                </a:lnTo>
                <a:lnTo>
                  <a:pt x="67" y="154"/>
                </a:lnTo>
                <a:lnTo>
                  <a:pt x="63" y="154"/>
                </a:lnTo>
                <a:lnTo>
                  <a:pt x="61" y="155"/>
                </a:lnTo>
                <a:lnTo>
                  <a:pt x="59" y="155"/>
                </a:lnTo>
                <a:lnTo>
                  <a:pt x="57" y="157"/>
                </a:lnTo>
                <a:lnTo>
                  <a:pt x="51" y="157"/>
                </a:lnTo>
                <a:lnTo>
                  <a:pt x="46" y="157"/>
                </a:lnTo>
                <a:lnTo>
                  <a:pt x="42" y="154"/>
                </a:lnTo>
                <a:lnTo>
                  <a:pt x="36" y="152"/>
                </a:lnTo>
                <a:lnTo>
                  <a:pt x="30" y="146"/>
                </a:lnTo>
                <a:lnTo>
                  <a:pt x="26" y="140"/>
                </a:lnTo>
                <a:lnTo>
                  <a:pt x="21" y="132"/>
                </a:lnTo>
                <a:lnTo>
                  <a:pt x="15" y="123"/>
                </a:lnTo>
                <a:lnTo>
                  <a:pt x="11" y="115"/>
                </a:lnTo>
                <a:lnTo>
                  <a:pt x="7" y="108"/>
                </a:lnTo>
                <a:lnTo>
                  <a:pt x="3" y="102"/>
                </a:lnTo>
                <a:lnTo>
                  <a:pt x="2" y="96"/>
                </a:lnTo>
                <a:lnTo>
                  <a:pt x="2" y="90"/>
                </a:lnTo>
                <a:lnTo>
                  <a:pt x="0" y="87"/>
                </a:lnTo>
                <a:lnTo>
                  <a:pt x="2" y="83"/>
                </a:lnTo>
                <a:lnTo>
                  <a:pt x="2" y="81"/>
                </a:lnTo>
                <a:lnTo>
                  <a:pt x="5" y="79"/>
                </a:lnTo>
                <a:lnTo>
                  <a:pt x="13" y="77"/>
                </a:lnTo>
                <a:lnTo>
                  <a:pt x="21" y="79"/>
                </a:lnTo>
                <a:lnTo>
                  <a:pt x="28" y="81"/>
                </a:lnTo>
                <a:lnTo>
                  <a:pt x="38" y="85"/>
                </a:lnTo>
                <a:lnTo>
                  <a:pt x="47" y="88"/>
                </a:lnTo>
                <a:lnTo>
                  <a:pt x="55" y="90"/>
                </a:lnTo>
                <a:lnTo>
                  <a:pt x="61" y="90"/>
                </a:lnTo>
                <a:lnTo>
                  <a:pt x="63" y="90"/>
                </a:lnTo>
                <a:lnTo>
                  <a:pt x="67" y="90"/>
                </a:lnTo>
                <a:lnTo>
                  <a:pt x="70" y="90"/>
                </a:lnTo>
                <a:lnTo>
                  <a:pt x="74" y="88"/>
                </a:lnTo>
                <a:lnTo>
                  <a:pt x="80" y="88"/>
                </a:lnTo>
                <a:lnTo>
                  <a:pt x="88" y="87"/>
                </a:lnTo>
                <a:lnTo>
                  <a:pt x="95" y="85"/>
                </a:lnTo>
                <a:lnTo>
                  <a:pt x="103" y="83"/>
                </a:lnTo>
                <a:lnTo>
                  <a:pt x="113" y="81"/>
                </a:lnTo>
                <a:lnTo>
                  <a:pt x="122" y="79"/>
                </a:lnTo>
                <a:lnTo>
                  <a:pt x="134" y="75"/>
                </a:lnTo>
                <a:lnTo>
                  <a:pt x="145" y="73"/>
                </a:lnTo>
                <a:lnTo>
                  <a:pt x="158" y="69"/>
                </a:lnTo>
                <a:lnTo>
                  <a:pt x="172" y="65"/>
                </a:lnTo>
                <a:lnTo>
                  <a:pt x="187" y="62"/>
                </a:lnTo>
                <a:lnTo>
                  <a:pt x="203" y="58"/>
                </a:lnTo>
                <a:lnTo>
                  <a:pt x="203" y="58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80" name="Freeform 57"/>
          <p:cNvSpPr/>
          <p:nvPr/>
        </p:nvSpPr>
        <p:spPr bwMode="auto">
          <a:xfrm>
            <a:off x="2666465" y="2394619"/>
            <a:ext cx="206195" cy="1494916"/>
          </a:xfrm>
          <a:custGeom>
            <a:avLst/>
            <a:gdLst>
              <a:gd name="T0" fmla="*/ 88 w 95"/>
              <a:gd name="T1" fmla="*/ 65 h 697"/>
              <a:gd name="T2" fmla="*/ 86 w 95"/>
              <a:gd name="T3" fmla="*/ 78 h 697"/>
              <a:gd name="T4" fmla="*/ 84 w 95"/>
              <a:gd name="T5" fmla="*/ 100 h 697"/>
              <a:gd name="T6" fmla="*/ 82 w 95"/>
              <a:gd name="T7" fmla="*/ 128 h 697"/>
              <a:gd name="T8" fmla="*/ 80 w 95"/>
              <a:gd name="T9" fmla="*/ 163 h 697"/>
              <a:gd name="T10" fmla="*/ 78 w 95"/>
              <a:gd name="T11" fmla="*/ 220 h 697"/>
              <a:gd name="T12" fmla="*/ 74 w 95"/>
              <a:gd name="T13" fmla="*/ 299 h 697"/>
              <a:gd name="T14" fmla="*/ 74 w 95"/>
              <a:gd name="T15" fmla="*/ 366 h 697"/>
              <a:gd name="T16" fmla="*/ 74 w 95"/>
              <a:gd name="T17" fmla="*/ 425 h 697"/>
              <a:gd name="T18" fmla="*/ 74 w 95"/>
              <a:gd name="T19" fmla="*/ 496 h 697"/>
              <a:gd name="T20" fmla="*/ 70 w 95"/>
              <a:gd name="T21" fmla="*/ 578 h 697"/>
              <a:gd name="T22" fmla="*/ 67 w 95"/>
              <a:gd name="T23" fmla="*/ 618 h 697"/>
              <a:gd name="T24" fmla="*/ 63 w 95"/>
              <a:gd name="T25" fmla="*/ 651 h 697"/>
              <a:gd name="T26" fmla="*/ 59 w 95"/>
              <a:gd name="T27" fmla="*/ 674 h 697"/>
              <a:gd name="T28" fmla="*/ 55 w 95"/>
              <a:gd name="T29" fmla="*/ 689 h 697"/>
              <a:gd name="T30" fmla="*/ 53 w 95"/>
              <a:gd name="T31" fmla="*/ 695 h 697"/>
              <a:gd name="T32" fmla="*/ 47 w 95"/>
              <a:gd name="T33" fmla="*/ 693 h 697"/>
              <a:gd name="T34" fmla="*/ 40 w 95"/>
              <a:gd name="T35" fmla="*/ 682 h 697"/>
              <a:gd name="T36" fmla="*/ 28 w 95"/>
              <a:gd name="T37" fmla="*/ 659 h 697"/>
              <a:gd name="T38" fmla="*/ 25 w 95"/>
              <a:gd name="T39" fmla="*/ 643 h 697"/>
              <a:gd name="T40" fmla="*/ 23 w 95"/>
              <a:gd name="T41" fmla="*/ 622 h 697"/>
              <a:gd name="T42" fmla="*/ 21 w 95"/>
              <a:gd name="T43" fmla="*/ 597 h 697"/>
              <a:gd name="T44" fmla="*/ 23 w 95"/>
              <a:gd name="T45" fmla="*/ 567 h 697"/>
              <a:gd name="T46" fmla="*/ 25 w 95"/>
              <a:gd name="T47" fmla="*/ 509 h 697"/>
              <a:gd name="T48" fmla="*/ 26 w 95"/>
              <a:gd name="T49" fmla="*/ 467 h 697"/>
              <a:gd name="T50" fmla="*/ 28 w 95"/>
              <a:gd name="T51" fmla="*/ 419 h 697"/>
              <a:gd name="T52" fmla="*/ 28 w 95"/>
              <a:gd name="T53" fmla="*/ 364 h 697"/>
              <a:gd name="T54" fmla="*/ 28 w 95"/>
              <a:gd name="T55" fmla="*/ 302 h 697"/>
              <a:gd name="T56" fmla="*/ 28 w 95"/>
              <a:gd name="T57" fmla="*/ 234 h 697"/>
              <a:gd name="T58" fmla="*/ 28 w 95"/>
              <a:gd name="T59" fmla="*/ 168 h 697"/>
              <a:gd name="T60" fmla="*/ 26 w 95"/>
              <a:gd name="T61" fmla="*/ 117 h 697"/>
              <a:gd name="T62" fmla="*/ 25 w 95"/>
              <a:gd name="T63" fmla="*/ 78 h 697"/>
              <a:gd name="T64" fmla="*/ 21 w 95"/>
              <a:gd name="T65" fmla="*/ 52 h 697"/>
              <a:gd name="T66" fmla="*/ 17 w 95"/>
              <a:gd name="T67" fmla="*/ 38 h 697"/>
              <a:gd name="T68" fmla="*/ 7 w 95"/>
              <a:gd name="T69" fmla="*/ 32 h 697"/>
              <a:gd name="T70" fmla="*/ 0 w 95"/>
              <a:gd name="T71" fmla="*/ 21 h 697"/>
              <a:gd name="T72" fmla="*/ 2 w 95"/>
              <a:gd name="T73" fmla="*/ 8 h 697"/>
              <a:gd name="T74" fmla="*/ 11 w 95"/>
              <a:gd name="T75" fmla="*/ 2 h 697"/>
              <a:gd name="T76" fmla="*/ 28 w 95"/>
              <a:gd name="T77" fmla="*/ 2 h 697"/>
              <a:gd name="T78" fmla="*/ 55 w 95"/>
              <a:gd name="T79" fmla="*/ 11 h 697"/>
              <a:gd name="T80" fmla="*/ 76 w 95"/>
              <a:gd name="T81" fmla="*/ 21 h 697"/>
              <a:gd name="T82" fmla="*/ 91 w 95"/>
              <a:gd name="T83" fmla="*/ 29 h 697"/>
              <a:gd name="T84" fmla="*/ 95 w 95"/>
              <a:gd name="T85" fmla="*/ 38 h 697"/>
              <a:gd name="T86" fmla="*/ 91 w 95"/>
              <a:gd name="T87" fmla="*/ 54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5" h="697">
                <a:moveTo>
                  <a:pt x="88" y="59"/>
                </a:moveTo>
                <a:lnTo>
                  <a:pt x="88" y="61"/>
                </a:lnTo>
                <a:lnTo>
                  <a:pt x="88" y="65"/>
                </a:lnTo>
                <a:lnTo>
                  <a:pt x="86" y="69"/>
                </a:lnTo>
                <a:lnTo>
                  <a:pt x="86" y="73"/>
                </a:lnTo>
                <a:lnTo>
                  <a:pt x="86" y="78"/>
                </a:lnTo>
                <a:lnTo>
                  <a:pt x="84" y="84"/>
                </a:lnTo>
                <a:lnTo>
                  <a:pt x="84" y="92"/>
                </a:lnTo>
                <a:lnTo>
                  <a:pt x="84" y="100"/>
                </a:lnTo>
                <a:lnTo>
                  <a:pt x="84" y="107"/>
                </a:lnTo>
                <a:lnTo>
                  <a:pt x="82" y="117"/>
                </a:lnTo>
                <a:lnTo>
                  <a:pt x="82" y="128"/>
                </a:lnTo>
                <a:lnTo>
                  <a:pt x="82" y="138"/>
                </a:lnTo>
                <a:lnTo>
                  <a:pt x="82" y="151"/>
                </a:lnTo>
                <a:lnTo>
                  <a:pt x="80" y="163"/>
                </a:lnTo>
                <a:lnTo>
                  <a:pt x="80" y="178"/>
                </a:lnTo>
                <a:lnTo>
                  <a:pt x="80" y="191"/>
                </a:lnTo>
                <a:lnTo>
                  <a:pt x="78" y="220"/>
                </a:lnTo>
                <a:lnTo>
                  <a:pt x="76" y="249"/>
                </a:lnTo>
                <a:lnTo>
                  <a:pt x="76" y="274"/>
                </a:lnTo>
                <a:lnTo>
                  <a:pt x="74" y="299"/>
                </a:lnTo>
                <a:lnTo>
                  <a:pt x="74" y="322"/>
                </a:lnTo>
                <a:lnTo>
                  <a:pt x="74" y="345"/>
                </a:lnTo>
                <a:lnTo>
                  <a:pt x="74" y="366"/>
                </a:lnTo>
                <a:lnTo>
                  <a:pt x="74" y="385"/>
                </a:lnTo>
                <a:lnTo>
                  <a:pt x="74" y="406"/>
                </a:lnTo>
                <a:lnTo>
                  <a:pt x="74" y="425"/>
                </a:lnTo>
                <a:lnTo>
                  <a:pt x="74" y="448"/>
                </a:lnTo>
                <a:lnTo>
                  <a:pt x="74" y="471"/>
                </a:lnTo>
                <a:lnTo>
                  <a:pt x="74" y="496"/>
                </a:lnTo>
                <a:lnTo>
                  <a:pt x="72" y="521"/>
                </a:lnTo>
                <a:lnTo>
                  <a:pt x="72" y="549"/>
                </a:lnTo>
                <a:lnTo>
                  <a:pt x="70" y="578"/>
                </a:lnTo>
                <a:lnTo>
                  <a:pt x="69" y="594"/>
                </a:lnTo>
                <a:lnTo>
                  <a:pt x="69" y="607"/>
                </a:lnTo>
                <a:lnTo>
                  <a:pt x="67" y="618"/>
                </a:lnTo>
                <a:lnTo>
                  <a:pt x="67" y="630"/>
                </a:lnTo>
                <a:lnTo>
                  <a:pt x="65" y="641"/>
                </a:lnTo>
                <a:lnTo>
                  <a:pt x="63" y="651"/>
                </a:lnTo>
                <a:lnTo>
                  <a:pt x="63" y="659"/>
                </a:lnTo>
                <a:lnTo>
                  <a:pt x="61" y="668"/>
                </a:lnTo>
                <a:lnTo>
                  <a:pt x="59" y="674"/>
                </a:lnTo>
                <a:lnTo>
                  <a:pt x="59" y="680"/>
                </a:lnTo>
                <a:lnTo>
                  <a:pt x="57" y="685"/>
                </a:lnTo>
                <a:lnTo>
                  <a:pt x="55" y="689"/>
                </a:lnTo>
                <a:lnTo>
                  <a:pt x="55" y="693"/>
                </a:lnTo>
                <a:lnTo>
                  <a:pt x="53" y="695"/>
                </a:lnTo>
                <a:lnTo>
                  <a:pt x="53" y="695"/>
                </a:lnTo>
                <a:lnTo>
                  <a:pt x="51" y="697"/>
                </a:lnTo>
                <a:lnTo>
                  <a:pt x="49" y="695"/>
                </a:lnTo>
                <a:lnTo>
                  <a:pt x="47" y="693"/>
                </a:lnTo>
                <a:lnTo>
                  <a:pt x="46" y="691"/>
                </a:lnTo>
                <a:lnTo>
                  <a:pt x="42" y="685"/>
                </a:lnTo>
                <a:lnTo>
                  <a:pt x="40" y="682"/>
                </a:lnTo>
                <a:lnTo>
                  <a:pt x="36" y="674"/>
                </a:lnTo>
                <a:lnTo>
                  <a:pt x="32" y="666"/>
                </a:lnTo>
                <a:lnTo>
                  <a:pt x="28" y="659"/>
                </a:lnTo>
                <a:lnTo>
                  <a:pt x="28" y="653"/>
                </a:lnTo>
                <a:lnTo>
                  <a:pt x="26" y="649"/>
                </a:lnTo>
                <a:lnTo>
                  <a:pt x="25" y="643"/>
                </a:lnTo>
                <a:lnTo>
                  <a:pt x="25" y="636"/>
                </a:lnTo>
                <a:lnTo>
                  <a:pt x="23" y="630"/>
                </a:lnTo>
                <a:lnTo>
                  <a:pt x="23" y="622"/>
                </a:lnTo>
                <a:lnTo>
                  <a:pt x="23" y="615"/>
                </a:lnTo>
                <a:lnTo>
                  <a:pt x="23" y="605"/>
                </a:lnTo>
                <a:lnTo>
                  <a:pt x="21" y="597"/>
                </a:lnTo>
                <a:lnTo>
                  <a:pt x="21" y="588"/>
                </a:lnTo>
                <a:lnTo>
                  <a:pt x="23" y="578"/>
                </a:lnTo>
                <a:lnTo>
                  <a:pt x="23" y="567"/>
                </a:lnTo>
                <a:lnTo>
                  <a:pt x="23" y="546"/>
                </a:lnTo>
                <a:lnTo>
                  <a:pt x="25" y="523"/>
                </a:lnTo>
                <a:lnTo>
                  <a:pt x="25" y="509"/>
                </a:lnTo>
                <a:lnTo>
                  <a:pt x="26" y="496"/>
                </a:lnTo>
                <a:lnTo>
                  <a:pt x="26" y="482"/>
                </a:lnTo>
                <a:lnTo>
                  <a:pt x="26" y="467"/>
                </a:lnTo>
                <a:lnTo>
                  <a:pt x="28" y="452"/>
                </a:lnTo>
                <a:lnTo>
                  <a:pt x="28" y="435"/>
                </a:lnTo>
                <a:lnTo>
                  <a:pt x="28" y="419"/>
                </a:lnTo>
                <a:lnTo>
                  <a:pt x="28" y="400"/>
                </a:lnTo>
                <a:lnTo>
                  <a:pt x="28" y="383"/>
                </a:lnTo>
                <a:lnTo>
                  <a:pt x="28" y="364"/>
                </a:lnTo>
                <a:lnTo>
                  <a:pt x="28" y="345"/>
                </a:lnTo>
                <a:lnTo>
                  <a:pt x="28" y="324"/>
                </a:lnTo>
                <a:lnTo>
                  <a:pt x="28" y="302"/>
                </a:lnTo>
                <a:lnTo>
                  <a:pt x="28" y="280"/>
                </a:lnTo>
                <a:lnTo>
                  <a:pt x="28" y="258"/>
                </a:lnTo>
                <a:lnTo>
                  <a:pt x="28" y="234"/>
                </a:lnTo>
                <a:lnTo>
                  <a:pt x="28" y="211"/>
                </a:lnTo>
                <a:lnTo>
                  <a:pt x="28" y="190"/>
                </a:lnTo>
                <a:lnTo>
                  <a:pt x="28" y="168"/>
                </a:lnTo>
                <a:lnTo>
                  <a:pt x="28" y="149"/>
                </a:lnTo>
                <a:lnTo>
                  <a:pt x="28" y="132"/>
                </a:lnTo>
                <a:lnTo>
                  <a:pt x="26" y="117"/>
                </a:lnTo>
                <a:lnTo>
                  <a:pt x="26" y="101"/>
                </a:lnTo>
                <a:lnTo>
                  <a:pt x="26" y="90"/>
                </a:lnTo>
                <a:lnTo>
                  <a:pt x="25" y="78"/>
                </a:lnTo>
                <a:lnTo>
                  <a:pt x="25" y="67"/>
                </a:lnTo>
                <a:lnTo>
                  <a:pt x="23" y="59"/>
                </a:lnTo>
                <a:lnTo>
                  <a:pt x="21" y="52"/>
                </a:lnTo>
                <a:lnTo>
                  <a:pt x="21" y="46"/>
                </a:lnTo>
                <a:lnTo>
                  <a:pt x="19" y="40"/>
                </a:lnTo>
                <a:lnTo>
                  <a:pt x="17" y="38"/>
                </a:lnTo>
                <a:lnTo>
                  <a:pt x="15" y="36"/>
                </a:lnTo>
                <a:lnTo>
                  <a:pt x="11" y="34"/>
                </a:lnTo>
                <a:lnTo>
                  <a:pt x="7" y="32"/>
                </a:lnTo>
                <a:lnTo>
                  <a:pt x="3" y="29"/>
                </a:lnTo>
                <a:lnTo>
                  <a:pt x="2" y="25"/>
                </a:lnTo>
                <a:lnTo>
                  <a:pt x="0" y="21"/>
                </a:lnTo>
                <a:lnTo>
                  <a:pt x="0" y="17"/>
                </a:lnTo>
                <a:lnTo>
                  <a:pt x="0" y="13"/>
                </a:lnTo>
                <a:lnTo>
                  <a:pt x="2" y="8"/>
                </a:lnTo>
                <a:lnTo>
                  <a:pt x="3" y="6"/>
                </a:lnTo>
                <a:lnTo>
                  <a:pt x="7" y="2"/>
                </a:lnTo>
                <a:lnTo>
                  <a:pt x="11" y="2"/>
                </a:lnTo>
                <a:lnTo>
                  <a:pt x="15" y="0"/>
                </a:lnTo>
                <a:lnTo>
                  <a:pt x="23" y="2"/>
                </a:lnTo>
                <a:lnTo>
                  <a:pt x="28" y="2"/>
                </a:lnTo>
                <a:lnTo>
                  <a:pt x="38" y="6"/>
                </a:lnTo>
                <a:lnTo>
                  <a:pt x="47" y="8"/>
                </a:lnTo>
                <a:lnTo>
                  <a:pt x="55" y="11"/>
                </a:lnTo>
                <a:lnTo>
                  <a:pt x="63" y="15"/>
                </a:lnTo>
                <a:lnTo>
                  <a:pt x="70" y="19"/>
                </a:lnTo>
                <a:lnTo>
                  <a:pt x="76" y="21"/>
                </a:lnTo>
                <a:lnTo>
                  <a:pt x="82" y="25"/>
                </a:lnTo>
                <a:lnTo>
                  <a:pt x="88" y="27"/>
                </a:lnTo>
                <a:lnTo>
                  <a:pt x="91" y="29"/>
                </a:lnTo>
                <a:lnTo>
                  <a:pt x="93" y="31"/>
                </a:lnTo>
                <a:lnTo>
                  <a:pt x="93" y="34"/>
                </a:lnTo>
                <a:lnTo>
                  <a:pt x="95" y="38"/>
                </a:lnTo>
                <a:lnTo>
                  <a:pt x="95" y="42"/>
                </a:lnTo>
                <a:lnTo>
                  <a:pt x="93" y="46"/>
                </a:lnTo>
                <a:lnTo>
                  <a:pt x="91" y="54"/>
                </a:lnTo>
                <a:lnTo>
                  <a:pt x="88" y="59"/>
                </a:lnTo>
                <a:lnTo>
                  <a:pt x="88" y="59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81" name="Freeform 60"/>
          <p:cNvSpPr/>
          <p:nvPr/>
        </p:nvSpPr>
        <p:spPr bwMode="auto">
          <a:xfrm>
            <a:off x="1687037" y="2454759"/>
            <a:ext cx="485419" cy="1817097"/>
          </a:xfrm>
          <a:custGeom>
            <a:avLst/>
            <a:gdLst>
              <a:gd name="T0" fmla="*/ 100 w 226"/>
              <a:gd name="T1" fmla="*/ 237 h 846"/>
              <a:gd name="T2" fmla="*/ 82 w 226"/>
              <a:gd name="T3" fmla="*/ 331 h 846"/>
              <a:gd name="T4" fmla="*/ 65 w 226"/>
              <a:gd name="T5" fmla="*/ 436 h 846"/>
              <a:gd name="T6" fmla="*/ 58 w 226"/>
              <a:gd name="T7" fmla="*/ 486 h 846"/>
              <a:gd name="T8" fmla="*/ 50 w 226"/>
              <a:gd name="T9" fmla="*/ 526 h 846"/>
              <a:gd name="T10" fmla="*/ 46 w 226"/>
              <a:gd name="T11" fmla="*/ 555 h 846"/>
              <a:gd name="T12" fmla="*/ 46 w 226"/>
              <a:gd name="T13" fmla="*/ 576 h 846"/>
              <a:gd name="T14" fmla="*/ 46 w 226"/>
              <a:gd name="T15" fmla="*/ 586 h 846"/>
              <a:gd name="T16" fmla="*/ 50 w 226"/>
              <a:gd name="T17" fmla="*/ 589 h 846"/>
              <a:gd name="T18" fmla="*/ 59 w 226"/>
              <a:gd name="T19" fmla="*/ 599 h 846"/>
              <a:gd name="T20" fmla="*/ 73 w 226"/>
              <a:gd name="T21" fmla="*/ 612 h 846"/>
              <a:gd name="T22" fmla="*/ 92 w 226"/>
              <a:gd name="T23" fmla="*/ 630 h 846"/>
              <a:gd name="T24" fmla="*/ 119 w 226"/>
              <a:gd name="T25" fmla="*/ 653 h 846"/>
              <a:gd name="T26" fmla="*/ 148 w 226"/>
              <a:gd name="T27" fmla="*/ 683 h 846"/>
              <a:gd name="T28" fmla="*/ 174 w 226"/>
              <a:gd name="T29" fmla="*/ 710 h 846"/>
              <a:gd name="T30" fmla="*/ 195 w 226"/>
              <a:gd name="T31" fmla="*/ 735 h 846"/>
              <a:gd name="T32" fmla="*/ 211 w 226"/>
              <a:gd name="T33" fmla="*/ 756 h 846"/>
              <a:gd name="T34" fmla="*/ 220 w 226"/>
              <a:gd name="T35" fmla="*/ 773 h 846"/>
              <a:gd name="T36" fmla="*/ 226 w 226"/>
              <a:gd name="T37" fmla="*/ 785 h 846"/>
              <a:gd name="T38" fmla="*/ 220 w 226"/>
              <a:gd name="T39" fmla="*/ 819 h 846"/>
              <a:gd name="T40" fmla="*/ 213 w 226"/>
              <a:gd name="T41" fmla="*/ 836 h 846"/>
              <a:gd name="T42" fmla="*/ 207 w 226"/>
              <a:gd name="T43" fmla="*/ 844 h 846"/>
              <a:gd name="T44" fmla="*/ 203 w 226"/>
              <a:gd name="T45" fmla="*/ 846 h 846"/>
              <a:gd name="T46" fmla="*/ 193 w 226"/>
              <a:gd name="T47" fmla="*/ 838 h 846"/>
              <a:gd name="T48" fmla="*/ 174 w 226"/>
              <a:gd name="T49" fmla="*/ 817 h 846"/>
              <a:gd name="T50" fmla="*/ 146 w 226"/>
              <a:gd name="T51" fmla="*/ 781 h 846"/>
              <a:gd name="T52" fmla="*/ 107 w 226"/>
              <a:gd name="T53" fmla="*/ 739 h 846"/>
              <a:gd name="T54" fmla="*/ 69 w 226"/>
              <a:gd name="T55" fmla="*/ 689 h 846"/>
              <a:gd name="T56" fmla="*/ 33 w 226"/>
              <a:gd name="T57" fmla="*/ 643 h 846"/>
              <a:gd name="T58" fmla="*/ 10 w 226"/>
              <a:gd name="T59" fmla="*/ 609 h 846"/>
              <a:gd name="T60" fmla="*/ 2 w 226"/>
              <a:gd name="T61" fmla="*/ 587 h 846"/>
              <a:gd name="T62" fmla="*/ 0 w 226"/>
              <a:gd name="T63" fmla="*/ 580 h 846"/>
              <a:gd name="T64" fmla="*/ 0 w 226"/>
              <a:gd name="T65" fmla="*/ 566 h 846"/>
              <a:gd name="T66" fmla="*/ 2 w 226"/>
              <a:gd name="T67" fmla="*/ 549 h 846"/>
              <a:gd name="T68" fmla="*/ 4 w 226"/>
              <a:gd name="T69" fmla="*/ 526 h 846"/>
              <a:gd name="T70" fmla="*/ 10 w 226"/>
              <a:gd name="T71" fmla="*/ 498 h 846"/>
              <a:gd name="T72" fmla="*/ 17 w 226"/>
              <a:gd name="T73" fmla="*/ 444 h 846"/>
              <a:gd name="T74" fmla="*/ 29 w 226"/>
              <a:gd name="T75" fmla="*/ 367 h 846"/>
              <a:gd name="T76" fmla="*/ 42 w 226"/>
              <a:gd name="T77" fmla="*/ 281 h 846"/>
              <a:gd name="T78" fmla="*/ 52 w 226"/>
              <a:gd name="T79" fmla="*/ 199 h 846"/>
              <a:gd name="T80" fmla="*/ 58 w 226"/>
              <a:gd name="T81" fmla="*/ 132 h 846"/>
              <a:gd name="T82" fmla="*/ 61 w 226"/>
              <a:gd name="T83" fmla="*/ 84 h 846"/>
              <a:gd name="T84" fmla="*/ 61 w 226"/>
              <a:gd name="T85" fmla="*/ 51 h 846"/>
              <a:gd name="T86" fmla="*/ 56 w 226"/>
              <a:gd name="T87" fmla="*/ 30 h 846"/>
              <a:gd name="T88" fmla="*/ 46 w 226"/>
              <a:gd name="T89" fmla="*/ 21 h 846"/>
              <a:gd name="T90" fmla="*/ 46 w 226"/>
              <a:gd name="T91" fmla="*/ 13 h 846"/>
              <a:gd name="T92" fmla="*/ 52 w 226"/>
              <a:gd name="T93" fmla="*/ 2 h 846"/>
              <a:gd name="T94" fmla="*/ 63 w 226"/>
              <a:gd name="T95" fmla="*/ 0 h 846"/>
              <a:gd name="T96" fmla="*/ 82 w 226"/>
              <a:gd name="T97" fmla="*/ 3 h 846"/>
              <a:gd name="T98" fmla="*/ 105 w 226"/>
              <a:gd name="T99" fmla="*/ 17 h 846"/>
              <a:gd name="T100" fmla="*/ 123 w 226"/>
              <a:gd name="T101" fmla="*/ 32 h 846"/>
              <a:gd name="T102" fmla="*/ 132 w 226"/>
              <a:gd name="T103" fmla="*/ 46 h 846"/>
              <a:gd name="T104" fmla="*/ 134 w 226"/>
              <a:gd name="T105" fmla="*/ 57 h 846"/>
              <a:gd name="T106" fmla="*/ 134 w 226"/>
              <a:gd name="T107" fmla="*/ 71 h 846"/>
              <a:gd name="T108" fmla="*/ 130 w 226"/>
              <a:gd name="T109" fmla="*/ 93 h 846"/>
              <a:gd name="T110" fmla="*/ 125 w 226"/>
              <a:gd name="T111" fmla="*/ 120 h 846"/>
              <a:gd name="T112" fmla="*/ 117 w 226"/>
              <a:gd name="T113" fmla="*/ 155 h 846"/>
              <a:gd name="T114" fmla="*/ 111 w 226"/>
              <a:gd name="T115" fmla="*/ 182 h 8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26" h="846">
                <a:moveTo>
                  <a:pt x="111" y="182"/>
                </a:moveTo>
                <a:lnTo>
                  <a:pt x="105" y="208"/>
                </a:lnTo>
                <a:lnTo>
                  <a:pt x="100" y="237"/>
                </a:lnTo>
                <a:lnTo>
                  <a:pt x="94" y="268"/>
                </a:lnTo>
                <a:lnTo>
                  <a:pt x="88" y="298"/>
                </a:lnTo>
                <a:lnTo>
                  <a:pt x="82" y="331"/>
                </a:lnTo>
                <a:lnTo>
                  <a:pt x="77" y="365"/>
                </a:lnTo>
                <a:lnTo>
                  <a:pt x="71" y="400"/>
                </a:lnTo>
                <a:lnTo>
                  <a:pt x="65" y="436"/>
                </a:lnTo>
                <a:lnTo>
                  <a:pt x="61" y="453"/>
                </a:lnTo>
                <a:lnTo>
                  <a:pt x="59" y="471"/>
                </a:lnTo>
                <a:lnTo>
                  <a:pt x="58" y="486"/>
                </a:lnTo>
                <a:lnTo>
                  <a:pt x="54" y="501"/>
                </a:lnTo>
                <a:lnTo>
                  <a:pt x="52" y="515"/>
                </a:lnTo>
                <a:lnTo>
                  <a:pt x="50" y="526"/>
                </a:lnTo>
                <a:lnTo>
                  <a:pt x="50" y="538"/>
                </a:lnTo>
                <a:lnTo>
                  <a:pt x="48" y="547"/>
                </a:lnTo>
                <a:lnTo>
                  <a:pt x="46" y="555"/>
                </a:lnTo>
                <a:lnTo>
                  <a:pt x="46" y="563"/>
                </a:lnTo>
                <a:lnTo>
                  <a:pt x="46" y="570"/>
                </a:lnTo>
                <a:lnTo>
                  <a:pt x="46" y="576"/>
                </a:lnTo>
                <a:lnTo>
                  <a:pt x="46" y="580"/>
                </a:lnTo>
                <a:lnTo>
                  <a:pt x="46" y="584"/>
                </a:lnTo>
                <a:lnTo>
                  <a:pt x="46" y="586"/>
                </a:lnTo>
                <a:lnTo>
                  <a:pt x="48" y="587"/>
                </a:lnTo>
                <a:lnTo>
                  <a:pt x="48" y="587"/>
                </a:lnTo>
                <a:lnTo>
                  <a:pt x="50" y="589"/>
                </a:lnTo>
                <a:lnTo>
                  <a:pt x="52" y="591"/>
                </a:lnTo>
                <a:lnTo>
                  <a:pt x="56" y="595"/>
                </a:lnTo>
                <a:lnTo>
                  <a:pt x="59" y="599"/>
                </a:lnTo>
                <a:lnTo>
                  <a:pt x="63" y="603"/>
                </a:lnTo>
                <a:lnTo>
                  <a:pt x="67" y="607"/>
                </a:lnTo>
                <a:lnTo>
                  <a:pt x="73" y="612"/>
                </a:lnTo>
                <a:lnTo>
                  <a:pt x="79" y="616"/>
                </a:lnTo>
                <a:lnTo>
                  <a:pt x="84" y="624"/>
                </a:lnTo>
                <a:lnTo>
                  <a:pt x="92" y="630"/>
                </a:lnTo>
                <a:lnTo>
                  <a:pt x="100" y="637"/>
                </a:lnTo>
                <a:lnTo>
                  <a:pt x="109" y="645"/>
                </a:lnTo>
                <a:lnTo>
                  <a:pt x="119" y="653"/>
                </a:lnTo>
                <a:lnTo>
                  <a:pt x="128" y="662"/>
                </a:lnTo>
                <a:lnTo>
                  <a:pt x="138" y="672"/>
                </a:lnTo>
                <a:lnTo>
                  <a:pt x="148" y="683"/>
                </a:lnTo>
                <a:lnTo>
                  <a:pt x="157" y="693"/>
                </a:lnTo>
                <a:lnTo>
                  <a:pt x="167" y="702"/>
                </a:lnTo>
                <a:lnTo>
                  <a:pt x="174" y="710"/>
                </a:lnTo>
                <a:lnTo>
                  <a:pt x="182" y="720"/>
                </a:lnTo>
                <a:lnTo>
                  <a:pt x="188" y="727"/>
                </a:lnTo>
                <a:lnTo>
                  <a:pt x="195" y="735"/>
                </a:lnTo>
                <a:lnTo>
                  <a:pt x="201" y="743"/>
                </a:lnTo>
                <a:lnTo>
                  <a:pt x="205" y="750"/>
                </a:lnTo>
                <a:lnTo>
                  <a:pt x="211" y="756"/>
                </a:lnTo>
                <a:lnTo>
                  <a:pt x="215" y="762"/>
                </a:lnTo>
                <a:lnTo>
                  <a:pt x="216" y="767"/>
                </a:lnTo>
                <a:lnTo>
                  <a:pt x="220" y="773"/>
                </a:lnTo>
                <a:lnTo>
                  <a:pt x="222" y="777"/>
                </a:lnTo>
                <a:lnTo>
                  <a:pt x="224" y="781"/>
                </a:lnTo>
                <a:lnTo>
                  <a:pt x="226" y="785"/>
                </a:lnTo>
                <a:lnTo>
                  <a:pt x="224" y="798"/>
                </a:lnTo>
                <a:lnTo>
                  <a:pt x="222" y="810"/>
                </a:lnTo>
                <a:lnTo>
                  <a:pt x="220" y="819"/>
                </a:lnTo>
                <a:lnTo>
                  <a:pt x="216" y="827"/>
                </a:lnTo>
                <a:lnTo>
                  <a:pt x="215" y="833"/>
                </a:lnTo>
                <a:lnTo>
                  <a:pt x="213" y="836"/>
                </a:lnTo>
                <a:lnTo>
                  <a:pt x="211" y="840"/>
                </a:lnTo>
                <a:lnTo>
                  <a:pt x="209" y="842"/>
                </a:lnTo>
                <a:lnTo>
                  <a:pt x="207" y="844"/>
                </a:lnTo>
                <a:lnTo>
                  <a:pt x="205" y="846"/>
                </a:lnTo>
                <a:lnTo>
                  <a:pt x="203" y="846"/>
                </a:lnTo>
                <a:lnTo>
                  <a:pt x="203" y="846"/>
                </a:lnTo>
                <a:lnTo>
                  <a:pt x="199" y="846"/>
                </a:lnTo>
                <a:lnTo>
                  <a:pt x="197" y="842"/>
                </a:lnTo>
                <a:lnTo>
                  <a:pt x="193" y="838"/>
                </a:lnTo>
                <a:lnTo>
                  <a:pt x="188" y="833"/>
                </a:lnTo>
                <a:lnTo>
                  <a:pt x="182" y="825"/>
                </a:lnTo>
                <a:lnTo>
                  <a:pt x="174" y="817"/>
                </a:lnTo>
                <a:lnTo>
                  <a:pt x="167" y="806"/>
                </a:lnTo>
                <a:lnTo>
                  <a:pt x="157" y="794"/>
                </a:lnTo>
                <a:lnTo>
                  <a:pt x="146" y="781"/>
                </a:lnTo>
                <a:lnTo>
                  <a:pt x="132" y="767"/>
                </a:lnTo>
                <a:lnTo>
                  <a:pt x="121" y="754"/>
                </a:lnTo>
                <a:lnTo>
                  <a:pt x="107" y="739"/>
                </a:lnTo>
                <a:lnTo>
                  <a:pt x="96" y="723"/>
                </a:lnTo>
                <a:lnTo>
                  <a:pt x="82" y="706"/>
                </a:lnTo>
                <a:lnTo>
                  <a:pt x="69" y="689"/>
                </a:lnTo>
                <a:lnTo>
                  <a:pt x="56" y="672"/>
                </a:lnTo>
                <a:lnTo>
                  <a:pt x="44" y="656"/>
                </a:lnTo>
                <a:lnTo>
                  <a:pt x="33" y="643"/>
                </a:lnTo>
                <a:lnTo>
                  <a:pt x="23" y="630"/>
                </a:lnTo>
                <a:lnTo>
                  <a:pt x="15" y="618"/>
                </a:lnTo>
                <a:lnTo>
                  <a:pt x="10" y="609"/>
                </a:lnTo>
                <a:lnTo>
                  <a:pt x="6" y="601"/>
                </a:lnTo>
                <a:lnTo>
                  <a:pt x="2" y="593"/>
                </a:lnTo>
                <a:lnTo>
                  <a:pt x="2" y="587"/>
                </a:lnTo>
                <a:lnTo>
                  <a:pt x="0" y="586"/>
                </a:lnTo>
                <a:lnTo>
                  <a:pt x="0" y="582"/>
                </a:lnTo>
                <a:lnTo>
                  <a:pt x="0" y="580"/>
                </a:lnTo>
                <a:lnTo>
                  <a:pt x="0" y="576"/>
                </a:lnTo>
                <a:lnTo>
                  <a:pt x="0" y="572"/>
                </a:lnTo>
                <a:lnTo>
                  <a:pt x="0" y="566"/>
                </a:lnTo>
                <a:lnTo>
                  <a:pt x="0" y="561"/>
                </a:lnTo>
                <a:lnTo>
                  <a:pt x="2" y="555"/>
                </a:lnTo>
                <a:lnTo>
                  <a:pt x="2" y="549"/>
                </a:lnTo>
                <a:lnTo>
                  <a:pt x="2" y="542"/>
                </a:lnTo>
                <a:lnTo>
                  <a:pt x="4" y="534"/>
                </a:lnTo>
                <a:lnTo>
                  <a:pt x="4" y="526"/>
                </a:lnTo>
                <a:lnTo>
                  <a:pt x="6" y="517"/>
                </a:lnTo>
                <a:lnTo>
                  <a:pt x="8" y="509"/>
                </a:lnTo>
                <a:lnTo>
                  <a:pt x="10" y="498"/>
                </a:lnTo>
                <a:lnTo>
                  <a:pt x="12" y="488"/>
                </a:lnTo>
                <a:lnTo>
                  <a:pt x="14" y="467"/>
                </a:lnTo>
                <a:lnTo>
                  <a:pt x="17" y="444"/>
                </a:lnTo>
                <a:lnTo>
                  <a:pt x="21" y="419"/>
                </a:lnTo>
                <a:lnTo>
                  <a:pt x="25" y="394"/>
                </a:lnTo>
                <a:lnTo>
                  <a:pt x="29" y="367"/>
                </a:lnTo>
                <a:lnTo>
                  <a:pt x="33" y="339"/>
                </a:lnTo>
                <a:lnTo>
                  <a:pt x="38" y="310"/>
                </a:lnTo>
                <a:lnTo>
                  <a:pt x="42" y="281"/>
                </a:lnTo>
                <a:lnTo>
                  <a:pt x="46" y="251"/>
                </a:lnTo>
                <a:lnTo>
                  <a:pt x="48" y="224"/>
                </a:lnTo>
                <a:lnTo>
                  <a:pt x="52" y="199"/>
                </a:lnTo>
                <a:lnTo>
                  <a:pt x="54" y="174"/>
                </a:lnTo>
                <a:lnTo>
                  <a:pt x="56" y="153"/>
                </a:lnTo>
                <a:lnTo>
                  <a:pt x="58" y="132"/>
                </a:lnTo>
                <a:lnTo>
                  <a:pt x="59" y="113"/>
                </a:lnTo>
                <a:lnTo>
                  <a:pt x="61" y="97"/>
                </a:lnTo>
                <a:lnTo>
                  <a:pt x="61" y="84"/>
                </a:lnTo>
                <a:lnTo>
                  <a:pt x="63" y="71"/>
                </a:lnTo>
                <a:lnTo>
                  <a:pt x="63" y="61"/>
                </a:lnTo>
                <a:lnTo>
                  <a:pt x="61" y="51"/>
                </a:lnTo>
                <a:lnTo>
                  <a:pt x="59" y="42"/>
                </a:lnTo>
                <a:lnTo>
                  <a:pt x="58" y="36"/>
                </a:lnTo>
                <a:lnTo>
                  <a:pt x="56" y="30"/>
                </a:lnTo>
                <a:lnTo>
                  <a:pt x="52" y="26"/>
                </a:lnTo>
                <a:lnTo>
                  <a:pt x="48" y="25"/>
                </a:lnTo>
                <a:lnTo>
                  <a:pt x="46" y="21"/>
                </a:lnTo>
                <a:lnTo>
                  <a:pt x="46" y="19"/>
                </a:lnTo>
                <a:lnTo>
                  <a:pt x="44" y="17"/>
                </a:lnTo>
                <a:lnTo>
                  <a:pt x="46" y="13"/>
                </a:lnTo>
                <a:lnTo>
                  <a:pt x="46" y="9"/>
                </a:lnTo>
                <a:lnTo>
                  <a:pt x="48" y="5"/>
                </a:lnTo>
                <a:lnTo>
                  <a:pt x="52" y="2"/>
                </a:lnTo>
                <a:lnTo>
                  <a:pt x="56" y="2"/>
                </a:lnTo>
                <a:lnTo>
                  <a:pt x="59" y="0"/>
                </a:lnTo>
                <a:lnTo>
                  <a:pt x="63" y="0"/>
                </a:lnTo>
                <a:lnTo>
                  <a:pt x="69" y="0"/>
                </a:lnTo>
                <a:lnTo>
                  <a:pt x="75" y="2"/>
                </a:lnTo>
                <a:lnTo>
                  <a:pt x="82" y="3"/>
                </a:lnTo>
                <a:lnTo>
                  <a:pt x="90" y="7"/>
                </a:lnTo>
                <a:lnTo>
                  <a:pt x="98" y="11"/>
                </a:lnTo>
                <a:lnTo>
                  <a:pt x="105" y="17"/>
                </a:lnTo>
                <a:lnTo>
                  <a:pt x="111" y="23"/>
                </a:lnTo>
                <a:lnTo>
                  <a:pt x="117" y="28"/>
                </a:lnTo>
                <a:lnTo>
                  <a:pt x="123" y="32"/>
                </a:lnTo>
                <a:lnTo>
                  <a:pt x="126" y="38"/>
                </a:lnTo>
                <a:lnTo>
                  <a:pt x="130" y="42"/>
                </a:lnTo>
                <a:lnTo>
                  <a:pt x="132" y="46"/>
                </a:lnTo>
                <a:lnTo>
                  <a:pt x="134" y="49"/>
                </a:lnTo>
                <a:lnTo>
                  <a:pt x="134" y="53"/>
                </a:lnTo>
                <a:lnTo>
                  <a:pt x="134" y="57"/>
                </a:lnTo>
                <a:lnTo>
                  <a:pt x="134" y="61"/>
                </a:lnTo>
                <a:lnTo>
                  <a:pt x="134" y="65"/>
                </a:lnTo>
                <a:lnTo>
                  <a:pt x="134" y="71"/>
                </a:lnTo>
                <a:lnTo>
                  <a:pt x="134" y="78"/>
                </a:lnTo>
                <a:lnTo>
                  <a:pt x="132" y="84"/>
                </a:lnTo>
                <a:lnTo>
                  <a:pt x="130" y="93"/>
                </a:lnTo>
                <a:lnTo>
                  <a:pt x="128" y="101"/>
                </a:lnTo>
                <a:lnTo>
                  <a:pt x="126" y="111"/>
                </a:lnTo>
                <a:lnTo>
                  <a:pt x="125" y="120"/>
                </a:lnTo>
                <a:lnTo>
                  <a:pt x="123" y="132"/>
                </a:lnTo>
                <a:lnTo>
                  <a:pt x="121" y="143"/>
                </a:lnTo>
                <a:lnTo>
                  <a:pt x="117" y="155"/>
                </a:lnTo>
                <a:lnTo>
                  <a:pt x="115" y="168"/>
                </a:lnTo>
                <a:lnTo>
                  <a:pt x="111" y="182"/>
                </a:lnTo>
                <a:lnTo>
                  <a:pt x="111" y="182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182" name="组合 181"/>
          <p:cNvGrpSpPr/>
          <p:nvPr/>
        </p:nvGrpSpPr>
        <p:grpSpPr>
          <a:xfrm>
            <a:off x="877585" y="5328276"/>
            <a:ext cx="4162297" cy="679873"/>
            <a:chOff x="4987227" y="3983438"/>
            <a:chExt cx="3121723" cy="509905"/>
          </a:xfrm>
        </p:grpSpPr>
        <p:grpSp>
          <p:nvGrpSpPr>
            <p:cNvPr id="183" name="组合 182"/>
            <p:cNvGrpSpPr/>
            <p:nvPr/>
          </p:nvGrpSpPr>
          <p:grpSpPr>
            <a:xfrm>
              <a:off x="7601585" y="3983438"/>
              <a:ext cx="507365" cy="509905"/>
              <a:chOff x="2388080" y="3655788"/>
              <a:chExt cx="507365" cy="509905"/>
            </a:xfrm>
          </p:grpSpPr>
          <p:pic>
            <p:nvPicPr>
              <p:cNvPr id="213" name="图片 212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8080" y="3655788"/>
                <a:ext cx="507365" cy="509905"/>
              </a:xfrm>
              <a:prstGeom prst="rect">
                <a:avLst/>
              </a:prstGeom>
            </p:spPr>
          </p:pic>
          <p:grpSp>
            <p:nvGrpSpPr>
              <p:cNvPr id="214" name="组合 213"/>
              <p:cNvGrpSpPr/>
              <p:nvPr/>
            </p:nvGrpSpPr>
            <p:grpSpPr>
              <a:xfrm>
                <a:off x="2461312" y="3761391"/>
                <a:ext cx="360900" cy="298698"/>
                <a:chOff x="2289175" y="2679700"/>
                <a:chExt cx="884238" cy="731838"/>
              </a:xfrm>
              <a:solidFill>
                <a:srgbClr val="FF0000"/>
              </a:solidFill>
            </p:grpSpPr>
            <p:sp>
              <p:nvSpPr>
                <p:cNvPr id="215" name="Freeform 55"/>
                <p:cNvSpPr/>
                <p:nvPr/>
              </p:nvSpPr>
              <p:spPr bwMode="auto">
                <a:xfrm>
                  <a:off x="2335213" y="2943225"/>
                  <a:ext cx="323850" cy="468313"/>
                </a:xfrm>
                <a:custGeom>
                  <a:avLst/>
                  <a:gdLst>
                    <a:gd name="T0" fmla="*/ 316 w 410"/>
                    <a:gd name="T1" fmla="*/ 188 h 592"/>
                    <a:gd name="T2" fmla="*/ 325 w 410"/>
                    <a:gd name="T3" fmla="*/ 142 h 592"/>
                    <a:gd name="T4" fmla="*/ 331 w 410"/>
                    <a:gd name="T5" fmla="*/ 104 h 592"/>
                    <a:gd name="T6" fmla="*/ 333 w 410"/>
                    <a:gd name="T7" fmla="*/ 73 h 592"/>
                    <a:gd name="T8" fmla="*/ 331 w 410"/>
                    <a:gd name="T9" fmla="*/ 48 h 592"/>
                    <a:gd name="T10" fmla="*/ 329 w 410"/>
                    <a:gd name="T11" fmla="*/ 31 h 592"/>
                    <a:gd name="T12" fmla="*/ 329 w 410"/>
                    <a:gd name="T13" fmla="*/ 17 h 592"/>
                    <a:gd name="T14" fmla="*/ 331 w 410"/>
                    <a:gd name="T15" fmla="*/ 6 h 592"/>
                    <a:gd name="T16" fmla="*/ 335 w 410"/>
                    <a:gd name="T17" fmla="*/ 0 h 592"/>
                    <a:gd name="T18" fmla="*/ 343 w 410"/>
                    <a:gd name="T19" fmla="*/ 0 h 592"/>
                    <a:gd name="T20" fmla="*/ 354 w 410"/>
                    <a:gd name="T21" fmla="*/ 4 h 592"/>
                    <a:gd name="T22" fmla="*/ 369 w 410"/>
                    <a:gd name="T23" fmla="*/ 12 h 592"/>
                    <a:gd name="T24" fmla="*/ 387 w 410"/>
                    <a:gd name="T25" fmla="*/ 21 h 592"/>
                    <a:gd name="T26" fmla="*/ 398 w 410"/>
                    <a:gd name="T27" fmla="*/ 33 h 592"/>
                    <a:gd name="T28" fmla="*/ 406 w 410"/>
                    <a:gd name="T29" fmla="*/ 42 h 592"/>
                    <a:gd name="T30" fmla="*/ 410 w 410"/>
                    <a:gd name="T31" fmla="*/ 50 h 592"/>
                    <a:gd name="T32" fmla="*/ 408 w 410"/>
                    <a:gd name="T33" fmla="*/ 58 h 592"/>
                    <a:gd name="T34" fmla="*/ 404 w 410"/>
                    <a:gd name="T35" fmla="*/ 73 h 592"/>
                    <a:gd name="T36" fmla="*/ 400 w 410"/>
                    <a:gd name="T37" fmla="*/ 94 h 592"/>
                    <a:gd name="T38" fmla="*/ 394 w 410"/>
                    <a:gd name="T39" fmla="*/ 123 h 592"/>
                    <a:gd name="T40" fmla="*/ 387 w 410"/>
                    <a:gd name="T41" fmla="*/ 159 h 592"/>
                    <a:gd name="T42" fmla="*/ 368 w 410"/>
                    <a:gd name="T43" fmla="*/ 217 h 592"/>
                    <a:gd name="T44" fmla="*/ 337 w 410"/>
                    <a:gd name="T45" fmla="*/ 299 h 592"/>
                    <a:gd name="T46" fmla="*/ 318 w 410"/>
                    <a:gd name="T47" fmla="*/ 343 h 592"/>
                    <a:gd name="T48" fmla="*/ 293 w 410"/>
                    <a:gd name="T49" fmla="*/ 385 h 592"/>
                    <a:gd name="T50" fmla="*/ 262 w 410"/>
                    <a:gd name="T51" fmla="*/ 423 h 592"/>
                    <a:gd name="T52" fmla="*/ 228 w 410"/>
                    <a:gd name="T53" fmla="*/ 460 h 592"/>
                    <a:gd name="T54" fmla="*/ 190 w 410"/>
                    <a:gd name="T55" fmla="*/ 492 h 592"/>
                    <a:gd name="T56" fmla="*/ 153 w 410"/>
                    <a:gd name="T57" fmla="*/ 521 h 592"/>
                    <a:gd name="T58" fmla="*/ 115 w 410"/>
                    <a:gd name="T59" fmla="*/ 544 h 592"/>
                    <a:gd name="T60" fmla="*/ 77 w 410"/>
                    <a:gd name="T61" fmla="*/ 563 h 592"/>
                    <a:gd name="T62" fmla="*/ 59 w 410"/>
                    <a:gd name="T63" fmla="*/ 571 h 592"/>
                    <a:gd name="T64" fmla="*/ 44 w 410"/>
                    <a:gd name="T65" fmla="*/ 578 h 592"/>
                    <a:gd name="T66" fmla="*/ 31 w 410"/>
                    <a:gd name="T67" fmla="*/ 584 h 592"/>
                    <a:gd name="T68" fmla="*/ 19 w 410"/>
                    <a:gd name="T69" fmla="*/ 588 h 592"/>
                    <a:gd name="T70" fmla="*/ 12 w 410"/>
                    <a:gd name="T71" fmla="*/ 590 h 592"/>
                    <a:gd name="T72" fmla="*/ 4 w 410"/>
                    <a:gd name="T73" fmla="*/ 592 h 592"/>
                    <a:gd name="T74" fmla="*/ 0 w 410"/>
                    <a:gd name="T75" fmla="*/ 592 h 592"/>
                    <a:gd name="T76" fmla="*/ 0 w 410"/>
                    <a:gd name="T77" fmla="*/ 592 h 592"/>
                    <a:gd name="T78" fmla="*/ 0 w 410"/>
                    <a:gd name="T79" fmla="*/ 588 h 592"/>
                    <a:gd name="T80" fmla="*/ 2 w 410"/>
                    <a:gd name="T81" fmla="*/ 586 h 592"/>
                    <a:gd name="T82" fmla="*/ 8 w 410"/>
                    <a:gd name="T83" fmla="*/ 580 h 592"/>
                    <a:gd name="T84" fmla="*/ 15 w 410"/>
                    <a:gd name="T85" fmla="*/ 573 h 592"/>
                    <a:gd name="T86" fmla="*/ 27 w 410"/>
                    <a:gd name="T87" fmla="*/ 565 h 592"/>
                    <a:gd name="T88" fmla="*/ 42 w 410"/>
                    <a:gd name="T89" fmla="*/ 555 h 592"/>
                    <a:gd name="T90" fmla="*/ 57 w 410"/>
                    <a:gd name="T91" fmla="*/ 544 h 592"/>
                    <a:gd name="T92" fmla="*/ 77 w 410"/>
                    <a:gd name="T93" fmla="*/ 531 h 592"/>
                    <a:gd name="T94" fmla="*/ 117 w 410"/>
                    <a:gd name="T95" fmla="*/ 500 h 592"/>
                    <a:gd name="T96" fmla="*/ 155 w 410"/>
                    <a:gd name="T97" fmla="*/ 469 h 592"/>
                    <a:gd name="T98" fmla="*/ 191 w 410"/>
                    <a:gd name="T99" fmla="*/ 435 h 592"/>
                    <a:gd name="T100" fmla="*/ 224 w 410"/>
                    <a:gd name="T101" fmla="*/ 398 h 592"/>
                    <a:gd name="T102" fmla="*/ 251 w 410"/>
                    <a:gd name="T103" fmla="*/ 356 h 592"/>
                    <a:gd name="T104" fmla="*/ 276 w 410"/>
                    <a:gd name="T105" fmla="*/ 312 h 592"/>
                    <a:gd name="T106" fmla="*/ 295 w 410"/>
                    <a:gd name="T107" fmla="*/ 266 h 592"/>
                    <a:gd name="T108" fmla="*/ 310 w 410"/>
                    <a:gd name="T109" fmla="*/ 215 h 5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410" h="592">
                      <a:moveTo>
                        <a:pt x="310" y="215"/>
                      </a:moveTo>
                      <a:lnTo>
                        <a:pt x="316" y="188"/>
                      </a:lnTo>
                      <a:lnTo>
                        <a:pt x="322" y="165"/>
                      </a:lnTo>
                      <a:lnTo>
                        <a:pt x="325" y="142"/>
                      </a:lnTo>
                      <a:lnTo>
                        <a:pt x="329" y="123"/>
                      </a:lnTo>
                      <a:lnTo>
                        <a:pt x="331" y="104"/>
                      </a:lnTo>
                      <a:lnTo>
                        <a:pt x="333" y="86"/>
                      </a:lnTo>
                      <a:lnTo>
                        <a:pt x="333" y="73"/>
                      </a:lnTo>
                      <a:lnTo>
                        <a:pt x="333" y="60"/>
                      </a:lnTo>
                      <a:lnTo>
                        <a:pt x="331" y="48"/>
                      </a:lnTo>
                      <a:lnTo>
                        <a:pt x="329" y="38"/>
                      </a:lnTo>
                      <a:lnTo>
                        <a:pt x="329" y="31"/>
                      </a:lnTo>
                      <a:lnTo>
                        <a:pt x="329" y="23"/>
                      </a:lnTo>
                      <a:lnTo>
                        <a:pt x="329" y="17"/>
                      </a:lnTo>
                      <a:lnTo>
                        <a:pt x="329" y="12"/>
                      </a:lnTo>
                      <a:lnTo>
                        <a:pt x="331" y="6"/>
                      </a:lnTo>
                      <a:lnTo>
                        <a:pt x="333" y="2"/>
                      </a:lnTo>
                      <a:lnTo>
                        <a:pt x="335" y="0"/>
                      </a:lnTo>
                      <a:lnTo>
                        <a:pt x="339" y="0"/>
                      </a:lnTo>
                      <a:lnTo>
                        <a:pt x="343" y="0"/>
                      </a:lnTo>
                      <a:lnTo>
                        <a:pt x="348" y="2"/>
                      </a:lnTo>
                      <a:lnTo>
                        <a:pt x="354" y="4"/>
                      </a:lnTo>
                      <a:lnTo>
                        <a:pt x="362" y="8"/>
                      </a:lnTo>
                      <a:lnTo>
                        <a:pt x="369" y="12"/>
                      </a:lnTo>
                      <a:lnTo>
                        <a:pt x="379" y="16"/>
                      </a:lnTo>
                      <a:lnTo>
                        <a:pt x="387" y="21"/>
                      </a:lnTo>
                      <a:lnTo>
                        <a:pt x="392" y="27"/>
                      </a:lnTo>
                      <a:lnTo>
                        <a:pt x="398" y="33"/>
                      </a:lnTo>
                      <a:lnTo>
                        <a:pt x="402" y="37"/>
                      </a:lnTo>
                      <a:lnTo>
                        <a:pt x="406" y="42"/>
                      </a:lnTo>
                      <a:lnTo>
                        <a:pt x="408" y="46"/>
                      </a:lnTo>
                      <a:lnTo>
                        <a:pt x="410" y="50"/>
                      </a:lnTo>
                      <a:lnTo>
                        <a:pt x="410" y="54"/>
                      </a:lnTo>
                      <a:lnTo>
                        <a:pt x="408" y="58"/>
                      </a:lnTo>
                      <a:lnTo>
                        <a:pt x="406" y="65"/>
                      </a:lnTo>
                      <a:lnTo>
                        <a:pt x="404" y="73"/>
                      </a:lnTo>
                      <a:lnTo>
                        <a:pt x="402" y="83"/>
                      </a:lnTo>
                      <a:lnTo>
                        <a:pt x="400" y="94"/>
                      </a:lnTo>
                      <a:lnTo>
                        <a:pt x="398" y="107"/>
                      </a:lnTo>
                      <a:lnTo>
                        <a:pt x="394" y="123"/>
                      </a:lnTo>
                      <a:lnTo>
                        <a:pt x="392" y="138"/>
                      </a:lnTo>
                      <a:lnTo>
                        <a:pt x="387" y="159"/>
                      </a:lnTo>
                      <a:lnTo>
                        <a:pt x="381" y="178"/>
                      </a:lnTo>
                      <a:lnTo>
                        <a:pt x="368" y="217"/>
                      </a:lnTo>
                      <a:lnTo>
                        <a:pt x="354" y="257"/>
                      </a:lnTo>
                      <a:lnTo>
                        <a:pt x="337" y="299"/>
                      </a:lnTo>
                      <a:lnTo>
                        <a:pt x="327" y="322"/>
                      </a:lnTo>
                      <a:lnTo>
                        <a:pt x="318" y="343"/>
                      </a:lnTo>
                      <a:lnTo>
                        <a:pt x="306" y="364"/>
                      </a:lnTo>
                      <a:lnTo>
                        <a:pt x="293" y="385"/>
                      </a:lnTo>
                      <a:lnTo>
                        <a:pt x="278" y="404"/>
                      </a:lnTo>
                      <a:lnTo>
                        <a:pt x="262" y="423"/>
                      </a:lnTo>
                      <a:lnTo>
                        <a:pt x="245" y="441"/>
                      </a:lnTo>
                      <a:lnTo>
                        <a:pt x="228" y="460"/>
                      </a:lnTo>
                      <a:lnTo>
                        <a:pt x="209" y="477"/>
                      </a:lnTo>
                      <a:lnTo>
                        <a:pt x="190" y="492"/>
                      </a:lnTo>
                      <a:lnTo>
                        <a:pt x="172" y="508"/>
                      </a:lnTo>
                      <a:lnTo>
                        <a:pt x="153" y="521"/>
                      </a:lnTo>
                      <a:lnTo>
                        <a:pt x="134" y="533"/>
                      </a:lnTo>
                      <a:lnTo>
                        <a:pt x="115" y="544"/>
                      </a:lnTo>
                      <a:lnTo>
                        <a:pt x="96" y="554"/>
                      </a:lnTo>
                      <a:lnTo>
                        <a:pt x="77" y="563"/>
                      </a:lnTo>
                      <a:lnTo>
                        <a:pt x="69" y="567"/>
                      </a:lnTo>
                      <a:lnTo>
                        <a:pt x="59" y="571"/>
                      </a:lnTo>
                      <a:lnTo>
                        <a:pt x="52" y="575"/>
                      </a:lnTo>
                      <a:lnTo>
                        <a:pt x="44" y="578"/>
                      </a:lnTo>
                      <a:lnTo>
                        <a:pt x="36" y="580"/>
                      </a:lnTo>
                      <a:lnTo>
                        <a:pt x="31" y="584"/>
                      </a:lnTo>
                      <a:lnTo>
                        <a:pt x="25" y="586"/>
                      </a:lnTo>
                      <a:lnTo>
                        <a:pt x="19" y="588"/>
                      </a:lnTo>
                      <a:lnTo>
                        <a:pt x="15" y="590"/>
                      </a:lnTo>
                      <a:lnTo>
                        <a:pt x="12" y="590"/>
                      </a:lnTo>
                      <a:lnTo>
                        <a:pt x="8" y="592"/>
                      </a:lnTo>
                      <a:lnTo>
                        <a:pt x="4" y="592"/>
                      </a:lnTo>
                      <a:lnTo>
                        <a:pt x="2" y="592"/>
                      </a:lnTo>
                      <a:lnTo>
                        <a:pt x="0" y="592"/>
                      </a:lnTo>
                      <a:lnTo>
                        <a:pt x="0" y="592"/>
                      </a:lnTo>
                      <a:lnTo>
                        <a:pt x="0" y="592"/>
                      </a:lnTo>
                      <a:lnTo>
                        <a:pt x="0" y="590"/>
                      </a:lnTo>
                      <a:lnTo>
                        <a:pt x="0" y="588"/>
                      </a:lnTo>
                      <a:lnTo>
                        <a:pt x="0" y="588"/>
                      </a:lnTo>
                      <a:lnTo>
                        <a:pt x="2" y="586"/>
                      </a:lnTo>
                      <a:lnTo>
                        <a:pt x="4" y="582"/>
                      </a:lnTo>
                      <a:lnTo>
                        <a:pt x="8" y="580"/>
                      </a:lnTo>
                      <a:lnTo>
                        <a:pt x="12" y="577"/>
                      </a:lnTo>
                      <a:lnTo>
                        <a:pt x="15" y="573"/>
                      </a:lnTo>
                      <a:lnTo>
                        <a:pt x="21" y="569"/>
                      </a:lnTo>
                      <a:lnTo>
                        <a:pt x="27" y="565"/>
                      </a:lnTo>
                      <a:lnTo>
                        <a:pt x="35" y="561"/>
                      </a:lnTo>
                      <a:lnTo>
                        <a:pt x="42" y="555"/>
                      </a:lnTo>
                      <a:lnTo>
                        <a:pt x="50" y="550"/>
                      </a:lnTo>
                      <a:lnTo>
                        <a:pt x="57" y="544"/>
                      </a:lnTo>
                      <a:lnTo>
                        <a:pt x="67" y="536"/>
                      </a:lnTo>
                      <a:lnTo>
                        <a:pt x="77" y="531"/>
                      </a:lnTo>
                      <a:lnTo>
                        <a:pt x="98" y="515"/>
                      </a:lnTo>
                      <a:lnTo>
                        <a:pt x="117" y="500"/>
                      </a:lnTo>
                      <a:lnTo>
                        <a:pt x="136" y="485"/>
                      </a:lnTo>
                      <a:lnTo>
                        <a:pt x="155" y="469"/>
                      </a:lnTo>
                      <a:lnTo>
                        <a:pt x="174" y="452"/>
                      </a:lnTo>
                      <a:lnTo>
                        <a:pt x="191" y="435"/>
                      </a:lnTo>
                      <a:lnTo>
                        <a:pt x="207" y="418"/>
                      </a:lnTo>
                      <a:lnTo>
                        <a:pt x="224" y="398"/>
                      </a:lnTo>
                      <a:lnTo>
                        <a:pt x="237" y="377"/>
                      </a:lnTo>
                      <a:lnTo>
                        <a:pt x="251" y="356"/>
                      </a:lnTo>
                      <a:lnTo>
                        <a:pt x="264" y="335"/>
                      </a:lnTo>
                      <a:lnTo>
                        <a:pt x="276" y="312"/>
                      </a:lnTo>
                      <a:lnTo>
                        <a:pt x="285" y="289"/>
                      </a:lnTo>
                      <a:lnTo>
                        <a:pt x="295" y="266"/>
                      </a:lnTo>
                      <a:lnTo>
                        <a:pt x="302" y="240"/>
                      </a:lnTo>
                      <a:lnTo>
                        <a:pt x="310" y="215"/>
                      </a:lnTo>
                      <a:lnTo>
                        <a:pt x="310" y="215"/>
                      </a:lnTo>
                    </a:path>
                  </a:pathLst>
                </a:custGeom>
                <a:grpFill/>
                <a:ln w="9525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black"/>
                    </a:solidFill>
                    <a:latin typeface="Calibri" panose="020F05020202040302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16" name="Freeform 56"/>
                <p:cNvSpPr/>
                <p:nvPr/>
              </p:nvSpPr>
              <p:spPr bwMode="auto">
                <a:xfrm>
                  <a:off x="2289175" y="3011488"/>
                  <a:ext cx="328613" cy="123825"/>
                </a:xfrm>
                <a:custGeom>
                  <a:avLst/>
                  <a:gdLst>
                    <a:gd name="T0" fmla="*/ 235 w 413"/>
                    <a:gd name="T1" fmla="*/ 48 h 157"/>
                    <a:gd name="T2" fmla="*/ 292 w 413"/>
                    <a:gd name="T3" fmla="*/ 33 h 157"/>
                    <a:gd name="T4" fmla="*/ 344 w 413"/>
                    <a:gd name="T5" fmla="*/ 20 h 157"/>
                    <a:gd name="T6" fmla="*/ 388 w 413"/>
                    <a:gd name="T7" fmla="*/ 6 h 157"/>
                    <a:gd name="T8" fmla="*/ 413 w 413"/>
                    <a:gd name="T9" fmla="*/ 35 h 157"/>
                    <a:gd name="T10" fmla="*/ 371 w 413"/>
                    <a:gd name="T11" fmla="*/ 48 h 157"/>
                    <a:gd name="T12" fmla="*/ 333 w 413"/>
                    <a:gd name="T13" fmla="*/ 62 h 157"/>
                    <a:gd name="T14" fmla="*/ 298 w 413"/>
                    <a:gd name="T15" fmla="*/ 75 h 157"/>
                    <a:gd name="T16" fmla="*/ 264 w 413"/>
                    <a:gd name="T17" fmla="*/ 87 h 157"/>
                    <a:gd name="T18" fmla="*/ 233 w 413"/>
                    <a:gd name="T19" fmla="*/ 98 h 157"/>
                    <a:gd name="T20" fmla="*/ 206 w 413"/>
                    <a:gd name="T21" fmla="*/ 108 h 157"/>
                    <a:gd name="T22" fmla="*/ 180 w 413"/>
                    <a:gd name="T23" fmla="*/ 115 h 157"/>
                    <a:gd name="T24" fmla="*/ 157 w 413"/>
                    <a:gd name="T25" fmla="*/ 125 h 157"/>
                    <a:gd name="T26" fmla="*/ 136 w 413"/>
                    <a:gd name="T27" fmla="*/ 131 h 157"/>
                    <a:gd name="T28" fmla="*/ 116 w 413"/>
                    <a:gd name="T29" fmla="*/ 136 h 157"/>
                    <a:gd name="T30" fmla="*/ 101 w 413"/>
                    <a:gd name="T31" fmla="*/ 142 h 157"/>
                    <a:gd name="T32" fmla="*/ 86 w 413"/>
                    <a:gd name="T33" fmla="*/ 146 h 157"/>
                    <a:gd name="T34" fmla="*/ 76 w 413"/>
                    <a:gd name="T35" fmla="*/ 150 h 157"/>
                    <a:gd name="T36" fmla="*/ 67 w 413"/>
                    <a:gd name="T37" fmla="*/ 154 h 157"/>
                    <a:gd name="T38" fmla="*/ 61 w 413"/>
                    <a:gd name="T39" fmla="*/ 155 h 157"/>
                    <a:gd name="T40" fmla="*/ 57 w 413"/>
                    <a:gd name="T41" fmla="*/ 157 h 157"/>
                    <a:gd name="T42" fmla="*/ 46 w 413"/>
                    <a:gd name="T43" fmla="*/ 157 h 157"/>
                    <a:gd name="T44" fmla="*/ 36 w 413"/>
                    <a:gd name="T45" fmla="*/ 152 h 157"/>
                    <a:gd name="T46" fmla="*/ 26 w 413"/>
                    <a:gd name="T47" fmla="*/ 140 h 157"/>
                    <a:gd name="T48" fmla="*/ 15 w 413"/>
                    <a:gd name="T49" fmla="*/ 123 h 157"/>
                    <a:gd name="T50" fmla="*/ 7 w 413"/>
                    <a:gd name="T51" fmla="*/ 108 h 157"/>
                    <a:gd name="T52" fmla="*/ 2 w 413"/>
                    <a:gd name="T53" fmla="*/ 96 h 157"/>
                    <a:gd name="T54" fmla="*/ 0 w 413"/>
                    <a:gd name="T55" fmla="*/ 87 h 157"/>
                    <a:gd name="T56" fmla="*/ 2 w 413"/>
                    <a:gd name="T57" fmla="*/ 81 h 157"/>
                    <a:gd name="T58" fmla="*/ 13 w 413"/>
                    <a:gd name="T59" fmla="*/ 77 h 157"/>
                    <a:gd name="T60" fmla="*/ 28 w 413"/>
                    <a:gd name="T61" fmla="*/ 81 h 157"/>
                    <a:gd name="T62" fmla="*/ 47 w 413"/>
                    <a:gd name="T63" fmla="*/ 88 h 157"/>
                    <a:gd name="T64" fmla="*/ 61 w 413"/>
                    <a:gd name="T65" fmla="*/ 90 h 157"/>
                    <a:gd name="T66" fmla="*/ 67 w 413"/>
                    <a:gd name="T67" fmla="*/ 90 h 157"/>
                    <a:gd name="T68" fmla="*/ 74 w 413"/>
                    <a:gd name="T69" fmla="*/ 88 h 157"/>
                    <a:gd name="T70" fmla="*/ 88 w 413"/>
                    <a:gd name="T71" fmla="*/ 87 h 157"/>
                    <a:gd name="T72" fmla="*/ 103 w 413"/>
                    <a:gd name="T73" fmla="*/ 83 h 157"/>
                    <a:gd name="T74" fmla="*/ 122 w 413"/>
                    <a:gd name="T75" fmla="*/ 79 h 157"/>
                    <a:gd name="T76" fmla="*/ 145 w 413"/>
                    <a:gd name="T77" fmla="*/ 73 h 157"/>
                    <a:gd name="T78" fmla="*/ 172 w 413"/>
                    <a:gd name="T79" fmla="*/ 65 h 157"/>
                    <a:gd name="T80" fmla="*/ 203 w 413"/>
                    <a:gd name="T81" fmla="*/ 58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13" h="157">
                      <a:moveTo>
                        <a:pt x="203" y="58"/>
                      </a:moveTo>
                      <a:lnTo>
                        <a:pt x="235" y="48"/>
                      </a:lnTo>
                      <a:lnTo>
                        <a:pt x="264" y="41"/>
                      </a:lnTo>
                      <a:lnTo>
                        <a:pt x="292" y="33"/>
                      </a:lnTo>
                      <a:lnTo>
                        <a:pt x="319" y="25"/>
                      </a:lnTo>
                      <a:lnTo>
                        <a:pt x="344" y="20"/>
                      </a:lnTo>
                      <a:lnTo>
                        <a:pt x="367" y="12"/>
                      </a:lnTo>
                      <a:lnTo>
                        <a:pt x="388" y="6"/>
                      </a:lnTo>
                      <a:lnTo>
                        <a:pt x="407" y="0"/>
                      </a:lnTo>
                      <a:lnTo>
                        <a:pt x="413" y="35"/>
                      </a:lnTo>
                      <a:lnTo>
                        <a:pt x="392" y="42"/>
                      </a:lnTo>
                      <a:lnTo>
                        <a:pt x="371" y="48"/>
                      </a:lnTo>
                      <a:lnTo>
                        <a:pt x="352" y="56"/>
                      </a:lnTo>
                      <a:lnTo>
                        <a:pt x="333" y="62"/>
                      </a:lnTo>
                      <a:lnTo>
                        <a:pt x="315" y="69"/>
                      </a:lnTo>
                      <a:lnTo>
                        <a:pt x="298" y="75"/>
                      </a:lnTo>
                      <a:lnTo>
                        <a:pt x="281" y="81"/>
                      </a:lnTo>
                      <a:lnTo>
                        <a:pt x="264" y="87"/>
                      </a:lnTo>
                      <a:lnTo>
                        <a:pt x="248" y="92"/>
                      </a:lnTo>
                      <a:lnTo>
                        <a:pt x="233" y="98"/>
                      </a:lnTo>
                      <a:lnTo>
                        <a:pt x="220" y="102"/>
                      </a:lnTo>
                      <a:lnTo>
                        <a:pt x="206" y="108"/>
                      </a:lnTo>
                      <a:lnTo>
                        <a:pt x="193" y="111"/>
                      </a:lnTo>
                      <a:lnTo>
                        <a:pt x="180" y="115"/>
                      </a:lnTo>
                      <a:lnTo>
                        <a:pt x="168" y="121"/>
                      </a:lnTo>
                      <a:lnTo>
                        <a:pt x="157" y="125"/>
                      </a:lnTo>
                      <a:lnTo>
                        <a:pt x="145" y="127"/>
                      </a:lnTo>
                      <a:lnTo>
                        <a:pt x="136" y="131"/>
                      </a:lnTo>
                      <a:lnTo>
                        <a:pt x="126" y="134"/>
                      </a:lnTo>
                      <a:lnTo>
                        <a:pt x="116" y="136"/>
                      </a:lnTo>
                      <a:lnTo>
                        <a:pt x="109" y="140"/>
                      </a:lnTo>
                      <a:lnTo>
                        <a:pt x="101" y="142"/>
                      </a:lnTo>
                      <a:lnTo>
                        <a:pt x="93" y="144"/>
                      </a:lnTo>
                      <a:lnTo>
                        <a:pt x="86" y="146"/>
                      </a:lnTo>
                      <a:lnTo>
                        <a:pt x="80" y="148"/>
                      </a:lnTo>
                      <a:lnTo>
                        <a:pt x="76" y="150"/>
                      </a:lnTo>
                      <a:lnTo>
                        <a:pt x="70" y="152"/>
                      </a:lnTo>
                      <a:lnTo>
                        <a:pt x="67" y="154"/>
                      </a:lnTo>
                      <a:lnTo>
                        <a:pt x="63" y="154"/>
                      </a:lnTo>
                      <a:lnTo>
                        <a:pt x="61" y="155"/>
                      </a:lnTo>
                      <a:lnTo>
                        <a:pt x="59" y="155"/>
                      </a:lnTo>
                      <a:lnTo>
                        <a:pt x="57" y="157"/>
                      </a:lnTo>
                      <a:lnTo>
                        <a:pt x="51" y="157"/>
                      </a:lnTo>
                      <a:lnTo>
                        <a:pt x="46" y="157"/>
                      </a:lnTo>
                      <a:lnTo>
                        <a:pt x="42" y="154"/>
                      </a:lnTo>
                      <a:lnTo>
                        <a:pt x="36" y="152"/>
                      </a:lnTo>
                      <a:lnTo>
                        <a:pt x="30" y="146"/>
                      </a:lnTo>
                      <a:lnTo>
                        <a:pt x="26" y="140"/>
                      </a:lnTo>
                      <a:lnTo>
                        <a:pt x="21" y="132"/>
                      </a:lnTo>
                      <a:lnTo>
                        <a:pt x="15" y="123"/>
                      </a:lnTo>
                      <a:lnTo>
                        <a:pt x="11" y="115"/>
                      </a:lnTo>
                      <a:lnTo>
                        <a:pt x="7" y="108"/>
                      </a:lnTo>
                      <a:lnTo>
                        <a:pt x="3" y="102"/>
                      </a:lnTo>
                      <a:lnTo>
                        <a:pt x="2" y="96"/>
                      </a:lnTo>
                      <a:lnTo>
                        <a:pt x="2" y="90"/>
                      </a:lnTo>
                      <a:lnTo>
                        <a:pt x="0" y="87"/>
                      </a:lnTo>
                      <a:lnTo>
                        <a:pt x="2" y="83"/>
                      </a:lnTo>
                      <a:lnTo>
                        <a:pt x="2" y="81"/>
                      </a:lnTo>
                      <a:lnTo>
                        <a:pt x="5" y="79"/>
                      </a:lnTo>
                      <a:lnTo>
                        <a:pt x="13" y="77"/>
                      </a:lnTo>
                      <a:lnTo>
                        <a:pt x="21" y="79"/>
                      </a:lnTo>
                      <a:lnTo>
                        <a:pt x="28" y="81"/>
                      </a:lnTo>
                      <a:lnTo>
                        <a:pt x="38" y="85"/>
                      </a:lnTo>
                      <a:lnTo>
                        <a:pt x="47" y="88"/>
                      </a:lnTo>
                      <a:lnTo>
                        <a:pt x="55" y="90"/>
                      </a:lnTo>
                      <a:lnTo>
                        <a:pt x="61" y="90"/>
                      </a:lnTo>
                      <a:lnTo>
                        <a:pt x="63" y="90"/>
                      </a:lnTo>
                      <a:lnTo>
                        <a:pt x="67" y="90"/>
                      </a:lnTo>
                      <a:lnTo>
                        <a:pt x="70" y="90"/>
                      </a:lnTo>
                      <a:lnTo>
                        <a:pt x="74" y="88"/>
                      </a:lnTo>
                      <a:lnTo>
                        <a:pt x="80" y="88"/>
                      </a:lnTo>
                      <a:lnTo>
                        <a:pt x="88" y="87"/>
                      </a:lnTo>
                      <a:lnTo>
                        <a:pt x="95" y="85"/>
                      </a:lnTo>
                      <a:lnTo>
                        <a:pt x="103" y="83"/>
                      </a:lnTo>
                      <a:lnTo>
                        <a:pt x="113" y="81"/>
                      </a:lnTo>
                      <a:lnTo>
                        <a:pt x="122" y="79"/>
                      </a:lnTo>
                      <a:lnTo>
                        <a:pt x="134" y="75"/>
                      </a:lnTo>
                      <a:lnTo>
                        <a:pt x="145" y="73"/>
                      </a:lnTo>
                      <a:lnTo>
                        <a:pt x="158" y="69"/>
                      </a:lnTo>
                      <a:lnTo>
                        <a:pt x="172" y="65"/>
                      </a:lnTo>
                      <a:lnTo>
                        <a:pt x="187" y="62"/>
                      </a:lnTo>
                      <a:lnTo>
                        <a:pt x="203" y="58"/>
                      </a:lnTo>
                      <a:lnTo>
                        <a:pt x="203" y="58"/>
                      </a:lnTo>
                    </a:path>
                  </a:pathLst>
                </a:custGeom>
                <a:grpFill/>
                <a:ln w="9525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black"/>
                    </a:solidFill>
                    <a:latin typeface="Calibri" panose="020F05020202040302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17" name="Freeform 57"/>
                <p:cNvSpPr/>
                <p:nvPr/>
              </p:nvSpPr>
              <p:spPr bwMode="auto">
                <a:xfrm>
                  <a:off x="2817813" y="2679700"/>
                  <a:ext cx="76200" cy="552450"/>
                </a:xfrm>
                <a:custGeom>
                  <a:avLst/>
                  <a:gdLst>
                    <a:gd name="T0" fmla="*/ 88 w 95"/>
                    <a:gd name="T1" fmla="*/ 65 h 697"/>
                    <a:gd name="T2" fmla="*/ 86 w 95"/>
                    <a:gd name="T3" fmla="*/ 78 h 697"/>
                    <a:gd name="T4" fmla="*/ 84 w 95"/>
                    <a:gd name="T5" fmla="*/ 100 h 697"/>
                    <a:gd name="T6" fmla="*/ 82 w 95"/>
                    <a:gd name="T7" fmla="*/ 128 h 697"/>
                    <a:gd name="T8" fmla="*/ 80 w 95"/>
                    <a:gd name="T9" fmla="*/ 163 h 697"/>
                    <a:gd name="T10" fmla="*/ 78 w 95"/>
                    <a:gd name="T11" fmla="*/ 220 h 697"/>
                    <a:gd name="T12" fmla="*/ 74 w 95"/>
                    <a:gd name="T13" fmla="*/ 299 h 697"/>
                    <a:gd name="T14" fmla="*/ 74 w 95"/>
                    <a:gd name="T15" fmla="*/ 366 h 697"/>
                    <a:gd name="T16" fmla="*/ 74 w 95"/>
                    <a:gd name="T17" fmla="*/ 425 h 697"/>
                    <a:gd name="T18" fmla="*/ 74 w 95"/>
                    <a:gd name="T19" fmla="*/ 496 h 697"/>
                    <a:gd name="T20" fmla="*/ 70 w 95"/>
                    <a:gd name="T21" fmla="*/ 578 h 697"/>
                    <a:gd name="T22" fmla="*/ 67 w 95"/>
                    <a:gd name="T23" fmla="*/ 618 h 697"/>
                    <a:gd name="T24" fmla="*/ 63 w 95"/>
                    <a:gd name="T25" fmla="*/ 651 h 697"/>
                    <a:gd name="T26" fmla="*/ 59 w 95"/>
                    <a:gd name="T27" fmla="*/ 674 h 697"/>
                    <a:gd name="T28" fmla="*/ 55 w 95"/>
                    <a:gd name="T29" fmla="*/ 689 h 697"/>
                    <a:gd name="T30" fmla="*/ 53 w 95"/>
                    <a:gd name="T31" fmla="*/ 695 h 697"/>
                    <a:gd name="T32" fmla="*/ 47 w 95"/>
                    <a:gd name="T33" fmla="*/ 693 h 697"/>
                    <a:gd name="T34" fmla="*/ 40 w 95"/>
                    <a:gd name="T35" fmla="*/ 682 h 697"/>
                    <a:gd name="T36" fmla="*/ 28 w 95"/>
                    <a:gd name="T37" fmla="*/ 659 h 697"/>
                    <a:gd name="T38" fmla="*/ 25 w 95"/>
                    <a:gd name="T39" fmla="*/ 643 h 697"/>
                    <a:gd name="T40" fmla="*/ 23 w 95"/>
                    <a:gd name="T41" fmla="*/ 622 h 697"/>
                    <a:gd name="T42" fmla="*/ 21 w 95"/>
                    <a:gd name="T43" fmla="*/ 597 h 697"/>
                    <a:gd name="T44" fmla="*/ 23 w 95"/>
                    <a:gd name="T45" fmla="*/ 567 h 697"/>
                    <a:gd name="T46" fmla="*/ 25 w 95"/>
                    <a:gd name="T47" fmla="*/ 509 h 697"/>
                    <a:gd name="T48" fmla="*/ 26 w 95"/>
                    <a:gd name="T49" fmla="*/ 467 h 697"/>
                    <a:gd name="T50" fmla="*/ 28 w 95"/>
                    <a:gd name="T51" fmla="*/ 419 h 697"/>
                    <a:gd name="T52" fmla="*/ 28 w 95"/>
                    <a:gd name="T53" fmla="*/ 364 h 697"/>
                    <a:gd name="T54" fmla="*/ 28 w 95"/>
                    <a:gd name="T55" fmla="*/ 302 h 697"/>
                    <a:gd name="T56" fmla="*/ 28 w 95"/>
                    <a:gd name="T57" fmla="*/ 234 h 697"/>
                    <a:gd name="T58" fmla="*/ 28 w 95"/>
                    <a:gd name="T59" fmla="*/ 168 h 697"/>
                    <a:gd name="T60" fmla="*/ 26 w 95"/>
                    <a:gd name="T61" fmla="*/ 117 h 697"/>
                    <a:gd name="T62" fmla="*/ 25 w 95"/>
                    <a:gd name="T63" fmla="*/ 78 h 697"/>
                    <a:gd name="T64" fmla="*/ 21 w 95"/>
                    <a:gd name="T65" fmla="*/ 52 h 697"/>
                    <a:gd name="T66" fmla="*/ 17 w 95"/>
                    <a:gd name="T67" fmla="*/ 38 h 697"/>
                    <a:gd name="T68" fmla="*/ 7 w 95"/>
                    <a:gd name="T69" fmla="*/ 32 h 697"/>
                    <a:gd name="T70" fmla="*/ 0 w 95"/>
                    <a:gd name="T71" fmla="*/ 21 h 697"/>
                    <a:gd name="T72" fmla="*/ 2 w 95"/>
                    <a:gd name="T73" fmla="*/ 8 h 697"/>
                    <a:gd name="T74" fmla="*/ 11 w 95"/>
                    <a:gd name="T75" fmla="*/ 2 h 697"/>
                    <a:gd name="T76" fmla="*/ 28 w 95"/>
                    <a:gd name="T77" fmla="*/ 2 h 697"/>
                    <a:gd name="T78" fmla="*/ 55 w 95"/>
                    <a:gd name="T79" fmla="*/ 11 h 697"/>
                    <a:gd name="T80" fmla="*/ 76 w 95"/>
                    <a:gd name="T81" fmla="*/ 21 h 697"/>
                    <a:gd name="T82" fmla="*/ 91 w 95"/>
                    <a:gd name="T83" fmla="*/ 29 h 697"/>
                    <a:gd name="T84" fmla="*/ 95 w 95"/>
                    <a:gd name="T85" fmla="*/ 38 h 697"/>
                    <a:gd name="T86" fmla="*/ 91 w 95"/>
                    <a:gd name="T87" fmla="*/ 54 h 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95" h="697">
                      <a:moveTo>
                        <a:pt x="88" y="59"/>
                      </a:moveTo>
                      <a:lnTo>
                        <a:pt x="88" y="61"/>
                      </a:lnTo>
                      <a:lnTo>
                        <a:pt x="88" y="65"/>
                      </a:lnTo>
                      <a:lnTo>
                        <a:pt x="86" y="69"/>
                      </a:lnTo>
                      <a:lnTo>
                        <a:pt x="86" y="73"/>
                      </a:lnTo>
                      <a:lnTo>
                        <a:pt x="86" y="78"/>
                      </a:lnTo>
                      <a:lnTo>
                        <a:pt x="84" y="84"/>
                      </a:lnTo>
                      <a:lnTo>
                        <a:pt x="84" y="92"/>
                      </a:lnTo>
                      <a:lnTo>
                        <a:pt x="84" y="100"/>
                      </a:lnTo>
                      <a:lnTo>
                        <a:pt x="84" y="107"/>
                      </a:lnTo>
                      <a:lnTo>
                        <a:pt x="82" y="117"/>
                      </a:lnTo>
                      <a:lnTo>
                        <a:pt x="82" y="128"/>
                      </a:lnTo>
                      <a:lnTo>
                        <a:pt x="82" y="138"/>
                      </a:lnTo>
                      <a:lnTo>
                        <a:pt x="82" y="151"/>
                      </a:lnTo>
                      <a:lnTo>
                        <a:pt x="80" y="163"/>
                      </a:lnTo>
                      <a:lnTo>
                        <a:pt x="80" y="178"/>
                      </a:lnTo>
                      <a:lnTo>
                        <a:pt x="80" y="191"/>
                      </a:lnTo>
                      <a:lnTo>
                        <a:pt x="78" y="220"/>
                      </a:lnTo>
                      <a:lnTo>
                        <a:pt x="76" y="249"/>
                      </a:lnTo>
                      <a:lnTo>
                        <a:pt x="76" y="274"/>
                      </a:lnTo>
                      <a:lnTo>
                        <a:pt x="74" y="299"/>
                      </a:lnTo>
                      <a:lnTo>
                        <a:pt x="74" y="322"/>
                      </a:lnTo>
                      <a:lnTo>
                        <a:pt x="74" y="345"/>
                      </a:lnTo>
                      <a:lnTo>
                        <a:pt x="74" y="366"/>
                      </a:lnTo>
                      <a:lnTo>
                        <a:pt x="74" y="385"/>
                      </a:lnTo>
                      <a:lnTo>
                        <a:pt x="74" y="406"/>
                      </a:lnTo>
                      <a:lnTo>
                        <a:pt x="74" y="425"/>
                      </a:lnTo>
                      <a:lnTo>
                        <a:pt x="74" y="448"/>
                      </a:lnTo>
                      <a:lnTo>
                        <a:pt x="74" y="471"/>
                      </a:lnTo>
                      <a:lnTo>
                        <a:pt x="74" y="496"/>
                      </a:lnTo>
                      <a:lnTo>
                        <a:pt x="72" y="521"/>
                      </a:lnTo>
                      <a:lnTo>
                        <a:pt x="72" y="549"/>
                      </a:lnTo>
                      <a:lnTo>
                        <a:pt x="70" y="578"/>
                      </a:lnTo>
                      <a:lnTo>
                        <a:pt x="69" y="594"/>
                      </a:lnTo>
                      <a:lnTo>
                        <a:pt x="69" y="607"/>
                      </a:lnTo>
                      <a:lnTo>
                        <a:pt x="67" y="618"/>
                      </a:lnTo>
                      <a:lnTo>
                        <a:pt x="67" y="630"/>
                      </a:lnTo>
                      <a:lnTo>
                        <a:pt x="65" y="641"/>
                      </a:lnTo>
                      <a:lnTo>
                        <a:pt x="63" y="651"/>
                      </a:lnTo>
                      <a:lnTo>
                        <a:pt x="63" y="659"/>
                      </a:lnTo>
                      <a:lnTo>
                        <a:pt x="61" y="668"/>
                      </a:lnTo>
                      <a:lnTo>
                        <a:pt x="59" y="674"/>
                      </a:lnTo>
                      <a:lnTo>
                        <a:pt x="59" y="680"/>
                      </a:lnTo>
                      <a:lnTo>
                        <a:pt x="57" y="685"/>
                      </a:lnTo>
                      <a:lnTo>
                        <a:pt x="55" y="689"/>
                      </a:lnTo>
                      <a:lnTo>
                        <a:pt x="55" y="693"/>
                      </a:lnTo>
                      <a:lnTo>
                        <a:pt x="53" y="695"/>
                      </a:lnTo>
                      <a:lnTo>
                        <a:pt x="53" y="695"/>
                      </a:lnTo>
                      <a:lnTo>
                        <a:pt x="51" y="697"/>
                      </a:lnTo>
                      <a:lnTo>
                        <a:pt x="49" y="695"/>
                      </a:lnTo>
                      <a:lnTo>
                        <a:pt x="47" y="693"/>
                      </a:lnTo>
                      <a:lnTo>
                        <a:pt x="46" y="691"/>
                      </a:lnTo>
                      <a:lnTo>
                        <a:pt x="42" y="685"/>
                      </a:lnTo>
                      <a:lnTo>
                        <a:pt x="40" y="682"/>
                      </a:lnTo>
                      <a:lnTo>
                        <a:pt x="36" y="674"/>
                      </a:lnTo>
                      <a:lnTo>
                        <a:pt x="32" y="666"/>
                      </a:lnTo>
                      <a:lnTo>
                        <a:pt x="28" y="659"/>
                      </a:lnTo>
                      <a:lnTo>
                        <a:pt x="28" y="653"/>
                      </a:lnTo>
                      <a:lnTo>
                        <a:pt x="26" y="649"/>
                      </a:lnTo>
                      <a:lnTo>
                        <a:pt x="25" y="643"/>
                      </a:lnTo>
                      <a:lnTo>
                        <a:pt x="25" y="636"/>
                      </a:lnTo>
                      <a:lnTo>
                        <a:pt x="23" y="630"/>
                      </a:lnTo>
                      <a:lnTo>
                        <a:pt x="23" y="622"/>
                      </a:lnTo>
                      <a:lnTo>
                        <a:pt x="23" y="615"/>
                      </a:lnTo>
                      <a:lnTo>
                        <a:pt x="23" y="605"/>
                      </a:lnTo>
                      <a:lnTo>
                        <a:pt x="21" y="597"/>
                      </a:lnTo>
                      <a:lnTo>
                        <a:pt x="21" y="588"/>
                      </a:lnTo>
                      <a:lnTo>
                        <a:pt x="23" y="578"/>
                      </a:lnTo>
                      <a:lnTo>
                        <a:pt x="23" y="567"/>
                      </a:lnTo>
                      <a:lnTo>
                        <a:pt x="23" y="546"/>
                      </a:lnTo>
                      <a:lnTo>
                        <a:pt x="25" y="523"/>
                      </a:lnTo>
                      <a:lnTo>
                        <a:pt x="25" y="509"/>
                      </a:lnTo>
                      <a:lnTo>
                        <a:pt x="26" y="496"/>
                      </a:lnTo>
                      <a:lnTo>
                        <a:pt x="26" y="482"/>
                      </a:lnTo>
                      <a:lnTo>
                        <a:pt x="26" y="467"/>
                      </a:lnTo>
                      <a:lnTo>
                        <a:pt x="28" y="452"/>
                      </a:lnTo>
                      <a:lnTo>
                        <a:pt x="28" y="435"/>
                      </a:lnTo>
                      <a:lnTo>
                        <a:pt x="28" y="419"/>
                      </a:lnTo>
                      <a:lnTo>
                        <a:pt x="28" y="400"/>
                      </a:lnTo>
                      <a:lnTo>
                        <a:pt x="28" y="383"/>
                      </a:lnTo>
                      <a:lnTo>
                        <a:pt x="28" y="364"/>
                      </a:lnTo>
                      <a:lnTo>
                        <a:pt x="28" y="345"/>
                      </a:lnTo>
                      <a:lnTo>
                        <a:pt x="28" y="324"/>
                      </a:lnTo>
                      <a:lnTo>
                        <a:pt x="28" y="302"/>
                      </a:lnTo>
                      <a:lnTo>
                        <a:pt x="28" y="280"/>
                      </a:lnTo>
                      <a:lnTo>
                        <a:pt x="28" y="258"/>
                      </a:lnTo>
                      <a:lnTo>
                        <a:pt x="28" y="234"/>
                      </a:lnTo>
                      <a:lnTo>
                        <a:pt x="28" y="211"/>
                      </a:lnTo>
                      <a:lnTo>
                        <a:pt x="28" y="190"/>
                      </a:lnTo>
                      <a:lnTo>
                        <a:pt x="28" y="168"/>
                      </a:lnTo>
                      <a:lnTo>
                        <a:pt x="28" y="149"/>
                      </a:lnTo>
                      <a:lnTo>
                        <a:pt x="28" y="132"/>
                      </a:lnTo>
                      <a:lnTo>
                        <a:pt x="26" y="117"/>
                      </a:lnTo>
                      <a:lnTo>
                        <a:pt x="26" y="101"/>
                      </a:lnTo>
                      <a:lnTo>
                        <a:pt x="26" y="90"/>
                      </a:lnTo>
                      <a:lnTo>
                        <a:pt x="25" y="78"/>
                      </a:lnTo>
                      <a:lnTo>
                        <a:pt x="25" y="67"/>
                      </a:lnTo>
                      <a:lnTo>
                        <a:pt x="23" y="59"/>
                      </a:lnTo>
                      <a:lnTo>
                        <a:pt x="21" y="52"/>
                      </a:lnTo>
                      <a:lnTo>
                        <a:pt x="21" y="46"/>
                      </a:lnTo>
                      <a:lnTo>
                        <a:pt x="19" y="40"/>
                      </a:lnTo>
                      <a:lnTo>
                        <a:pt x="17" y="38"/>
                      </a:lnTo>
                      <a:lnTo>
                        <a:pt x="15" y="36"/>
                      </a:lnTo>
                      <a:lnTo>
                        <a:pt x="11" y="34"/>
                      </a:lnTo>
                      <a:lnTo>
                        <a:pt x="7" y="32"/>
                      </a:lnTo>
                      <a:lnTo>
                        <a:pt x="3" y="29"/>
                      </a:lnTo>
                      <a:lnTo>
                        <a:pt x="2" y="25"/>
                      </a:lnTo>
                      <a:lnTo>
                        <a:pt x="0" y="21"/>
                      </a:lnTo>
                      <a:lnTo>
                        <a:pt x="0" y="17"/>
                      </a:lnTo>
                      <a:lnTo>
                        <a:pt x="0" y="13"/>
                      </a:lnTo>
                      <a:lnTo>
                        <a:pt x="2" y="8"/>
                      </a:lnTo>
                      <a:lnTo>
                        <a:pt x="3" y="6"/>
                      </a:lnTo>
                      <a:lnTo>
                        <a:pt x="7" y="2"/>
                      </a:lnTo>
                      <a:lnTo>
                        <a:pt x="11" y="2"/>
                      </a:lnTo>
                      <a:lnTo>
                        <a:pt x="15" y="0"/>
                      </a:lnTo>
                      <a:lnTo>
                        <a:pt x="23" y="2"/>
                      </a:lnTo>
                      <a:lnTo>
                        <a:pt x="28" y="2"/>
                      </a:lnTo>
                      <a:lnTo>
                        <a:pt x="38" y="6"/>
                      </a:lnTo>
                      <a:lnTo>
                        <a:pt x="47" y="8"/>
                      </a:lnTo>
                      <a:lnTo>
                        <a:pt x="55" y="11"/>
                      </a:lnTo>
                      <a:lnTo>
                        <a:pt x="63" y="15"/>
                      </a:lnTo>
                      <a:lnTo>
                        <a:pt x="70" y="19"/>
                      </a:lnTo>
                      <a:lnTo>
                        <a:pt x="76" y="21"/>
                      </a:lnTo>
                      <a:lnTo>
                        <a:pt x="82" y="25"/>
                      </a:lnTo>
                      <a:lnTo>
                        <a:pt x="88" y="27"/>
                      </a:lnTo>
                      <a:lnTo>
                        <a:pt x="91" y="29"/>
                      </a:lnTo>
                      <a:lnTo>
                        <a:pt x="93" y="31"/>
                      </a:lnTo>
                      <a:lnTo>
                        <a:pt x="93" y="34"/>
                      </a:lnTo>
                      <a:lnTo>
                        <a:pt x="95" y="38"/>
                      </a:lnTo>
                      <a:lnTo>
                        <a:pt x="95" y="42"/>
                      </a:lnTo>
                      <a:lnTo>
                        <a:pt x="93" y="46"/>
                      </a:lnTo>
                      <a:lnTo>
                        <a:pt x="91" y="54"/>
                      </a:lnTo>
                      <a:lnTo>
                        <a:pt x="88" y="59"/>
                      </a:lnTo>
                      <a:lnTo>
                        <a:pt x="88" y="59"/>
                      </a:lnTo>
                    </a:path>
                  </a:pathLst>
                </a:custGeom>
                <a:grpFill/>
                <a:ln w="9525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black"/>
                    </a:solidFill>
                    <a:latin typeface="Calibri" panose="020F05020202040302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18" name="Freeform 58"/>
                <p:cNvSpPr/>
                <p:nvPr/>
              </p:nvSpPr>
              <p:spPr bwMode="auto">
                <a:xfrm>
                  <a:off x="2619375" y="2876550"/>
                  <a:ext cx="446088" cy="328613"/>
                </a:xfrm>
                <a:custGeom>
                  <a:avLst/>
                  <a:gdLst>
                    <a:gd name="T0" fmla="*/ 494 w 561"/>
                    <a:gd name="T1" fmla="*/ 249 h 413"/>
                    <a:gd name="T2" fmla="*/ 482 w 561"/>
                    <a:gd name="T3" fmla="*/ 297 h 413"/>
                    <a:gd name="T4" fmla="*/ 469 w 561"/>
                    <a:gd name="T5" fmla="*/ 333 h 413"/>
                    <a:gd name="T6" fmla="*/ 455 w 561"/>
                    <a:gd name="T7" fmla="*/ 362 h 413"/>
                    <a:gd name="T8" fmla="*/ 432 w 561"/>
                    <a:gd name="T9" fmla="*/ 396 h 413"/>
                    <a:gd name="T10" fmla="*/ 411 w 561"/>
                    <a:gd name="T11" fmla="*/ 413 h 413"/>
                    <a:gd name="T12" fmla="*/ 394 w 561"/>
                    <a:gd name="T13" fmla="*/ 410 h 413"/>
                    <a:gd name="T14" fmla="*/ 390 w 561"/>
                    <a:gd name="T15" fmla="*/ 396 h 413"/>
                    <a:gd name="T16" fmla="*/ 388 w 561"/>
                    <a:gd name="T17" fmla="*/ 373 h 413"/>
                    <a:gd name="T18" fmla="*/ 371 w 561"/>
                    <a:gd name="T19" fmla="*/ 346 h 413"/>
                    <a:gd name="T20" fmla="*/ 348 w 561"/>
                    <a:gd name="T21" fmla="*/ 320 h 413"/>
                    <a:gd name="T22" fmla="*/ 340 w 561"/>
                    <a:gd name="T23" fmla="*/ 302 h 413"/>
                    <a:gd name="T24" fmla="*/ 350 w 561"/>
                    <a:gd name="T25" fmla="*/ 299 h 413"/>
                    <a:gd name="T26" fmla="*/ 367 w 561"/>
                    <a:gd name="T27" fmla="*/ 299 h 413"/>
                    <a:gd name="T28" fmla="*/ 392 w 561"/>
                    <a:gd name="T29" fmla="*/ 304 h 413"/>
                    <a:gd name="T30" fmla="*/ 411 w 561"/>
                    <a:gd name="T31" fmla="*/ 285 h 413"/>
                    <a:gd name="T32" fmla="*/ 425 w 561"/>
                    <a:gd name="T33" fmla="*/ 245 h 413"/>
                    <a:gd name="T34" fmla="*/ 438 w 561"/>
                    <a:gd name="T35" fmla="*/ 186 h 413"/>
                    <a:gd name="T36" fmla="*/ 444 w 561"/>
                    <a:gd name="T37" fmla="*/ 145 h 413"/>
                    <a:gd name="T38" fmla="*/ 448 w 561"/>
                    <a:gd name="T39" fmla="*/ 120 h 413"/>
                    <a:gd name="T40" fmla="*/ 448 w 561"/>
                    <a:gd name="T41" fmla="*/ 103 h 413"/>
                    <a:gd name="T42" fmla="*/ 446 w 561"/>
                    <a:gd name="T43" fmla="*/ 94 h 413"/>
                    <a:gd name="T44" fmla="*/ 425 w 561"/>
                    <a:gd name="T45" fmla="*/ 103 h 413"/>
                    <a:gd name="T46" fmla="*/ 383 w 561"/>
                    <a:gd name="T47" fmla="*/ 128 h 413"/>
                    <a:gd name="T48" fmla="*/ 318 w 561"/>
                    <a:gd name="T49" fmla="*/ 170 h 413"/>
                    <a:gd name="T50" fmla="*/ 231 w 561"/>
                    <a:gd name="T51" fmla="*/ 228 h 413"/>
                    <a:gd name="T52" fmla="*/ 153 w 561"/>
                    <a:gd name="T53" fmla="*/ 279 h 413"/>
                    <a:gd name="T54" fmla="*/ 97 w 561"/>
                    <a:gd name="T55" fmla="*/ 314 h 413"/>
                    <a:gd name="T56" fmla="*/ 63 w 561"/>
                    <a:gd name="T57" fmla="*/ 335 h 413"/>
                    <a:gd name="T58" fmla="*/ 48 w 561"/>
                    <a:gd name="T59" fmla="*/ 339 h 413"/>
                    <a:gd name="T60" fmla="*/ 19 w 561"/>
                    <a:gd name="T61" fmla="*/ 325 h 413"/>
                    <a:gd name="T62" fmla="*/ 2 w 561"/>
                    <a:gd name="T63" fmla="*/ 316 h 413"/>
                    <a:gd name="T64" fmla="*/ 4 w 561"/>
                    <a:gd name="T65" fmla="*/ 306 h 413"/>
                    <a:gd name="T66" fmla="*/ 13 w 561"/>
                    <a:gd name="T67" fmla="*/ 300 h 413"/>
                    <a:gd name="T68" fmla="*/ 32 w 561"/>
                    <a:gd name="T69" fmla="*/ 291 h 413"/>
                    <a:gd name="T70" fmla="*/ 61 w 561"/>
                    <a:gd name="T71" fmla="*/ 276 h 413"/>
                    <a:gd name="T72" fmla="*/ 99 w 561"/>
                    <a:gd name="T73" fmla="*/ 255 h 413"/>
                    <a:gd name="T74" fmla="*/ 197 w 561"/>
                    <a:gd name="T75" fmla="*/ 197 h 413"/>
                    <a:gd name="T76" fmla="*/ 314 w 561"/>
                    <a:gd name="T77" fmla="*/ 126 h 413"/>
                    <a:gd name="T78" fmla="*/ 369 w 561"/>
                    <a:gd name="T79" fmla="*/ 90 h 413"/>
                    <a:gd name="T80" fmla="*/ 411 w 561"/>
                    <a:gd name="T81" fmla="*/ 61 h 413"/>
                    <a:gd name="T82" fmla="*/ 440 w 561"/>
                    <a:gd name="T83" fmla="*/ 38 h 413"/>
                    <a:gd name="T84" fmla="*/ 455 w 561"/>
                    <a:gd name="T85" fmla="*/ 23 h 413"/>
                    <a:gd name="T86" fmla="*/ 471 w 561"/>
                    <a:gd name="T87" fmla="*/ 6 h 413"/>
                    <a:gd name="T88" fmla="*/ 488 w 561"/>
                    <a:gd name="T89" fmla="*/ 0 h 413"/>
                    <a:gd name="T90" fmla="*/ 505 w 561"/>
                    <a:gd name="T91" fmla="*/ 6 h 413"/>
                    <a:gd name="T92" fmla="*/ 534 w 561"/>
                    <a:gd name="T93" fmla="*/ 23 h 413"/>
                    <a:gd name="T94" fmla="*/ 553 w 561"/>
                    <a:gd name="T95" fmla="*/ 48 h 413"/>
                    <a:gd name="T96" fmla="*/ 561 w 561"/>
                    <a:gd name="T97" fmla="*/ 61 h 413"/>
                    <a:gd name="T98" fmla="*/ 557 w 561"/>
                    <a:gd name="T99" fmla="*/ 71 h 413"/>
                    <a:gd name="T100" fmla="*/ 543 w 561"/>
                    <a:gd name="T101" fmla="*/ 80 h 413"/>
                    <a:gd name="T102" fmla="*/ 532 w 561"/>
                    <a:gd name="T103" fmla="*/ 90 h 413"/>
                    <a:gd name="T104" fmla="*/ 522 w 561"/>
                    <a:gd name="T105" fmla="*/ 115 h 413"/>
                    <a:gd name="T106" fmla="*/ 511 w 561"/>
                    <a:gd name="T107" fmla="*/ 153 h 413"/>
                    <a:gd name="T108" fmla="*/ 501 w 561"/>
                    <a:gd name="T109" fmla="*/ 207 h 4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61" h="413">
                      <a:moveTo>
                        <a:pt x="501" y="207"/>
                      </a:moveTo>
                      <a:lnTo>
                        <a:pt x="499" y="222"/>
                      </a:lnTo>
                      <a:lnTo>
                        <a:pt x="496" y="235"/>
                      </a:lnTo>
                      <a:lnTo>
                        <a:pt x="494" y="249"/>
                      </a:lnTo>
                      <a:lnTo>
                        <a:pt x="490" y="262"/>
                      </a:lnTo>
                      <a:lnTo>
                        <a:pt x="488" y="274"/>
                      </a:lnTo>
                      <a:lnTo>
                        <a:pt x="484" y="285"/>
                      </a:lnTo>
                      <a:lnTo>
                        <a:pt x="482" y="297"/>
                      </a:lnTo>
                      <a:lnTo>
                        <a:pt x="478" y="306"/>
                      </a:lnTo>
                      <a:lnTo>
                        <a:pt x="474" y="316"/>
                      </a:lnTo>
                      <a:lnTo>
                        <a:pt x="471" y="325"/>
                      </a:lnTo>
                      <a:lnTo>
                        <a:pt x="469" y="333"/>
                      </a:lnTo>
                      <a:lnTo>
                        <a:pt x="465" y="341"/>
                      </a:lnTo>
                      <a:lnTo>
                        <a:pt x="461" y="348"/>
                      </a:lnTo>
                      <a:lnTo>
                        <a:pt x="457" y="356"/>
                      </a:lnTo>
                      <a:lnTo>
                        <a:pt x="455" y="362"/>
                      </a:lnTo>
                      <a:lnTo>
                        <a:pt x="451" y="367"/>
                      </a:lnTo>
                      <a:lnTo>
                        <a:pt x="444" y="379"/>
                      </a:lnTo>
                      <a:lnTo>
                        <a:pt x="438" y="389"/>
                      </a:lnTo>
                      <a:lnTo>
                        <a:pt x="432" y="396"/>
                      </a:lnTo>
                      <a:lnTo>
                        <a:pt x="427" y="404"/>
                      </a:lnTo>
                      <a:lnTo>
                        <a:pt x="421" y="408"/>
                      </a:lnTo>
                      <a:lnTo>
                        <a:pt x="417" y="412"/>
                      </a:lnTo>
                      <a:lnTo>
                        <a:pt x="411" y="413"/>
                      </a:lnTo>
                      <a:lnTo>
                        <a:pt x="406" y="413"/>
                      </a:lnTo>
                      <a:lnTo>
                        <a:pt x="402" y="413"/>
                      </a:lnTo>
                      <a:lnTo>
                        <a:pt x="398" y="412"/>
                      </a:lnTo>
                      <a:lnTo>
                        <a:pt x="394" y="410"/>
                      </a:lnTo>
                      <a:lnTo>
                        <a:pt x="392" y="408"/>
                      </a:lnTo>
                      <a:lnTo>
                        <a:pt x="390" y="404"/>
                      </a:lnTo>
                      <a:lnTo>
                        <a:pt x="390" y="400"/>
                      </a:lnTo>
                      <a:lnTo>
                        <a:pt x="390" y="396"/>
                      </a:lnTo>
                      <a:lnTo>
                        <a:pt x="392" y="390"/>
                      </a:lnTo>
                      <a:lnTo>
                        <a:pt x="392" y="385"/>
                      </a:lnTo>
                      <a:lnTo>
                        <a:pt x="390" y="379"/>
                      </a:lnTo>
                      <a:lnTo>
                        <a:pt x="388" y="373"/>
                      </a:lnTo>
                      <a:lnTo>
                        <a:pt x="385" y="366"/>
                      </a:lnTo>
                      <a:lnTo>
                        <a:pt x="381" y="360"/>
                      </a:lnTo>
                      <a:lnTo>
                        <a:pt x="377" y="352"/>
                      </a:lnTo>
                      <a:lnTo>
                        <a:pt x="371" y="346"/>
                      </a:lnTo>
                      <a:lnTo>
                        <a:pt x="365" y="339"/>
                      </a:lnTo>
                      <a:lnTo>
                        <a:pt x="358" y="331"/>
                      </a:lnTo>
                      <a:lnTo>
                        <a:pt x="352" y="325"/>
                      </a:lnTo>
                      <a:lnTo>
                        <a:pt x="348" y="320"/>
                      </a:lnTo>
                      <a:lnTo>
                        <a:pt x="344" y="314"/>
                      </a:lnTo>
                      <a:lnTo>
                        <a:pt x="342" y="310"/>
                      </a:lnTo>
                      <a:lnTo>
                        <a:pt x="340" y="306"/>
                      </a:lnTo>
                      <a:lnTo>
                        <a:pt x="340" y="302"/>
                      </a:lnTo>
                      <a:lnTo>
                        <a:pt x="342" y="300"/>
                      </a:lnTo>
                      <a:lnTo>
                        <a:pt x="344" y="299"/>
                      </a:lnTo>
                      <a:lnTo>
                        <a:pt x="346" y="299"/>
                      </a:lnTo>
                      <a:lnTo>
                        <a:pt x="350" y="299"/>
                      </a:lnTo>
                      <a:lnTo>
                        <a:pt x="352" y="297"/>
                      </a:lnTo>
                      <a:lnTo>
                        <a:pt x="358" y="299"/>
                      </a:lnTo>
                      <a:lnTo>
                        <a:pt x="362" y="299"/>
                      </a:lnTo>
                      <a:lnTo>
                        <a:pt x="367" y="299"/>
                      </a:lnTo>
                      <a:lnTo>
                        <a:pt x="373" y="300"/>
                      </a:lnTo>
                      <a:lnTo>
                        <a:pt x="381" y="304"/>
                      </a:lnTo>
                      <a:lnTo>
                        <a:pt x="386" y="304"/>
                      </a:lnTo>
                      <a:lnTo>
                        <a:pt x="392" y="304"/>
                      </a:lnTo>
                      <a:lnTo>
                        <a:pt x="398" y="302"/>
                      </a:lnTo>
                      <a:lnTo>
                        <a:pt x="404" y="299"/>
                      </a:lnTo>
                      <a:lnTo>
                        <a:pt x="407" y="293"/>
                      </a:lnTo>
                      <a:lnTo>
                        <a:pt x="411" y="285"/>
                      </a:lnTo>
                      <a:lnTo>
                        <a:pt x="415" y="278"/>
                      </a:lnTo>
                      <a:lnTo>
                        <a:pt x="419" y="268"/>
                      </a:lnTo>
                      <a:lnTo>
                        <a:pt x="421" y="256"/>
                      </a:lnTo>
                      <a:lnTo>
                        <a:pt x="425" y="245"/>
                      </a:lnTo>
                      <a:lnTo>
                        <a:pt x="429" y="232"/>
                      </a:lnTo>
                      <a:lnTo>
                        <a:pt x="432" y="218"/>
                      </a:lnTo>
                      <a:lnTo>
                        <a:pt x="436" y="203"/>
                      </a:lnTo>
                      <a:lnTo>
                        <a:pt x="438" y="186"/>
                      </a:lnTo>
                      <a:lnTo>
                        <a:pt x="442" y="168"/>
                      </a:lnTo>
                      <a:lnTo>
                        <a:pt x="444" y="161"/>
                      </a:lnTo>
                      <a:lnTo>
                        <a:pt x="444" y="153"/>
                      </a:lnTo>
                      <a:lnTo>
                        <a:pt x="444" y="145"/>
                      </a:lnTo>
                      <a:lnTo>
                        <a:pt x="446" y="138"/>
                      </a:lnTo>
                      <a:lnTo>
                        <a:pt x="446" y="132"/>
                      </a:lnTo>
                      <a:lnTo>
                        <a:pt x="448" y="126"/>
                      </a:lnTo>
                      <a:lnTo>
                        <a:pt x="448" y="120"/>
                      </a:lnTo>
                      <a:lnTo>
                        <a:pt x="448" y="115"/>
                      </a:lnTo>
                      <a:lnTo>
                        <a:pt x="448" y="111"/>
                      </a:lnTo>
                      <a:lnTo>
                        <a:pt x="448" y="107"/>
                      </a:lnTo>
                      <a:lnTo>
                        <a:pt x="448" y="103"/>
                      </a:lnTo>
                      <a:lnTo>
                        <a:pt x="448" y="101"/>
                      </a:lnTo>
                      <a:lnTo>
                        <a:pt x="448" y="96"/>
                      </a:lnTo>
                      <a:lnTo>
                        <a:pt x="448" y="94"/>
                      </a:lnTo>
                      <a:lnTo>
                        <a:pt x="446" y="94"/>
                      </a:lnTo>
                      <a:lnTo>
                        <a:pt x="442" y="94"/>
                      </a:lnTo>
                      <a:lnTo>
                        <a:pt x="438" y="96"/>
                      </a:lnTo>
                      <a:lnTo>
                        <a:pt x="432" y="99"/>
                      </a:lnTo>
                      <a:lnTo>
                        <a:pt x="425" y="103"/>
                      </a:lnTo>
                      <a:lnTo>
                        <a:pt x="417" y="107"/>
                      </a:lnTo>
                      <a:lnTo>
                        <a:pt x="406" y="113"/>
                      </a:lnTo>
                      <a:lnTo>
                        <a:pt x="396" y="120"/>
                      </a:lnTo>
                      <a:lnTo>
                        <a:pt x="383" y="128"/>
                      </a:lnTo>
                      <a:lnTo>
                        <a:pt x="369" y="138"/>
                      </a:lnTo>
                      <a:lnTo>
                        <a:pt x="352" y="147"/>
                      </a:lnTo>
                      <a:lnTo>
                        <a:pt x="337" y="159"/>
                      </a:lnTo>
                      <a:lnTo>
                        <a:pt x="318" y="170"/>
                      </a:lnTo>
                      <a:lnTo>
                        <a:pt x="298" y="184"/>
                      </a:lnTo>
                      <a:lnTo>
                        <a:pt x="277" y="197"/>
                      </a:lnTo>
                      <a:lnTo>
                        <a:pt x="254" y="212"/>
                      </a:lnTo>
                      <a:lnTo>
                        <a:pt x="231" y="228"/>
                      </a:lnTo>
                      <a:lnTo>
                        <a:pt x="210" y="241"/>
                      </a:lnTo>
                      <a:lnTo>
                        <a:pt x="189" y="255"/>
                      </a:lnTo>
                      <a:lnTo>
                        <a:pt x="170" y="268"/>
                      </a:lnTo>
                      <a:lnTo>
                        <a:pt x="153" y="279"/>
                      </a:lnTo>
                      <a:lnTo>
                        <a:pt x="138" y="289"/>
                      </a:lnTo>
                      <a:lnTo>
                        <a:pt x="122" y="299"/>
                      </a:lnTo>
                      <a:lnTo>
                        <a:pt x="109" y="308"/>
                      </a:lnTo>
                      <a:lnTo>
                        <a:pt x="97" y="314"/>
                      </a:lnTo>
                      <a:lnTo>
                        <a:pt x="86" y="322"/>
                      </a:lnTo>
                      <a:lnTo>
                        <a:pt x="78" y="327"/>
                      </a:lnTo>
                      <a:lnTo>
                        <a:pt x="71" y="331"/>
                      </a:lnTo>
                      <a:lnTo>
                        <a:pt x="63" y="335"/>
                      </a:lnTo>
                      <a:lnTo>
                        <a:pt x="59" y="337"/>
                      </a:lnTo>
                      <a:lnTo>
                        <a:pt x="55" y="339"/>
                      </a:lnTo>
                      <a:lnTo>
                        <a:pt x="55" y="339"/>
                      </a:lnTo>
                      <a:lnTo>
                        <a:pt x="48" y="339"/>
                      </a:lnTo>
                      <a:lnTo>
                        <a:pt x="38" y="335"/>
                      </a:lnTo>
                      <a:lnTo>
                        <a:pt x="29" y="331"/>
                      </a:lnTo>
                      <a:lnTo>
                        <a:pt x="23" y="327"/>
                      </a:lnTo>
                      <a:lnTo>
                        <a:pt x="19" y="325"/>
                      </a:lnTo>
                      <a:lnTo>
                        <a:pt x="11" y="323"/>
                      </a:lnTo>
                      <a:lnTo>
                        <a:pt x="8" y="320"/>
                      </a:lnTo>
                      <a:lnTo>
                        <a:pt x="4" y="318"/>
                      </a:lnTo>
                      <a:lnTo>
                        <a:pt x="2" y="316"/>
                      </a:lnTo>
                      <a:lnTo>
                        <a:pt x="0" y="312"/>
                      </a:lnTo>
                      <a:lnTo>
                        <a:pt x="0" y="310"/>
                      </a:lnTo>
                      <a:lnTo>
                        <a:pt x="2" y="308"/>
                      </a:lnTo>
                      <a:lnTo>
                        <a:pt x="4" y="306"/>
                      </a:lnTo>
                      <a:lnTo>
                        <a:pt x="6" y="304"/>
                      </a:lnTo>
                      <a:lnTo>
                        <a:pt x="8" y="304"/>
                      </a:lnTo>
                      <a:lnTo>
                        <a:pt x="9" y="302"/>
                      </a:lnTo>
                      <a:lnTo>
                        <a:pt x="13" y="300"/>
                      </a:lnTo>
                      <a:lnTo>
                        <a:pt x="17" y="299"/>
                      </a:lnTo>
                      <a:lnTo>
                        <a:pt x="21" y="297"/>
                      </a:lnTo>
                      <a:lnTo>
                        <a:pt x="27" y="293"/>
                      </a:lnTo>
                      <a:lnTo>
                        <a:pt x="32" y="291"/>
                      </a:lnTo>
                      <a:lnTo>
                        <a:pt x="38" y="287"/>
                      </a:lnTo>
                      <a:lnTo>
                        <a:pt x="46" y="283"/>
                      </a:lnTo>
                      <a:lnTo>
                        <a:pt x="53" y="279"/>
                      </a:lnTo>
                      <a:lnTo>
                        <a:pt x="61" y="276"/>
                      </a:lnTo>
                      <a:lnTo>
                        <a:pt x="71" y="270"/>
                      </a:lnTo>
                      <a:lnTo>
                        <a:pt x="80" y="266"/>
                      </a:lnTo>
                      <a:lnTo>
                        <a:pt x="90" y="260"/>
                      </a:lnTo>
                      <a:lnTo>
                        <a:pt x="99" y="255"/>
                      </a:lnTo>
                      <a:lnTo>
                        <a:pt x="122" y="241"/>
                      </a:lnTo>
                      <a:lnTo>
                        <a:pt x="147" y="228"/>
                      </a:lnTo>
                      <a:lnTo>
                        <a:pt x="172" y="212"/>
                      </a:lnTo>
                      <a:lnTo>
                        <a:pt x="197" y="197"/>
                      </a:lnTo>
                      <a:lnTo>
                        <a:pt x="224" y="182"/>
                      </a:lnTo>
                      <a:lnTo>
                        <a:pt x="252" y="165"/>
                      </a:lnTo>
                      <a:lnTo>
                        <a:pt x="283" y="145"/>
                      </a:lnTo>
                      <a:lnTo>
                        <a:pt x="314" y="126"/>
                      </a:lnTo>
                      <a:lnTo>
                        <a:pt x="329" y="117"/>
                      </a:lnTo>
                      <a:lnTo>
                        <a:pt x="344" y="107"/>
                      </a:lnTo>
                      <a:lnTo>
                        <a:pt x="356" y="99"/>
                      </a:lnTo>
                      <a:lnTo>
                        <a:pt x="369" y="90"/>
                      </a:lnTo>
                      <a:lnTo>
                        <a:pt x="381" y="82"/>
                      </a:lnTo>
                      <a:lnTo>
                        <a:pt x="392" y="75"/>
                      </a:lnTo>
                      <a:lnTo>
                        <a:pt x="402" y="67"/>
                      </a:lnTo>
                      <a:lnTo>
                        <a:pt x="411" y="61"/>
                      </a:lnTo>
                      <a:lnTo>
                        <a:pt x="419" y="53"/>
                      </a:lnTo>
                      <a:lnTo>
                        <a:pt x="427" y="48"/>
                      </a:lnTo>
                      <a:lnTo>
                        <a:pt x="434" y="42"/>
                      </a:lnTo>
                      <a:lnTo>
                        <a:pt x="440" y="38"/>
                      </a:lnTo>
                      <a:lnTo>
                        <a:pt x="444" y="32"/>
                      </a:lnTo>
                      <a:lnTo>
                        <a:pt x="450" y="29"/>
                      </a:lnTo>
                      <a:lnTo>
                        <a:pt x="453" y="27"/>
                      </a:lnTo>
                      <a:lnTo>
                        <a:pt x="455" y="23"/>
                      </a:lnTo>
                      <a:lnTo>
                        <a:pt x="459" y="17"/>
                      </a:lnTo>
                      <a:lnTo>
                        <a:pt x="463" y="13"/>
                      </a:lnTo>
                      <a:lnTo>
                        <a:pt x="467" y="9"/>
                      </a:lnTo>
                      <a:lnTo>
                        <a:pt x="471" y="6"/>
                      </a:lnTo>
                      <a:lnTo>
                        <a:pt x="474" y="4"/>
                      </a:lnTo>
                      <a:lnTo>
                        <a:pt x="478" y="2"/>
                      </a:lnTo>
                      <a:lnTo>
                        <a:pt x="482" y="0"/>
                      </a:lnTo>
                      <a:lnTo>
                        <a:pt x="488" y="0"/>
                      </a:lnTo>
                      <a:lnTo>
                        <a:pt x="492" y="0"/>
                      </a:lnTo>
                      <a:lnTo>
                        <a:pt x="496" y="2"/>
                      </a:lnTo>
                      <a:lnTo>
                        <a:pt x="499" y="4"/>
                      </a:lnTo>
                      <a:lnTo>
                        <a:pt x="505" y="6"/>
                      </a:lnTo>
                      <a:lnTo>
                        <a:pt x="511" y="9"/>
                      </a:lnTo>
                      <a:lnTo>
                        <a:pt x="518" y="13"/>
                      </a:lnTo>
                      <a:lnTo>
                        <a:pt x="526" y="17"/>
                      </a:lnTo>
                      <a:lnTo>
                        <a:pt x="534" y="23"/>
                      </a:lnTo>
                      <a:lnTo>
                        <a:pt x="540" y="31"/>
                      </a:lnTo>
                      <a:lnTo>
                        <a:pt x="545" y="36"/>
                      </a:lnTo>
                      <a:lnTo>
                        <a:pt x="549" y="42"/>
                      </a:lnTo>
                      <a:lnTo>
                        <a:pt x="553" y="48"/>
                      </a:lnTo>
                      <a:lnTo>
                        <a:pt x="557" y="52"/>
                      </a:lnTo>
                      <a:lnTo>
                        <a:pt x="559" y="55"/>
                      </a:lnTo>
                      <a:lnTo>
                        <a:pt x="561" y="59"/>
                      </a:lnTo>
                      <a:lnTo>
                        <a:pt x="561" y="61"/>
                      </a:lnTo>
                      <a:lnTo>
                        <a:pt x="561" y="63"/>
                      </a:lnTo>
                      <a:lnTo>
                        <a:pt x="561" y="65"/>
                      </a:lnTo>
                      <a:lnTo>
                        <a:pt x="559" y="67"/>
                      </a:lnTo>
                      <a:lnTo>
                        <a:pt x="557" y="71"/>
                      </a:lnTo>
                      <a:lnTo>
                        <a:pt x="555" y="73"/>
                      </a:lnTo>
                      <a:lnTo>
                        <a:pt x="551" y="75"/>
                      </a:lnTo>
                      <a:lnTo>
                        <a:pt x="547" y="78"/>
                      </a:lnTo>
                      <a:lnTo>
                        <a:pt x="543" y="80"/>
                      </a:lnTo>
                      <a:lnTo>
                        <a:pt x="540" y="80"/>
                      </a:lnTo>
                      <a:lnTo>
                        <a:pt x="538" y="82"/>
                      </a:lnTo>
                      <a:lnTo>
                        <a:pt x="536" y="86"/>
                      </a:lnTo>
                      <a:lnTo>
                        <a:pt x="532" y="90"/>
                      </a:lnTo>
                      <a:lnTo>
                        <a:pt x="530" y="96"/>
                      </a:lnTo>
                      <a:lnTo>
                        <a:pt x="526" y="101"/>
                      </a:lnTo>
                      <a:lnTo>
                        <a:pt x="524" y="107"/>
                      </a:lnTo>
                      <a:lnTo>
                        <a:pt x="522" y="115"/>
                      </a:lnTo>
                      <a:lnTo>
                        <a:pt x="518" y="122"/>
                      </a:lnTo>
                      <a:lnTo>
                        <a:pt x="517" y="132"/>
                      </a:lnTo>
                      <a:lnTo>
                        <a:pt x="515" y="143"/>
                      </a:lnTo>
                      <a:lnTo>
                        <a:pt x="511" y="153"/>
                      </a:lnTo>
                      <a:lnTo>
                        <a:pt x="509" y="166"/>
                      </a:lnTo>
                      <a:lnTo>
                        <a:pt x="507" y="178"/>
                      </a:lnTo>
                      <a:lnTo>
                        <a:pt x="503" y="191"/>
                      </a:lnTo>
                      <a:lnTo>
                        <a:pt x="501" y="207"/>
                      </a:lnTo>
                      <a:lnTo>
                        <a:pt x="501" y="207"/>
                      </a:lnTo>
                    </a:path>
                  </a:pathLst>
                </a:custGeom>
                <a:grpFill/>
                <a:ln w="9525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black"/>
                    </a:solidFill>
                    <a:latin typeface="Calibri" panose="020F05020202040302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19" name="Freeform 59"/>
                <p:cNvSpPr/>
                <p:nvPr/>
              </p:nvSpPr>
              <p:spPr bwMode="auto">
                <a:xfrm>
                  <a:off x="2705100" y="2890838"/>
                  <a:ext cx="468313" cy="501650"/>
                </a:xfrm>
                <a:custGeom>
                  <a:avLst/>
                  <a:gdLst>
                    <a:gd name="T0" fmla="*/ 75 w 589"/>
                    <a:gd name="T1" fmla="*/ 383 h 632"/>
                    <a:gd name="T2" fmla="*/ 82 w 589"/>
                    <a:gd name="T3" fmla="*/ 452 h 632"/>
                    <a:gd name="T4" fmla="*/ 94 w 589"/>
                    <a:gd name="T5" fmla="*/ 500 h 632"/>
                    <a:gd name="T6" fmla="*/ 107 w 589"/>
                    <a:gd name="T7" fmla="*/ 527 h 632"/>
                    <a:gd name="T8" fmla="*/ 144 w 589"/>
                    <a:gd name="T9" fmla="*/ 546 h 632"/>
                    <a:gd name="T10" fmla="*/ 199 w 589"/>
                    <a:gd name="T11" fmla="*/ 559 h 632"/>
                    <a:gd name="T12" fmla="*/ 318 w 589"/>
                    <a:gd name="T13" fmla="*/ 565 h 632"/>
                    <a:gd name="T14" fmla="*/ 392 w 589"/>
                    <a:gd name="T15" fmla="*/ 553 h 632"/>
                    <a:gd name="T16" fmla="*/ 463 w 589"/>
                    <a:gd name="T17" fmla="*/ 527 h 632"/>
                    <a:gd name="T18" fmla="*/ 482 w 589"/>
                    <a:gd name="T19" fmla="*/ 509 h 632"/>
                    <a:gd name="T20" fmla="*/ 498 w 589"/>
                    <a:gd name="T21" fmla="*/ 483 h 632"/>
                    <a:gd name="T22" fmla="*/ 509 w 589"/>
                    <a:gd name="T23" fmla="*/ 448 h 632"/>
                    <a:gd name="T24" fmla="*/ 521 w 589"/>
                    <a:gd name="T25" fmla="*/ 404 h 632"/>
                    <a:gd name="T26" fmla="*/ 528 w 589"/>
                    <a:gd name="T27" fmla="*/ 368 h 632"/>
                    <a:gd name="T28" fmla="*/ 536 w 589"/>
                    <a:gd name="T29" fmla="*/ 343 h 632"/>
                    <a:gd name="T30" fmla="*/ 542 w 589"/>
                    <a:gd name="T31" fmla="*/ 329 h 632"/>
                    <a:gd name="T32" fmla="*/ 545 w 589"/>
                    <a:gd name="T33" fmla="*/ 328 h 632"/>
                    <a:gd name="T34" fmla="*/ 551 w 589"/>
                    <a:gd name="T35" fmla="*/ 335 h 632"/>
                    <a:gd name="T36" fmla="*/ 555 w 589"/>
                    <a:gd name="T37" fmla="*/ 354 h 632"/>
                    <a:gd name="T38" fmla="*/ 561 w 589"/>
                    <a:gd name="T39" fmla="*/ 385 h 632"/>
                    <a:gd name="T40" fmla="*/ 565 w 589"/>
                    <a:gd name="T41" fmla="*/ 427 h 632"/>
                    <a:gd name="T42" fmla="*/ 568 w 589"/>
                    <a:gd name="T43" fmla="*/ 465 h 632"/>
                    <a:gd name="T44" fmla="*/ 572 w 589"/>
                    <a:gd name="T45" fmla="*/ 494 h 632"/>
                    <a:gd name="T46" fmla="*/ 580 w 589"/>
                    <a:gd name="T47" fmla="*/ 515 h 632"/>
                    <a:gd name="T48" fmla="*/ 589 w 589"/>
                    <a:gd name="T49" fmla="*/ 536 h 632"/>
                    <a:gd name="T50" fmla="*/ 576 w 589"/>
                    <a:gd name="T51" fmla="*/ 559 h 632"/>
                    <a:gd name="T52" fmla="*/ 517 w 589"/>
                    <a:gd name="T53" fmla="*/ 594 h 632"/>
                    <a:gd name="T54" fmla="*/ 459 w 589"/>
                    <a:gd name="T55" fmla="*/ 619 h 632"/>
                    <a:gd name="T56" fmla="*/ 427 w 589"/>
                    <a:gd name="T57" fmla="*/ 626 h 632"/>
                    <a:gd name="T58" fmla="*/ 343 w 589"/>
                    <a:gd name="T59" fmla="*/ 632 h 632"/>
                    <a:gd name="T60" fmla="*/ 247 w 589"/>
                    <a:gd name="T61" fmla="*/ 630 h 632"/>
                    <a:gd name="T62" fmla="*/ 172 w 589"/>
                    <a:gd name="T63" fmla="*/ 622 h 632"/>
                    <a:gd name="T64" fmla="*/ 119 w 589"/>
                    <a:gd name="T65" fmla="*/ 607 h 632"/>
                    <a:gd name="T66" fmla="*/ 75 w 589"/>
                    <a:gd name="T67" fmla="*/ 580 h 632"/>
                    <a:gd name="T68" fmla="*/ 54 w 589"/>
                    <a:gd name="T69" fmla="*/ 552 h 632"/>
                    <a:gd name="T70" fmla="*/ 42 w 589"/>
                    <a:gd name="T71" fmla="*/ 508 h 632"/>
                    <a:gd name="T72" fmla="*/ 34 w 589"/>
                    <a:gd name="T73" fmla="*/ 442 h 632"/>
                    <a:gd name="T74" fmla="*/ 31 w 589"/>
                    <a:gd name="T75" fmla="*/ 356 h 632"/>
                    <a:gd name="T76" fmla="*/ 27 w 589"/>
                    <a:gd name="T77" fmla="*/ 261 h 632"/>
                    <a:gd name="T78" fmla="*/ 25 w 589"/>
                    <a:gd name="T79" fmla="*/ 184 h 632"/>
                    <a:gd name="T80" fmla="*/ 23 w 589"/>
                    <a:gd name="T81" fmla="*/ 128 h 632"/>
                    <a:gd name="T82" fmla="*/ 21 w 589"/>
                    <a:gd name="T83" fmla="*/ 92 h 632"/>
                    <a:gd name="T84" fmla="*/ 15 w 589"/>
                    <a:gd name="T85" fmla="*/ 58 h 632"/>
                    <a:gd name="T86" fmla="*/ 8 w 589"/>
                    <a:gd name="T87" fmla="*/ 31 h 632"/>
                    <a:gd name="T88" fmla="*/ 0 w 589"/>
                    <a:gd name="T89" fmla="*/ 14 h 632"/>
                    <a:gd name="T90" fmla="*/ 0 w 589"/>
                    <a:gd name="T91" fmla="*/ 4 h 632"/>
                    <a:gd name="T92" fmla="*/ 13 w 589"/>
                    <a:gd name="T93" fmla="*/ 0 h 632"/>
                    <a:gd name="T94" fmla="*/ 40 w 589"/>
                    <a:gd name="T95" fmla="*/ 8 h 632"/>
                    <a:gd name="T96" fmla="*/ 69 w 589"/>
                    <a:gd name="T97" fmla="*/ 25 h 632"/>
                    <a:gd name="T98" fmla="*/ 82 w 589"/>
                    <a:gd name="T99" fmla="*/ 36 h 632"/>
                    <a:gd name="T100" fmla="*/ 86 w 589"/>
                    <a:gd name="T101" fmla="*/ 52 h 632"/>
                    <a:gd name="T102" fmla="*/ 82 w 589"/>
                    <a:gd name="T103" fmla="*/ 79 h 632"/>
                    <a:gd name="T104" fmla="*/ 77 w 589"/>
                    <a:gd name="T105" fmla="*/ 105 h 632"/>
                    <a:gd name="T106" fmla="*/ 75 w 589"/>
                    <a:gd name="T107" fmla="*/ 149 h 632"/>
                    <a:gd name="T108" fmla="*/ 73 w 589"/>
                    <a:gd name="T109" fmla="*/ 213 h 632"/>
                    <a:gd name="T110" fmla="*/ 71 w 589"/>
                    <a:gd name="T111" fmla="*/ 293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589" h="632">
                      <a:moveTo>
                        <a:pt x="71" y="318"/>
                      </a:moveTo>
                      <a:lnTo>
                        <a:pt x="71" y="341"/>
                      </a:lnTo>
                      <a:lnTo>
                        <a:pt x="73" y="362"/>
                      </a:lnTo>
                      <a:lnTo>
                        <a:pt x="75" y="383"/>
                      </a:lnTo>
                      <a:lnTo>
                        <a:pt x="77" y="402"/>
                      </a:lnTo>
                      <a:lnTo>
                        <a:pt x="78" y="419"/>
                      </a:lnTo>
                      <a:lnTo>
                        <a:pt x="80" y="437"/>
                      </a:lnTo>
                      <a:lnTo>
                        <a:pt x="82" y="452"/>
                      </a:lnTo>
                      <a:lnTo>
                        <a:pt x="84" y="465"/>
                      </a:lnTo>
                      <a:lnTo>
                        <a:pt x="86" y="479"/>
                      </a:lnTo>
                      <a:lnTo>
                        <a:pt x="90" y="488"/>
                      </a:lnTo>
                      <a:lnTo>
                        <a:pt x="94" y="500"/>
                      </a:lnTo>
                      <a:lnTo>
                        <a:pt x="96" y="508"/>
                      </a:lnTo>
                      <a:lnTo>
                        <a:pt x="100" y="515"/>
                      </a:lnTo>
                      <a:lnTo>
                        <a:pt x="103" y="521"/>
                      </a:lnTo>
                      <a:lnTo>
                        <a:pt x="107" y="527"/>
                      </a:lnTo>
                      <a:lnTo>
                        <a:pt x="111" y="529"/>
                      </a:lnTo>
                      <a:lnTo>
                        <a:pt x="121" y="536"/>
                      </a:lnTo>
                      <a:lnTo>
                        <a:pt x="132" y="542"/>
                      </a:lnTo>
                      <a:lnTo>
                        <a:pt x="144" y="546"/>
                      </a:lnTo>
                      <a:lnTo>
                        <a:pt x="155" y="552"/>
                      </a:lnTo>
                      <a:lnTo>
                        <a:pt x="168" y="555"/>
                      </a:lnTo>
                      <a:lnTo>
                        <a:pt x="184" y="557"/>
                      </a:lnTo>
                      <a:lnTo>
                        <a:pt x="199" y="559"/>
                      </a:lnTo>
                      <a:lnTo>
                        <a:pt x="216" y="563"/>
                      </a:lnTo>
                      <a:lnTo>
                        <a:pt x="251" y="565"/>
                      </a:lnTo>
                      <a:lnTo>
                        <a:pt x="285" y="565"/>
                      </a:lnTo>
                      <a:lnTo>
                        <a:pt x="318" y="565"/>
                      </a:lnTo>
                      <a:lnTo>
                        <a:pt x="348" y="563"/>
                      </a:lnTo>
                      <a:lnTo>
                        <a:pt x="364" y="559"/>
                      </a:lnTo>
                      <a:lnTo>
                        <a:pt x="379" y="557"/>
                      </a:lnTo>
                      <a:lnTo>
                        <a:pt x="392" y="553"/>
                      </a:lnTo>
                      <a:lnTo>
                        <a:pt x="408" y="550"/>
                      </a:lnTo>
                      <a:lnTo>
                        <a:pt x="434" y="540"/>
                      </a:lnTo>
                      <a:lnTo>
                        <a:pt x="457" y="529"/>
                      </a:lnTo>
                      <a:lnTo>
                        <a:pt x="463" y="527"/>
                      </a:lnTo>
                      <a:lnTo>
                        <a:pt x="469" y="523"/>
                      </a:lnTo>
                      <a:lnTo>
                        <a:pt x="473" y="519"/>
                      </a:lnTo>
                      <a:lnTo>
                        <a:pt x="477" y="513"/>
                      </a:lnTo>
                      <a:lnTo>
                        <a:pt x="482" y="509"/>
                      </a:lnTo>
                      <a:lnTo>
                        <a:pt x="486" y="504"/>
                      </a:lnTo>
                      <a:lnTo>
                        <a:pt x="490" y="496"/>
                      </a:lnTo>
                      <a:lnTo>
                        <a:pt x="494" y="490"/>
                      </a:lnTo>
                      <a:lnTo>
                        <a:pt x="498" y="483"/>
                      </a:lnTo>
                      <a:lnTo>
                        <a:pt x="500" y="475"/>
                      </a:lnTo>
                      <a:lnTo>
                        <a:pt x="503" y="467"/>
                      </a:lnTo>
                      <a:lnTo>
                        <a:pt x="507" y="458"/>
                      </a:lnTo>
                      <a:lnTo>
                        <a:pt x="509" y="448"/>
                      </a:lnTo>
                      <a:lnTo>
                        <a:pt x="513" y="439"/>
                      </a:lnTo>
                      <a:lnTo>
                        <a:pt x="515" y="427"/>
                      </a:lnTo>
                      <a:lnTo>
                        <a:pt x="517" y="416"/>
                      </a:lnTo>
                      <a:lnTo>
                        <a:pt x="521" y="404"/>
                      </a:lnTo>
                      <a:lnTo>
                        <a:pt x="522" y="395"/>
                      </a:lnTo>
                      <a:lnTo>
                        <a:pt x="524" y="385"/>
                      </a:lnTo>
                      <a:lnTo>
                        <a:pt x="526" y="375"/>
                      </a:lnTo>
                      <a:lnTo>
                        <a:pt x="528" y="368"/>
                      </a:lnTo>
                      <a:lnTo>
                        <a:pt x="530" y="360"/>
                      </a:lnTo>
                      <a:lnTo>
                        <a:pt x="532" y="354"/>
                      </a:lnTo>
                      <a:lnTo>
                        <a:pt x="534" y="349"/>
                      </a:lnTo>
                      <a:lnTo>
                        <a:pt x="536" y="343"/>
                      </a:lnTo>
                      <a:lnTo>
                        <a:pt x="538" y="339"/>
                      </a:lnTo>
                      <a:lnTo>
                        <a:pt x="540" y="335"/>
                      </a:lnTo>
                      <a:lnTo>
                        <a:pt x="540" y="331"/>
                      </a:lnTo>
                      <a:lnTo>
                        <a:pt x="542" y="329"/>
                      </a:lnTo>
                      <a:lnTo>
                        <a:pt x="544" y="328"/>
                      </a:lnTo>
                      <a:lnTo>
                        <a:pt x="544" y="328"/>
                      </a:lnTo>
                      <a:lnTo>
                        <a:pt x="545" y="326"/>
                      </a:lnTo>
                      <a:lnTo>
                        <a:pt x="545" y="328"/>
                      </a:lnTo>
                      <a:lnTo>
                        <a:pt x="547" y="328"/>
                      </a:lnTo>
                      <a:lnTo>
                        <a:pt x="547" y="329"/>
                      </a:lnTo>
                      <a:lnTo>
                        <a:pt x="549" y="331"/>
                      </a:lnTo>
                      <a:lnTo>
                        <a:pt x="551" y="335"/>
                      </a:lnTo>
                      <a:lnTo>
                        <a:pt x="551" y="339"/>
                      </a:lnTo>
                      <a:lnTo>
                        <a:pt x="553" y="343"/>
                      </a:lnTo>
                      <a:lnTo>
                        <a:pt x="555" y="349"/>
                      </a:lnTo>
                      <a:lnTo>
                        <a:pt x="555" y="354"/>
                      </a:lnTo>
                      <a:lnTo>
                        <a:pt x="557" y="360"/>
                      </a:lnTo>
                      <a:lnTo>
                        <a:pt x="557" y="368"/>
                      </a:lnTo>
                      <a:lnTo>
                        <a:pt x="559" y="375"/>
                      </a:lnTo>
                      <a:lnTo>
                        <a:pt x="561" y="385"/>
                      </a:lnTo>
                      <a:lnTo>
                        <a:pt x="561" y="395"/>
                      </a:lnTo>
                      <a:lnTo>
                        <a:pt x="563" y="404"/>
                      </a:lnTo>
                      <a:lnTo>
                        <a:pt x="563" y="416"/>
                      </a:lnTo>
                      <a:lnTo>
                        <a:pt x="565" y="427"/>
                      </a:lnTo>
                      <a:lnTo>
                        <a:pt x="565" y="437"/>
                      </a:lnTo>
                      <a:lnTo>
                        <a:pt x="566" y="448"/>
                      </a:lnTo>
                      <a:lnTo>
                        <a:pt x="566" y="456"/>
                      </a:lnTo>
                      <a:lnTo>
                        <a:pt x="568" y="465"/>
                      </a:lnTo>
                      <a:lnTo>
                        <a:pt x="568" y="473"/>
                      </a:lnTo>
                      <a:lnTo>
                        <a:pt x="570" y="481"/>
                      </a:lnTo>
                      <a:lnTo>
                        <a:pt x="570" y="488"/>
                      </a:lnTo>
                      <a:lnTo>
                        <a:pt x="572" y="494"/>
                      </a:lnTo>
                      <a:lnTo>
                        <a:pt x="574" y="500"/>
                      </a:lnTo>
                      <a:lnTo>
                        <a:pt x="576" y="506"/>
                      </a:lnTo>
                      <a:lnTo>
                        <a:pt x="578" y="509"/>
                      </a:lnTo>
                      <a:lnTo>
                        <a:pt x="580" y="515"/>
                      </a:lnTo>
                      <a:lnTo>
                        <a:pt x="582" y="519"/>
                      </a:lnTo>
                      <a:lnTo>
                        <a:pt x="586" y="525"/>
                      </a:lnTo>
                      <a:lnTo>
                        <a:pt x="589" y="530"/>
                      </a:lnTo>
                      <a:lnTo>
                        <a:pt x="589" y="536"/>
                      </a:lnTo>
                      <a:lnTo>
                        <a:pt x="588" y="542"/>
                      </a:lnTo>
                      <a:lnTo>
                        <a:pt x="586" y="548"/>
                      </a:lnTo>
                      <a:lnTo>
                        <a:pt x="582" y="553"/>
                      </a:lnTo>
                      <a:lnTo>
                        <a:pt x="576" y="559"/>
                      </a:lnTo>
                      <a:lnTo>
                        <a:pt x="568" y="567"/>
                      </a:lnTo>
                      <a:lnTo>
                        <a:pt x="559" y="571"/>
                      </a:lnTo>
                      <a:lnTo>
                        <a:pt x="538" y="582"/>
                      </a:lnTo>
                      <a:lnTo>
                        <a:pt x="517" y="594"/>
                      </a:lnTo>
                      <a:lnTo>
                        <a:pt x="496" y="603"/>
                      </a:lnTo>
                      <a:lnTo>
                        <a:pt x="473" y="615"/>
                      </a:lnTo>
                      <a:lnTo>
                        <a:pt x="465" y="617"/>
                      </a:lnTo>
                      <a:lnTo>
                        <a:pt x="459" y="619"/>
                      </a:lnTo>
                      <a:lnTo>
                        <a:pt x="452" y="620"/>
                      </a:lnTo>
                      <a:lnTo>
                        <a:pt x="444" y="622"/>
                      </a:lnTo>
                      <a:lnTo>
                        <a:pt x="436" y="624"/>
                      </a:lnTo>
                      <a:lnTo>
                        <a:pt x="427" y="626"/>
                      </a:lnTo>
                      <a:lnTo>
                        <a:pt x="408" y="628"/>
                      </a:lnTo>
                      <a:lnTo>
                        <a:pt x="389" y="630"/>
                      </a:lnTo>
                      <a:lnTo>
                        <a:pt x="366" y="632"/>
                      </a:lnTo>
                      <a:lnTo>
                        <a:pt x="343" y="632"/>
                      </a:lnTo>
                      <a:lnTo>
                        <a:pt x="318" y="632"/>
                      </a:lnTo>
                      <a:lnTo>
                        <a:pt x="293" y="632"/>
                      </a:lnTo>
                      <a:lnTo>
                        <a:pt x="268" y="632"/>
                      </a:lnTo>
                      <a:lnTo>
                        <a:pt x="247" y="630"/>
                      </a:lnTo>
                      <a:lnTo>
                        <a:pt x="226" y="630"/>
                      </a:lnTo>
                      <a:lnTo>
                        <a:pt x="207" y="628"/>
                      </a:lnTo>
                      <a:lnTo>
                        <a:pt x="188" y="624"/>
                      </a:lnTo>
                      <a:lnTo>
                        <a:pt x="172" y="622"/>
                      </a:lnTo>
                      <a:lnTo>
                        <a:pt x="157" y="619"/>
                      </a:lnTo>
                      <a:lnTo>
                        <a:pt x="144" y="617"/>
                      </a:lnTo>
                      <a:lnTo>
                        <a:pt x="130" y="613"/>
                      </a:lnTo>
                      <a:lnTo>
                        <a:pt x="119" y="607"/>
                      </a:lnTo>
                      <a:lnTo>
                        <a:pt x="107" y="601"/>
                      </a:lnTo>
                      <a:lnTo>
                        <a:pt x="96" y="596"/>
                      </a:lnTo>
                      <a:lnTo>
                        <a:pt x="84" y="588"/>
                      </a:lnTo>
                      <a:lnTo>
                        <a:pt x="75" y="580"/>
                      </a:lnTo>
                      <a:lnTo>
                        <a:pt x="67" y="571"/>
                      </a:lnTo>
                      <a:lnTo>
                        <a:pt x="61" y="567"/>
                      </a:lnTo>
                      <a:lnTo>
                        <a:pt x="57" y="559"/>
                      </a:lnTo>
                      <a:lnTo>
                        <a:pt x="54" y="552"/>
                      </a:lnTo>
                      <a:lnTo>
                        <a:pt x="52" y="544"/>
                      </a:lnTo>
                      <a:lnTo>
                        <a:pt x="48" y="532"/>
                      </a:lnTo>
                      <a:lnTo>
                        <a:pt x="44" y="521"/>
                      </a:lnTo>
                      <a:lnTo>
                        <a:pt x="42" y="508"/>
                      </a:lnTo>
                      <a:lnTo>
                        <a:pt x="40" y="494"/>
                      </a:lnTo>
                      <a:lnTo>
                        <a:pt x="36" y="479"/>
                      </a:lnTo>
                      <a:lnTo>
                        <a:pt x="34" y="462"/>
                      </a:lnTo>
                      <a:lnTo>
                        <a:pt x="34" y="442"/>
                      </a:lnTo>
                      <a:lnTo>
                        <a:pt x="33" y="423"/>
                      </a:lnTo>
                      <a:lnTo>
                        <a:pt x="31" y="402"/>
                      </a:lnTo>
                      <a:lnTo>
                        <a:pt x="31" y="379"/>
                      </a:lnTo>
                      <a:lnTo>
                        <a:pt x="31" y="356"/>
                      </a:lnTo>
                      <a:lnTo>
                        <a:pt x="29" y="331"/>
                      </a:lnTo>
                      <a:lnTo>
                        <a:pt x="29" y="306"/>
                      </a:lnTo>
                      <a:lnTo>
                        <a:pt x="29" y="282"/>
                      </a:lnTo>
                      <a:lnTo>
                        <a:pt x="27" y="261"/>
                      </a:lnTo>
                      <a:lnTo>
                        <a:pt x="27" y="239"/>
                      </a:lnTo>
                      <a:lnTo>
                        <a:pt x="27" y="220"/>
                      </a:lnTo>
                      <a:lnTo>
                        <a:pt x="27" y="201"/>
                      </a:lnTo>
                      <a:lnTo>
                        <a:pt x="25" y="184"/>
                      </a:lnTo>
                      <a:lnTo>
                        <a:pt x="25" y="169"/>
                      </a:lnTo>
                      <a:lnTo>
                        <a:pt x="25" y="153"/>
                      </a:lnTo>
                      <a:lnTo>
                        <a:pt x="25" y="140"/>
                      </a:lnTo>
                      <a:lnTo>
                        <a:pt x="23" y="128"/>
                      </a:lnTo>
                      <a:lnTo>
                        <a:pt x="23" y="117"/>
                      </a:lnTo>
                      <a:lnTo>
                        <a:pt x="23" y="107"/>
                      </a:lnTo>
                      <a:lnTo>
                        <a:pt x="23" y="100"/>
                      </a:lnTo>
                      <a:lnTo>
                        <a:pt x="21" y="92"/>
                      </a:lnTo>
                      <a:lnTo>
                        <a:pt x="21" y="86"/>
                      </a:lnTo>
                      <a:lnTo>
                        <a:pt x="19" y="77"/>
                      </a:lnTo>
                      <a:lnTo>
                        <a:pt x="17" y="67"/>
                      </a:lnTo>
                      <a:lnTo>
                        <a:pt x="15" y="58"/>
                      </a:lnTo>
                      <a:lnTo>
                        <a:pt x="13" y="50"/>
                      </a:lnTo>
                      <a:lnTo>
                        <a:pt x="12" y="42"/>
                      </a:lnTo>
                      <a:lnTo>
                        <a:pt x="10" y="36"/>
                      </a:lnTo>
                      <a:lnTo>
                        <a:pt x="8" y="31"/>
                      </a:lnTo>
                      <a:lnTo>
                        <a:pt x="8" y="25"/>
                      </a:lnTo>
                      <a:lnTo>
                        <a:pt x="4" y="21"/>
                      </a:lnTo>
                      <a:lnTo>
                        <a:pt x="2" y="17"/>
                      </a:lnTo>
                      <a:lnTo>
                        <a:pt x="0" y="14"/>
                      </a:lnTo>
                      <a:lnTo>
                        <a:pt x="0" y="12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13" y="0"/>
                      </a:lnTo>
                      <a:lnTo>
                        <a:pt x="19" y="0"/>
                      </a:lnTo>
                      <a:lnTo>
                        <a:pt x="25" y="2"/>
                      </a:lnTo>
                      <a:lnTo>
                        <a:pt x="33" y="4"/>
                      </a:lnTo>
                      <a:lnTo>
                        <a:pt x="40" y="8"/>
                      </a:lnTo>
                      <a:lnTo>
                        <a:pt x="48" y="10"/>
                      </a:lnTo>
                      <a:lnTo>
                        <a:pt x="56" y="15"/>
                      </a:lnTo>
                      <a:lnTo>
                        <a:pt x="63" y="21"/>
                      </a:lnTo>
                      <a:lnTo>
                        <a:pt x="69" y="25"/>
                      </a:lnTo>
                      <a:lnTo>
                        <a:pt x="73" y="29"/>
                      </a:lnTo>
                      <a:lnTo>
                        <a:pt x="77" y="31"/>
                      </a:lnTo>
                      <a:lnTo>
                        <a:pt x="80" y="35"/>
                      </a:lnTo>
                      <a:lnTo>
                        <a:pt x="82" y="36"/>
                      </a:lnTo>
                      <a:lnTo>
                        <a:pt x="84" y="38"/>
                      </a:lnTo>
                      <a:lnTo>
                        <a:pt x="86" y="42"/>
                      </a:lnTo>
                      <a:lnTo>
                        <a:pt x="86" y="46"/>
                      </a:lnTo>
                      <a:lnTo>
                        <a:pt x="86" y="52"/>
                      </a:lnTo>
                      <a:lnTo>
                        <a:pt x="86" y="58"/>
                      </a:lnTo>
                      <a:lnTo>
                        <a:pt x="84" y="63"/>
                      </a:lnTo>
                      <a:lnTo>
                        <a:pt x="82" y="71"/>
                      </a:lnTo>
                      <a:lnTo>
                        <a:pt x="82" y="79"/>
                      </a:lnTo>
                      <a:lnTo>
                        <a:pt x="80" y="86"/>
                      </a:lnTo>
                      <a:lnTo>
                        <a:pt x="78" y="92"/>
                      </a:lnTo>
                      <a:lnTo>
                        <a:pt x="78" y="98"/>
                      </a:lnTo>
                      <a:lnTo>
                        <a:pt x="77" y="105"/>
                      </a:lnTo>
                      <a:lnTo>
                        <a:pt x="77" y="115"/>
                      </a:lnTo>
                      <a:lnTo>
                        <a:pt x="77" y="125"/>
                      </a:lnTo>
                      <a:lnTo>
                        <a:pt x="75" y="136"/>
                      </a:lnTo>
                      <a:lnTo>
                        <a:pt x="75" y="149"/>
                      </a:lnTo>
                      <a:lnTo>
                        <a:pt x="73" y="163"/>
                      </a:lnTo>
                      <a:lnTo>
                        <a:pt x="73" y="178"/>
                      </a:lnTo>
                      <a:lnTo>
                        <a:pt x="73" y="193"/>
                      </a:lnTo>
                      <a:lnTo>
                        <a:pt x="73" y="213"/>
                      </a:lnTo>
                      <a:lnTo>
                        <a:pt x="71" y="230"/>
                      </a:lnTo>
                      <a:lnTo>
                        <a:pt x="71" y="251"/>
                      </a:lnTo>
                      <a:lnTo>
                        <a:pt x="71" y="272"/>
                      </a:lnTo>
                      <a:lnTo>
                        <a:pt x="71" y="293"/>
                      </a:lnTo>
                      <a:lnTo>
                        <a:pt x="71" y="318"/>
                      </a:lnTo>
                      <a:lnTo>
                        <a:pt x="71" y="318"/>
                      </a:lnTo>
                    </a:path>
                  </a:pathLst>
                </a:custGeom>
                <a:grpFill/>
                <a:ln w="9525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black"/>
                    </a:solidFill>
                    <a:latin typeface="Calibri" panose="020F05020202040302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20" name="Freeform 60"/>
                <p:cNvSpPr/>
                <p:nvPr/>
              </p:nvSpPr>
              <p:spPr bwMode="auto">
                <a:xfrm>
                  <a:off x="2455863" y="2701925"/>
                  <a:ext cx="179388" cy="671513"/>
                </a:xfrm>
                <a:custGeom>
                  <a:avLst/>
                  <a:gdLst>
                    <a:gd name="T0" fmla="*/ 100 w 226"/>
                    <a:gd name="T1" fmla="*/ 237 h 846"/>
                    <a:gd name="T2" fmla="*/ 82 w 226"/>
                    <a:gd name="T3" fmla="*/ 331 h 846"/>
                    <a:gd name="T4" fmla="*/ 65 w 226"/>
                    <a:gd name="T5" fmla="*/ 436 h 846"/>
                    <a:gd name="T6" fmla="*/ 58 w 226"/>
                    <a:gd name="T7" fmla="*/ 486 h 846"/>
                    <a:gd name="T8" fmla="*/ 50 w 226"/>
                    <a:gd name="T9" fmla="*/ 526 h 846"/>
                    <a:gd name="T10" fmla="*/ 46 w 226"/>
                    <a:gd name="T11" fmla="*/ 555 h 846"/>
                    <a:gd name="T12" fmla="*/ 46 w 226"/>
                    <a:gd name="T13" fmla="*/ 576 h 846"/>
                    <a:gd name="T14" fmla="*/ 46 w 226"/>
                    <a:gd name="T15" fmla="*/ 586 h 846"/>
                    <a:gd name="T16" fmla="*/ 50 w 226"/>
                    <a:gd name="T17" fmla="*/ 589 h 846"/>
                    <a:gd name="T18" fmla="*/ 59 w 226"/>
                    <a:gd name="T19" fmla="*/ 599 h 846"/>
                    <a:gd name="T20" fmla="*/ 73 w 226"/>
                    <a:gd name="T21" fmla="*/ 612 h 846"/>
                    <a:gd name="T22" fmla="*/ 92 w 226"/>
                    <a:gd name="T23" fmla="*/ 630 h 846"/>
                    <a:gd name="T24" fmla="*/ 119 w 226"/>
                    <a:gd name="T25" fmla="*/ 653 h 846"/>
                    <a:gd name="T26" fmla="*/ 148 w 226"/>
                    <a:gd name="T27" fmla="*/ 683 h 846"/>
                    <a:gd name="T28" fmla="*/ 174 w 226"/>
                    <a:gd name="T29" fmla="*/ 710 h 846"/>
                    <a:gd name="T30" fmla="*/ 195 w 226"/>
                    <a:gd name="T31" fmla="*/ 735 h 846"/>
                    <a:gd name="T32" fmla="*/ 211 w 226"/>
                    <a:gd name="T33" fmla="*/ 756 h 846"/>
                    <a:gd name="T34" fmla="*/ 220 w 226"/>
                    <a:gd name="T35" fmla="*/ 773 h 846"/>
                    <a:gd name="T36" fmla="*/ 226 w 226"/>
                    <a:gd name="T37" fmla="*/ 785 h 846"/>
                    <a:gd name="T38" fmla="*/ 220 w 226"/>
                    <a:gd name="T39" fmla="*/ 819 h 846"/>
                    <a:gd name="T40" fmla="*/ 213 w 226"/>
                    <a:gd name="T41" fmla="*/ 836 h 846"/>
                    <a:gd name="T42" fmla="*/ 207 w 226"/>
                    <a:gd name="T43" fmla="*/ 844 h 846"/>
                    <a:gd name="T44" fmla="*/ 203 w 226"/>
                    <a:gd name="T45" fmla="*/ 846 h 846"/>
                    <a:gd name="T46" fmla="*/ 193 w 226"/>
                    <a:gd name="T47" fmla="*/ 838 h 846"/>
                    <a:gd name="T48" fmla="*/ 174 w 226"/>
                    <a:gd name="T49" fmla="*/ 817 h 846"/>
                    <a:gd name="T50" fmla="*/ 146 w 226"/>
                    <a:gd name="T51" fmla="*/ 781 h 846"/>
                    <a:gd name="T52" fmla="*/ 107 w 226"/>
                    <a:gd name="T53" fmla="*/ 739 h 846"/>
                    <a:gd name="T54" fmla="*/ 69 w 226"/>
                    <a:gd name="T55" fmla="*/ 689 h 846"/>
                    <a:gd name="T56" fmla="*/ 33 w 226"/>
                    <a:gd name="T57" fmla="*/ 643 h 846"/>
                    <a:gd name="T58" fmla="*/ 10 w 226"/>
                    <a:gd name="T59" fmla="*/ 609 h 846"/>
                    <a:gd name="T60" fmla="*/ 2 w 226"/>
                    <a:gd name="T61" fmla="*/ 587 h 846"/>
                    <a:gd name="T62" fmla="*/ 0 w 226"/>
                    <a:gd name="T63" fmla="*/ 580 h 846"/>
                    <a:gd name="T64" fmla="*/ 0 w 226"/>
                    <a:gd name="T65" fmla="*/ 566 h 846"/>
                    <a:gd name="T66" fmla="*/ 2 w 226"/>
                    <a:gd name="T67" fmla="*/ 549 h 846"/>
                    <a:gd name="T68" fmla="*/ 4 w 226"/>
                    <a:gd name="T69" fmla="*/ 526 h 846"/>
                    <a:gd name="T70" fmla="*/ 10 w 226"/>
                    <a:gd name="T71" fmla="*/ 498 h 846"/>
                    <a:gd name="T72" fmla="*/ 17 w 226"/>
                    <a:gd name="T73" fmla="*/ 444 h 846"/>
                    <a:gd name="T74" fmla="*/ 29 w 226"/>
                    <a:gd name="T75" fmla="*/ 367 h 846"/>
                    <a:gd name="T76" fmla="*/ 42 w 226"/>
                    <a:gd name="T77" fmla="*/ 281 h 846"/>
                    <a:gd name="T78" fmla="*/ 52 w 226"/>
                    <a:gd name="T79" fmla="*/ 199 h 846"/>
                    <a:gd name="T80" fmla="*/ 58 w 226"/>
                    <a:gd name="T81" fmla="*/ 132 h 846"/>
                    <a:gd name="T82" fmla="*/ 61 w 226"/>
                    <a:gd name="T83" fmla="*/ 84 h 846"/>
                    <a:gd name="T84" fmla="*/ 61 w 226"/>
                    <a:gd name="T85" fmla="*/ 51 h 846"/>
                    <a:gd name="T86" fmla="*/ 56 w 226"/>
                    <a:gd name="T87" fmla="*/ 30 h 846"/>
                    <a:gd name="T88" fmla="*/ 46 w 226"/>
                    <a:gd name="T89" fmla="*/ 21 h 846"/>
                    <a:gd name="T90" fmla="*/ 46 w 226"/>
                    <a:gd name="T91" fmla="*/ 13 h 846"/>
                    <a:gd name="T92" fmla="*/ 52 w 226"/>
                    <a:gd name="T93" fmla="*/ 2 h 846"/>
                    <a:gd name="T94" fmla="*/ 63 w 226"/>
                    <a:gd name="T95" fmla="*/ 0 h 846"/>
                    <a:gd name="T96" fmla="*/ 82 w 226"/>
                    <a:gd name="T97" fmla="*/ 3 h 846"/>
                    <a:gd name="T98" fmla="*/ 105 w 226"/>
                    <a:gd name="T99" fmla="*/ 17 h 846"/>
                    <a:gd name="T100" fmla="*/ 123 w 226"/>
                    <a:gd name="T101" fmla="*/ 32 h 846"/>
                    <a:gd name="T102" fmla="*/ 132 w 226"/>
                    <a:gd name="T103" fmla="*/ 46 h 846"/>
                    <a:gd name="T104" fmla="*/ 134 w 226"/>
                    <a:gd name="T105" fmla="*/ 57 h 846"/>
                    <a:gd name="T106" fmla="*/ 134 w 226"/>
                    <a:gd name="T107" fmla="*/ 71 h 846"/>
                    <a:gd name="T108" fmla="*/ 130 w 226"/>
                    <a:gd name="T109" fmla="*/ 93 h 846"/>
                    <a:gd name="T110" fmla="*/ 125 w 226"/>
                    <a:gd name="T111" fmla="*/ 120 h 846"/>
                    <a:gd name="T112" fmla="*/ 117 w 226"/>
                    <a:gd name="T113" fmla="*/ 155 h 846"/>
                    <a:gd name="T114" fmla="*/ 111 w 226"/>
                    <a:gd name="T115" fmla="*/ 182 h 8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226" h="846">
                      <a:moveTo>
                        <a:pt x="111" y="182"/>
                      </a:moveTo>
                      <a:lnTo>
                        <a:pt x="105" y="208"/>
                      </a:lnTo>
                      <a:lnTo>
                        <a:pt x="100" y="237"/>
                      </a:lnTo>
                      <a:lnTo>
                        <a:pt x="94" y="268"/>
                      </a:lnTo>
                      <a:lnTo>
                        <a:pt x="88" y="298"/>
                      </a:lnTo>
                      <a:lnTo>
                        <a:pt x="82" y="331"/>
                      </a:lnTo>
                      <a:lnTo>
                        <a:pt x="77" y="365"/>
                      </a:lnTo>
                      <a:lnTo>
                        <a:pt x="71" y="400"/>
                      </a:lnTo>
                      <a:lnTo>
                        <a:pt x="65" y="436"/>
                      </a:lnTo>
                      <a:lnTo>
                        <a:pt x="61" y="453"/>
                      </a:lnTo>
                      <a:lnTo>
                        <a:pt x="59" y="471"/>
                      </a:lnTo>
                      <a:lnTo>
                        <a:pt x="58" y="486"/>
                      </a:lnTo>
                      <a:lnTo>
                        <a:pt x="54" y="501"/>
                      </a:lnTo>
                      <a:lnTo>
                        <a:pt x="52" y="515"/>
                      </a:lnTo>
                      <a:lnTo>
                        <a:pt x="50" y="526"/>
                      </a:lnTo>
                      <a:lnTo>
                        <a:pt x="50" y="538"/>
                      </a:lnTo>
                      <a:lnTo>
                        <a:pt x="48" y="547"/>
                      </a:lnTo>
                      <a:lnTo>
                        <a:pt x="46" y="555"/>
                      </a:lnTo>
                      <a:lnTo>
                        <a:pt x="46" y="563"/>
                      </a:lnTo>
                      <a:lnTo>
                        <a:pt x="46" y="570"/>
                      </a:lnTo>
                      <a:lnTo>
                        <a:pt x="46" y="576"/>
                      </a:lnTo>
                      <a:lnTo>
                        <a:pt x="46" y="580"/>
                      </a:lnTo>
                      <a:lnTo>
                        <a:pt x="46" y="584"/>
                      </a:lnTo>
                      <a:lnTo>
                        <a:pt x="46" y="586"/>
                      </a:lnTo>
                      <a:lnTo>
                        <a:pt x="48" y="587"/>
                      </a:lnTo>
                      <a:lnTo>
                        <a:pt x="48" y="587"/>
                      </a:lnTo>
                      <a:lnTo>
                        <a:pt x="50" y="589"/>
                      </a:lnTo>
                      <a:lnTo>
                        <a:pt x="52" y="591"/>
                      </a:lnTo>
                      <a:lnTo>
                        <a:pt x="56" y="595"/>
                      </a:lnTo>
                      <a:lnTo>
                        <a:pt x="59" y="599"/>
                      </a:lnTo>
                      <a:lnTo>
                        <a:pt x="63" y="603"/>
                      </a:lnTo>
                      <a:lnTo>
                        <a:pt x="67" y="607"/>
                      </a:lnTo>
                      <a:lnTo>
                        <a:pt x="73" y="612"/>
                      </a:lnTo>
                      <a:lnTo>
                        <a:pt x="79" y="616"/>
                      </a:lnTo>
                      <a:lnTo>
                        <a:pt x="84" y="624"/>
                      </a:lnTo>
                      <a:lnTo>
                        <a:pt x="92" y="630"/>
                      </a:lnTo>
                      <a:lnTo>
                        <a:pt x="100" y="637"/>
                      </a:lnTo>
                      <a:lnTo>
                        <a:pt x="109" y="645"/>
                      </a:lnTo>
                      <a:lnTo>
                        <a:pt x="119" y="653"/>
                      </a:lnTo>
                      <a:lnTo>
                        <a:pt x="128" y="662"/>
                      </a:lnTo>
                      <a:lnTo>
                        <a:pt x="138" y="672"/>
                      </a:lnTo>
                      <a:lnTo>
                        <a:pt x="148" y="683"/>
                      </a:lnTo>
                      <a:lnTo>
                        <a:pt x="157" y="693"/>
                      </a:lnTo>
                      <a:lnTo>
                        <a:pt x="167" y="702"/>
                      </a:lnTo>
                      <a:lnTo>
                        <a:pt x="174" y="710"/>
                      </a:lnTo>
                      <a:lnTo>
                        <a:pt x="182" y="720"/>
                      </a:lnTo>
                      <a:lnTo>
                        <a:pt x="188" y="727"/>
                      </a:lnTo>
                      <a:lnTo>
                        <a:pt x="195" y="735"/>
                      </a:lnTo>
                      <a:lnTo>
                        <a:pt x="201" y="743"/>
                      </a:lnTo>
                      <a:lnTo>
                        <a:pt x="205" y="750"/>
                      </a:lnTo>
                      <a:lnTo>
                        <a:pt x="211" y="756"/>
                      </a:lnTo>
                      <a:lnTo>
                        <a:pt x="215" y="762"/>
                      </a:lnTo>
                      <a:lnTo>
                        <a:pt x="216" y="767"/>
                      </a:lnTo>
                      <a:lnTo>
                        <a:pt x="220" y="773"/>
                      </a:lnTo>
                      <a:lnTo>
                        <a:pt x="222" y="777"/>
                      </a:lnTo>
                      <a:lnTo>
                        <a:pt x="224" y="781"/>
                      </a:lnTo>
                      <a:lnTo>
                        <a:pt x="226" y="785"/>
                      </a:lnTo>
                      <a:lnTo>
                        <a:pt x="224" y="798"/>
                      </a:lnTo>
                      <a:lnTo>
                        <a:pt x="222" y="810"/>
                      </a:lnTo>
                      <a:lnTo>
                        <a:pt x="220" y="819"/>
                      </a:lnTo>
                      <a:lnTo>
                        <a:pt x="216" y="827"/>
                      </a:lnTo>
                      <a:lnTo>
                        <a:pt x="215" y="833"/>
                      </a:lnTo>
                      <a:lnTo>
                        <a:pt x="213" y="836"/>
                      </a:lnTo>
                      <a:lnTo>
                        <a:pt x="211" y="840"/>
                      </a:lnTo>
                      <a:lnTo>
                        <a:pt x="209" y="842"/>
                      </a:lnTo>
                      <a:lnTo>
                        <a:pt x="207" y="844"/>
                      </a:lnTo>
                      <a:lnTo>
                        <a:pt x="205" y="846"/>
                      </a:lnTo>
                      <a:lnTo>
                        <a:pt x="203" y="846"/>
                      </a:lnTo>
                      <a:lnTo>
                        <a:pt x="203" y="846"/>
                      </a:lnTo>
                      <a:lnTo>
                        <a:pt x="199" y="846"/>
                      </a:lnTo>
                      <a:lnTo>
                        <a:pt x="197" y="842"/>
                      </a:lnTo>
                      <a:lnTo>
                        <a:pt x="193" y="838"/>
                      </a:lnTo>
                      <a:lnTo>
                        <a:pt x="188" y="833"/>
                      </a:lnTo>
                      <a:lnTo>
                        <a:pt x="182" y="825"/>
                      </a:lnTo>
                      <a:lnTo>
                        <a:pt x="174" y="817"/>
                      </a:lnTo>
                      <a:lnTo>
                        <a:pt x="167" y="806"/>
                      </a:lnTo>
                      <a:lnTo>
                        <a:pt x="157" y="794"/>
                      </a:lnTo>
                      <a:lnTo>
                        <a:pt x="146" y="781"/>
                      </a:lnTo>
                      <a:lnTo>
                        <a:pt x="132" y="767"/>
                      </a:lnTo>
                      <a:lnTo>
                        <a:pt x="121" y="754"/>
                      </a:lnTo>
                      <a:lnTo>
                        <a:pt x="107" y="739"/>
                      </a:lnTo>
                      <a:lnTo>
                        <a:pt x="96" y="723"/>
                      </a:lnTo>
                      <a:lnTo>
                        <a:pt x="82" y="706"/>
                      </a:lnTo>
                      <a:lnTo>
                        <a:pt x="69" y="689"/>
                      </a:lnTo>
                      <a:lnTo>
                        <a:pt x="56" y="672"/>
                      </a:lnTo>
                      <a:lnTo>
                        <a:pt x="44" y="656"/>
                      </a:lnTo>
                      <a:lnTo>
                        <a:pt x="33" y="643"/>
                      </a:lnTo>
                      <a:lnTo>
                        <a:pt x="23" y="630"/>
                      </a:lnTo>
                      <a:lnTo>
                        <a:pt x="15" y="618"/>
                      </a:lnTo>
                      <a:lnTo>
                        <a:pt x="10" y="609"/>
                      </a:lnTo>
                      <a:lnTo>
                        <a:pt x="6" y="601"/>
                      </a:lnTo>
                      <a:lnTo>
                        <a:pt x="2" y="593"/>
                      </a:lnTo>
                      <a:lnTo>
                        <a:pt x="2" y="587"/>
                      </a:lnTo>
                      <a:lnTo>
                        <a:pt x="0" y="586"/>
                      </a:lnTo>
                      <a:lnTo>
                        <a:pt x="0" y="582"/>
                      </a:lnTo>
                      <a:lnTo>
                        <a:pt x="0" y="580"/>
                      </a:lnTo>
                      <a:lnTo>
                        <a:pt x="0" y="576"/>
                      </a:lnTo>
                      <a:lnTo>
                        <a:pt x="0" y="572"/>
                      </a:lnTo>
                      <a:lnTo>
                        <a:pt x="0" y="566"/>
                      </a:lnTo>
                      <a:lnTo>
                        <a:pt x="0" y="561"/>
                      </a:lnTo>
                      <a:lnTo>
                        <a:pt x="2" y="555"/>
                      </a:lnTo>
                      <a:lnTo>
                        <a:pt x="2" y="549"/>
                      </a:lnTo>
                      <a:lnTo>
                        <a:pt x="2" y="542"/>
                      </a:lnTo>
                      <a:lnTo>
                        <a:pt x="4" y="534"/>
                      </a:lnTo>
                      <a:lnTo>
                        <a:pt x="4" y="526"/>
                      </a:lnTo>
                      <a:lnTo>
                        <a:pt x="6" y="517"/>
                      </a:lnTo>
                      <a:lnTo>
                        <a:pt x="8" y="509"/>
                      </a:lnTo>
                      <a:lnTo>
                        <a:pt x="10" y="498"/>
                      </a:lnTo>
                      <a:lnTo>
                        <a:pt x="12" y="488"/>
                      </a:lnTo>
                      <a:lnTo>
                        <a:pt x="14" y="467"/>
                      </a:lnTo>
                      <a:lnTo>
                        <a:pt x="17" y="444"/>
                      </a:lnTo>
                      <a:lnTo>
                        <a:pt x="21" y="419"/>
                      </a:lnTo>
                      <a:lnTo>
                        <a:pt x="25" y="394"/>
                      </a:lnTo>
                      <a:lnTo>
                        <a:pt x="29" y="367"/>
                      </a:lnTo>
                      <a:lnTo>
                        <a:pt x="33" y="339"/>
                      </a:lnTo>
                      <a:lnTo>
                        <a:pt x="38" y="310"/>
                      </a:lnTo>
                      <a:lnTo>
                        <a:pt x="42" y="281"/>
                      </a:lnTo>
                      <a:lnTo>
                        <a:pt x="46" y="251"/>
                      </a:lnTo>
                      <a:lnTo>
                        <a:pt x="48" y="224"/>
                      </a:lnTo>
                      <a:lnTo>
                        <a:pt x="52" y="199"/>
                      </a:lnTo>
                      <a:lnTo>
                        <a:pt x="54" y="174"/>
                      </a:lnTo>
                      <a:lnTo>
                        <a:pt x="56" y="153"/>
                      </a:lnTo>
                      <a:lnTo>
                        <a:pt x="58" y="132"/>
                      </a:lnTo>
                      <a:lnTo>
                        <a:pt x="59" y="113"/>
                      </a:lnTo>
                      <a:lnTo>
                        <a:pt x="61" y="97"/>
                      </a:lnTo>
                      <a:lnTo>
                        <a:pt x="61" y="84"/>
                      </a:lnTo>
                      <a:lnTo>
                        <a:pt x="63" y="71"/>
                      </a:lnTo>
                      <a:lnTo>
                        <a:pt x="63" y="61"/>
                      </a:lnTo>
                      <a:lnTo>
                        <a:pt x="61" y="51"/>
                      </a:lnTo>
                      <a:lnTo>
                        <a:pt x="59" y="42"/>
                      </a:lnTo>
                      <a:lnTo>
                        <a:pt x="58" y="36"/>
                      </a:lnTo>
                      <a:lnTo>
                        <a:pt x="56" y="30"/>
                      </a:lnTo>
                      <a:lnTo>
                        <a:pt x="52" y="26"/>
                      </a:lnTo>
                      <a:lnTo>
                        <a:pt x="48" y="25"/>
                      </a:lnTo>
                      <a:lnTo>
                        <a:pt x="46" y="21"/>
                      </a:lnTo>
                      <a:lnTo>
                        <a:pt x="46" y="19"/>
                      </a:lnTo>
                      <a:lnTo>
                        <a:pt x="44" y="17"/>
                      </a:lnTo>
                      <a:lnTo>
                        <a:pt x="46" y="13"/>
                      </a:lnTo>
                      <a:lnTo>
                        <a:pt x="46" y="9"/>
                      </a:lnTo>
                      <a:lnTo>
                        <a:pt x="48" y="5"/>
                      </a:lnTo>
                      <a:lnTo>
                        <a:pt x="52" y="2"/>
                      </a:lnTo>
                      <a:lnTo>
                        <a:pt x="56" y="2"/>
                      </a:lnTo>
                      <a:lnTo>
                        <a:pt x="59" y="0"/>
                      </a:lnTo>
                      <a:lnTo>
                        <a:pt x="63" y="0"/>
                      </a:lnTo>
                      <a:lnTo>
                        <a:pt x="69" y="0"/>
                      </a:lnTo>
                      <a:lnTo>
                        <a:pt x="75" y="2"/>
                      </a:lnTo>
                      <a:lnTo>
                        <a:pt x="82" y="3"/>
                      </a:lnTo>
                      <a:lnTo>
                        <a:pt x="90" y="7"/>
                      </a:lnTo>
                      <a:lnTo>
                        <a:pt x="98" y="11"/>
                      </a:lnTo>
                      <a:lnTo>
                        <a:pt x="105" y="17"/>
                      </a:lnTo>
                      <a:lnTo>
                        <a:pt x="111" y="23"/>
                      </a:lnTo>
                      <a:lnTo>
                        <a:pt x="117" y="28"/>
                      </a:lnTo>
                      <a:lnTo>
                        <a:pt x="123" y="32"/>
                      </a:lnTo>
                      <a:lnTo>
                        <a:pt x="126" y="38"/>
                      </a:lnTo>
                      <a:lnTo>
                        <a:pt x="130" y="42"/>
                      </a:lnTo>
                      <a:lnTo>
                        <a:pt x="132" y="46"/>
                      </a:lnTo>
                      <a:lnTo>
                        <a:pt x="134" y="49"/>
                      </a:lnTo>
                      <a:lnTo>
                        <a:pt x="134" y="53"/>
                      </a:lnTo>
                      <a:lnTo>
                        <a:pt x="134" y="57"/>
                      </a:lnTo>
                      <a:lnTo>
                        <a:pt x="134" y="61"/>
                      </a:lnTo>
                      <a:lnTo>
                        <a:pt x="134" y="65"/>
                      </a:lnTo>
                      <a:lnTo>
                        <a:pt x="134" y="71"/>
                      </a:lnTo>
                      <a:lnTo>
                        <a:pt x="134" y="78"/>
                      </a:lnTo>
                      <a:lnTo>
                        <a:pt x="132" y="84"/>
                      </a:lnTo>
                      <a:lnTo>
                        <a:pt x="130" y="93"/>
                      </a:lnTo>
                      <a:lnTo>
                        <a:pt x="128" y="101"/>
                      </a:lnTo>
                      <a:lnTo>
                        <a:pt x="126" y="111"/>
                      </a:lnTo>
                      <a:lnTo>
                        <a:pt x="125" y="120"/>
                      </a:lnTo>
                      <a:lnTo>
                        <a:pt x="123" y="132"/>
                      </a:lnTo>
                      <a:lnTo>
                        <a:pt x="121" y="143"/>
                      </a:lnTo>
                      <a:lnTo>
                        <a:pt x="117" y="155"/>
                      </a:lnTo>
                      <a:lnTo>
                        <a:pt x="115" y="168"/>
                      </a:lnTo>
                      <a:lnTo>
                        <a:pt x="111" y="182"/>
                      </a:lnTo>
                      <a:lnTo>
                        <a:pt x="111" y="182"/>
                      </a:lnTo>
                    </a:path>
                  </a:pathLst>
                </a:custGeom>
                <a:grpFill/>
                <a:ln w="9525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black"/>
                    </a:solidFill>
                    <a:latin typeface="Calibri" panose="020F050202020403020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184" name="组合 183"/>
            <p:cNvGrpSpPr/>
            <p:nvPr/>
          </p:nvGrpSpPr>
          <p:grpSpPr>
            <a:xfrm>
              <a:off x="7078715" y="3983438"/>
              <a:ext cx="507365" cy="509905"/>
              <a:chOff x="2388080" y="3655788"/>
              <a:chExt cx="507365" cy="509905"/>
            </a:xfrm>
          </p:grpSpPr>
          <p:pic>
            <p:nvPicPr>
              <p:cNvPr id="206" name="图片 20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8080" y="3655788"/>
                <a:ext cx="507365" cy="509905"/>
              </a:xfrm>
              <a:prstGeom prst="rect">
                <a:avLst/>
              </a:prstGeom>
            </p:spPr>
          </p:pic>
          <p:grpSp>
            <p:nvGrpSpPr>
              <p:cNvPr id="207" name="组合 206"/>
              <p:cNvGrpSpPr/>
              <p:nvPr/>
            </p:nvGrpSpPr>
            <p:grpSpPr>
              <a:xfrm>
                <a:off x="2461311" y="3761391"/>
                <a:ext cx="316840" cy="298698"/>
                <a:chOff x="2289175" y="2679700"/>
                <a:chExt cx="776288" cy="731838"/>
              </a:xfrm>
              <a:solidFill>
                <a:srgbClr val="FF0000"/>
              </a:solidFill>
            </p:grpSpPr>
            <p:sp>
              <p:nvSpPr>
                <p:cNvPr id="208" name="Freeform 55"/>
                <p:cNvSpPr/>
                <p:nvPr/>
              </p:nvSpPr>
              <p:spPr bwMode="auto">
                <a:xfrm>
                  <a:off x="2335213" y="2943225"/>
                  <a:ext cx="323850" cy="468313"/>
                </a:xfrm>
                <a:custGeom>
                  <a:avLst/>
                  <a:gdLst>
                    <a:gd name="T0" fmla="*/ 316 w 410"/>
                    <a:gd name="T1" fmla="*/ 188 h 592"/>
                    <a:gd name="T2" fmla="*/ 325 w 410"/>
                    <a:gd name="T3" fmla="*/ 142 h 592"/>
                    <a:gd name="T4" fmla="*/ 331 w 410"/>
                    <a:gd name="T5" fmla="*/ 104 h 592"/>
                    <a:gd name="T6" fmla="*/ 333 w 410"/>
                    <a:gd name="T7" fmla="*/ 73 h 592"/>
                    <a:gd name="T8" fmla="*/ 331 w 410"/>
                    <a:gd name="T9" fmla="*/ 48 h 592"/>
                    <a:gd name="T10" fmla="*/ 329 w 410"/>
                    <a:gd name="T11" fmla="*/ 31 h 592"/>
                    <a:gd name="T12" fmla="*/ 329 w 410"/>
                    <a:gd name="T13" fmla="*/ 17 h 592"/>
                    <a:gd name="T14" fmla="*/ 331 w 410"/>
                    <a:gd name="T15" fmla="*/ 6 h 592"/>
                    <a:gd name="T16" fmla="*/ 335 w 410"/>
                    <a:gd name="T17" fmla="*/ 0 h 592"/>
                    <a:gd name="T18" fmla="*/ 343 w 410"/>
                    <a:gd name="T19" fmla="*/ 0 h 592"/>
                    <a:gd name="T20" fmla="*/ 354 w 410"/>
                    <a:gd name="T21" fmla="*/ 4 h 592"/>
                    <a:gd name="T22" fmla="*/ 369 w 410"/>
                    <a:gd name="T23" fmla="*/ 12 h 592"/>
                    <a:gd name="T24" fmla="*/ 387 w 410"/>
                    <a:gd name="T25" fmla="*/ 21 h 592"/>
                    <a:gd name="T26" fmla="*/ 398 w 410"/>
                    <a:gd name="T27" fmla="*/ 33 h 592"/>
                    <a:gd name="T28" fmla="*/ 406 w 410"/>
                    <a:gd name="T29" fmla="*/ 42 h 592"/>
                    <a:gd name="T30" fmla="*/ 410 w 410"/>
                    <a:gd name="T31" fmla="*/ 50 h 592"/>
                    <a:gd name="T32" fmla="*/ 408 w 410"/>
                    <a:gd name="T33" fmla="*/ 58 h 592"/>
                    <a:gd name="T34" fmla="*/ 404 w 410"/>
                    <a:gd name="T35" fmla="*/ 73 h 592"/>
                    <a:gd name="T36" fmla="*/ 400 w 410"/>
                    <a:gd name="T37" fmla="*/ 94 h 592"/>
                    <a:gd name="T38" fmla="*/ 394 w 410"/>
                    <a:gd name="T39" fmla="*/ 123 h 592"/>
                    <a:gd name="T40" fmla="*/ 387 w 410"/>
                    <a:gd name="T41" fmla="*/ 159 h 592"/>
                    <a:gd name="T42" fmla="*/ 368 w 410"/>
                    <a:gd name="T43" fmla="*/ 217 h 592"/>
                    <a:gd name="T44" fmla="*/ 337 w 410"/>
                    <a:gd name="T45" fmla="*/ 299 h 592"/>
                    <a:gd name="T46" fmla="*/ 318 w 410"/>
                    <a:gd name="T47" fmla="*/ 343 h 592"/>
                    <a:gd name="T48" fmla="*/ 293 w 410"/>
                    <a:gd name="T49" fmla="*/ 385 h 592"/>
                    <a:gd name="T50" fmla="*/ 262 w 410"/>
                    <a:gd name="T51" fmla="*/ 423 h 592"/>
                    <a:gd name="T52" fmla="*/ 228 w 410"/>
                    <a:gd name="T53" fmla="*/ 460 h 592"/>
                    <a:gd name="T54" fmla="*/ 190 w 410"/>
                    <a:gd name="T55" fmla="*/ 492 h 592"/>
                    <a:gd name="T56" fmla="*/ 153 w 410"/>
                    <a:gd name="T57" fmla="*/ 521 h 592"/>
                    <a:gd name="T58" fmla="*/ 115 w 410"/>
                    <a:gd name="T59" fmla="*/ 544 h 592"/>
                    <a:gd name="T60" fmla="*/ 77 w 410"/>
                    <a:gd name="T61" fmla="*/ 563 h 592"/>
                    <a:gd name="T62" fmla="*/ 59 w 410"/>
                    <a:gd name="T63" fmla="*/ 571 h 592"/>
                    <a:gd name="T64" fmla="*/ 44 w 410"/>
                    <a:gd name="T65" fmla="*/ 578 h 592"/>
                    <a:gd name="T66" fmla="*/ 31 w 410"/>
                    <a:gd name="T67" fmla="*/ 584 h 592"/>
                    <a:gd name="T68" fmla="*/ 19 w 410"/>
                    <a:gd name="T69" fmla="*/ 588 h 592"/>
                    <a:gd name="T70" fmla="*/ 12 w 410"/>
                    <a:gd name="T71" fmla="*/ 590 h 592"/>
                    <a:gd name="T72" fmla="*/ 4 w 410"/>
                    <a:gd name="T73" fmla="*/ 592 h 592"/>
                    <a:gd name="T74" fmla="*/ 0 w 410"/>
                    <a:gd name="T75" fmla="*/ 592 h 592"/>
                    <a:gd name="T76" fmla="*/ 0 w 410"/>
                    <a:gd name="T77" fmla="*/ 592 h 592"/>
                    <a:gd name="T78" fmla="*/ 0 w 410"/>
                    <a:gd name="T79" fmla="*/ 588 h 592"/>
                    <a:gd name="T80" fmla="*/ 2 w 410"/>
                    <a:gd name="T81" fmla="*/ 586 h 592"/>
                    <a:gd name="T82" fmla="*/ 8 w 410"/>
                    <a:gd name="T83" fmla="*/ 580 h 592"/>
                    <a:gd name="T84" fmla="*/ 15 w 410"/>
                    <a:gd name="T85" fmla="*/ 573 h 592"/>
                    <a:gd name="T86" fmla="*/ 27 w 410"/>
                    <a:gd name="T87" fmla="*/ 565 h 592"/>
                    <a:gd name="T88" fmla="*/ 42 w 410"/>
                    <a:gd name="T89" fmla="*/ 555 h 592"/>
                    <a:gd name="T90" fmla="*/ 57 w 410"/>
                    <a:gd name="T91" fmla="*/ 544 h 592"/>
                    <a:gd name="T92" fmla="*/ 77 w 410"/>
                    <a:gd name="T93" fmla="*/ 531 h 592"/>
                    <a:gd name="T94" fmla="*/ 117 w 410"/>
                    <a:gd name="T95" fmla="*/ 500 h 592"/>
                    <a:gd name="T96" fmla="*/ 155 w 410"/>
                    <a:gd name="T97" fmla="*/ 469 h 592"/>
                    <a:gd name="T98" fmla="*/ 191 w 410"/>
                    <a:gd name="T99" fmla="*/ 435 h 592"/>
                    <a:gd name="T100" fmla="*/ 224 w 410"/>
                    <a:gd name="T101" fmla="*/ 398 h 592"/>
                    <a:gd name="T102" fmla="*/ 251 w 410"/>
                    <a:gd name="T103" fmla="*/ 356 h 592"/>
                    <a:gd name="T104" fmla="*/ 276 w 410"/>
                    <a:gd name="T105" fmla="*/ 312 h 592"/>
                    <a:gd name="T106" fmla="*/ 295 w 410"/>
                    <a:gd name="T107" fmla="*/ 266 h 592"/>
                    <a:gd name="T108" fmla="*/ 310 w 410"/>
                    <a:gd name="T109" fmla="*/ 215 h 5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410" h="592">
                      <a:moveTo>
                        <a:pt x="310" y="215"/>
                      </a:moveTo>
                      <a:lnTo>
                        <a:pt x="316" y="188"/>
                      </a:lnTo>
                      <a:lnTo>
                        <a:pt x="322" y="165"/>
                      </a:lnTo>
                      <a:lnTo>
                        <a:pt x="325" y="142"/>
                      </a:lnTo>
                      <a:lnTo>
                        <a:pt x="329" y="123"/>
                      </a:lnTo>
                      <a:lnTo>
                        <a:pt x="331" y="104"/>
                      </a:lnTo>
                      <a:lnTo>
                        <a:pt x="333" y="86"/>
                      </a:lnTo>
                      <a:lnTo>
                        <a:pt x="333" y="73"/>
                      </a:lnTo>
                      <a:lnTo>
                        <a:pt x="333" y="60"/>
                      </a:lnTo>
                      <a:lnTo>
                        <a:pt x="331" y="48"/>
                      </a:lnTo>
                      <a:lnTo>
                        <a:pt x="329" y="38"/>
                      </a:lnTo>
                      <a:lnTo>
                        <a:pt x="329" y="31"/>
                      </a:lnTo>
                      <a:lnTo>
                        <a:pt x="329" y="23"/>
                      </a:lnTo>
                      <a:lnTo>
                        <a:pt x="329" y="17"/>
                      </a:lnTo>
                      <a:lnTo>
                        <a:pt x="329" y="12"/>
                      </a:lnTo>
                      <a:lnTo>
                        <a:pt x="331" y="6"/>
                      </a:lnTo>
                      <a:lnTo>
                        <a:pt x="333" y="2"/>
                      </a:lnTo>
                      <a:lnTo>
                        <a:pt x="335" y="0"/>
                      </a:lnTo>
                      <a:lnTo>
                        <a:pt x="339" y="0"/>
                      </a:lnTo>
                      <a:lnTo>
                        <a:pt x="343" y="0"/>
                      </a:lnTo>
                      <a:lnTo>
                        <a:pt x="348" y="2"/>
                      </a:lnTo>
                      <a:lnTo>
                        <a:pt x="354" y="4"/>
                      </a:lnTo>
                      <a:lnTo>
                        <a:pt x="362" y="8"/>
                      </a:lnTo>
                      <a:lnTo>
                        <a:pt x="369" y="12"/>
                      </a:lnTo>
                      <a:lnTo>
                        <a:pt x="379" y="16"/>
                      </a:lnTo>
                      <a:lnTo>
                        <a:pt x="387" y="21"/>
                      </a:lnTo>
                      <a:lnTo>
                        <a:pt x="392" y="27"/>
                      </a:lnTo>
                      <a:lnTo>
                        <a:pt x="398" y="33"/>
                      </a:lnTo>
                      <a:lnTo>
                        <a:pt x="402" y="37"/>
                      </a:lnTo>
                      <a:lnTo>
                        <a:pt x="406" y="42"/>
                      </a:lnTo>
                      <a:lnTo>
                        <a:pt x="408" y="46"/>
                      </a:lnTo>
                      <a:lnTo>
                        <a:pt x="410" y="50"/>
                      </a:lnTo>
                      <a:lnTo>
                        <a:pt x="410" y="54"/>
                      </a:lnTo>
                      <a:lnTo>
                        <a:pt x="408" y="58"/>
                      </a:lnTo>
                      <a:lnTo>
                        <a:pt x="406" y="65"/>
                      </a:lnTo>
                      <a:lnTo>
                        <a:pt x="404" y="73"/>
                      </a:lnTo>
                      <a:lnTo>
                        <a:pt x="402" y="83"/>
                      </a:lnTo>
                      <a:lnTo>
                        <a:pt x="400" y="94"/>
                      </a:lnTo>
                      <a:lnTo>
                        <a:pt x="398" y="107"/>
                      </a:lnTo>
                      <a:lnTo>
                        <a:pt x="394" y="123"/>
                      </a:lnTo>
                      <a:lnTo>
                        <a:pt x="392" y="138"/>
                      </a:lnTo>
                      <a:lnTo>
                        <a:pt x="387" y="159"/>
                      </a:lnTo>
                      <a:lnTo>
                        <a:pt x="381" y="178"/>
                      </a:lnTo>
                      <a:lnTo>
                        <a:pt x="368" y="217"/>
                      </a:lnTo>
                      <a:lnTo>
                        <a:pt x="354" y="257"/>
                      </a:lnTo>
                      <a:lnTo>
                        <a:pt x="337" y="299"/>
                      </a:lnTo>
                      <a:lnTo>
                        <a:pt x="327" y="322"/>
                      </a:lnTo>
                      <a:lnTo>
                        <a:pt x="318" y="343"/>
                      </a:lnTo>
                      <a:lnTo>
                        <a:pt x="306" y="364"/>
                      </a:lnTo>
                      <a:lnTo>
                        <a:pt x="293" y="385"/>
                      </a:lnTo>
                      <a:lnTo>
                        <a:pt x="278" y="404"/>
                      </a:lnTo>
                      <a:lnTo>
                        <a:pt x="262" y="423"/>
                      </a:lnTo>
                      <a:lnTo>
                        <a:pt x="245" y="441"/>
                      </a:lnTo>
                      <a:lnTo>
                        <a:pt x="228" y="460"/>
                      </a:lnTo>
                      <a:lnTo>
                        <a:pt x="209" y="477"/>
                      </a:lnTo>
                      <a:lnTo>
                        <a:pt x="190" y="492"/>
                      </a:lnTo>
                      <a:lnTo>
                        <a:pt x="172" y="508"/>
                      </a:lnTo>
                      <a:lnTo>
                        <a:pt x="153" y="521"/>
                      </a:lnTo>
                      <a:lnTo>
                        <a:pt x="134" y="533"/>
                      </a:lnTo>
                      <a:lnTo>
                        <a:pt x="115" y="544"/>
                      </a:lnTo>
                      <a:lnTo>
                        <a:pt x="96" y="554"/>
                      </a:lnTo>
                      <a:lnTo>
                        <a:pt x="77" y="563"/>
                      </a:lnTo>
                      <a:lnTo>
                        <a:pt x="69" y="567"/>
                      </a:lnTo>
                      <a:lnTo>
                        <a:pt x="59" y="571"/>
                      </a:lnTo>
                      <a:lnTo>
                        <a:pt x="52" y="575"/>
                      </a:lnTo>
                      <a:lnTo>
                        <a:pt x="44" y="578"/>
                      </a:lnTo>
                      <a:lnTo>
                        <a:pt x="36" y="580"/>
                      </a:lnTo>
                      <a:lnTo>
                        <a:pt x="31" y="584"/>
                      </a:lnTo>
                      <a:lnTo>
                        <a:pt x="25" y="586"/>
                      </a:lnTo>
                      <a:lnTo>
                        <a:pt x="19" y="588"/>
                      </a:lnTo>
                      <a:lnTo>
                        <a:pt x="15" y="590"/>
                      </a:lnTo>
                      <a:lnTo>
                        <a:pt x="12" y="590"/>
                      </a:lnTo>
                      <a:lnTo>
                        <a:pt x="8" y="592"/>
                      </a:lnTo>
                      <a:lnTo>
                        <a:pt x="4" y="592"/>
                      </a:lnTo>
                      <a:lnTo>
                        <a:pt x="2" y="592"/>
                      </a:lnTo>
                      <a:lnTo>
                        <a:pt x="0" y="592"/>
                      </a:lnTo>
                      <a:lnTo>
                        <a:pt x="0" y="592"/>
                      </a:lnTo>
                      <a:lnTo>
                        <a:pt x="0" y="592"/>
                      </a:lnTo>
                      <a:lnTo>
                        <a:pt x="0" y="590"/>
                      </a:lnTo>
                      <a:lnTo>
                        <a:pt x="0" y="588"/>
                      </a:lnTo>
                      <a:lnTo>
                        <a:pt x="0" y="588"/>
                      </a:lnTo>
                      <a:lnTo>
                        <a:pt x="2" y="586"/>
                      </a:lnTo>
                      <a:lnTo>
                        <a:pt x="4" y="582"/>
                      </a:lnTo>
                      <a:lnTo>
                        <a:pt x="8" y="580"/>
                      </a:lnTo>
                      <a:lnTo>
                        <a:pt x="12" y="577"/>
                      </a:lnTo>
                      <a:lnTo>
                        <a:pt x="15" y="573"/>
                      </a:lnTo>
                      <a:lnTo>
                        <a:pt x="21" y="569"/>
                      </a:lnTo>
                      <a:lnTo>
                        <a:pt x="27" y="565"/>
                      </a:lnTo>
                      <a:lnTo>
                        <a:pt x="35" y="561"/>
                      </a:lnTo>
                      <a:lnTo>
                        <a:pt x="42" y="555"/>
                      </a:lnTo>
                      <a:lnTo>
                        <a:pt x="50" y="550"/>
                      </a:lnTo>
                      <a:lnTo>
                        <a:pt x="57" y="544"/>
                      </a:lnTo>
                      <a:lnTo>
                        <a:pt x="67" y="536"/>
                      </a:lnTo>
                      <a:lnTo>
                        <a:pt x="77" y="531"/>
                      </a:lnTo>
                      <a:lnTo>
                        <a:pt x="98" y="515"/>
                      </a:lnTo>
                      <a:lnTo>
                        <a:pt x="117" y="500"/>
                      </a:lnTo>
                      <a:lnTo>
                        <a:pt x="136" y="485"/>
                      </a:lnTo>
                      <a:lnTo>
                        <a:pt x="155" y="469"/>
                      </a:lnTo>
                      <a:lnTo>
                        <a:pt x="174" y="452"/>
                      </a:lnTo>
                      <a:lnTo>
                        <a:pt x="191" y="435"/>
                      </a:lnTo>
                      <a:lnTo>
                        <a:pt x="207" y="418"/>
                      </a:lnTo>
                      <a:lnTo>
                        <a:pt x="224" y="398"/>
                      </a:lnTo>
                      <a:lnTo>
                        <a:pt x="237" y="377"/>
                      </a:lnTo>
                      <a:lnTo>
                        <a:pt x="251" y="356"/>
                      </a:lnTo>
                      <a:lnTo>
                        <a:pt x="264" y="335"/>
                      </a:lnTo>
                      <a:lnTo>
                        <a:pt x="276" y="312"/>
                      </a:lnTo>
                      <a:lnTo>
                        <a:pt x="285" y="289"/>
                      </a:lnTo>
                      <a:lnTo>
                        <a:pt x="295" y="266"/>
                      </a:lnTo>
                      <a:lnTo>
                        <a:pt x="302" y="240"/>
                      </a:lnTo>
                      <a:lnTo>
                        <a:pt x="310" y="215"/>
                      </a:lnTo>
                      <a:lnTo>
                        <a:pt x="310" y="215"/>
                      </a:lnTo>
                    </a:path>
                  </a:pathLst>
                </a:custGeom>
                <a:grpFill/>
                <a:ln w="9525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black"/>
                    </a:solidFill>
                    <a:latin typeface="Calibri" panose="020F05020202040302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09" name="Freeform 56"/>
                <p:cNvSpPr/>
                <p:nvPr/>
              </p:nvSpPr>
              <p:spPr bwMode="auto">
                <a:xfrm>
                  <a:off x="2289175" y="3011488"/>
                  <a:ext cx="328613" cy="123825"/>
                </a:xfrm>
                <a:custGeom>
                  <a:avLst/>
                  <a:gdLst>
                    <a:gd name="T0" fmla="*/ 235 w 413"/>
                    <a:gd name="T1" fmla="*/ 48 h 157"/>
                    <a:gd name="T2" fmla="*/ 292 w 413"/>
                    <a:gd name="T3" fmla="*/ 33 h 157"/>
                    <a:gd name="T4" fmla="*/ 344 w 413"/>
                    <a:gd name="T5" fmla="*/ 20 h 157"/>
                    <a:gd name="T6" fmla="*/ 388 w 413"/>
                    <a:gd name="T7" fmla="*/ 6 h 157"/>
                    <a:gd name="T8" fmla="*/ 413 w 413"/>
                    <a:gd name="T9" fmla="*/ 35 h 157"/>
                    <a:gd name="T10" fmla="*/ 371 w 413"/>
                    <a:gd name="T11" fmla="*/ 48 h 157"/>
                    <a:gd name="T12" fmla="*/ 333 w 413"/>
                    <a:gd name="T13" fmla="*/ 62 h 157"/>
                    <a:gd name="T14" fmla="*/ 298 w 413"/>
                    <a:gd name="T15" fmla="*/ 75 h 157"/>
                    <a:gd name="T16" fmla="*/ 264 w 413"/>
                    <a:gd name="T17" fmla="*/ 87 h 157"/>
                    <a:gd name="T18" fmla="*/ 233 w 413"/>
                    <a:gd name="T19" fmla="*/ 98 h 157"/>
                    <a:gd name="T20" fmla="*/ 206 w 413"/>
                    <a:gd name="T21" fmla="*/ 108 h 157"/>
                    <a:gd name="T22" fmla="*/ 180 w 413"/>
                    <a:gd name="T23" fmla="*/ 115 h 157"/>
                    <a:gd name="T24" fmla="*/ 157 w 413"/>
                    <a:gd name="T25" fmla="*/ 125 h 157"/>
                    <a:gd name="T26" fmla="*/ 136 w 413"/>
                    <a:gd name="T27" fmla="*/ 131 h 157"/>
                    <a:gd name="T28" fmla="*/ 116 w 413"/>
                    <a:gd name="T29" fmla="*/ 136 h 157"/>
                    <a:gd name="T30" fmla="*/ 101 w 413"/>
                    <a:gd name="T31" fmla="*/ 142 h 157"/>
                    <a:gd name="T32" fmla="*/ 86 w 413"/>
                    <a:gd name="T33" fmla="*/ 146 h 157"/>
                    <a:gd name="T34" fmla="*/ 76 w 413"/>
                    <a:gd name="T35" fmla="*/ 150 h 157"/>
                    <a:gd name="T36" fmla="*/ 67 w 413"/>
                    <a:gd name="T37" fmla="*/ 154 h 157"/>
                    <a:gd name="T38" fmla="*/ 61 w 413"/>
                    <a:gd name="T39" fmla="*/ 155 h 157"/>
                    <a:gd name="T40" fmla="*/ 57 w 413"/>
                    <a:gd name="T41" fmla="*/ 157 h 157"/>
                    <a:gd name="T42" fmla="*/ 46 w 413"/>
                    <a:gd name="T43" fmla="*/ 157 h 157"/>
                    <a:gd name="T44" fmla="*/ 36 w 413"/>
                    <a:gd name="T45" fmla="*/ 152 h 157"/>
                    <a:gd name="T46" fmla="*/ 26 w 413"/>
                    <a:gd name="T47" fmla="*/ 140 h 157"/>
                    <a:gd name="T48" fmla="*/ 15 w 413"/>
                    <a:gd name="T49" fmla="*/ 123 h 157"/>
                    <a:gd name="T50" fmla="*/ 7 w 413"/>
                    <a:gd name="T51" fmla="*/ 108 h 157"/>
                    <a:gd name="T52" fmla="*/ 2 w 413"/>
                    <a:gd name="T53" fmla="*/ 96 h 157"/>
                    <a:gd name="T54" fmla="*/ 0 w 413"/>
                    <a:gd name="T55" fmla="*/ 87 h 157"/>
                    <a:gd name="T56" fmla="*/ 2 w 413"/>
                    <a:gd name="T57" fmla="*/ 81 h 157"/>
                    <a:gd name="T58" fmla="*/ 13 w 413"/>
                    <a:gd name="T59" fmla="*/ 77 h 157"/>
                    <a:gd name="T60" fmla="*/ 28 w 413"/>
                    <a:gd name="T61" fmla="*/ 81 h 157"/>
                    <a:gd name="T62" fmla="*/ 47 w 413"/>
                    <a:gd name="T63" fmla="*/ 88 h 157"/>
                    <a:gd name="T64" fmla="*/ 61 w 413"/>
                    <a:gd name="T65" fmla="*/ 90 h 157"/>
                    <a:gd name="T66" fmla="*/ 67 w 413"/>
                    <a:gd name="T67" fmla="*/ 90 h 157"/>
                    <a:gd name="T68" fmla="*/ 74 w 413"/>
                    <a:gd name="T69" fmla="*/ 88 h 157"/>
                    <a:gd name="T70" fmla="*/ 88 w 413"/>
                    <a:gd name="T71" fmla="*/ 87 h 157"/>
                    <a:gd name="T72" fmla="*/ 103 w 413"/>
                    <a:gd name="T73" fmla="*/ 83 h 157"/>
                    <a:gd name="T74" fmla="*/ 122 w 413"/>
                    <a:gd name="T75" fmla="*/ 79 h 157"/>
                    <a:gd name="T76" fmla="*/ 145 w 413"/>
                    <a:gd name="T77" fmla="*/ 73 h 157"/>
                    <a:gd name="T78" fmla="*/ 172 w 413"/>
                    <a:gd name="T79" fmla="*/ 65 h 157"/>
                    <a:gd name="T80" fmla="*/ 203 w 413"/>
                    <a:gd name="T81" fmla="*/ 58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13" h="157">
                      <a:moveTo>
                        <a:pt x="203" y="58"/>
                      </a:moveTo>
                      <a:lnTo>
                        <a:pt x="235" y="48"/>
                      </a:lnTo>
                      <a:lnTo>
                        <a:pt x="264" y="41"/>
                      </a:lnTo>
                      <a:lnTo>
                        <a:pt x="292" y="33"/>
                      </a:lnTo>
                      <a:lnTo>
                        <a:pt x="319" y="25"/>
                      </a:lnTo>
                      <a:lnTo>
                        <a:pt x="344" y="20"/>
                      </a:lnTo>
                      <a:lnTo>
                        <a:pt x="367" y="12"/>
                      </a:lnTo>
                      <a:lnTo>
                        <a:pt x="388" y="6"/>
                      </a:lnTo>
                      <a:lnTo>
                        <a:pt x="407" y="0"/>
                      </a:lnTo>
                      <a:lnTo>
                        <a:pt x="413" y="35"/>
                      </a:lnTo>
                      <a:lnTo>
                        <a:pt x="392" y="42"/>
                      </a:lnTo>
                      <a:lnTo>
                        <a:pt x="371" y="48"/>
                      </a:lnTo>
                      <a:lnTo>
                        <a:pt x="352" y="56"/>
                      </a:lnTo>
                      <a:lnTo>
                        <a:pt x="333" y="62"/>
                      </a:lnTo>
                      <a:lnTo>
                        <a:pt x="315" y="69"/>
                      </a:lnTo>
                      <a:lnTo>
                        <a:pt x="298" y="75"/>
                      </a:lnTo>
                      <a:lnTo>
                        <a:pt x="281" y="81"/>
                      </a:lnTo>
                      <a:lnTo>
                        <a:pt x="264" y="87"/>
                      </a:lnTo>
                      <a:lnTo>
                        <a:pt x="248" y="92"/>
                      </a:lnTo>
                      <a:lnTo>
                        <a:pt x="233" y="98"/>
                      </a:lnTo>
                      <a:lnTo>
                        <a:pt x="220" y="102"/>
                      </a:lnTo>
                      <a:lnTo>
                        <a:pt x="206" y="108"/>
                      </a:lnTo>
                      <a:lnTo>
                        <a:pt x="193" y="111"/>
                      </a:lnTo>
                      <a:lnTo>
                        <a:pt x="180" y="115"/>
                      </a:lnTo>
                      <a:lnTo>
                        <a:pt x="168" y="121"/>
                      </a:lnTo>
                      <a:lnTo>
                        <a:pt x="157" y="125"/>
                      </a:lnTo>
                      <a:lnTo>
                        <a:pt x="145" y="127"/>
                      </a:lnTo>
                      <a:lnTo>
                        <a:pt x="136" y="131"/>
                      </a:lnTo>
                      <a:lnTo>
                        <a:pt x="126" y="134"/>
                      </a:lnTo>
                      <a:lnTo>
                        <a:pt x="116" y="136"/>
                      </a:lnTo>
                      <a:lnTo>
                        <a:pt x="109" y="140"/>
                      </a:lnTo>
                      <a:lnTo>
                        <a:pt x="101" y="142"/>
                      </a:lnTo>
                      <a:lnTo>
                        <a:pt x="93" y="144"/>
                      </a:lnTo>
                      <a:lnTo>
                        <a:pt x="86" y="146"/>
                      </a:lnTo>
                      <a:lnTo>
                        <a:pt x="80" y="148"/>
                      </a:lnTo>
                      <a:lnTo>
                        <a:pt x="76" y="150"/>
                      </a:lnTo>
                      <a:lnTo>
                        <a:pt x="70" y="152"/>
                      </a:lnTo>
                      <a:lnTo>
                        <a:pt x="67" y="154"/>
                      </a:lnTo>
                      <a:lnTo>
                        <a:pt x="63" y="154"/>
                      </a:lnTo>
                      <a:lnTo>
                        <a:pt x="61" y="155"/>
                      </a:lnTo>
                      <a:lnTo>
                        <a:pt x="59" y="155"/>
                      </a:lnTo>
                      <a:lnTo>
                        <a:pt x="57" y="157"/>
                      </a:lnTo>
                      <a:lnTo>
                        <a:pt x="51" y="157"/>
                      </a:lnTo>
                      <a:lnTo>
                        <a:pt x="46" y="157"/>
                      </a:lnTo>
                      <a:lnTo>
                        <a:pt x="42" y="154"/>
                      </a:lnTo>
                      <a:lnTo>
                        <a:pt x="36" y="152"/>
                      </a:lnTo>
                      <a:lnTo>
                        <a:pt x="30" y="146"/>
                      </a:lnTo>
                      <a:lnTo>
                        <a:pt x="26" y="140"/>
                      </a:lnTo>
                      <a:lnTo>
                        <a:pt x="21" y="132"/>
                      </a:lnTo>
                      <a:lnTo>
                        <a:pt x="15" y="123"/>
                      </a:lnTo>
                      <a:lnTo>
                        <a:pt x="11" y="115"/>
                      </a:lnTo>
                      <a:lnTo>
                        <a:pt x="7" y="108"/>
                      </a:lnTo>
                      <a:lnTo>
                        <a:pt x="3" y="102"/>
                      </a:lnTo>
                      <a:lnTo>
                        <a:pt x="2" y="96"/>
                      </a:lnTo>
                      <a:lnTo>
                        <a:pt x="2" y="90"/>
                      </a:lnTo>
                      <a:lnTo>
                        <a:pt x="0" y="87"/>
                      </a:lnTo>
                      <a:lnTo>
                        <a:pt x="2" y="83"/>
                      </a:lnTo>
                      <a:lnTo>
                        <a:pt x="2" y="81"/>
                      </a:lnTo>
                      <a:lnTo>
                        <a:pt x="5" y="79"/>
                      </a:lnTo>
                      <a:lnTo>
                        <a:pt x="13" y="77"/>
                      </a:lnTo>
                      <a:lnTo>
                        <a:pt x="21" y="79"/>
                      </a:lnTo>
                      <a:lnTo>
                        <a:pt x="28" y="81"/>
                      </a:lnTo>
                      <a:lnTo>
                        <a:pt x="38" y="85"/>
                      </a:lnTo>
                      <a:lnTo>
                        <a:pt x="47" y="88"/>
                      </a:lnTo>
                      <a:lnTo>
                        <a:pt x="55" y="90"/>
                      </a:lnTo>
                      <a:lnTo>
                        <a:pt x="61" y="90"/>
                      </a:lnTo>
                      <a:lnTo>
                        <a:pt x="63" y="90"/>
                      </a:lnTo>
                      <a:lnTo>
                        <a:pt x="67" y="90"/>
                      </a:lnTo>
                      <a:lnTo>
                        <a:pt x="70" y="90"/>
                      </a:lnTo>
                      <a:lnTo>
                        <a:pt x="74" y="88"/>
                      </a:lnTo>
                      <a:lnTo>
                        <a:pt x="80" y="88"/>
                      </a:lnTo>
                      <a:lnTo>
                        <a:pt x="88" y="87"/>
                      </a:lnTo>
                      <a:lnTo>
                        <a:pt x="95" y="85"/>
                      </a:lnTo>
                      <a:lnTo>
                        <a:pt x="103" y="83"/>
                      </a:lnTo>
                      <a:lnTo>
                        <a:pt x="113" y="81"/>
                      </a:lnTo>
                      <a:lnTo>
                        <a:pt x="122" y="79"/>
                      </a:lnTo>
                      <a:lnTo>
                        <a:pt x="134" y="75"/>
                      </a:lnTo>
                      <a:lnTo>
                        <a:pt x="145" y="73"/>
                      </a:lnTo>
                      <a:lnTo>
                        <a:pt x="158" y="69"/>
                      </a:lnTo>
                      <a:lnTo>
                        <a:pt x="172" y="65"/>
                      </a:lnTo>
                      <a:lnTo>
                        <a:pt x="187" y="62"/>
                      </a:lnTo>
                      <a:lnTo>
                        <a:pt x="203" y="58"/>
                      </a:lnTo>
                      <a:lnTo>
                        <a:pt x="203" y="58"/>
                      </a:lnTo>
                    </a:path>
                  </a:pathLst>
                </a:custGeom>
                <a:grpFill/>
                <a:ln w="9525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black"/>
                    </a:solidFill>
                    <a:latin typeface="Calibri" panose="020F05020202040302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10" name="Freeform 57"/>
                <p:cNvSpPr/>
                <p:nvPr/>
              </p:nvSpPr>
              <p:spPr bwMode="auto">
                <a:xfrm>
                  <a:off x="2817813" y="2679700"/>
                  <a:ext cx="76200" cy="552450"/>
                </a:xfrm>
                <a:custGeom>
                  <a:avLst/>
                  <a:gdLst>
                    <a:gd name="T0" fmla="*/ 88 w 95"/>
                    <a:gd name="T1" fmla="*/ 65 h 697"/>
                    <a:gd name="T2" fmla="*/ 86 w 95"/>
                    <a:gd name="T3" fmla="*/ 78 h 697"/>
                    <a:gd name="T4" fmla="*/ 84 w 95"/>
                    <a:gd name="T5" fmla="*/ 100 h 697"/>
                    <a:gd name="T6" fmla="*/ 82 w 95"/>
                    <a:gd name="T7" fmla="*/ 128 h 697"/>
                    <a:gd name="T8" fmla="*/ 80 w 95"/>
                    <a:gd name="T9" fmla="*/ 163 h 697"/>
                    <a:gd name="T10" fmla="*/ 78 w 95"/>
                    <a:gd name="T11" fmla="*/ 220 h 697"/>
                    <a:gd name="T12" fmla="*/ 74 w 95"/>
                    <a:gd name="T13" fmla="*/ 299 h 697"/>
                    <a:gd name="T14" fmla="*/ 74 w 95"/>
                    <a:gd name="T15" fmla="*/ 366 h 697"/>
                    <a:gd name="T16" fmla="*/ 74 w 95"/>
                    <a:gd name="T17" fmla="*/ 425 h 697"/>
                    <a:gd name="T18" fmla="*/ 74 w 95"/>
                    <a:gd name="T19" fmla="*/ 496 h 697"/>
                    <a:gd name="T20" fmla="*/ 70 w 95"/>
                    <a:gd name="T21" fmla="*/ 578 h 697"/>
                    <a:gd name="T22" fmla="*/ 67 w 95"/>
                    <a:gd name="T23" fmla="*/ 618 h 697"/>
                    <a:gd name="T24" fmla="*/ 63 w 95"/>
                    <a:gd name="T25" fmla="*/ 651 h 697"/>
                    <a:gd name="T26" fmla="*/ 59 w 95"/>
                    <a:gd name="T27" fmla="*/ 674 h 697"/>
                    <a:gd name="T28" fmla="*/ 55 w 95"/>
                    <a:gd name="T29" fmla="*/ 689 h 697"/>
                    <a:gd name="T30" fmla="*/ 53 w 95"/>
                    <a:gd name="T31" fmla="*/ 695 h 697"/>
                    <a:gd name="T32" fmla="*/ 47 w 95"/>
                    <a:gd name="T33" fmla="*/ 693 h 697"/>
                    <a:gd name="T34" fmla="*/ 40 w 95"/>
                    <a:gd name="T35" fmla="*/ 682 h 697"/>
                    <a:gd name="T36" fmla="*/ 28 w 95"/>
                    <a:gd name="T37" fmla="*/ 659 h 697"/>
                    <a:gd name="T38" fmla="*/ 25 w 95"/>
                    <a:gd name="T39" fmla="*/ 643 h 697"/>
                    <a:gd name="T40" fmla="*/ 23 w 95"/>
                    <a:gd name="T41" fmla="*/ 622 h 697"/>
                    <a:gd name="T42" fmla="*/ 21 w 95"/>
                    <a:gd name="T43" fmla="*/ 597 h 697"/>
                    <a:gd name="T44" fmla="*/ 23 w 95"/>
                    <a:gd name="T45" fmla="*/ 567 h 697"/>
                    <a:gd name="T46" fmla="*/ 25 w 95"/>
                    <a:gd name="T47" fmla="*/ 509 h 697"/>
                    <a:gd name="T48" fmla="*/ 26 w 95"/>
                    <a:gd name="T49" fmla="*/ 467 h 697"/>
                    <a:gd name="T50" fmla="*/ 28 w 95"/>
                    <a:gd name="T51" fmla="*/ 419 h 697"/>
                    <a:gd name="T52" fmla="*/ 28 w 95"/>
                    <a:gd name="T53" fmla="*/ 364 h 697"/>
                    <a:gd name="T54" fmla="*/ 28 w 95"/>
                    <a:gd name="T55" fmla="*/ 302 h 697"/>
                    <a:gd name="T56" fmla="*/ 28 w 95"/>
                    <a:gd name="T57" fmla="*/ 234 h 697"/>
                    <a:gd name="T58" fmla="*/ 28 w 95"/>
                    <a:gd name="T59" fmla="*/ 168 h 697"/>
                    <a:gd name="T60" fmla="*/ 26 w 95"/>
                    <a:gd name="T61" fmla="*/ 117 h 697"/>
                    <a:gd name="T62" fmla="*/ 25 w 95"/>
                    <a:gd name="T63" fmla="*/ 78 h 697"/>
                    <a:gd name="T64" fmla="*/ 21 w 95"/>
                    <a:gd name="T65" fmla="*/ 52 h 697"/>
                    <a:gd name="T66" fmla="*/ 17 w 95"/>
                    <a:gd name="T67" fmla="*/ 38 h 697"/>
                    <a:gd name="T68" fmla="*/ 7 w 95"/>
                    <a:gd name="T69" fmla="*/ 32 h 697"/>
                    <a:gd name="T70" fmla="*/ 0 w 95"/>
                    <a:gd name="T71" fmla="*/ 21 h 697"/>
                    <a:gd name="T72" fmla="*/ 2 w 95"/>
                    <a:gd name="T73" fmla="*/ 8 h 697"/>
                    <a:gd name="T74" fmla="*/ 11 w 95"/>
                    <a:gd name="T75" fmla="*/ 2 h 697"/>
                    <a:gd name="T76" fmla="*/ 28 w 95"/>
                    <a:gd name="T77" fmla="*/ 2 h 697"/>
                    <a:gd name="T78" fmla="*/ 55 w 95"/>
                    <a:gd name="T79" fmla="*/ 11 h 697"/>
                    <a:gd name="T80" fmla="*/ 76 w 95"/>
                    <a:gd name="T81" fmla="*/ 21 h 697"/>
                    <a:gd name="T82" fmla="*/ 91 w 95"/>
                    <a:gd name="T83" fmla="*/ 29 h 697"/>
                    <a:gd name="T84" fmla="*/ 95 w 95"/>
                    <a:gd name="T85" fmla="*/ 38 h 697"/>
                    <a:gd name="T86" fmla="*/ 91 w 95"/>
                    <a:gd name="T87" fmla="*/ 54 h 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95" h="697">
                      <a:moveTo>
                        <a:pt x="88" y="59"/>
                      </a:moveTo>
                      <a:lnTo>
                        <a:pt x="88" y="61"/>
                      </a:lnTo>
                      <a:lnTo>
                        <a:pt x="88" y="65"/>
                      </a:lnTo>
                      <a:lnTo>
                        <a:pt x="86" y="69"/>
                      </a:lnTo>
                      <a:lnTo>
                        <a:pt x="86" y="73"/>
                      </a:lnTo>
                      <a:lnTo>
                        <a:pt x="86" y="78"/>
                      </a:lnTo>
                      <a:lnTo>
                        <a:pt x="84" y="84"/>
                      </a:lnTo>
                      <a:lnTo>
                        <a:pt x="84" y="92"/>
                      </a:lnTo>
                      <a:lnTo>
                        <a:pt x="84" y="100"/>
                      </a:lnTo>
                      <a:lnTo>
                        <a:pt x="84" y="107"/>
                      </a:lnTo>
                      <a:lnTo>
                        <a:pt x="82" y="117"/>
                      </a:lnTo>
                      <a:lnTo>
                        <a:pt x="82" y="128"/>
                      </a:lnTo>
                      <a:lnTo>
                        <a:pt x="82" y="138"/>
                      </a:lnTo>
                      <a:lnTo>
                        <a:pt x="82" y="151"/>
                      </a:lnTo>
                      <a:lnTo>
                        <a:pt x="80" y="163"/>
                      </a:lnTo>
                      <a:lnTo>
                        <a:pt x="80" y="178"/>
                      </a:lnTo>
                      <a:lnTo>
                        <a:pt x="80" y="191"/>
                      </a:lnTo>
                      <a:lnTo>
                        <a:pt x="78" y="220"/>
                      </a:lnTo>
                      <a:lnTo>
                        <a:pt x="76" y="249"/>
                      </a:lnTo>
                      <a:lnTo>
                        <a:pt x="76" y="274"/>
                      </a:lnTo>
                      <a:lnTo>
                        <a:pt x="74" y="299"/>
                      </a:lnTo>
                      <a:lnTo>
                        <a:pt x="74" y="322"/>
                      </a:lnTo>
                      <a:lnTo>
                        <a:pt x="74" y="345"/>
                      </a:lnTo>
                      <a:lnTo>
                        <a:pt x="74" y="366"/>
                      </a:lnTo>
                      <a:lnTo>
                        <a:pt x="74" y="385"/>
                      </a:lnTo>
                      <a:lnTo>
                        <a:pt x="74" y="406"/>
                      </a:lnTo>
                      <a:lnTo>
                        <a:pt x="74" y="425"/>
                      </a:lnTo>
                      <a:lnTo>
                        <a:pt x="74" y="448"/>
                      </a:lnTo>
                      <a:lnTo>
                        <a:pt x="74" y="471"/>
                      </a:lnTo>
                      <a:lnTo>
                        <a:pt x="74" y="496"/>
                      </a:lnTo>
                      <a:lnTo>
                        <a:pt x="72" y="521"/>
                      </a:lnTo>
                      <a:lnTo>
                        <a:pt x="72" y="549"/>
                      </a:lnTo>
                      <a:lnTo>
                        <a:pt x="70" y="578"/>
                      </a:lnTo>
                      <a:lnTo>
                        <a:pt x="69" y="594"/>
                      </a:lnTo>
                      <a:lnTo>
                        <a:pt x="69" y="607"/>
                      </a:lnTo>
                      <a:lnTo>
                        <a:pt x="67" y="618"/>
                      </a:lnTo>
                      <a:lnTo>
                        <a:pt x="67" y="630"/>
                      </a:lnTo>
                      <a:lnTo>
                        <a:pt x="65" y="641"/>
                      </a:lnTo>
                      <a:lnTo>
                        <a:pt x="63" y="651"/>
                      </a:lnTo>
                      <a:lnTo>
                        <a:pt x="63" y="659"/>
                      </a:lnTo>
                      <a:lnTo>
                        <a:pt x="61" y="668"/>
                      </a:lnTo>
                      <a:lnTo>
                        <a:pt x="59" y="674"/>
                      </a:lnTo>
                      <a:lnTo>
                        <a:pt x="59" y="680"/>
                      </a:lnTo>
                      <a:lnTo>
                        <a:pt x="57" y="685"/>
                      </a:lnTo>
                      <a:lnTo>
                        <a:pt x="55" y="689"/>
                      </a:lnTo>
                      <a:lnTo>
                        <a:pt x="55" y="693"/>
                      </a:lnTo>
                      <a:lnTo>
                        <a:pt x="53" y="695"/>
                      </a:lnTo>
                      <a:lnTo>
                        <a:pt x="53" y="695"/>
                      </a:lnTo>
                      <a:lnTo>
                        <a:pt x="51" y="697"/>
                      </a:lnTo>
                      <a:lnTo>
                        <a:pt x="49" y="695"/>
                      </a:lnTo>
                      <a:lnTo>
                        <a:pt x="47" y="693"/>
                      </a:lnTo>
                      <a:lnTo>
                        <a:pt x="46" y="691"/>
                      </a:lnTo>
                      <a:lnTo>
                        <a:pt x="42" y="685"/>
                      </a:lnTo>
                      <a:lnTo>
                        <a:pt x="40" y="682"/>
                      </a:lnTo>
                      <a:lnTo>
                        <a:pt x="36" y="674"/>
                      </a:lnTo>
                      <a:lnTo>
                        <a:pt x="32" y="666"/>
                      </a:lnTo>
                      <a:lnTo>
                        <a:pt x="28" y="659"/>
                      </a:lnTo>
                      <a:lnTo>
                        <a:pt x="28" y="653"/>
                      </a:lnTo>
                      <a:lnTo>
                        <a:pt x="26" y="649"/>
                      </a:lnTo>
                      <a:lnTo>
                        <a:pt x="25" y="643"/>
                      </a:lnTo>
                      <a:lnTo>
                        <a:pt x="25" y="636"/>
                      </a:lnTo>
                      <a:lnTo>
                        <a:pt x="23" y="630"/>
                      </a:lnTo>
                      <a:lnTo>
                        <a:pt x="23" y="622"/>
                      </a:lnTo>
                      <a:lnTo>
                        <a:pt x="23" y="615"/>
                      </a:lnTo>
                      <a:lnTo>
                        <a:pt x="23" y="605"/>
                      </a:lnTo>
                      <a:lnTo>
                        <a:pt x="21" y="597"/>
                      </a:lnTo>
                      <a:lnTo>
                        <a:pt x="21" y="588"/>
                      </a:lnTo>
                      <a:lnTo>
                        <a:pt x="23" y="578"/>
                      </a:lnTo>
                      <a:lnTo>
                        <a:pt x="23" y="567"/>
                      </a:lnTo>
                      <a:lnTo>
                        <a:pt x="23" y="546"/>
                      </a:lnTo>
                      <a:lnTo>
                        <a:pt x="25" y="523"/>
                      </a:lnTo>
                      <a:lnTo>
                        <a:pt x="25" y="509"/>
                      </a:lnTo>
                      <a:lnTo>
                        <a:pt x="26" y="496"/>
                      </a:lnTo>
                      <a:lnTo>
                        <a:pt x="26" y="482"/>
                      </a:lnTo>
                      <a:lnTo>
                        <a:pt x="26" y="467"/>
                      </a:lnTo>
                      <a:lnTo>
                        <a:pt x="28" y="452"/>
                      </a:lnTo>
                      <a:lnTo>
                        <a:pt x="28" y="435"/>
                      </a:lnTo>
                      <a:lnTo>
                        <a:pt x="28" y="419"/>
                      </a:lnTo>
                      <a:lnTo>
                        <a:pt x="28" y="400"/>
                      </a:lnTo>
                      <a:lnTo>
                        <a:pt x="28" y="383"/>
                      </a:lnTo>
                      <a:lnTo>
                        <a:pt x="28" y="364"/>
                      </a:lnTo>
                      <a:lnTo>
                        <a:pt x="28" y="345"/>
                      </a:lnTo>
                      <a:lnTo>
                        <a:pt x="28" y="324"/>
                      </a:lnTo>
                      <a:lnTo>
                        <a:pt x="28" y="302"/>
                      </a:lnTo>
                      <a:lnTo>
                        <a:pt x="28" y="280"/>
                      </a:lnTo>
                      <a:lnTo>
                        <a:pt x="28" y="258"/>
                      </a:lnTo>
                      <a:lnTo>
                        <a:pt x="28" y="234"/>
                      </a:lnTo>
                      <a:lnTo>
                        <a:pt x="28" y="211"/>
                      </a:lnTo>
                      <a:lnTo>
                        <a:pt x="28" y="190"/>
                      </a:lnTo>
                      <a:lnTo>
                        <a:pt x="28" y="168"/>
                      </a:lnTo>
                      <a:lnTo>
                        <a:pt x="28" y="149"/>
                      </a:lnTo>
                      <a:lnTo>
                        <a:pt x="28" y="132"/>
                      </a:lnTo>
                      <a:lnTo>
                        <a:pt x="26" y="117"/>
                      </a:lnTo>
                      <a:lnTo>
                        <a:pt x="26" y="101"/>
                      </a:lnTo>
                      <a:lnTo>
                        <a:pt x="26" y="90"/>
                      </a:lnTo>
                      <a:lnTo>
                        <a:pt x="25" y="78"/>
                      </a:lnTo>
                      <a:lnTo>
                        <a:pt x="25" y="67"/>
                      </a:lnTo>
                      <a:lnTo>
                        <a:pt x="23" y="59"/>
                      </a:lnTo>
                      <a:lnTo>
                        <a:pt x="21" y="52"/>
                      </a:lnTo>
                      <a:lnTo>
                        <a:pt x="21" y="46"/>
                      </a:lnTo>
                      <a:lnTo>
                        <a:pt x="19" y="40"/>
                      </a:lnTo>
                      <a:lnTo>
                        <a:pt x="17" y="38"/>
                      </a:lnTo>
                      <a:lnTo>
                        <a:pt x="15" y="36"/>
                      </a:lnTo>
                      <a:lnTo>
                        <a:pt x="11" y="34"/>
                      </a:lnTo>
                      <a:lnTo>
                        <a:pt x="7" y="32"/>
                      </a:lnTo>
                      <a:lnTo>
                        <a:pt x="3" y="29"/>
                      </a:lnTo>
                      <a:lnTo>
                        <a:pt x="2" y="25"/>
                      </a:lnTo>
                      <a:lnTo>
                        <a:pt x="0" y="21"/>
                      </a:lnTo>
                      <a:lnTo>
                        <a:pt x="0" y="17"/>
                      </a:lnTo>
                      <a:lnTo>
                        <a:pt x="0" y="13"/>
                      </a:lnTo>
                      <a:lnTo>
                        <a:pt x="2" y="8"/>
                      </a:lnTo>
                      <a:lnTo>
                        <a:pt x="3" y="6"/>
                      </a:lnTo>
                      <a:lnTo>
                        <a:pt x="7" y="2"/>
                      </a:lnTo>
                      <a:lnTo>
                        <a:pt x="11" y="2"/>
                      </a:lnTo>
                      <a:lnTo>
                        <a:pt x="15" y="0"/>
                      </a:lnTo>
                      <a:lnTo>
                        <a:pt x="23" y="2"/>
                      </a:lnTo>
                      <a:lnTo>
                        <a:pt x="28" y="2"/>
                      </a:lnTo>
                      <a:lnTo>
                        <a:pt x="38" y="6"/>
                      </a:lnTo>
                      <a:lnTo>
                        <a:pt x="47" y="8"/>
                      </a:lnTo>
                      <a:lnTo>
                        <a:pt x="55" y="11"/>
                      </a:lnTo>
                      <a:lnTo>
                        <a:pt x="63" y="15"/>
                      </a:lnTo>
                      <a:lnTo>
                        <a:pt x="70" y="19"/>
                      </a:lnTo>
                      <a:lnTo>
                        <a:pt x="76" y="21"/>
                      </a:lnTo>
                      <a:lnTo>
                        <a:pt x="82" y="25"/>
                      </a:lnTo>
                      <a:lnTo>
                        <a:pt x="88" y="27"/>
                      </a:lnTo>
                      <a:lnTo>
                        <a:pt x="91" y="29"/>
                      </a:lnTo>
                      <a:lnTo>
                        <a:pt x="93" y="31"/>
                      </a:lnTo>
                      <a:lnTo>
                        <a:pt x="93" y="34"/>
                      </a:lnTo>
                      <a:lnTo>
                        <a:pt x="95" y="38"/>
                      </a:lnTo>
                      <a:lnTo>
                        <a:pt x="95" y="42"/>
                      </a:lnTo>
                      <a:lnTo>
                        <a:pt x="93" y="46"/>
                      </a:lnTo>
                      <a:lnTo>
                        <a:pt x="91" y="54"/>
                      </a:lnTo>
                      <a:lnTo>
                        <a:pt x="88" y="59"/>
                      </a:lnTo>
                      <a:lnTo>
                        <a:pt x="88" y="59"/>
                      </a:lnTo>
                    </a:path>
                  </a:pathLst>
                </a:custGeom>
                <a:grpFill/>
                <a:ln w="9525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black"/>
                    </a:solidFill>
                    <a:latin typeface="Calibri" panose="020F05020202040302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11" name="Freeform 58"/>
                <p:cNvSpPr/>
                <p:nvPr/>
              </p:nvSpPr>
              <p:spPr bwMode="auto">
                <a:xfrm>
                  <a:off x="2619375" y="2876550"/>
                  <a:ext cx="446088" cy="328613"/>
                </a:xfrm>
                <a:custGeom>
                  <a:avLst/>
                  <a:gdLst>
                    <a:gd name="T0" fmla="*/ 494 w 561"/>
                    <a:gd name="T1" fmla="*/ 249 h 413"/>
                    <a:gd name="T2" fmla="*/ 482 w 561"/>
                    <a:gd name="T3" fmla="*/ 297 h 413"/>
                    <a:gd name="T4" fmla="*/ 469 w 561"/>
                    <a:gd name="T5" fmla="*/ 333 h 413"/>
                    <a:gd name="T6" fmla="*/ 455 w 561"/>
                    <a:gd name="T7" fmla="*/ 362 h 413"/>
                    <a:gd name="T8" fmla="*/ 432 w 561"/>
                    <a:gd name="T9" fmla="*/ 396 h 413"/>
                    <a:gd name="T10" fmla="*/ 411 w 561"/>
                    <a:gd name="T11" fmla="*/ 413 h 413"/>
                    <a:gd name="T12" fmla="*/ 394 w 561"/>
                    <a:gd name="T13" fmla="*/ 410 h 413"/>
                    <a:gd name="T14" fmla="*/ 390 w 561"/>
                    <a:gd name="T15" fmla="*/ 396 h 413"/>
                    <a:gd name="T16" fmla="*/ 388 w 561"/>
                    <a:gd name="T17" fmla="*/ 373 h 413"/>
                    <a:gd name="T18" fmla="*/ 371 w 561"/>
                    <a:gd name="T19" fmla="*/ 346 h 413"/>
                    <a:gd name="T20" fmla="*/ 348 w 561"/>
                    <a:gd name="T21" fmla="*/ 320 h 413"/>
                    <a:gd name="T22" fmla="*/ 340 w 561"/>
                    <a:gd name="T23" fmla="*/ 302 h 413"/>
                    <a:gd name="T24" fmla="*/ 350 w 561"/>
                    <a:gd name="T25" fmla="*/ 299 h 413"/>
                    <a:gd name="T26" fmla="*/ 367 w 561"/>
                    <a:gd name="T27" fmla="*/ 299 h 413"/>
                    <a:gd name="T28" fmla="*/ 392 w 561"/>
                    <a:gd name="T29" fmla="*/ 304 h 413"/>
                    <a:gd name="T30" fmla="*/ 411 w 561"/>
                    <a:gd name="T31" fmla="*/ 285 h 413"/>
                    <a:gd name="T32" fmla="*/ 425 w 561"/>
                    <a:gd name="T33" fmla="*/ 245 h 413"/>
                    <a:gd name="T34" fmla="*/ 438 w 561"/>
                    <a:gd name="T35" fmla="*/ 186 h 413"/>
                    <a:gd name="T36" fmla="*/ 444 w 561"/>
                    <a:gd name="T37" fmla="*/ 145 h 413"/>
                    <a:gd name="T38" fmla="*/ 448 w 561"/>
                    <a:gd name="T39" fmla="*/ 120 h 413"/>
                    <a:gd name="T40" fmla="*/ 448 w 561"/>
                    <a:gd name="T41" fmla="*/ 103 h 413"/>
                    <a:gd name="T42" fmla="*/ 446 w 561"/>
                    <a:gd name="T43" fmla="*/ 94 h 413"/>
                    <a:gd name="T44" fmla="*/ 425 w 561"/>
                    <a:gd name="T45" fmla="*/ 103 h 413"/>
                    <a:gd name="T46" fmla="*/ 383 w 561"/>
                    <a:gd name="T47" fmla="*/ 128 h 413"/>
                    <a:gd name="T48" fmla="*/ 318 w 561"/>
                    <a:gd name="T49" fmla="*/ 170 h 413"/>
                    <a:gd name="T50" fmla="*/ 231 w 561"/>
                    <a:gd name="T51" fmla="*/ 228 h 413"/>
                    <a:gd name="T52" fmla="*/ 153 w 561"/>
                    <a:gd name="T53" fmla="*/ 279 h 413"/>
                    <a:gd name="T54" fmla="*/ 97 w 561"/>
                    <a:gd name="T55" fmla="*/ 314 h 413"/>
                    <a:gd name="T56" fmla="*/ 63 w 561"/>
                    <a:gd name="T57" fmla="*/ 335 h 413"/>
                    <a:gd name="T58" fmla="*/ 48 w 561"/>
                    <a:gd name="T59" fmla="*/ 339 h 413"/>
                    <a:gd name="T60" fmla="*/ 19 w 561"/>
                    <a:gd name="T61" fmla="*/ 325 h 413"/>
                    <a:gd name="T62" fmla="*/ 2 w 561"/>
                    <a:gd name="T63" fmla="*/ 316 h 413"/>
                    <a:gd name="T64" fmla="*/ 4 w 561"/>
                    <a:gd name="T65" fmla="*/ 306 h 413"/>
                    <a:gd name="T66" fmla="*/ 13 w 561"/>
                    <a:gd name="T67" fmla="*/ 300 h 413"/>
                    <a:gd name="T68" fmla="*/ 32 w 561"/>
                    <a:gd name="T69" fmla="*/ 291 h 413"/>
                    <a:gd name="T70" fmla="*/ 61 w 561"/>
                    <a:gd name="T71" fmla="*/ 276 h 413"/>
                    <a:gd name="T72" fmla="*/ 99 w 561"/>
                    <a:gd name="T73" fmla="*/ 255 h 413"/>
                    <a:gd name="T74" fmla="*/ 197 w 561"/>
                    <a:gd name="T75" fmla="*/ 197 h 413"/>
                    <a:gd name="T76" fmla="*/ 314 w 561"/>
                    <a:gd name="T77" fmla="*/ 126 h 413"/>
                    <a:gd name="T78" fmla="*/ 369 w 561"/>
                    <a:gd name="T79" fmla="*/ 90 h 413"/>
                    <a:gd name="T80" fmla="*/ 411 w 561"/>
                    <a:gd name="T81" fmla="*/ 61 h 413"/>
                    <a:gd name="T82" fmla="*/ 440 w 561"/>
                    <a:gd name="T83" fmla="*/ 38 h 413"/>
                    <a:gd name="T84" fmla="*/ 455 w 561"/>
                    <a:gd name="T85" fmla="*/ 23 h 413"/>
                    <a:gd name="T86" fmla="*/ 471 w 561"/>
                    <a:gd name="T87" fmla="*/ 6 h 413"/>
                    <a:gd name="T88" fmla="*/ 488 w 561"/>
                    <a:gd name="T89" fmla="*/ 0 h 413"/>
                    <a:gd name="T90" fmla="*/ 505 w 561"/>
                    <a:gd name="T91" fmla="*/ 6 h 413"/>
                    <a:gd name="T92" fmla="*/ 534 w 561"/>
                    <a:gd name="T93" fmla="*/ 23 h 413"/>
                    <a:gd name="T94" fmla="*/ 553 w 561"/>
                    <a:gd name="T95" fmla="*/ 48 h 413"/>
                    <a:gd name="T96" fmla="*/ 561 w 561"/>
                    <a:gd name="T97" fmla="*/ 61 h 413"/>
                    <a:gd name="T98" fmla="*/ 557 w 561"/>
                    <a:gd name="T99" fmla="*/ 71 h 413"/>
                    <a:gd name="T100" fmla="*/ 543 w 561"/>
                    <a:gd name="T101" fmla="*/ 80 h 413"/>
                    <a:gd name="T102" fmla="*/ 532 w 561"/>
                    <a:gd name="T103" fmla="*/ 90 h 413"/>
                    <a:gd name="T104" fmla="*/ 522 w 561"/>
                    <a:gd name="T105" fmla="*/ 115 h 413"/>
                    <a:gd name="T106" fmla="*/ 511 w 561"/>
                    <a:gd name="T107" fmla="*/ 153 h 413"/>
                    <a:gd name="T108" fmla="*/ 501 w 561"/>
                    <a:gd name="T109" fmla="*/ 207 h 4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61" h="413">
                      <a:moveTo>
                        <a:pt x="501" y="207"/>
                      </a:moveTo>
                      <a:lnTo>
                        <a:pt x="499" y="222"/>
                      </a:lnTo>
                      <a:lnTo>
                        <a:pt x="496" y="235"/>
                      </a:lnTo>
                      <a:lnTo>
                        <a:pt x="494" y="249"/>
                      </a:lnTo>
                      <a:lnTo>
                        <a:pt x="490" y="262"/>
                      </a:lnTo>
                      <a:lnTo>
                        <a:pt x="488" y="274"/>
                      </a:lnTo>
                      <a:lnTo>
                        <a:pt x="484" y="285"/>
                      </a:lnTo>
                      <a:lnTo>
                        <a:pt x="482" y="297"/>
                      </a:lnTo>
                      <a:lnTo>
                        <a:pt x="478" y="306"/>
                      </a:lnTo>
                      <a:lnTo>
                        <a:pt x="474" y="316"/>
                      </a:lnTo>
                      <a:lnTo>
                        <a:pt x="471" y="325"/>
                      </a:lnTo>
                      <a:lnTo>
                        <a:pt x="469" y="333"/>
                      </a:lnTo>
                      <a:lnTo>
                        <a:pt x="465" y="341"/>
                      </a:lnTo>
                      <a:lnTo>
                        <a:pt x="461" y="348"/>
                      </a:lnTo>
                      <a:lnTo>
                        <a:pt x="457" y="356"/>
                      </a:lnTo>
                      <a:lnTo>
                        <a:pt x="455" y="362"/>
                      </a:lnTo>
                      <a:lnTo>
                        <a:pt x="451" y="367"/>
                      </a:lnTo>
                      <a:lnTo>
                        <a:pt x="444" y="379"/>
                      </a:lnTo>
                      <a:lnTo>
                        <a:pt x="438" y="389"/>
                      </a:lnTo>
                      <a:lnTo>
                        <a:pt x="432" y="396"/>
                      </a:lnTo>
                      <a:lnTo>
                        <a:pt x="427" y="404"/>
                      </a:lnTo>
                      <a:lnTo>
                        <a:pt x="421" y="408"/>
                      </a:lnTo>
                      <a:lnTo>
                        <a:pt x="417" y="412"/>
                      </a:lnTo>
                      <a:lnTo>
                        <a:pt x="411" y="413"/>
                      </a:lnTo>
                      <a:lnTo>
                        <a:pt x="406" y="413"/>
                      </a:lnTo>
                      <a:lnTo>
                        <a:pt x="402" y="413"/>
                      </a:lnTo>
                      <a:lnTo>
                        <a:pt x="398" y="412"/>
                      </a:lnTo>
                      <a:lnTo>
                        <a:pt x="394" y="410"/>
                      </a:lnTo>
                      <a:lnTo>
                        <a:pt x="392" y="408"/>
                      </a:lnTo>
                      <a:lnTo>
                        <a:pt x="390" y="404"/>
                      </a:lnTo>
                      <a:lnTo>
                        <a:pt x="390" y="400"/>
                      </a:lnTo>
                      <a:lnTo>
                        <a:pt x="390" y="396"/>
                      </a:lnTo>
                      <a:lnTo>
                        <a:pt x="392" y="390"/>
                      </a:lnTo>
                      <a:lnTo>
                        <a:pt x="392" y="385"/>
                      </a:lnTo>
                      <a:lnTo>
                        <a:pt x="390" y="379"/>
                      </a:lnTo>
                      <a:lnTo>
                        <a:pt x="388" y="373"/>
                      </a:lnTo>
                      <a:lnTo>
                        <a:pt x="385" y="366"/>
                      </a:lnTo>
                      <a:lnTo>
                        <a:pt x="381" y="360"/>
                      </a:lnTo>
                      <a:lnTo>
                        <a:pt x="377" y="352"/>
                      </a:lnTo>
                      <a:lnTo>
                        <a:pt x="371" y="346"/>
                      </a:lnTo>
                      <a:lnTo>
                        <a:pt x="365" y="339"/>
                      </a:lnTo>
                      <a:lnTo>
                        <a:pt x="358" y="331"/>
                      </a:lnTo>
                      <a:lnTo>
                        <a:pt x="352" y="325"/>
                      </a:lnTo>
                      <a:lnTo>
                        <a:pt x="348" y="320"/>
                      </a:lnTo>
                      <a:lnTo>
                        <a:pt x="344" y="314"/>
                      </a:lnTo>
                      <a:lnTo>
                        <a:pt x="342" y="310"/>
                      </a:lnTo>
                      <a:lnTo>
                        <a:pt x="340" y="306"/>
                      </a:lnTo>
                      <a:lnTo>
                        <a:pt x="340" y="302"/>
                      </a:lnTo>
                      <a:lnTo>
                        <a:pt x="342" y="300"/>
                      </a:lnTo>
                      <a:lnTo>
                        <a:pt x="344" y="299"/>
                      </a:lnTo>
                      <a:lnTo>
                        <a:pt x="346" y="299"/>
                      </a:lnTo>
                      <a:lnTo>
                        <a:pt x="350" y="299"/>
                      </a:lnTo>
                      <a:lnTo>
                        <a:pt x="352" y="297"/>
                      </a:lnTo>
                      <a:lnTo>
                        <a:pt x="358" y="299"/>
                      </a:lnTo>
                      <a:lnTo>
                        <a:pt x="362" y="299"/>
                      </a:lnTo>
                      <a:lnTo>
                        <a:pt x="367" y="299"/>
                      </a:lnTo>
                      <a:lnTo>
                        <a:pt x="373" y="300"/>
                      </a:lnTo>
                      <a:lnTo>
                        <a:pt x="381" y="304"/>
                      </a:lnTo>
                      <a:lnTo>
                        <a:pt x="386" y="304"/>
                      </a:lnTo>
                      <a:lnTo>
                        <a:pt x="392" y="304"/>
                      </a:lnTo>
                      <a:lnTo>
                        <a:pt x="398" y="302"/>
                      </a:lnTo>
                      <a:lnTo>
                        <a:pt x="404" y="299"/>
                      </a:lnTo>
                      <a:lnTo>
                        <a:pt x="407" y="293"/>
                      </a:lnTo>
                      <a:lnTo>
                        <a:pt x="411" y="285"/>
                      </a:lnTo>
                      <a:lnTo>
                        <a:pt x="415" y="278"/>
                      </a:lnTo>
                      <a:lnTo>
                        <a:pt x="419" y="268"/>
                      </a:lnTo>
                      <a:lnTo>
                        <a:pt x="421" y="256"/>
                      </a:lnTo>
                      <a:lnTo>
                        <a:pt x="425" y="245"/>
                      </a:lnTo>
                      <a:lnTo>
                        <a:pt x="429" y="232"/>
                      </a:lnTo>
                      <a:lnTo>
                        <a:pt x="432" y="218"/>
                      </a:lnTo>
                      <a:lnTo>
                        <a:pt x="436" y="203"/>
                      </a:lnTo>
                      <a:lnTo>
                        <a:pt x="438" y="186"/>
                      </a:lnTo>
                      <a:lnTo>
                        <a:pt x="442" y="168"/>
                      </a:lnTo>
                      <a:lnTo>
                        <a:pt x="444" y="161"/>
                      </a:lnTo>
                      <a:lnTo>
                        <a:pt x="444" y="153"/>
                      </a:lnTo>
                      <a:lnTo>
                        <a:pt x="444" y="145"/>
                      </a:lnTo>
                      <a:lnTo>
                        <a:pt x="446" y="138"/>
                      </a:lnTo>
                      <a:lnTo>
                        <a:pt x="446" y="132"/>
                      </a:lnTo>
                      <a:lnTo>
                        <a:pt x="448" y="126"/>
                      </a:lnTo>
                      <a:lnTo>
                        <a:pt x="448" y="120"/>
                      </a:lnTo>
                      <a:lnTo>
                        <a:pt x="448" y="115"/>
                      </a:lnTo>
                      <a:lnTo>
                        <a:pt x="448" y="111"/>
                      </a:lnTo>
                      <a:lnTo>
                        <a:pt x="448" y="107"/>
                      </a:lnTo>
                      <a:lnTo>
                        <a:pt x="448" y="103"/>
                      </a:lnTo>
                      <a:lnTo>
                        <a:pt x="448" y="101"/>
                      </a:lnTo>
                      <a:lnTo>
                        <a:pt x="448" y="96"/>
                      </a:lnTo>
                      <a:lnTo>
                        <a:pt x="448" y="94"/>
                      </a:lnTo>
                      <a:lnTo>
                        <a:pt x="446" y="94"/>
                      </a:lnTo>
                      <a:lnTo>
                        <a:pt x="442" y="94"/>
                      </a:lnTo>
                      <a:lnTo>
                        <a:pt x="438" y="96"/>
                      </a:lnTo>
                      <a:lnTo>
                        <a:pt x="432" y="99"/>
                      </a:lnTo>
                      <a:lnTo>
                        <a:pt x="425" y="103"/>
                      </a:lnTo>
                      <a:lnTo>
                        <a:pt x="417" y="107"/>
                      </a:lnTo>
                      <a:lnTo>
                        <a:pt x="406" y="113"/>
                      </a:lnTo>
                      <a:lnTo>
                        <a:pt x="396" y="120"/>
                      </a:lnTo>
                      <a:lnTo>
                        <a:pt x="383" y="128"/>
                      </a:lnTo>
                      <a:lnTo>
                        <a:pt x="369" y="138"/>
                      </a:lnTo>
                      <a:lnTo>
                        <a:pt x="352" y="147"/>
                      </a:lnTo>
                      <a:lnTo>
                        <a:pt x="337" y="159"/>
                      </a:lnTo>
                      <a:lnTo>
                        <a:pt x="318" y="170"/>
                      </a:lnTo>
                      <a:lnTo>
                        <a:pt x="298" y="184"/>
                      </a:lnTo>
                      <a:lnTo>
                        <a:pt x="277" y="197"/>
                      </a:lnTo>
                      <a:lnTo>
                        <a:pt x="254" y="212"/>
                      </a:lnTo>
                      <a:lnTo>
                        <a:pt x="231" y="228"/>
                      </a:lnTo>
                      <a:lnTo>
                        <a:pt x="210" y="241"/>
                      </a:lnTo>
                      <a:lnTo>
                        <a:pt x="189" y="255"/>
                      </a:lnTo>
                      <a:lnTo>
                        <a:pt x="170" y="268"/>
                      </a:lnTo>
                      <a:lnTo>
                        <a:pt x="153" y="279"/>
                      </a:lnTo>
                      <a:lnTo>
                        <a:pt x="138" y="289"/>
                      </a:lnTo>
                      <a:lnTo>
                        <a:pt x="122" y="299"/>
                      </a:lnTo>
                      <a:lnTo>
                        <a:pt x="109" y="308"/>
                      </a:lnTo>
                      <a:lnTo>
                        <a:pt x="97" y="314"/>
                      </a:lnTo>
                      <a:lnTo>
                        <a:pt x="86" y="322"/>
                      </a:lnTo>
                      <a:lnTo>
                        <a:pt x="78" y="327"/>
                      </a:lnTo>
                      <a:lnTo>
                        <a:pt x="71" y="331"/>
                      </a:lnTo>
                      <a:lnTo>
                        <a:pt x="63" y="335"/>
                      </a:lnTo>
                      <a:lnTo>
                        <a:pt x="59" y="337"/>
                      </a:lnTo>
                      <a:lnTo>
                        <a:pt x="55" y="339"/>
                      </a:lnTo>
                      <a:lnTo>
                        <a:pt x="55" y="339"/>
                      </a:lnTo>
                      <a:lnTo>
                        <a:pt x="48" y="339"/>
                      </a:lnTo>
                      <a:lnTo>
                        <a:pt x="38" y="335"/>
                      </a:lnTo>
                      <a:lnTo>
                        <a:pt x="29" y="331"/>
                      </a:lnTo>
                      <a:lnTo>
                        <a:pt x="23" y="327"/>
                      </a:lnTo>
                      <a:lnTo>
                        <a:pt x="19" y="325"/>
                      </a:lnTo>
                      <a:lnTo>
                        <a:pt x="11" y="323"/>
                      </a:lnTo>
                      <a:lnTo>
                        <a:pt x="8" y="320"/>
                      </a:lnTo>
                      <a:lnTo>
                        <a:pt x="4" y="318"/>
                      </a:lnTo>
                      <a:lnTo>
                        <a:pt x="2" y="316"/>
                      </a:lnTo>
                      <a:lnTo>
                        <a:pt x="0" y="312"/>
                      </a:lnTo>
                      <a:lnTo>
                        <a:pt x="0" y="310"/>
                      </a:lnTo>
                      <a:lnTo>
                        <a:pt x="2" y="308"/>
                      </a:lnTo>
                      <a:lnTo>
                        <a:pt x="4" y="306"/>
                      </a:lnTo>
                      <a:lnTo>
                        <a:pt x="6" y="304"/>
                      </a:lnTo>
                      <a:lnTo>
                        <a:pt x="8" y="304"/>
                      </a:lnTo>
                      <a:lnTo>
                        <a:pt x="9" y="302"/>
                      </a:lnTo>
                      <a:lnTo>
                        <a:pt x="13" y="300"/>
                      </a:lnTo>
                      <a:lnTo>
                        <a:pt x="17" y="299"/>
                      </a:lnTo>
                      <a:lnTo>
                        <a:pt x="21" y="297"/>
                      </a:lnTo>
                      <a:lnTo>
                        <a:pt x="27" y="293"/>
                      </a:lnTo>
                      <a:lnTo>
                        <a:pt x="32" y="291"/>
                      </a:lnTo>
                      <a:lnTo>
                        <a:pt x="38" y="287"/>
                      </a:lnTo>
                      <a:lnTo>
                        <a:pt x="46" y="283"/>
                      </a:lnTo>
                      <a:lnTo>
                        <a:pt x="53" y="279"/>
                      </a:lnTo>
                      <a:lnTo>
                        <a:pt x="61" y="276"/>
                      </a:lnTo>
                      <a:lnTo>
                        <a:pt x="71" y="270"/>
                      </a:lnTo>
                      <a:lnTo>
                        <a:pt x="80" y="266"/>
                      </a:lnTo>
                      <a:lnTo>
                        <a:pt x="90" y="260"/>
                      </a:lnTo>
                      <a:lnTo>
                        <a:pt x="99" y="255"/>
                      </a:lnTo>
                      <a:lnTo>
                        <a:pt x="122" y="241"/>
                      </a:lnTo>
                      <a:lnTo>
                        <a:pt x="147" y="228"/>
                      </a:lnTo>
                      <a:lnTo>
                        <a:pt x="172" y="212"/>
                      </a:lnTo>
                      <a:lnTo>
                        <a:pt x="197" y="197"/>
                      </a:lnTo>
                      <a:lnTo>
                        <a:pt x="224" y="182"/>
                      </a:lnTo>
                      <a:lnTo>
                        <a:pt x="252" y="165"/>
                      </a:lnTo>
                      <a:lnTo>
                        <a:pt x="283" y="145"/>
                      </a:lnTo>
                      <a:lnTo>
                        <a:pt x="314" y="126"/>
                      </a:lnTo>
                      <a:lnTo>
                        <a:pt x="329" y="117"/>
                      </a:lnTo>
                      <a:lnTo>
                        <a:pt x="344" y="107"/>
                      </a:lnTo>
                      <a:lnTo>
                        <a:pt x="356" y="99"/>
                      </a:lnTo>
                      <a:lnTo>
                        <a:pt x="369" y="90"/>
                      </a:lnTo>
                      <a:lnTo>
                        <a:pt x="381" y="82"/>
                      </a:lnTo>
                      <a:lnTo>
                        <a:pt x="392" y="75"/>
                      </a:lnTo>
                      <a:lnTo>
                        <a:pt x="402" y="67"/>
                      </a:lnTo>
                      <a:lnTo>
                        <a:pt x="411" y="61"/>
                      </a:lnTo>
                      <a:lnTo>
                        <a:pt x="419" y="53"/>
                      </a:lnTo>
                      <a:lnTo>
                        <a:pt x="427" y="48"/>
                      </a:lnTo>
                      <a:lnTo>
                        <a:pt x="434" y="42"/>
                      </a:lnTo>
                      <a:lnTo>
                        <a:pt x="440" y="38"/>
                      </a:lnTo>
                      <a:lnTo>
                        <a:pt x="444" y="32"/>
                      </a:lnTo>
                      <a:lnTo>
                        <a:pt x="450" y="29"/>
                      </a:lnTo>
                      <a:lnTo>
                        <a:pt x="453" y="27"/>
                      </a:lnTo>
                      <a:lnTo>
                        <a:pt x="455" y="23"/>
                      </a:lnTo>
                      <a:lnTo>
                        <a:pt x="459" y="17"/>
                      </a:lnTo>
                      <a:lnTo>
                        <a:pt x="463" y="13"/>
                      </a:lnTo>
                      <a:lnTo>
                        <a:pt x="467" y="9"/>
                      </a:lnTo>
                      <a:lnTo>
                        <a:pt x="471" y="6"/>
                      </a:lnTo>
                      <a:lnTo>
                        <a:pt x="474" y="4"/>
                      </a:lnTo>
                      <a:lnTo>
                        <a:pt x="478" y="2"/>
                      </a:lnTo>
                      <a:lnTo>
                        <a:pt x="482" y="0"/>
                      </a:lnTo>
                      <a:lnTo>
                        <a:pt x="488" y="0"/>
                      </a:lnTo>
                      <a:lnTo>
                        <a:pt x="492" y="0"/>
                      </a:lnTo>
                      <a:lnTo>
                        <a:pt x="496" y="2"/>
                      </a:lnTo>
                      <a:lnTo>
                        <a:pt x="499" y="4"/>
                      </a:lnTo>
                      <a:lnTo>
                        <a:pt x="505" y="6"/>
                      </a:lnTo>
                      <a:lnTo>
                        <a:pt x="511" y="9"/>
                      </a:lnTo>
                      <a:lnTo>
                        <a:pt x="518" y="13"/>
                      </a:lnTo>
                      <a:lnTo>
                        <a:pt x="526" y="17"/>
                      </a:lnTo>
                      <a:lnTo>
                        <a:pt x="534" y="23"/>
                      </a:lnTo>
                      <a:lnTo>
                        <a:pt x="540" y="31"/>
                      </a:lnTo>
                      <a:lnTo>
                        <a:pt x="545" y="36"/>
                      </a:lnTo>
                      <a:lnTo>
                        <a:pt x="549" y="42"/>
                      </a:lnTo>
                      <a:lnTo>
                        <a:pt x="553" y="48"/>
                      </a:lnTo>
                      <a:lnTo>
                        <a:pt x="557" y="52"/>
                      </a:lnTo>
                      <a:lnTo>
                        <a:pt x="559" y="55"/>
                      </a:lnTo>
                      <a:lnTo>
                        <a:pt x="561" y="59"/>
                      </a:lnTo>
                      <a:lnTo>
                        <a:pt x="561" y="61"/>
                      </a:lnTo>
                      <a:lnTo>
                        <a:pt x="561" y="63"/>
                      </a:lnTo>
                      <a:lnTo>
                        <a:pt x="561" y="65"/>
                      </a:lnTo>
                      <a:lnTo>
                        <a:pt x="559" y="67"/>
                      </a:lnTo>
                      <a:lnTo>
                        <a:pt x="557" y="71"/>
                      </a:lnTo>
                      <a:lnTo>
                        <a:pt x="555" y="73"/>
                      </a:lnTo>
                      <a:lnTo>
                        <a:pt x="551" y="75"/>
                      </a:lnTo>
                      <a:lnTo>
                        <a:pt x="547" y="78"/>
                      </a:lnTo>
                      <a:lnTo>
                        <a:pt x="543" y="80"/>
                      </a:lnTo>
                      <a:lnTo>
                        <a:pt x="540" y="80"/>
                      </a:lnTo>
                      <a:lnTo>
                        <a:pt x="538" y="82"/>
                      </a:lnTo>
                      <a:lnTo>
                        <a:pt x="536" y="86"/>
                      </a:lnTo>
                      <a:lnTo>
                        <a:pt x="532" y="90"/>
                      </a:lnTo>
                      <a:lnTo>
                        <a:pt x="530" y="96"/>
                      </a:lnTo>
                      <a:lnTo>
                        <a:pt x="526" y="101"/>
                      </a:lnTo>
                      <a:lnTo>
                        <a:pt x="524" y="107"/>
                      </a:lnTo>
                      <a:lnTo>
                        <a:pt x="522" y="115"/>
                      </a:lnTo>
                      <a:lnTo>
                        <a:pt x="518" y="122"/>
                      </a:lnTo>
                      <a:lnTo>
                        <a:pt x="517" y="132"/>
                      </a:lnTo>
                      <a:lnTo>
                        <a:pt x="515" y="143"/>
                      </a:lnTo>
                      <a:lnTo>
                        <a:pt x="511" y="153"/>
                      </a:lnTo>
                      <a:lnTo>
                        <a:pt x="509" y="166"/>
                      </a:lnTo>
                      <a:lnTo>
                        <a:pt x="507" y="178"/>
                      </a:lnTo>
                      <a:lnTo>
                        <a:pt x="503" y="191"/>
                      </a:lnTo>
                      <a:lnTo>
                        <a:pt x="501" y="207"/>
                      </a:lnTo>
                      <a:lnTo>
                        <a:pt x="501" y="207"/>
                      </a:lnTo>
                    </a:path>
                  </a:pathLst>
                </a:custGeom>
                <a:grpFill/>
                <a:ln w="9525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black"/>
                    </a:solidFill>
                    <a:latin typeface="Calibri" panose="020F05020202040302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12" name="Freeform 60"/>
                <p:cNvSpPr/>
                <p:nvPr/>
              </p:nvSpPr>
              <p:spPr bwMode="auto">
                <a:xfrm>
                  <a:off x="2455863" y="2701925"/>
                  <a:ext cx="179388" cy="671513"/>
                </a:xfrm>
                <a:custGeom>
                  <a:avLst/>
                  <a:gdLst>
                    <a:gd name="T0" fmla="*/ 100 w 226"/>
                    <a:gd name="T1" fmla="*/ 237 h 846"/>
                    <a:gd name="T2" fmla="*/ 82 w 226"/>
                    <a:gd name="T3" fmla="*/ 331 h 846"/>
                    <a:gd name="T4" fmla="*/ 65 w 226"/>
                    <a:gd name="T5" fmla="*/ 436 h 846"/>
                    <a:gd name="T6" fmla="*/ 58 w 226"/>
                    <a:gd name="T7" fmla="*/ 486 h 846"/>
                    <a:gd name="T8" fmla="*/ 50 w 226"/>
                    <a:gd name="T9" fmla="*/ 526 h 846"/>
                    <a:gd name="T10" fmla="*/ 46 w 226"/>
                    <a:gd name="T11" fmla="*/ 555 h 846"/>
                    <a:gd name="T12" fmla="*/ 46 w 226"/>
                    <a:gd name="T13" fmla="*/ 576 h 846"/>
                    <a:gd name="T14" fmla="*/ 46 w 226"/>
                    <a:gd name="T15" fmla="*/ 586 h 846"/>
                    <a:gd name="T16" fmla="*/ 50 w 226"/>
                    <a:gd name="T17" fmla="*/ 589 h 846"/>
                    <a:gd name="T18" fmla="*/ 59 w 226"/>
                    <a:gd name="T19" fmla="*/ 599 h 846"/>
                    <a:gd name="T20" fmla="*/ 73 w 226"/>
                    <a:gd name="T21" fmla="*/ 612 h 846"/>
                    <a:gd name="T22" fmla="*/ 92 w 226"/>
                    <a:gd name="T23" fmla="*/ 630 h 846"/>
                    <a:gd name="T24" fmla="*/ 119 w 226"/>
                    <a:gd name="T25" fmla="*/ 653 h 846"/>
                    <a:gd name="T26" fmla="*/ 148 w 226"/>
                    <a:gd name="T27" fmla="*/ 683 h 846"/>
                    <a:gd name="T28" fmla="*/ 174 w 226"/>
                    <a:gd name="T29" fmla="*/ 710 h 846"/>
                    <a:gd name="T30" fmla="*/ 195 w 226"/>
                    <a:gd name="T31" fmla="*/ 735 h 846"/>
                    <a:gd name="T32" fmla="*/ 211 w 226"/>
                    <a:gd name="T33" fmla="*/ 756 h 846"/>
                    <a:gd name="T34" fmla="*/ 220 w 226"/>
                    <a:gd name="T35" fmla="*/ 773 h 846"/>
                    <a:gd name="T36" fmla="*/ 226 w 226"/>
                    <a:gd name="T37" fmla="*/ 785 h 846"/>
                    <a:gd name="T38" fmla="*/ 220 w 226"/>
                    <a:gd name="T39" fmla="*/ 819 h 846"/>
                    <a:gd name="T40" fmla="*/ 213 w 226"/>
                    <a:gd name="T41" fmla="*/ 836 h 846"/>
                    <a:gd name="T42" fmla="*/ 207 w 226"/>
                    <a:gd name="T43" fmla="*/ 844 h 846"/>
                    <a:gd name="T44" fmla="*/ 203 w 226"/>
                    <a:gd name="T45" fmla="*/ 846 h 846"/>
                    <a:gd name="T46" fmla="*/ 193 w 226"/>
                    <a:gd name="T47" fmla="*/ 838 h 846"/>
                    <a:gd name="T48" fmla="*/ 174 w 226"/>
                    <a:gd name="T49" fmla="*/ 817 h 846"/>
                    <a:gd name="T50" fmla="*/ 146 w 226"/>
                    <a:gd name="T51" fmla="*/ 781 h 846"/>
                    <a:gd name="T52" fmla="*/ 107 w 226"/>
                    <a:gd name="T53" fmla="*/ 739 h 846"/>
                    <a:gd name="T54" fmla="*/ 69 w 226"/>
                    <a:gd name="T55" fmla="*/ 689 h 846"/>
                    <a:gd name="T56" fmla="*/ 33 w 226"/>
                    <a:gd name="T57" fmla="*/ 643 h 846"/>
                    <a:gd name="T58" fmla="*/ 10 w 226"/>
                    <a:gd name="T59" fmla="*/ 609 h 846"/>
                    <a:gd name="T60" fmla="*/ 2 w 226"/>
                    <a:gd name="T61" fmla="*/ 587 h 846"/>
                    <a:gd name="T62" fmla="*/ 0 w 226"/>
                    <a:gd name="T63" fmla="*/ 580 h 846"/>
                    <a:gd name="T64" fmla="*/ 0 w 226"/>
                    <a:gd name="T65" fmla="*/ 566 h 846"/>
                    <a:gd name="T66" fmla="*/ 2 w 226"/>
                    <a:gd name="T67" fmla="*/ 549 h 846"/>
                    <a:gd name="T68" fmla="*/ 4 w 226"/>
                    <a:gd name="T69" fmla="*/ 526 h 846"/>
                    <a:gd name="T70" fmla="*/ 10 w 226"/>
                    <a:gd name="T71" fmla="*/ 498 h 846"/>
                    <a:gd name="T72" fmla="*/ 17 w 226"/>
                    <a:gd name="T73" fmla="*/ 444 h 846"/>
                    <a:gd name="T74" fmla="*/ 29 w 226"/>
                    <a:gd name="T75" fmla="*/ 367 h 846"/>
                    <a:gd name="T76" fmla="*/ 42 w 226"/>
                    <a:gd name="T77" fmla="*/ 281 h 846"/>
                    <a:gd name="T78" fmla="*/ 52 w 226"/>
                    <a:gd name="T79" fmla="*/ 199 h 846"/>
                    <a:gd name="T80" fmla="*/ 58 w 226"/>
                    <a:gd name="T81" fmla="*/ 132 h 846"/>
                    <a:gd name="T82" fmla="*/ 61 w 226"/>
                    <a:gd name="T83" fmla="*/ 84 h 846"/>
                    <a:gd name="T84" fmla="*/ 61 w 226"/>
                    <a:gd name="T85" fmla="*/ 51 h 846"/>
                    <a:gd name="T86" fmla="*/ 56 w 226"/>
                    <a:gd name="T87" fmla="*/ 30 h 846"/>
                    <a:gd name="T88" fmla="*/ 46 w 226"/>
                    <a:gd name="T89" fmla="*/ 21 h 846"/>
                    <a:gd name="T90" fmla="*/ 46 w 226"/>
                    <a:gd name="T91" fmla="*/ 13 h 846"/>
                    <a:gd name="T92" fmla="*/ 52 w 226"/>
                    <a:gd name="T93" fmla="*/ 2 h 846"/>
                    <a:gd name="T94" fmla="*/ 63 w 226"/>
                    <a:gd name="T95" fmla="*/ 0 h 846"/>
                    <a:gd name="T96" fmla="*/ 82 w 226"/>
                    <a:gd name="T97" fmla="*/ 3 h 846"/>
                    <a:gd name="T98" fmla="*/ 105 w 226"/>
                    <a:gd name="T99" fmla="*/ 17 h 846"/>
                    <a:gd name="T100" fmla="*/ 123 w 226"/>
                    <a:gd name="T101" fmla="*/ 32 h 846"/>
                    <a:gd name="T102" fmla="*/ 132 w 226"/>
                    <a:gd name="T103" fmla="*/ 46 h 846"/>
                    <a:gd name="T104" fmla="*/ 134 w 226"/>
                    <a:gd name="T105" fmla="*/ 57 h 846"/>
                    <a:gd name="T106" fmla="*/ 134 w 226"/>
                    <a:gd name="T107" fmla="*/ 71 h 846"/>
                    <a:gd name="T108" fmla="*/ 130 w 226"/>
                    <a:gd name="T109" fmla="*/ 93 h 846"/>
                    <a:gd name="T110" fmla="*/ 125 w 226"/>
                    <a:gd name="T111" fmla="*/ 120 h 846"/>
                    <a:gd name="T112" fmla="*/ 117 w 226"/>
                    <a:gd name="T113" fmla="*/ 155 h 846"/>
                    <a:gd name="T114" fmla="*/ 111 w 226"/>
                    <a:gd name="T115" fmla="*/ 182 h 8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226" h="846">
                      <a:moveTo>
                        <a:pt x="111" y="182"/>
                      </a:moveTo>
                      <a:lnTo>
                        <a:pt x="105" y="208"/>
                      </a:lnTo>
                      <a:lnTo>
                        <a:pt x="100" y="237"/>
                      </a:lnTo>
                      <a:lnTo>
                        <a:pt x="94" y="268"/>
                      </a:lnTo>
                      <a:lnTo>
                        <a:pt x="88" y="298"/>
                      </a:lnTo>
                      <a:lnTo>
                        <a:pt x="82" y="331"/>
                      </a:lnTo>
                      <a:lnTo>
                        <a:pt x="77" y="365"/>
                      </a:lnTo>
                      <a:lnTo>
                        <a:pt x="71" y="400"/>
                      </a:lnTo>
                      <a:lnTo>
                        <a:pt x="65" y="436"/>
                      </a:lnTo>
                      <a:lnTo>
                        <a:pt x="61" y="453"/>
                      </a:lnTo>
                      <a:lnTo>
                        <a:pt x="59" y="471"/>
                      </a:lnTo>
                      <a:lnTo>
                        <a:pt x="58" y="486"/>
                      </a:lnTo>
                      <a:lnTo>
                        <a:pt x="54" y="501"/>
                      </a:lnTo>
                      <a:lnTo>
                        <a:pt x="52" y="515"/>
                      </a:lnTo>
                      <a:lnTo>
                        <a:pt x="50" y="526"/>
                      </a:lnTo>
                      <a:lnTo>
                        <a:pt x="50" y="538"/>
                      </a:lnTo>
                      <a:lnTo>
                        <a:pt x="48" y="547"/>
                      </a:lnTo>
                      <a:lnTo>
                        <a:pt x="46" y="555"/>
                      </a:lnTo>
                      <a:lnTo>
                        <a:pt x="46" y="563"/>
                      </a:lnTo>
                      <a:lnTo>
                        <a:pt x="46" y="570"/>
                      </a:lnTo>
                      <a:lnTo>
                        <a:pt x="46" y="576"/>
                      </a:lnTo>
                      <a:lnTo>
                        <a:pt x="46" y="580"/>
                      </a:lnTo>
                      <a:lnTo>
                        <a:pt x="46" y="584"/>
                      </a:lnTo>
                      <a:lnTo>
                        <a:pt x="46" y="586"/>
                      </a:lnTo>
                      <a:lnTo>
                        <a:pt x="48" y="587"/>
                      </a:lnTo>
                      <a:lnTo>
                        <a:pt x="48" y="587"/>
                      </a:lnTo>
                      <a:lnTo>
                        <a:pt x="50" y="589"/>
                      </a:lnTo>
                      <a:lnTo>
                        <a:pt x="52" y="591"/>
                      </a:lnTo>
                      <a:lnTo>
                        <a:pt x="56" y="595"/>
                      </a:lnTo>
                      <a:lnTo>
                        <a:pt x="59" y="599"/>
                      </a:lnTo>
                      <a:lnTo>
                        <a:pt x="63" y="603"/>
                      </a:lnTo>
                      <a:lnTo>
                        <a:pt x="67" y="607"/>
                      </a:lnTo>
                      <a:lnTo>
                        <a:pt x="73" y="612"/>
                      </a:lnTo>
                      <a:lnTo>
                        <a:pt x="79" y="616"/>
                      </a:lnTo>
                      <a:lnTo>
                        <a:pt x="84" y="624"/>
                      </a:lnTo>
                      <a:lnTo>
                        <a:pt x="92" y="630"/>
                      </a:lnTo>
                      <a:lnTo>
                        <a:pt x="100" y="637"/>
                      </a:lnTo>
                      <a:lnTo>
                        <a:pt x="109" y="645"/>
                      </a:lnTo>
                      <a:lnTo>
                        <a:pt x="119" y="653"/>
                      </a:lnTo>
                      <a:lnTo>
                        <a:pt x="128" y="662"/>
                      </a:lnTo>
                      <a:lnTo>
                        <a:pt x="138" y="672"/>
                      </a:lnTo>
                      <a:lnTo>
                        <a:pt x="148" y="683"/>
                      </a:lnTo>
                      <a:lnTo>
                        <a:pt x="157" y="693"/>
                      </a:lnTo>
                      <a:lnTo>
                        <a:pt x="167" y="702"/>
                      </a:lnTo>
                      <a:lnTo>
                        <a:pt x="174" y="710"/>
                      </a:lnTo>
                      <a:lnTo>
                        <a:pt x="182" y="720"/>
                      </a:lnTo>
                      <a:lnTo>
                        <a:pt x="188" y="727"/>
                      </a:lnTo>
                      <a:lnTo>
                        <a:pt x="195" y="735"/>
                      </a:lnTo>
                      <a:lnTo>
                        <a:pt x="201" y="743"/>
                      </a:lnTo>
                      <a:lnTo>
                        <a:pt x="205" y="750"/>
                      </a:lnTo>
                      <a:lnTo>
                        <a:pt x="211" y="756"/>
                      </a:lnTo>
                      <a:lnTo>
                        <a:pt x="215" y="762"/>
                      </a:lnTo>
                      <a:lnTo>
                        <a:pt x="216" y="767"/>
                      </a:lnTo>
                      <a:lnTo>
                        <a:pt x="220" y="773"/>
                      </a:lnTo>
                      <a:lnTo>
                        <a:pt x="222" y="777"/>
                      </a:lnTo>
                      <a:lnTo>
                        <a:pt x="224" y="781"/>
                      </a:lnTo>
                      <a:lnTo>
                        <a:pt x="226" y="785"/>
                      </a:lnTo>
                      <a:lnTo>
                        <a:pt x="224" y="798"/>
                      </a:lnTo>
                      <a:lnTo>
                        <a:pt x="222" y="810"/>
                      </a:lnTo>
                      <a:lnTo>
                        <a:pt x="220" y="819"/>
                      </a:lnTo>
                      <a:lnTo>
                        <a:pt x="216" y="827"/>
                      </a:lnTo>
                      <a:lnTo>
                        <a:pt x="215" y="833"/>
                      </a:lnTo>
                      <a:lnTo>
                        <a:pt x="213" y="836"/>
                      </a:lnTo>
                      <a:lnTo>
                        <a:pt x="211" y="840"/>
                      </a:lnTo>
                      <a:lnTo>
                        <a:pt x="209" y="842"/>
                      </a:lnTo>
                      <a:lnTo>
                        <a:pt x="207" y="844"/>
                      </a:lnTo>
                      <a:lnTo>
                        <a:pt x="205" y="846"/>
                      </a:lnTo>
                      <a:lnTo>
                        <a:pt x="203" y="846"/>
                      </a:lnTo>
                      <a:lnTo>
                        <a:pt x="203" y="846"/>
                      </a:lnTo>
                      <a:lnTo>
                        <a:pt x="199" y="846"/>
                      </a:lnTo>
                      <a:lnTo>
                        <a:pt x="197" y="842"/>
                      </a:lnTo>
                      <a:lnTo>
                        <a:pt x="193" y="838"/>
                      </a:lnTo>
                      <a:lnTo>
                        <a:pt x="188" y="833"/>
                      </a:lnTo>
                      <a:lnTo>
                        <a:pt x="182" y="825"/>
                      </a:lnTo>
                      <a:lnTo>
                        <a:pt x="174" y="817"/>
                      </a:lnTo>
                      <a:lnTo>
                        <a:pt x="167" y="806"/>
                      </a:lnTo>
                      <a:lnTo>
                        <a:pt x="157" y="794"/>
                      </a:lnTo>
                      <a:lnTo>
                        <a:pt x="146" y="781"/>
                      </a:lnTo>
                      <a:lnTo>
                        <a:pt x="132" y="767"/>
                      </a:lnTo>
                      <a:lnTo>
                        <a:pt x="121" y="754"/>
                      </a:lnTo>
                      <a:lnTo>
                        <a:pt x="107" y="739"/>
                      </a:lnTo>
                      <a:lnTo>
                        <a:pt x="96" y="723"/>
                      </a:lnTo>
                      <a:lnTo>
                        <a:pt x="82" y="706"/>
                      </a:lnTo>
                      <a:lnTo>
                        <a:pt x="69" y="689"/>
                      </a:lnTo>
                      <a:lnTo>
                        <a:pt x="56" y="672"/>
                      </a:lnTo>
                      <a:lnTo>
                        <a:pt x="44" y="656"/>
                      </a:lnTo>
                      <a:lnTo>
                        <a:pt x="33" y="643"/>
                      </a:lnTo>
                      <a:lnTo>
                        <a:pt x="23" y="630"/>
                      </a:lnTo>
                      <a:lnTo>
                        <a:pt x="15" y="618"/>
                      </a:lnTo>
                      <a:lnTo>
                        <a:pt x="10" y="609"/>
                      </a:lnTo>
                      <a:lnTo>
                        <a:pt x="6" y="601"/>
                      </a:lnTo>
                      <a:lnTo>
                        <a:pt x="2" y="593"/>
                      </a:lnTo>
                      <a:lnTo>
                        <a:pt x="2" y="587"/>
                      </a:lnTo>
                      <a:lnTo>
                        <a:pt x="0" y="586"/>
                      </a:lnTo>
                      <a:lnTo>
                        <a:pt x="0" y="582"/>
                      </a:lnTo>
                      <a:lnTo>
                        <a:pt x="0" y="580"/>
                      </a:lnTo>
                      <a:lnTo>
                        <a:pt x="0" y="576"/>
                      </a:lnTo>
                      <a:lnTo>
                        <a:pt x="0" y="572"/>
                      </a:lnTo>
                      <a:lnTo>
                        <a:pt x="0" y="566"/>
                      </a:lnTo>
                      <a:lnTo>
                        <a:pt x="0" y="561"/>
                      </a:lnTo>
                      <a:lnTo>
                        <a:pt x="2" y="555"/>
                      </a:lnTo>
                      <a:lnTo>
                        <a:pt x="2" y="549"/>
                      </a:lnTo>
                      <a:lnTo>
                        <a:pt x="2" y="542"/>
                      </a:lnTo>
                      <a:lnTo>
                        <a:pt x="4" y="534"/>
                      </a:lnTo>
                      <a:lnTo>
                        <a:pt x="4" y="526"/>
                      </a:lnTo>
                      <a:lnTo>
                        <a:pt x="6" y="517"/>
                      </a:lnTo>
                      <a:lnTo>
                        <a:pt x="8" y="509"/>
                      </a:lnTo>
                      <a:lnTo>
                        <a:pt x="10" y="498"/>
                      </a:lnTo>
                      <a:lnTo>
                        <a:pt x="12" y="488"/>
                      </a:lnTo>
                      <a:lnTo>
                        <a:pt x="14" y="467"/>
                      </a:lnTo>
                      <a:lnTo>
                        <a:pt x="17" y="444"/>
                      </a:lnTo>
                      <a:lnTo>
                        <a:pt x="21" y="419"/>
                      </a:lnTo>
                      <a:lnTo>
                        <a:pt x="25" y="394"/>
                      </a:lnTo>
                      <a:lnTo>
                        <a:pt x="29" y="367"/>
                      </a:lnTo>
                      <a:lnTo>
                        <a:pt x="33" y="339"/>
                      </a:lnTo>
                      <a:lnTo>
                        <a:pt x="38" y="310"/>
                      </a:lnTo>
                      <a:lnTo>
                        <a:pt x="42" y="281"/>
                      </a:lnTo>
                      <a:lnTo>
                        <a:pt x="46" y="251"/>
                      </a:lnTo>
                      <a:lnTo>
                        <a:pt x="48" y="224"/>
                      </a:lnTo>
                      <a:lnTo>
                        <a:pt x="52" y="199"/>
                      </a:lnTo>
                      <a:lnTo>
                        <a:pt x="54" y="174"/>
                      </a:lnTo>
                      <a:lnTo>
                        <a:pt x="56" y="153"/>
                      </a:lnTo>
                      <a:lnTo>
                        <a:pt x="58" y="132"/>
                      </a:lnTo>
                      <a:lnTo>
                        <a:pt x="59" y="113"/>
                      </a:lnTo>
                      <a:lnTo>
                        <a:pt x="61" y="97"/>
                      </a:lnTo>
                      <a:lnTo>
                        <a:pt x="61" y="84"/>
                      </a:lnTo>
                      <a:lnTo>
                        <a:pt x="63" y="71"/>
                      </a:lnTo>
                      <a:lnTo>
                        <a:pt x="63" y="61"/>
                      </a:lnTo>
                      <a:lnTo>
                        <a:pt x="61" y="51"/>
                      </a:lnTo>
                      <a:lnTo>
                        <a:pt x="59" y="42"/>
                      </a:lnTo>
                      <a:lnTo>
                        <a:pt x="58" y="36"/>
                      </a:lnTo>
                      <a:lnTo>
                        <a:pt x="56" y="30"/>
                      </a:lnTo>
                      <a:lnTo>
                        <a:pt x="52" y="26"/>
                      </a:lnTo>
                      <a:lnTo>
                        <a:pt x="48" y="25"/>
                      </a:lnTo>
                      <a:lnTo>
                        <a:pt x="46" y="21"/>
                      </a:lnTo>
                      <a:lnTo>
                        <a:pt x="46" y="19"/>
                      </a:lnTo>
                      <a:lnTo>
                        <a:pt x="44" y="17"/>
                      </a:lnTo>
                      <a:lnTo>
                        <a:pt x="46" y="13"/>
                      </a:lnTo>
                      <a:lnTo>
                        <a:pt x="46" y="9"/>
                      </a:lnTo>
                      <a:lnTo>
                        <a:pt x="48" y="5"/>
                      </a:lnTo>
                      <a:lnTo>
                        <a:pt x="52" y="2"/>
                      </a:lnTo>
                      <a:lnTo>
                        <a:pt x="56" y="2"/>
                      </a:lnTo>
                      <a:lnTo>
                        <a:pt x="59" y="0"/>
                      </a:lnTo>
                      <a:lnTo>
                        <a:pt x="63" y="0"/>
                      </a:lnTo>
                      <a:lnTo>
                        <a:pt x="69" y="0"/>
                      </a:lnTo>
                      <a:lnTo>
                        <a:pt x="75" y="2"/>
                      </a:lnTo>
                      <a:lnTo>
                        <a:pt x="82" y="3"/>
                      </a:lnTo>
                      <a:lnTo>
                        <a:pt x="90" y="7"/>
                      </a:lnTo>
                      <a:lnTo>
                        <a:pt x="98" y="11"/>
                      </a:lnTo>
                      <a:lnTo>
                        <a:pt x="105" y="17"/>
                      </a:lnTo>
                      <a:lnTo>
                        <a:pt x="111" y="23"/>
                      </a:lnTo>
                      <a:lnTo>
                        <a:pt x="117" y="28"/>
                      </a:lnTo>
                      <a:lnTo>
                        <a:pt x="123" y="32"/>
                      </a:lnTo>
                      <a:lnTo>
                        <a:pt x="126" y="38"/>
                      </a:lnTo>
                      <a:lnTo>
                        <a:pt x="130" y="42"/>
                      </a:lnTo>
                      <a:lnTo>
                        <a:pt x="132" y="46"/>
                      </a:lnTo>
                      <a:lnTo>
                        <a:pt x="134" y="49"/>
                      </a:lnTo>
                      <a:lnTo>
                        <a:pt x="134" y="53"/>
                      </a:lnTo>
                      <a:lnTo>
                        <a:pt x="134" y="57"/>
                      </a:lnTo>
                      <a:lnTo>
                        <a:pt x="134" y="61"/>
                      </a:lnTo>
                      <a:lnTo>
                        <a:pt x="134" y="65"/>
                      </a:lnTo>
                      <a:lnTo>
                        <a:pt x="134" y="71"/>
                      </a:lnTo>
                      <a:lnTo>
                        <a:pt x="134" y="78"/>
                      </a:lnTo>
                      <a:lnTo>
                        <a:pt x="132" y="84"/>
                      </a:lnTo>
                      <a:lnTo>
                        <a:pt x="130" y="93"/>
                      </a:lnTo>
                      <a:lnTo>
                        <a:pt x="128" y="101"/>
                      </a:lnTo>
                      <a:lnTo>
                        <a:pt x="126" y="111"/>
                      </a:lnTo>
                      <a:lnTo>
                        <a:pt x="125" y="120"/>
                      </a:lnTo>
                      <a:lnTo>
                        <a:pt x="123" y="132"/>
                      </a:lnTo>
                      <a:lnTo>
                        <a:pt x="121" y="143"/>
                      </a:lnTo>
                      <a:lnTo>
                        <a:pt x="117" y="155"/>
                      </a:lnTo>
                      <a:lnTo>
                        <a:pt x="115" y="168"/>
                      </a:lnTo>
                      <a:lnTo>
                        <a:pt x="111" y="182"/>
                      </a:lnTo>
                      <a:lnTo>
                        <a:pt x="111" y="182"/>
                      </a:lnTo>
                    </a:path>
                  </a:pathLst>
                </a:custGeom>
                <a:grpFill/>
                <a:ln w="9525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black"/>
                    </a:solidFill>
                    <a:latin typeface="Calibri" panose="020F050202020403020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185" name="组合 184"/>
            <p:cNvGrpSpPr/>
            <p:nvPr/>
          </p:nvGrpSpPr>
          <p:grpSpPr>
            <a:xfrm>
              <a:off x="6555843" y="3983438"/>
              <a:ext cx="507365" cy="509905"/>
              <a:chOff x="2388080" y="3655788"/>
              <a:chExt cx="507365" cy="509905"/>
            </a:xfrm>
          </p:grpSpPr>
          <p:pic>
            <p:nvPicPr>
              <p:cNvPr id="200" name="图片 199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8080" y="3655788"/>
                <a:ext cx="507365" cy="509905"/>
              </a:xfrm>
              <a:prstGeom prst="rect">
                <a:avLst/>
              </a:prstGeom>
            </p:spPr>
          </p:pic>
          <p:grpSp>
            <p:nvGrpSpPr>
              <p:cNvPr id="201" name="组合 200"/>
              <p:cNvGrpSpPr/>
              <p:nvPr/>
            </p:nvGrpSpPr>
            <p:grpSpPr>
              <a:xfrm>
                <a:off x="2461311" y="3770462"/>
                <a:ext cx="316840" cy="289627"/>
                <a:chOff x="2289175" y="2701925"/>
                <a:chExt cx="776288" cy="709613"/>
              </a:xfrm>
              <a:solidFill>
                <a:srgbClr val="FF0000"/>
              </a:solidFill>
            </p:grpSpPr>
            <p:sp>
              <p:nvSpPr>
                <p:cNvPr id="202" name="Freeform 55"/>
                <p:cNvSpPr/>
                <p:nvPr/>
              </p:nvSpPr>
              <p:spPr bwMode="auto">
                <a:xfrm>
                  <a:off x="2335213" y="2943225"/>
                  <a:ext cx="323850" cy="468313"/>
                </a:xfrm>
                <a:custGeom>
                  <a:avLst/>
                  <a:gdLst>
                    <a:gd name="T0" fmla="*/ 316 w 410"/>
                    <a:gd name="T1" fmla="*/ 188 h 592"/>
                    <a:gd name="T2" fmla="*/ 325 w 410"/>
                    <a:gd name="T3" fmla="*/ 142 h 592"/>
                    <a:gd name="T4" fmla="*/ 331 w 410"/>
                    <a:gd name="T5" fmla="*/ 104 h 592"/>
                    <a:gd name="T6" fmla="*/ 333 w 410"/>
                    <a:gd name="T7" fmla="*/ 73 h 592"/>
                    <a:gd name="T8" fmla="*/ 331 w 410"/>
                    <a:gd name="T9" fmla="*/ 48 h 592"/>
                    <a:gd name="T10" fmla="*/ 329 w 410"/>
                    <a:gd name="T11" fmla="*/ 31 h 592"/>
                    <a:gd name="T12" fmla="*/ 329 w 410"/>
                    <a:gd name="T13" fmla="*/ 17 h 592"/>
                    <a:gd name="T14" fmla="*/ 331 w 410"/>
                    <a:gd name="T15" fmla="*/ 6 h 592"/>
                    <a:gd name="T16" fmla="*/ 335 w 410"/>
                    <a:gd name="T17" fmla="*/ 0 h 592"/>
                    <a:gd name="T18" fmla="*/ 343 w 410"/>
                    <a:gd name="T19" fmla="*/ 0 h 592"/>
                    <a:gd name="T20" fmla="*/ 354 w 410"/>
                    <a:gd name="T21" fmla="*/ 4 h 592"/>
                    <a:gd name="T22" fmla="*/ 369 w 410"/>
                    <a:gd name="T23" fmla="*/ 12 h 592"/>
                    <a:gd name="T24" fmla="*/ 387 w 410"/>
                    <a:gd name="T25" fmla="*/ 21 h 592"/>
                    <a:gd name="T26" fmla="*/ 398 w 410"/>
                    <a:gd name="T27" fmla="*/ 33 h 592"/>
                    <a:gd name="T28" fmla="*/ 406 w 410"/>
                    <a:gd name="T29" fmla="*/ 42 h 592"/>
                    <a:gd name="T30" fmla="*/ 410 w 410"/>
                    <a:gd name="T31" fmla="*/ 50 h 592"/>
                    <a:gd name="T32" fmla="*/ 408 w 410"/>
                    <a:gd name="T33" fmla="*/ 58 h 592"/>
                    <a:gd name="T34" fmla="*/ 404 w 410"/>
                    <a:gd name="T35" fmla="*/ 73 h 592"/>
                    <a:gd name="T36" fmla="*/ 400 w 410"/>
                    <a:gd name="T37" fmla="*/ 94 h 592"/>
                    <a:gd name="T38" fmla="*/ 394 w 410"/>
                    <a:gd name="T39" fmla="*/ 123 h 592"/>
                    <a:gd name="T40" fmla="*/ 387 w 410"/>
                    <a:gd name="T41" fmla="*/ 159 h 592"/>
                    <a:gd name="T42" fmla="*/ 368 w 410"/>
                    <a:gd name="T43" fmla="*/ 217 h 592"/>
                    <a:gd name="T44" fmla="*/ 337 w 410"/>
                    <a:gd name="T45" fmla="*/ 299 h 592"/>
                    <a:gd name="T46" fmla="*/ 318 w 410"/>
                    <a:gd name="T47" fmla="*/ 343 h 592"/>
                    <a:gd name="T48" fmla="*/ 293 w 410"/>
                    <a:gd name="T49" fmla="*/ 385 h 592"/>
                    <a:gd name="T50" fmla="*/ 262 w 410"/>
                    <a:gd name="T51" fmla="*/ 423 h 592"/>
                    <a:gd name="T52" fmla="*/ 228 w 410"/>
                    <a:gd name="T53" fmla="*/ 460 h 592"/>
                    <a:gd name="T54" fmla="*/ 190 w 410"/>
                    <a:gd name="T55" fmla="*/ 492 h 592"/>
                    <a:gd name="T56" fmla="*/ 153 w 410"/>
                    <a:gd name="T57" fmla="*/ 521 h 592"/>
                    <a:gd name="T58" fmla="*/ 115 w 410"/>
                    <a:gd name="T59" fmla="*/ 544 h 592"/>
                    <a:gd name="T60" fmla="*/ 77 w 410"/>
                    <a:gd name="T61" fmla="*/ 563 h 592"/>
                    <a:gd name="T62" fmla="*/ 59 w 410"/>
                    <a:gd name="T63" fmla="*/ 571 h 592"/>
                    <a:gd name="T64" fmla="*/ 44 w 410"/>
                    <a:gd name="T65" fmla="*/ 578 h 592"/>
                    <a:gd name="T66" fmla="*/ 31 w 410"/>
                    <a:gd name="T67" fmla="*/ 584 h 592"/>
                    <a:gd name="T68" fmla="*/ 19 w 410"/>
                    <a:gd name="T69" fmla="*/ 588 h 592"/>
                    <a:gd name="T70" fmla="*/ 12 w 410"/>
                    <a:gd name="T71" fmla="*/ 590 h 592"/>
                    <a:gd name="T72" fmla="*/ 4 w 410"/>
                    <a:gd name="T73" fmla="*/ 592 h 592"/>
                    <a:gd name="T74" fmla="*/ 0 w 410"/>
                    <a:gd name="T75" fmla="*/ 592 h 592"/>
                    <a:gd name="T76" fmla="*/ 0 w 410"/>
                    <a:gd name="T77" fmla="*/ 592 h 592"/>
                    <a:gd name="T78" fmla="*/ 0 w 410"/>
                    <a:gd name="T79" fmla="*/ 588 h 592"/>
                    <a:gd name="T80" fmla="*/ 2 w 410"/>
                    <a:gd name="T81" fmla="*/ 586 h 592"/>
                    <a:gd name="T82" fmla="*/ 8 w 410"/>
                    <a:gd name="T83" fmla="*/ 580 h 592"/>
                    <a:gd name="T84" fmla="*/ 15 w 410"/>
                    <a:gd name="T85" fmla="*/ 573 h 592"/>
                    <a:gd name="T86" fmla="*/ 27 w 410"/>
                    <a:gd name="T87" fmla="*/ 565 h 592"/>
                    <a:gd name="T88" fmla="*/ 42 w 410"/>
                    <a:gd name="T89" fmla="*/ 555 h 592"/>
                    <a:gd name="T90" fmla="*/ 57 w 410"/>
                    <a:gd name="T91" fmla="*/ 544 h 592"/>
                    <a:gd name="T92" fmla="*/ 77 w 410"/>
                    <a:gd name="T93" fmla="*/ 531 h 592"/>
                    <a:gd name="T94" fmla="*/ 117 w 410"/>
                    <a:gd name="T95" fmla="*/ 500 h 592"/>
                    <a:gd name="T96" fmla="*/ 155 w 410"/>
                    <a:gd name="T97" fmla="*/ 469 h 592"/>
                    <a:gd name="T98" fmla="*/ 191 w 410"/>
                    <a:gd name="T99" fmla="*/ 435 h 592"/>
                    <a:gd name="T100" fmla="*/ 224 w 410"/>
                    <a:gd name="T101" fmla="*/ 398 h 592"/>
                    <a:gd name="T102" fmla="*/ 251 w 410"/>
                    <a:gd name="T103" fmla="*/ 356 h 592"/>
                    <a:gd name="T104" fmla="*/ 276 w 410"/>
                    <a:gd name="T105" fmla="*/ 312 h 592"/>
                    <a:gd name="T106" fmla="*/ 295 w 410"/>
                    <a:gd name="T107" fmla="*/ 266 h 592"/>
                    <a:gd name="T108" fmla="*/ 310 w 410"/>
                    <a:gd name="T109" fmla="*/ 215 h 5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410" h="592">
                      <a:moveTo>
                        <a:pt x="310" y="215"/>
                      </a:moveTo>
                      <a:lnTo>
                        <a:pt x="316" y="188"/>
                      </a:lnTo>
                      <a:lnTo>
                        <a:pt x="322" y="165"/>
                      </a:lnTo>
                      <a:lnTo>
                        <a:pt x="325" y="142"/>
                      </a:lnTo>
                      <a:lnTo>
                        <a:pt x="329" y="123"/>
                      </a:lnTo>
                      <a:lnTo>
                        <a:pt x="331" y="104"/>
                      </a:lnTo>
                      <a:lnTo>
                        <a:pt x="333" y="86"/>
                      </a:lnTo>
                      <a:lnTo>
                        <a:pt x="333" y="73"/>
                      </a:lnTo>
                      <a:lnTo>
                        <a:pt x="333" y="60"/>
                      </a:lnTo>
                      <a:lnTo>
                        <a:pt x="331" y="48"/>
                      </a:lnTo>
                      <a:lnTo>
                        <a:pt x="329" y="38"/>
                      </a:lnTo>
                      <a:lnTo>
                        <a:pt x="329" y="31"/>
                      </a:lnTo>
                      <a:lnTo>
                        <a:pt x="329" y="23"/>
                      </a:lnTo>
                      <a:lnTo>
                        <a:pt x="329" y="17"/>
                      </a:lnTo>
                      <a:lnTo>
                        <a:pt x="329" y="12"/>
                      </a:lnTo>
                      <a:lnTo>
                        <a:pt x="331" y="6"/>
                      </a:lnTo>
                      <a:lnTo>
                        <a:pt x="333" y="2"/>
                      </a:lnTo>
                      <a:lnTo>
                        <a:pt x="335" y="0"/>
                      </a:lnTo>
                      <a:lnTo>
                        <a:pt x="339" y="0"/>
                      </a:lnTo>
                      <a:lnTo>
                        <a:pt x="343" y="0"/>
                      </a:lnTo>
                      <a:lnTo>
                        <a:pt x="348" y="2"/>
                      </a:lnTo>
                      <a:lnTo>
                        <a:pt x="354" y="4"/>
                      </a:lnTo>
                      <a:lnTo>
                        <a:pt x="362" y="8"/>
                      </a:lnTo>
                      <a:lnTo>
                        <a:pt x="369" y="12"/>
                      </a:lnTo>
                      <a:lnTo>
                        <a:pt x="379" y="16"/>
                      </a:lnTo>
                      <a:lnTo>
                        <a:pt x="387" y="21"/>
                      </a:lnTo>
                      <a:lnTo>
                        <a:pt x="392" y="27"/>
                      </a:lnTo>
                      <a:lnTo>
                        <a:pt x="398" y="33"/>
                      </a:lnTo>
                      <a:lnTo>
                        <a:pt x="402" y="37"/>
                      </a:lnTo>
                      <a:lnTo>
                        <a:pt x="406" y="42"/>
                      </a:lnTo>
                      <a:lnTo>
                        <a:pt x="408" y="46"/>
                      </a:lnTo>
                      <a:lnTo>
                        <a:pt x="410" y="50"/>
                      </a:lnTo>
                      <a:lnTo>
                        <a:pt x="410" y="54"/>
                      </a:lnTo>
                      <a:lnTo>
                        <a:pt x="408" y="58"/>
                      </a:lnTo>
                      <a:lnTo>
                        <a:pt x="406" y="65"/>
                      </a:lnTo>
                      <a:lnTo>
                        <a:pt x="404" y="73"/>
                      </a:lnTo>
                      <a:lnTo>
                        <a:pt x="402" y="83"/>
                      </a:lnTo>
                      <a:lnTo>
                        <a:pt x="400" y="94"/>
                      </a:lnTo>
                      <a:lnTo>
                        <a:pt x="398" y="107"/>
                      </a:lnTo>
                      <a:lnTo>
                        <a:pt x="394" y="123"/>
                      </a:lnTo>
                      <a:lnTo>
                        <a:pt x="392" y="138"/>
                      </a:lnTo>
                      <a:lnTo>
                        <a:pt x="387" y="159"/>
                      </a:lnTo>
                      <a:lnTo>
                        <a:pt x="381" y="178"/>
                      </a:lnTo>
                      <a:lnTo>
                        <a:pt x="368" y="217"/>
                      </a:lnTo>
                      <a:lnTo>
                        <a:pt x="354" y="257"/>
                      </a:lnTo>
                      <a:lnTo>
                        <a:pt x="337" y="299"/>
                      </a:lnTo>
                      <a:lnTo>
                        <a:pt x="327" y="322"/>
                      </a:lnTo>
                      <a:lnTo>
                        <a:pt x="318" y="343"/>
                      </a:lnTo>
                      <a:lnTo>
                        <a:pt x="306" y="364"/>
                      </a:lnTo>
                      <a:lnTo>
                        <a:pt x="293" y="385"/>
                      </a:lnTo>
                      <a:lnTo>
                        <a:pt x="278" y="404"/>
                      </a:lnTo>
                      <a:lnTo>
                        <a:pt x="262" y="423"/>
                      </a:lnTo>
                      <a:lnTo>
                        <a:pt x="245" y="441"/>
                      </a:lnTo>
                      <a:lnTo>
                        <a:pt x="228" y="460"/>
                      </a:lnTo>
                      <a:lnTo>
                        <a:pt x="209" y="477"/>
                      </a:lnTo>
                      <a:lnTo>
                        <a:pt x="190" y="492"/>
                      </a:lnTo>
                      <a:lnTo>
                        <a:pt x="172" y="508"/>
                      </a:lnTo>
                      <a:lnTo>
                        <a:pt x="153" y="521"/>
                      </a:lnTo>
                      <a:lnTo>
                        <a:pt x="134" y="533"/>
                      </a:lnTo>
                      <a:lnTo>
                        <a:pt x="115" y="544"/>
                      </a:lnTo>
                      <a:lnTo>
                        <a:pt x="96" y="554"/>
                      </a:lnTo>
                      <a:lnTo>
                        <a:pt x="77" y="563"/>
                      </a:lnTo>
                      <a:lnTo>
                        <a:pt x="69" y="567"/>
                      </a:lnTo>
                      <a:lnTo>
                        <a:pt x="59" y="571"/>
                      </a:lnTo>
                      <a:lnTo>
                        <a:pt x="52" y="575"/>
                      </a:lnTo>
                      <a:lnTo>
                        <a:pt x="44" y="578"/>
                      </a:lnTo>
                      <a:lnTo>
                        <a:pt x="36" y="580"/>
                      </a:lnTo>
                      <a:lnTo>
                        <a:pt x="31" y="584"/>
                      </a:lnTo>
                      <a:lnTo>
                        <a:pt x="25" y="586"/>
                      </a:lnTo>
                      <a:lnTo>
                        <a:pt x="19" y="588"/>
                      </a:lnTo>
                      <a:lnTo>
                        <a:pt x="15" y="590"/>
                      </a:lnTo>
                      <a:lnTo>
                        <a:pt x="12" y="590"/>
                      </a:lnTo>
                      <a:lnTo>
                        <a:pt x="8" y="592"/>
                      </a:lnTo>
                      <a:lnTo>
                        <a:pt x="4" y="592"/>
                      </a:lnTo>
                      <a:lnTo>
                        <a:pt x="2" y="592"/>
                      </a:lnTo>
                      <a:lnTo>
                        <a:pt x="0" y="592"/>
                      </a:lnTo>
                      <a:lnTo>
                        <a:pt x="0" y="592"/>
                      </a:lnTo>
                      <a:lnTo>
                        <a:pt x="0" y="592"/>
                      </a:lnTo>
                      <a:lnTo>
                        <a:pt x="0" y="590"/>
                      </a:lnTo>
                      <a:lnTo>
                        <a:pt x="0" y="588"/>
                      </a:lnTo>
                      <a:lnTo>
                        <a:pt x="0" y="588"/>
                      </a:lnTo>
                      <a:lnTo>
                        <a:pt x="2" y="586"/>
                      </a:lnTo>
                      <a:lnTo>
                        <a:pt x="4" y="582"/>
                      </a:lnTo>
                      <a:lnTo>
                        <a:pt x="8" y="580"/>
                      </a:lnTo>
                      <a:lnTo>
                        <a:pt x="12" y="577"/>
                      </a:lnTo>
                      <a:lnTo>
                        <a:pt x="15" y="573"/>
                      </a:lnTo>
                      <a:lnTo>
                        <a:pt x="21" y="569"/>
                      </a:lnTo>
                      <a:lnTo>
                        <a:pt x="27" y="565"/>
                      </a:lnTo>
                      <a:lnTo>
                        <a:pt x="35" y="561"/>
                      </a:lnTo>
                      <a:lnTo>
                        <a:pt x="42" y="555"/>
                      </a:lnTo>
                      <a:lnTo>
                        <a:pt x="50" y="550"/>
                      </a:lnTo>
                      <a:lnTo>
                        <a:pt x="57" y="544"/>
                      </a:lnTo>
                      <a:lnTo>
                        <a:pt x="67" y="536"/>
                      </a:lnTo>
                      <a:lnTo>
                        <a:pt x="77" y="531"/>
                      </a:lnTo>
                      <a:lnTo>
                        <a:pt x="98" y="515"/>
                      </a:lnTo>
                      <a:lnTo>
                        <a:pt x="117" y="500"/>
                      </a:lnTo>
                      <a:lnTo>
                        <a:pt x="136" y="485"/>
                      </a:lnTo>
                      <a:lnTo>
                        <a:pt x="155" y="469"/>
                      </a:lnTo>
                      <a:lnTo>
                        <a:pt x="174" y="452"/>
                      </a:lnTo>
                      <a:lnTo>
                        <a:pt x="191" y="435"/>
                      </a:lnTo>
                      <a:lnTo>
                        <a:pt x="207" y="418"/>
                      </a:lnTo>
                      <a:lnTo>
                        <a:pt x="224" y="398"/>
                      </a:lnTo>
                      <a:lnTo>
                        <a:pt x="237" y="377"/>
                      </a:lnTo>
                      <a:lnTo>
                        <a:pt x="251" y="356"/>
                      </a:lnTo>
                      <a:lnTo>
                        <a:pt x="264" y="335"/>
                      </a:lnTo>
                      <a:lnTo>
                        <a:pt x="276" y="312"/>
                      </a:lnTo>
                      <a:lnTo>
                        <a:pt x="285" y="289"/>
                      </a:lnTo>
                      <a:lnTo>
                        <a:pt x="295" y="266"/>
                      </a:lnTo>
                      <a:lnTo>
                        <a:pt x="302" y="240"/>
                      </a:lnTo>
                      <a:lnTo>
                        <a:pt x="310" y="215"/>
                      </a:lnTo>
                      <a:lnTo>
                        <a:pt x="310" y="215"/>
                      </a:lnTo>
                    </a:path>
                  </a:pathLst>
                </a:custGeom>
                <a:grpFill/>
                <a:ln w="9525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black"/>
                    </a:solidFill>
                    <a:latin typeface="Calibri" panose="020F05020202040302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03" name="Freeform 56"/>
                <p:cNvSpPr/>
                <p:nvPr/>
              </p:nvSpPr>
              <p:spPr bwMode="auto">
                <a:xfrm>
                  <a:off x="2289175" y="3011488"/>
                  <a:ext cx="328613" cy="123825"/>
                </a:xfrm>
                <a:custGeom>
                  <a:avLst/>
                  <a:gdLst>
                    <a:gd name="T0" fmla="*/ 235 w 413"/>
                    <a:gd name="T1" fmla="*/ 48 h 157"/>
                    <a:gd name="T2" fmla="*/ 292 w 413"/>
                    <a:gd name="T3" fmla="*/ 33 h 157"/>
                    <a:gd name="T4" fmla="*/ 344 w 413"/>
                    <a:gd name="T5" fmla="*/ 20 h 157"/>
                    <a:gd name="T6" fmla="*/ 388 w 413"/>
                    <a:gd name="T7" fmla="*/ 6 h 157"/>
                    <a:gd name="T8" fmla="*/ 413 w 413"/>
                    <a:gd name="T9" fmla="*/ 35 h 157"/>
                    <a:gd name="T10" fmla="*/ 371 w 413"/>
                    <a:gd name="T11" fmla="*/ 48 h 157"/>
                    <a:gd name="T12" fmla="*/ 333 w 413"/>
                    <a:gd name="T13" fmla="*/ 62 h 157"/>
                    <a:gd name="T14" fmla="*/ 298 w 413"/>
                    <a:gd name="T15" fmla="*/ 75 h 157"/>
                    <a:gd name="T16" fmla="*/ 264 w 413"/>
                    <a:gd name="T17" fmla="*/ 87 h 157"/>
                    <a:gd name="T18" fmla="*/ 233 w 413"/>
                    <a:gd name="T19" fmla="*/ 98 h 157"/>
                    <a:gd name="T20" fmla="*/ 206 w 413"/>
                    <a:gd name="T21" fmla="*/ 108 h 157"/>
                    <a:gd name="T22" fmla="*/ 180 w 413"/>
                    <a:gd name="T23" fmla="*/ 115 h 157"/>
                    <a:gd name="T24" fmla="*/ 157 w 413"/>
                    <a:gd name="T25" fmla="*/ 125 h 157"/>
                    <a:gd name="T26" fmla="*/ 136 w 413"/>
                    <a:gd name="T27" fmla="*/ 131 h 157"/>
                    <a:gd name="T28" fmla="*/ 116 w 413"/>
                    <a:gd name="T29" fmla="*/ 136 h 157"/>
                    <a:gd name="T30" fmla="*/ 101 w 413"/>
                    <a:gd name="T31" fmla="*/ 142 h 157"/>
                    <a:gd name="T32" fmla="*/ 86 w 413"/>
                    <a:gd name="T33" fmla="*/ 146 h 157"/>
                    <a:gd name="T34" fmla="*/ 76 w 413"/>
                    <a:gd name="T35" fmla="*/ 150 h 157"/>
                    <a:gd name="T36" fmla="*/ 67 w 413"/>
                    <a:gd name="T37" fmla="*/ 154 h 157"/>
                    <a:gd name="T38" fmla="*/ 61 w 413"/>
                    <a:gd name="T39" fmla="*/ 155 h 157"/>
                    <a:gd name="T40" fmla="*/ 57 w 413"/>
                    <a:gd name="T41" fmla="*/ 157 h 157"/>
                    <a:gd name="T42" fmla="*/ 46 w 413"/>
                    <a:gd name="T43" fmla="*/ 157 h 157"/>
                    <a:gd name="T44" fmla="*/ 36 w 413"/>
                    <a:gd name="T45" fmla="*/ 152 h 157"/>
                    <a:gd name="T46" fmla="*/ 26 w 413"/>
                    <a:gd name="T47" fmla="*/ 140 h 157"/>
                    <a:gd name="T48" fmla="*/ 15 w 413"/>
                    <a:gd name="T49" fmla="*/ 123 h 157"/>
                    <a:gd name="T50" fmla="*/ 7 w 413"/>
                    <a:gd name="T51" fmla="*/ 108 h 157"/>
                    <a:gd name="T52" fmla="*/ 2 w 413"/>
                    <a:gd name="T53" fmla="*/ 96 h 157"/>
                    <a:gd name="T54" fmla="*/ 0 w 413"/>
                    <a:gd name="T55" fmla="*/ 87 h 157"/>
                    <a:gd name="T56" fmla="*/ 2 w 413"/>
                    <a:gd name="T57" fmla="*/ 81 h 157"/>
                    <a:gd name="T58" fmla="*/ 13 w 413"/>
                    <a:gd name="T59" fmla="*/ 77 h 157"/>
                    <a:gd name="T60" fmla="*/ 28 w 413"/>
                    <a:gd name="T61" fmla="*/ 81 h 157"/>
                    <a:gd name="T62" fmla="*/ 47 w 413"/>
                    <a:gd name="T63" fmla="*/ 88 h 157"/>
                    <a:gd name="T64" fmla="*/ 61 w 413"/>
                    <a:gd name="T65" fmla="*/ 90 h 157"/>
                    <a:gd name="T66" fmla="*/ 67 w 413"/>
                    <a:gd name="T67" fmla="*/ 90 h 157"/>
                    <a:gd name="T68" fmla="*/ 74 w 413"/>
                    <a:gd name="T69" fmla="*/ 88 h 157"/>
                    <a:gd name="T70" fmla="*/ 88 w 413"/>
                    <a:gd name="T71" fmla="*/ 87 h 157"/>
                    <a:gd name="T72" fmla="*/ 103 w 413"/>
                    <a:gd name="T73" fmla="*/ 83 h 157"/>
                    <a:gd name="T74" fmla="*/ 122 w 413"/>
                    <a:gd name="T75" fmla="*/ 79 h 157"/>
                    <a:gd name="T76" fmla="*/ 145 w 413"/>
                    <a:gd name="T77" fmla="*/ 73 h 157"/>
                    <a:gd name="T78" fmla="*/ 172 w 413"/>
                    <a:gd name="T79" fmla="*/ 65 h 157"/>
                    <a:gd name="T80" fmla="*/ 203 w 413"/>
                    <a:gd name="T81" fmla="*/ 58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13" h="157">
                      <a:moveTo>
                        <a:pt x="203" y="58"/>
                      </a:moveTo>
                      <a:lnTo>
                        <a:pt x="235" y="48"/>
                      </a:lnTo>
                      <a:lnTo>
                        <a:pt x="264" y="41"/>
                      </a:lnTo>
                      <a:lnTo>
                        <a:pt x="292" y="33"/>
                      </a:lnTo>
                      <a:lnTo>
                        <a:pt x="319" y="25"/>
                      </a:lnTo>
                      <a:lnTo>
                        <a:pt x="344" y="20"/>
                      </a:lnTo>
                      <a:lnTo>
                        <a:pt x="367" y="12"/>
                      </a:lnTo>
                      <a:lnTo>
                        <a:pt x="388" y="6"/>
                      </a:lnTo>
                      <a:lnTo>
                        <a:pt x="407" y="0"/>
                      </a:lnTo>
                      <a:lnTo>
                        <a:pt x="413" y="35"/>
                      </a:lnTo>
                      <a:lnTo>
                        <a:pt x="392" y="42"/>
                      </a:lnTo>
                      <a:lnTo>
                        <a:pt x="371" y="48"/>
                      </a:lnTo>
                      <a:lnTo>
                        <a:pt x="352" y="56"/>
                      </a:lnTo>
                      <a:lnTo>
                        <a:pt x="333" y="62"/>
                      </a:lnTo>
                      <a:lnTo>
                        <a:pt x="315" y="69"/>
                      </a:lnTo>
                      <a:lnTo>
                        <a:pt x="298" y="75"/>
                      </a:lnTo>
                      <a:lnTo>
                        <a:pt x="281" y="81"/>
                      </a:lnTo>
                      <a:lnTo>
                        <a:pt x="264" y="87"/>
                      </a:lnTo>
                      <a:lnTo>
                        <a:pt x="248" y="92"/>
                      </a:lnTo>
                      <a:lnTo>
                        <a:pt x="233" y="98"/>
                      </a:lnTo>
                      <a:lnTo>
                        <a:pt x="220" y="102"/>
                      </a:lnTo>
                      <a:lnTo>
                        <a:pt x="206" y="108"/>
                      </a:lnTo>
                      <a:lnTo>
                        <a:pt x="193" y="111"/>
                      </a:lnTo>
                      <a:lnTo>
                        <a:pt x="180" y="115"/>
                      </a:lnTo>
                      <a:lnTo>
                        <a:pt x="168" y="121"/>
                      </a:lnTo>
                      <a:lnTo>
                        <a:pt x="157" y="125"/>
                      </a:lnTo>
                      <a:lnTo>
                        <a:pt x="145" y="127"/>
                      </a:lnTo>
                      <a:lnTo>
                        <a:pt x="136" y="131"/>
                      </a:lnTo>
                      <a:lnTo>
                        <a:pt x="126" y="134"/>
                      </a:lnTo>
                      <a:lnTo>
                        <a:pt x="116" y="136"/>
                      </a:lnTo>
                      <a:lnTo>
                        <a:pt x="109" y="140"/>
                      </a:lnTo>
                      <a:lnTo>
                        <a:pt x="101" y="142"/>
                      </a:lnTo>
                      <a:lnTo>
                        <a:pt x="93" y="144"/>
                      </a:lnTo>
                      <a:lnTo>
                        <a:pt x="86" y="146"/>
                      </a:lnTo>
                      <a:lnTo>
                        <a:pt x="80" y="148"/>
                      </a:lnTo>
                      <a:lnTo>
                        <a:pt x="76" y="150"/>
                      </a:lnTo>
                      <a:lnTo>
                        <a:pt x="70" y="152"/>
                      </a:lnTo>
                      <a:lnTo>
                        <a:pt x="67" y="154"/>
                      </a:lnTo>
                      <a:lnTo>
                        <a:pt x="63" y="154"/>
                      </a:lnTo>
                      <a:lnTo>
                        <a:pt x="61" y="155"/>
                      </a:lnTo>
                      <a:lnTo>
                        <a:pt x="59" y="155"/>
                      </a:lnTo>
                      <a:lnTo>
                        <a:pt x="57" y="157"/>
                      </a:lnTo>
                      <a:lnTo>
                        <a:pt x="51" y="157"/>
                      </a:lnTo>
                      <a:lnTo>
                        <a:pt x="46" y="157"/>
                      </a:lnTo>
                      <a:lnTo>
                        <a:pt x="42" y="154"/>
                      </a:lnTo>
                      <a:lnTo>
                        <a:pt x="36" y="152"/>
                      </a:lnTo>
                      <a:lnTo>
                        <a:pt x="30" y="146"/>
                      </a:lnTo>
                      <a:lnTo>
                        <a:pt x="26" y="140"/>
                      </a:lnTo>
                      <a:lnTo>
                        <a:pt x="21" y="132"/>
                      </a:lnTo>
                      <a:lnTo>
                        <a:pt x="15" y="123"/>
                      </a:lnTo>
                      <a:lnTo>
                        <a:pt x="11" y="115"/>
                      </a:lnTo>
                      <a:lnTo>
                        <a:pt x="7" y="108"/>
                      </a:lnTo>
                      <a:lnTo>
                        <a:pt x="3" y="102"/>
                      </a:lnTo>
                      <a:lnTo>
                        <a:pt x="2" y="96"/>
                      </a:lnTo>
                      <a:lnTo>
                        <a:pt x="2" y="90"/>
                      </a:lnTo>
                      <a:lnTo>
                        <a:pt x="0" y="87"/>
                      </a:lnTo>
                      <a:lnTo>
                        <a:pt x="2" y="83"/>
                      </a:lnTo>
                      <a:lnTo>
                        <a:pt x="2" y="81"/>
                      </a:lnTo>
                      <a:lnTo>
                        <a:pt x="5" y="79"/>
                      </a:lnTo>
                      <a:lnTo>
                        <a:pt x="13" y="77"/>
                      </a:lnTo>
                      <a:lnTo>
                        <a:pt x="21" y="79"/>
                      </a:lnTo>
                      <a:lnTo>
                        <a:pt x="28" y="81"/>
                      </a:lnTo>
                      <a:lnTo>
                        <a:pt x="38" y="85"/>
                      </a:lnTo>
                      <a:lnTo>
                        <a:pt x="47" y="88"/>
                      </a:lnTo>
                      <a:lnTo>
                        <a:pt x="55" y="90"/>
                      </a:lnTo>
                      <a:lnTo>
                        <a:pt x="61" y="90"/>
                      </a:lnTo>
                      <a:lnTo>
                        <a:pt x="63" y="90"/>
                      </a:lnTo>
                      <a:lnTo>
                        <a:pt x="67" y="90"/>
                      </a:lnTo>
                      <a:lnTo>
                        <a:pt x="70" y="90"/>
                      </a:lnTo>
                      <a:lnTo>
                        <a:pt x="74" y="88"/>
                      </a:lnTo>
                      <a:lnTo>
                        <a:pt x="80" y="88"/>
                      </a:lnTo>
                      <a:lnTo>
                        <a:pt x="88" y="87"/>
                      </a:lnTo>
                      <a:lnTo>
                        <a:pt x="95" y="85"/>
                      </a:lnTo>
                      <a:lnTo>
                        <a:pt x="103" y="83"/>
                      </a:lnTo>
                      <a:lnTo>
                        <a:pt x="113" y="81"/>
                      </a:lnTo>
                      <a:lnTo>
                        <a:pt x="122" y="79"/>
                      </a:lnTo>
                      <a:lnTo>
                        <a:pt x="134" y="75"/>
                      </a:lnTo>
                      <a:lnTo>
                        <a:pt x="145" y="73"/>
                      </a:lnTo>
                      <a:lnTo>
                        <a:pt x="158" y="69"/>
                      </a:lnTo>
                      <a:lnTo>
                        <a:pt x="172" y="65"/>
                      </a:lnTo>
                      <a:lnTo>
                        <a:pt x="187" y="62"/>
                      </a:lnTo>
                      <a:lnTo>
                        <a:pt x="203" y="58"/>
                      </a:lnTo>
                      <a:lnTo>
                        <a:pt x="203" y="58"/>
                      </a:lnTo>
                    </a:path>
                  </a:pathLst>
                </a:custGeom>
                <a:grpFill/>
                <a:ln w="9525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black"/>
                    </a:solidFill>
                    <a:latin typeface="Calibri" panose="020F05020202040302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04" name="Freeform 58"/>
                <p:cNvSpPr/>
                <p:nvPr/>
              </p:nvSpPr>
              <p:spPr bwMode="auto">
                <a:xfrm>
                  <a:off x="2619375" y="2876550"/>
                  <a:ext cx="446088" cy="328613"/>
                </a:xfrm>
                <a:custGeom>
                  <a:avLst/>
                  <a:gdLst>
                    <a:gd name="T0" fmla="*/ 494 w 561"/>
                    <a:gd name="T1" fmla="*/ 249 h 413"/>
                    <a:gd name="T2" fmla="*/ 482 w 561"/>
                    <a:gd name="T3" fmla="*/ 297 h 413"/>
                    <a:gd name="T4" fmla="*/ 469 w 561"/>
                    <a:gd name="T5" fmla="*/ 333 h 413"/>
                    <a:gd name="T6" fmla="*/ 455 w 561"/>
                    <a:gd name="T7" fmla="*/ 362 h 413"/>
                    <a:gd name="T8" fmla="*/ 432 w 561"/>
                    <a:gd name="T9" fmla="*/ 396 h 413"/>
                    <a:gd name="T10" fmla="*/ 411 w 561"/>
                    <a:gd name="T11" fmla="*/ 413 h 413"/>
                    <a:gd name="T12" fmla="*/ 394 w 561"/>
                    <a:gd name="T13" fmla="*/ 410 h 413"/>
                    <a:gd name="T14" fmla="*/ 390 w 561"/>
                    <a:gd name="T15" fmla="*/ 396 h 413"/>
                    <a:gd name="T16" fmla="*/ 388 w 561"/>
                    <a:gd name="T17" fmla="*/ 373 h 413"/>
                    <a:gd name="T18" fmla="*/ 371 w 561"/>
                    <a:gd name="T19" fmla="*/ 346 h 413"/>
                    <a:gd name="T20" fmla="*/ 348 w 561"/>
                    <a:gd name="T21" fmla="*/ 320 h 413"/>
                    <a:gd name="T22" fmla="*/ 340 w 561"/>
                    <a:gd name="T23" fmla="*/ 302 h 413"/>
                    <a:gd name="T24" fmla="*/ 350 w 561"/>
                    <a:gd name="T25" fmla="*/ 299 h 413"/>
                    <a:gd name="T26" fmla="*/ 367 w 561"/>
                    <a:gd name="T27" fmla="*/ 299 h 413"/>
                    <a:gd name="T28" fmla="*/ 392 w 561"/>
                    <a:gd name="T29" fmla="*/ 304 h 413"/>
                    <a:gd name="T30" fmla="*/ 411 w 561"/>
                    <a:gd name="T31" fmla="*/ 285 h 413"/>
                    <a:gd name="T32" fmla="*/ 425 w 561"/>
                    <a:gd name="T33" fmla="*/ 245 h 413"/>
                    <a:gd name="T34" fmla="*/ 438 w 561"/>
                    <a:gd name="T35" fmla="*/ 186 h 413"/>
                    <a:gd name="T36" fmla="*/ 444 w 561"/>
                    <a:gd name="T37" fmla="*/ 145 h 413"/>
                    <a:gd name="T38" fmla="*/ 448 w 561"/>
                    <a:gd name="T39" fmla="*/ 120 h 413"/>
                    <a:gd name="T40" fmla="*/ 448 w 561"/>
                    <a:gd name="T41" fmla="*/ 103 h 413"/>
                    <a:gd name="T42" fmla="*/ 446 w 561"/>
                    <a:gd name="T43" fmla="*/ 94 h 413"/>
                    <a:gd name="T44" fmla="*/ 425 w 561"/>
                    <a:gd name="T45" fmla="*/ 103 h 413"/>
                    <a:gd name="T46" fmla="*/ 383 w 561"/>
                    <a:gd name="T47" fmla="*/ 128 h 413"/>
                    <a:gd name="T48" fmla="*/ 318 w 561"/>
                    <a:gd name="T49" fmla="*/ 170 h 413"/>
                    <a:gd name="T50" fmla="*/ 231 w 561"/>
                    <a:gd name="T51" fmla="*/ 228 h 413"/>
                    <a:gd name="T52" fmla="*/ 153 w 561"/>
                    <a:gd name="T53" fmla="*/ 279 h 413"/>
                    <a:gd name="T54" fmla="*/ 97 w 561"/>
                    <a:gd name="T55" fmla="*/ 314 h 413"/>
                    <a:gd name="T56" fmla="*/ 63 w 561"/>
                    <a:gd name="T57" fmla="*/ 335 h 413"/>
                    <a:gd name="T58" fmla="*/ 48 w 561"/>
                    <a:gd name="T59" fmla="*/ 339 h 413"/>
                    <a:gd name="T60" fmla="*/ 19 w 561"/>
                    <a:gd name="T61" fmla="*/ 325 h 413"/>
                    <a:gd name="T62" fmla="*/ 2 w 561"/>
                    <a:gd name="T63" fmla="*/ 316 h 413"/>
                    <a:gd name="T64" fmla="*/ 4 w 561"/>
                    <a:gd name="T65" fmla="*/ 306 h 413"/>
                    <a:gd name="T66" fmla="*/ 13 w 561"/>
                    <a:gd name="T67" fmla="*/ 300 h 413"/>
                    <a:gd name="T68" fmla="*/ 32 w 561"/>
                    <a:gd name="T69" fmla="*/ 291 h 413"/>
                    <a:gd name="T70" fmla="*/ 61 w 561"/>
                    <a:gd name="T71" fmla="*/ 276 h 413"/>
                    <a:gd name="T72" fmla="*/ 99 w 561"/>
                    <a:gd name="T73" fmla="*/ 255 h 413"/>
                    <a:gd name="T74" fmla="*/ 197 w 561"/>
                    <a:gd name="T75" fmla="*/ 197 h 413"/>
                    <a:gd name="T76" fmla="*/ 314 w 561"/>
                    <a:gd name="T77" fmla="*/ 126 h 413"/>
                    <a:gd name="T78" fmla="*/ 369 w 561"/>
                    <a:gd name="T79" fmla="*/ 90 h 413"/>
                    <a:gd name="T80" fmla="*/ 411 w 561"/>
                    <a:gd name="T81" fmla="*/ 61 h 413"/>
                    <a:gd name="T82" fmla="*/ 440 w 561"/>
                    <a:gd name="T83" fmla="*/ 38 h 413"/>
                    <a:gd name="T84" fmla="*/ 455 w 561"/>
                    <a:gd name="T85" fmla="*/ 23 h 413"/>
                    <a:gd name="T86" fmla="*/ 471 w 561"/>
                    <a:gd name="T87" fmla="*/ 6 h 413"/>
                    <a:gd name="T88" fmla="*/ 488 w 561"/>
                    <a:gd name="T89" fmla="*/ 0 h 413"/>
                    <a:gd name="T90" fmla="*/ 505 w 561"/>
                    <a:gd name="T91" fmla="*/ 6 h 413"/>
                    <a:gd name="T92" fmla="*/ 534 w 561"/>
                    <a:gd name="T93" fmla="*/ 23 h 413"/>
                    <a:gd name="T94" fmla="*/ 553 w 561"/>
                    <a:gd name="T95" fmla="*/ 48 h 413"/>
                    <a:gd name="T96" fmla="*/ 561 w 561"/>
                    <a:gd name="T97" fmla="*/ 61 h 413"/>
                    <a:gd name="T98" fmla="*/ 557 w 561"/>
                    <a:gd name="T99" fmla="*/ 71 h 413"/>
                    <a:gd name="T100" fmla="*/ 543 w 561"/>
                    <a:gd name="T101" fmla="*/ 80 h 413"/>
                    <a:gd name="T102" fmla="*/ 532 w 561"/>
                    <a:gd name="T103" fmla="*/ 90 h 413"/>
                    <a:gd name="T104" fmla="*/ 522 w 561"/>
                    <a:gd name="T105" fmla="*/ 115 h 413"/>
                    <a:gd name="T106" fmla="*/ 511 w 561"/>
                    <a:gd name="T107" fmla="*/ 153 h 413"/>
                    <a:gd name="T108" fmla="*/ 501 w 561"/>
                    <a:gd name="T109" fmla="*/ 207 h 4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61" h="413">
                      <a:moveTo>
                        <a:pt x="501" y="207"/>
                      </a:moveTo>
                      <a:lnTo>
                        <a:pt x="499" y="222"/>
                      </a:lnTo>
                      <a:lnTo>
                        <a:pt x="496" y="235"/>
                      </a:lnTo>
                      <a:lnTo>
                        <a:pt x="494" y="249"/>
                      </a:lnTo>
                      <a:lnTo>
                        <a:pt x="490" y="262"/>
                      </a:lnTo>
                      <a:lnTo>
                        <a:pt x="488" y="274"/>
                      </a:lnTo>
                      <a:lnTo>
                        <a:pt x="484" y="285"/>
                      </a:lnTo>
                      <a:lnTo>
                        <a:pt x="482" y="297"/>
                      </a:lnTo>
                      <a:lnTo>
                        <a:pt x="478" y="306"/>
                      </a:lnTo>
                      <a:lnTo>
                        <a:pt x="474" y="316"/>
                      </a:lnTo>
                      <a:lnTo>
                        <a:pt x="471" y="325"/>
                      </a:lnTo>
                      <a:lnTo>
                        <a:pt x="469" y="333"/>
                      </a:lnTo>
                      <a:lnTo>
                        <a:pt x="465" y="341"/>
                      </a:lnTo>
                      <a:lnTo>
                        <a:pt x="461" y="348"/>
                      </a:lnTo>
                      <a:lnTo>
                        <a:pt x="457" y="356"/>
                      </a:lnTo>
                      <a:lnTo>
                        <a:pt x="455" y="362"/>
                      </a:lnTo>
                      <a:lnTo>
                        <a:pt x="451" y="367"/>
                      </a:lnTo>
                      <a:lnTo>
                        <a:pt x="444" y="379"/>
                      </a:lnTo>
                      <a:lnTo>
                        <a:pt x="438" y="389"/>
                      </a:lnTo>
                      <a:lnTo>
                        <a:pt x="432" y="396"/>
                      </a:lnTo>
                      <a:lnTo>
                        <a:pt x="427" y="404"/>
                      </a:lnTo>
                      <a:lnTo>
                        <a:pt x="421" y="408"/>
                      </a:lnTo>
                      <a:lnTo>
                        <a:pt x="417" y="412"/>
                      </a:lnTo>
                      <a:lnTo>
                        <a:pt x="411" y="413"/>
                      </a:lnTo>
                      <a:lnTo>
                        <a:pt x="406" y="413"/>
                      </a:lnTo>
                      <a:lnTo>
                        <a:pt x="402" y="413"/>
                      </a:lnTo>
                      <a:lnTo>
                        <a:pt x="398" y="412"/>
                      </a:lnTo>
                      <a:lnTo>
                        <a:pt x="394" y="410"/>
                      </a:lnTo>
                      <a:lnTo>
                        <a:pt x="392" y="408"/>
                      </a:lnTo>
                      <a:lnTo>
                        <a:pt x="390" y="404"/>
                      </a:lnTo>
                      <a:lnTo>
                        <a:pt x="390" y="400"/>
                      </a:lnTo>
                      <a:lnTo>
                        <a:pt x="390" y="396"/>
                      </a:lnTo>
                      <a:lnTo>
                        <a:pt x="392" y="390"/>
                      </a:lnTo>
                      <a:lnTo>
                        <a:pt x="392" y="385"/>
                      </a:lnTo>
                      <a:lnTo>
                        <a:pt x="390" y="379"/>
                      </a:lnTo>
                      <a:lnTo>
                        <a:pt x="388" y="373"/>
                      </a:lnTo>
                      <a:lnTo>
                        <a:pt x="385" y="366"/>
                      </a:lnTo>
                      <a:lnTo>
                        <a:pt x="381" y="360"/>
                      </a:lnTo>
                      <a:lnTo>
                        <a:pt x="377" y="352"/>
                      </a:lnTo>
                      <a:lnTo>
                        <a:pt x="371" y="346"/>
                      </a:lnTo>
                      <a:lnTo>
                        <a:pt x="365" y="339"/>
                      </a:lnTo>
                      <a:lnTo>
                        <a:pt x="358" y="331"/>
                      </a:lnTo>
                      <a:lnTo>
                        <a:pt x="352" y="325"/>
                      </a:lnTo>
                      <a:lnTo>
                        <a:pt x="348" y="320"/>
                      </a:lnTo>
                      <a:lnTo>
                        <a:pt x="344" y="314"/>
                      </a:lnTo>
                      <a:lnTo>
                        <a:pt x="342" y="310"/>
                      </a:lnTo>
                      <a:lnTo>
                        <a:pt x="340" y="306"/>
                      </a:lnTo>
                      <a:lnTo>
                        <a:pt x="340" y="302"/>
                      </a:lnTo>
                      <a:lnTo>
                        <a:pt x="342" y="300"/>
                      </a:lnTo>
                      <a:lnTo>
                        <a:pt x="344" y="299"/>
                      </a:lnTo>
                      <a:lnTo>
                        <a:pt x="346" y="299"/>
                      </a:lnTo>
                      <a:lnTo>
                        <a:pt x="350" y="299"/>
                      </a:lnTo>
                      <a:lnTo>
                        <a:pt x="352" y="297"/>
                      </a:lnTo>
                      <a:lnTo>
                        <a:pt x="358" y="299"/>
                      </a:lnTo>
                      <a:lnTo>
                        <a:pt x="362" y="299"/>
                      </a:lnTo>
                      <a:lnTo>
                        <a:pt x="367" y="299"/>
                      </a:lnTo>
                      <a:lnTo>
                        <a:pt x="373" y="300"/>
                      </a:lnTo>
                      <a:lnTo>
                        <a:pt x="381" y="304"/>
                      </a:lnTo>
                      <a:lnTo>
                        <a:pt x="386" y="304"/>
                      </a:lnTo>
                      <a:lnTo>
                        <a:pt x="392" y="304"/>
                      </a:lnTo>
                      <a:lnTo>
                        <a:pt x="398" y="302"/>
                      </a:lnTo>
                      <a:lnTo>
                        <a:pt x="404" y="299"/>
                      </a:lnTo>
                      <a:lnTo>
                        <a:pt x="407" y="293"/>
                      </a:lnTo>
                      <a:lnTo>
                        <a:pt x="411" y="285"/>
                      </a:lnTo>
                      <a:lnTo>
                        <a:pt x="415" y="278"/>
                      </a:lnTo>
                      <a:lnTo>
                        <a:pt x="419" y="268"/>
                      </a:lnTo>
                      <a:lnTo>
                        <a:pt x="421" y="256"/>
                      </a:lnTo>
                      <a:lnTo>
                        <a:pt x="425" y="245"/>
                      </a:lnTo>
                      <a:lnTo>
                        <a:pt x="429" y="232"/>
                      </a:lnTo>
                      <a:lnTo>
                        <a:pt x="432" y="218"/>
                      </a:lnTo>
                      <a:lnTo>
                        <a:pt x="436" y="203"/>
                      </a:lnTo>
                      <a:lnTo>
                        <a:pt x="438" y="186"/>
                      </a:lnTo>
                      <a:lnTo>
                        <a:pt x="442" y="168"/>
                      </a:lnTo>
                      <a:lnTo>
                        <a:pt x="444" y="161"/>
                      </a:lnTo>
                      <a:lnTo>
                        <a:pt x="444" y="153"/>
                      </a:lnTo>
                      <a:lnTo>
                        <a:pt x="444" y="145"/>
                      </a:lnTo>
                      <a:lnTo>
                        <a:pt x="446" y="138"/>
                      </a:lnTo>
                      <a:lnTo>
                        <a:pt x="446" y="132"/>
                      </a:lnTo>
                      <a:lnTo>
                        <a:pt x="448" y="126"/>
                      </a:lnTo>
                      <a:lnTo>
                        <a:pt x="448" y="120"/>
                      </a:lnTo>
                      <a:lnTo>
                        <a:pt x="448" y="115"/>
                      </a:lnTo>
                      <a:lnTo>
                        <a:pt x="448" y="111"/>
                      </a:lnTo>
                      <a:lnTo>
                        <a:pt x="448" y="107"/>
                      </a:lnTo>
                      <a:lnTo>
                        <a:pt x="448" y="103"/>
                      </a:lnTo>
                      <a:lnTo>
                        <a:pt x="448" y="101"/>
                      </a:lnTo>
                      <a:lnTo>
                        <a:pt x="448" y="96"/>
                      </a:lnTo>
                      <a:lnTo>
                        <a:pt x="448" y="94"/>
                      </a:lnTo>
                      <a:lnTo>
                        <a:pt x="446" y="94"/>
                      </a:lnTo>
                      <a:lnTo>
                        <a:pt x="442" y="94"/>
                      </a:lnTo>
                      <a:lnTo>
                        <a:pt x="438" y="96"/>
                      </a:lnTo>
                      <a:lnTo>
                        <a:pt x="432" y="99"/>
                      </a:lnTo>
                      <a:lnTo>
                        <a:pt x="425" y="103"/>
                      </a:lnTo>
                      <a:lnTo>
                        <a:pt x="417" y="107"/>
                      </a:lnTo>
                      <a:lnTo>
                        <a:pt x="406" y="113"/>
                      </a:lnTo>
                      <a:lnTo>
                        <a:pt x="396" y="120"/>
                      </a:lnTo>
                      <a:lnTo>
                        <a:pt x="383" y="128"/>
                      </a:lnTo>
                      <a:lnTo>
                        <a:pt x="369" y="138"/>
                      </a:lnTo>
                      <a:lnTo>
                        <a:pt x="352" y="147"/>
                      </a:lnTo>
                      <a:lnTo>
                        <a:pt x="337" y="159"/>
                      </a:lnTo>
                      <a:lnTo>
                        <a:pt x="318" y="170"/>
                      </a:lnTo>
                      <a:lnTo>
                        <a:pt x="298" y="184"/>
                      </a:lnTo>
                      <a:lnTo>
                        <a:pt x="277" y="197"/>
                      </a:lnTo>
                      <a:lnTo>
                        <a:pt x="254" y="212"/>
                      </a:lnTo>
                      <a:lnTo>
                        <a:pt x="231" y="228"/>
                      </a:lnTo>
                      <a:lnTo>
                        <a:pt x="210" y="241"/>
                      </a:lnTo>
                      <a:lnTo>
                        <a:pt x="189" y="255"/>
                      </a:lnTo>
                      <a:lnTo>
                        <a:pt x="170" y="268"/>
                      </a:lnTo>
                      <a:lnTo>
                        <a:pt x="153" y="279"/>
                      </a:lnTo>
                      <a:lnTo>
                        <a:pt x="138" y="289"/>
                      </a:lnTo>
                      <a:lnTo>
                        <a:pt x="122" y="299"/>
                      </a:lnTo>
                      <a:lnTo>
                        <a:pt x="109" y="308"/>
                      </a:lnTo>
                      <a:lnTo>
                        <a:pt x="97" y="314"/>
                      </a:lnTo>
                      <a:lnTo>
                        <a:pt x="86" y="322"/>
                      </a:lnTo>
                      <a:lnTo>
                        <a:pt x="78" y="327"/>
                      </a:lnTo>
                      <a:lnTo>
                        <a:pt x="71" y="331"/>
                      </a:lnTo>
                      <a:lnTo>
                        <a:pt x="63" y="335"/>
                      </a:lnTo>
                      <a:lnTo>
                        <a:pt x="59" y="337"/>
                      </a:lnTo>
                      <a:lnTo>
                        <a:pt x="55" y="339"/>
                      </a:lnTo>
                      <a:lnTo>
                        <a:pt x="55" y="339"/>
                      </a:lnTo>
                      <a:lnTo>
                        <a:pt x="48" y="339"/>
                      </a:lnTo>
                      <a:lnTo>
                        <a:pt x="38" y="335"/>
                      </a:lnTo>
                      <a:lnTo>
                        <a:pt x="29" y="331"/>
                      </a:lnTo>
                      <a:lnTo>
                        <a:pt x="23" y="327"/>
                      </a:lnTo>
                      <a:lnTo>
                        <a:pt x="19" y="325"/>
                      </a:lnTo>
                      <a:lnTo>
                        <a:pt x="11" y="323"/>
                      </a:lnTo>
                      <a:lnTo>
                        <a:pt x="8" y="320"/>
                      </a:lnTo>
                      <a:lnTo>
                        <a:pt x="4" y="318"/>
                      </a:lnTo>
                      <a:lnTo>
                        <a:pt x="2" y="316"/>
                      </a:lnTo>
                      <a:lnTo>
                        <a:pt x="0" y="312"/>
                      </a:lnTo>
                      <a:lnTo>
                        <a:pt x="0" y="310"/>
                      </a:lnTo>
                      <a:lnTo>
                        <a:pt x="2" y="308"/>
                      </a:lnTo>
                      <a:lnTo>
                        <a:pt x="4" y="306"/>
                      </a:lnTo>
                      <a:lnTo>
                        <a:pt x="6" y="304"/>
                      </a:lnTo>
                      <a:lnTo>
                        <a:pt x="8" y="304"/>
                      </a:lnTo>
                      <a:lnTo>
                        <a:pt x="9" y="302"/>
                      </a:lnTo>
                      <a:lnTo>
                        <a:pt x="13" y="300"/>
                      </a:lnTo>
                      <a:lnTo>
                        <a:pt x="17" y="299"/>
                      </a:lnTo>
                      <a:lnTo>
                        <a:pt x="21" y="297"/>
                      </a:lnTo>
                      <a:lnTo>
                        <a:pt x="27" y="293"/>
                      </a:lnTo>
                      <a:lnTo>
                        <a:pt x="32" y="291"/>
                      </a:lnTo>
                      <a:lnTo>
                        <a:pt x="38" y="287"/>
                      </a:lnTo>
                      <a:lnTo>
                        <a:pt x="46" y="283"/>
                      </a:lnTo>
                      <a:lnTo>
                        <a:pt x="53" y="279"/>
                      </a:lnTo>
                      <a:lnTo>
                        <a:pt x="61" y="276"/>
                      </a:lnTo>
                      <a:lnTo>
                        <a:pt x="71" y="270"/>
                      </a:lnTo>
                      <a:lnTo>
                        <a:pt x="80" y="266"/>
                      </a:lnTo>
                      <a:lnTo>
                        <a:pt x="90" y="260"/>
                      </a:lnTo>
                      <a:lnTo>
                        <a:pt x="99" y="255"/>
                      </a:lnTo>
                      <a:lnTo>
                        <a:pt x="122" y="241"/>
                      </a:lnTo>
                      <a:lnTo>
                        <a:pt x="147" y="228"/>
                      </a:lnTo>
                      <a:lnTo>
                        <a:pt x="172" y="212"/>
                      </a:lnTo>
                      <a:lnTo>
                        <a:pt x="197" y="197"/>
                      </a:lnTo>
                      <a:lnTo>
                        <a:pt x="224" y="182"/>
                      </a:lnTo>
                      <a:lnTo>
                        <a:pt x="252" y="165"/>
                      </a:lnTo>
                      <a:lnTo>
                        <a:pt x="283" y="145"/>
                      </a:lnTo>
                      <a:lnTo>
                        <a:pt x="314" y="126"/>
                      </a:lnTo>
                      <a:lnTo>
                        <a:pt x="329" y="117"/>
                      </a:lnTo>
                      <a:lnTo>
                        <a:pt x="344" y="107"/>
                      </a:lnTo>
                      <a:lnTo>
                        <a:pt x="356" y="99"/>
                      </a:lnTo>
                      <a:lnTo>
                        <a:pt x="369" y="90"/>
                      </a:lnTo>
                      <a:lnTo>
                        <a:pt x="381" y="82"/>
                      </a:lnTo>
                      <a:lnTo>
                        <a:pt x="392" y="75"/>
                      </a:lnTo>
                      <a:lnTo>
                        <a:pt x="402" y="67"/>
                      </a:lnTo>
                      <a:lnTo>
                        <a:pt x="411" y="61"/>
                      </a:lnTo>
                      <a:lnTo>
                        <a:pt x="419" y="53"/>
                      </a:lnTo>
                      <a:lnTo>
                        <a:pt x="427" y="48"/>
                      </a:lnTo>
                      <a:lnTo>
                        <a:pt x="434" y="42"/>
                      </a:lnTo>
                      <a:lnTo>
                        <a:pt x="440" y="38"/>
                      </a:lnTo>
                      <a:lnTo>
                        <a:pt x="444" y="32"/>
                      </a:lnTo>
                      <a:lnTo>
                        <a:pt x="450" y="29"/>
                      </a:lnTo>
                      <a:lnTo>
                        <a:pt x="453" y="27"/>
                      </a:lnTo>
                      <a:lnTo>
                        <a:pt x="455" y="23"/>
                      </a:lnTo>
                      <a:lnTo>
                        <a:pt x="459" y="17"/>
                      </a:lnTo>
                      <a:lnTo>
                        <a:pt x="463" y="13"/>
                      </a:lnTo>
                      <a:lnTo>
                        <a:pt x="467" y="9"/>
                      </a:lnTo>
                      <a:lnTo>
                        <a:pt x="471" y="6"/>
                      </a:lnTo>
                      <a:lnTo>
                        <a:pt x="474" y="4"/>
                      </a:lnTo>
                      <a:lnTo>
                        <a:pt x="478" y="2"/>
                      </a:lnTo>
                      <a:lnTo>
                        <a:pt x="482" y="0"/>
                      </a:lnTo>
                      <a:lnTo>
                        <a:pt x="488" y="0"/>
                      </a:lnTo>
                      <a:lnTo>
                        <a:pt x="492" y="0"/>
                      </a:lnTo>
                      <a:lnTo>
                        <a:pt x="496" y="2"/>
                      </a:lnTo>
                      <a:lnTo>
                        <a:pt x="499" y="4"/>
                      </a:lnTo>
                      <a:lnTo>
                        <a:pt x="505" y="6"/>
                      </a:lnTo>
                      <a:lnTo>
                        <a:pt x="511" y="9"/>
                      </a:lnTo>
                      <a:lnTo>
                        <a:pt x="518" y="13"/>
                      </a:lnTo>
                      <a:lnTo>
                        <a:pt x="526" y="17"/>
                      </a:lnTo>
                      <a:lnTo>
                        <a:pt x="534" y="23"/>
                      </a:lnTo>
                      <a:lnTo>
                        <a:pt x="540" y="31"/>
                      </a:lnTo>
                      <a:lnTo>
                        <a:pt x="545" y="36"/>
                      </a:lnTo>
                      <a:lnTo>
                        <a:pt x="549" y="42"/>
                      </a:lnTo>
                      <a:lnTo>
                        <a:pt x="553" y="48"/>
                      </a:lnTo>
                      <a:lnTo>
                        <a:pt x="557" y="52"/>
                      </a:lnTo>
                      <a:lnTo>
                        <a:pt x="559" y="55"/>
                      </a:lnTo>
                      <a:lnTo>
                        <a:pt x="561" y="59"/>
                      </a:lnTo>
                      <a:lnTo>
                        <a:pt x="561" y="61"/>
                      </a:lnTo>
                      <a:lnTo>
                        <a:pt x="561" y="63"/>
                      </a:lnTo>
                      <a:lnTo>
                        <a:pt x="561" y="65"/>
                      </a:lnTo>
                      <a:lnTo>
                        <a:pt x="559" y="67"/>
                      </a:lnTo>
                      <a:lnTo>
                        <a:pt x="557" y="71"/>
                      </a:lnTo>
                      <a:lnTo>
                        <a:pt x="555" y="73"/>
                      </a:lnTo>
                      <a:lnTo>
                        <a:pt x="551" y="75"/>
                      </a:lnTo>
                      <a:lnTo>
                        <a:pt x="547" y="78"/>
                      </a:lnTo>
                      <a:lnTo>
                        <a:pt x="543" y="80"/>
                      </a:lnTo>
                      <a:lnTo>
                        <a:pt x="540" y="80"/>
                      </a:lnTo>
                      <a:lnTo>
                        <a:pt x="538" y="82"/>
                      </a:lnTo>
                      <a:lnTo>
                        <a:pt x="536" y="86"/>
                      </a:lnTo>
                      <a:lnTo>
                        <a:pt x="532" y="90"/>
                      </a:lnTo>
                      <a:lnTo>
                        <a:pt x="530" y="96"/>
                      </a:lnTo>
                      <a:lnTo>
                        <a:pt x="526" y="101"/>
                      </a:lnTo>
                      <a:lnTo>
                        <a:pt x="524" y="107"/>
                      </a:lnTo>
                      <a:lnTo>
                        <a:pt x="522" y="115"/>
                      </a:lnTo>
                      <a:lnTo>
                        <a:pt x="518" y="122"/>
                      </a:lnTo>
                      <a:lnTo>
                        <a:pt x="517" y="132"/>
                      </a:lnTo>
                      <a:lnTo>
                        <a:pt x="515" y="143"/>
                      </a:lnTo>
                      <a:lnTo>
                        <a:pt x="511" y="153"/>
                      </a:lnTo>
                      <a:lnTo>
                        <a:pt x="509" y="166"/>
                      </a:lnTo>
                      <a:lnTo>
                        <a:pt x="507" y="178"/>
                      </a:lnTo>
                      <a:lnTo>
                        <a:pt x="503" y="191"/>
                      </a:lnTo>
                      <a:lnTo>
                        <a:pt x="501" y="207"/>
                      </a:lnTo>
                      <a:lnTo>
                        <a:pt x="501" y="207"/>
                      </a:lnTo>
                    </a:path>
                  </a:pathLst>
                </a:custGeom>
                <a:grpFill/>
                <a:ln w="9525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black"/>
                    </a:solidFill>
                    <a:latin typeface="Calibri" panose="020F05020202040302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05" name="Freeform 60"/>
                <p:cNvSpPr/>
                <p:nvPr/>
              </p:nvSpPr>
              <p:spPr bwMode="auto">
                <a:xfrm>
                  <a:off x="2455863" y="2701925"/>
                  <a:ext cx="179388" cy="671513"/>
                </a:xfrm>
                <a:custGeom>
                  <a:avLst/>
                  <a:gdLst>
                    <a:gd name="T0" fmla="*/ 100 w 226"/>
                    <a:gd name="T1" fmla="*/ 237 h 846"/>
                    <a:gd name="T2" fmla="*/ 82 w 226"/>
                    <a:gd name="T3" fmla="*/ 331 h 846"/>
                    <a:gd name="T4" fmla="*/ 65 w 226"/>
                    <a:gd name="T5" fmla="*/ 436 h 846"/>
                    <a:gd name="T6" fmla="*/ 58 w 226"/>
                    <a:gd name="T7" fmla="*/ 486 h 846"/>
                    <a:gd name="T8" fmla="*/ 50 w 226"/>
                    <a:gd name="T9" fmla="*/ 526 h 846"/>
                    <a:gd name="T10" fmla="*/ 46 w 226"/>
                    <a:gd name="T11" fmla="*/ 555 h 846"/>
                    <a:gd name="T12" fmla="*/ 46 w 226"/>
                    <a:gd name="T13" fmla="*/ 576 h 846"/>
                    <a:gd name="T14" fmla="*/ 46 w 226"/>
                    <a:gd name="T15" fmla="*/ 586 h 846"/>
                    <a:gd name="T16" fmla="*/ 50 w 226"/>
                    <a:gd name="T17" fmla="*/ 589 h 846"/>
                    <a:gd name="T18" fmla="*/ 59 w 226"/>
                    <a:gd name="T19" fmla="*/ 599 h 846"/>
                    <a:gd name="T20" fmla="*/ 73 w 226"/>
                    <a:gd name="T21" fmla="*/ 612 h 846"/>
                    <a:gd name="T22" fmla="*/ 92 w 226"/>
                    <a:gd name="T23" fmla="*/ 630 h 846"/>
                    <a:gd name="T24" fmla="*/ 119 w 226"/>
                    <a:gd name="T25" fmla="*/ 653 h 846"/>
                    <a:gd name="T26" fmla="*/ 148 w 226"/>
                    <a:gd name="T27" fmla="*/ 683 h 846"/>
                    <a:gd name="T28" fmla="*/ 174 w 226"/>
                    <a:gd name="T29" fmla="*/ 710 h 846"/>
                    <a:gd name="T30" fmla="*/ 195 w 226"/>
                    <a:gd name="T31" fmla="*/ 735 h 846"/>
                    <a:gd name="T32" fmla="*/ 211 w 226"/>
                    <a:gd name="T33" fmla="*/ 756 h 846"/>
                    <a:gd name="T34" fmla="*/ 220 w 226"/>
                    <a:gd name="T35" fmla="*/ 773 h 846"/>
                    <a:gd name="T36" fmla="*/ 226 w 226"/>
                    <a:gd name="T37" fmla="*/ 785 h 846"/>
                    <a:gd name="T38" fmla="*/ 220 w 226"/>
                    <a:gd name="T39" fmla="*/ 819 h 846"/>
                    <a:gd name="T40" fmla="*/ 213 w 226"/>
                    <a:gd name="T41" fmla="*/ 836 h 846"/>
                    <a:gd name="T42" fmla="*/ 207 w 226"/>
                    <a:gd name="T43" fmla="*/ 844 h 846"/>
                    <a:gd name="T44" fmla="*/ 203 w 226"/>
                    <a:gd name="T45" fmla="*/ 846 h 846"/>
                    <a:gd name="T46" fmla="*/ 193 w 226"/>
                    <a:gd name="T47" fmla="*/ 838 h 846"/>
                    <a:gd name="T48" fmla="*/ 174 w 226"/>
                    <a:gd name="T49" fmla="*/ 817 h 846"/>
                    <a:gd name="T50" fmla="*/ 146 w 226"/>
                    <a:gd name="T51" fmla="*/ 781 h 846"/>
                    <a:gd name="T52" fmla="*/ 107 w 226"/>
                    <a:gd name="T53" fmla="*/ 739 h 846"/>
                    <a:gd name="T54" fmla="*/ 69 w 226"/>
                    <a:gd name="T55" fmla="*/ 689 h 846"/>
                    <a:gd name="T56" fmla="*/ 33 w 226"/>
                    <a:gd name="T57" fmla="*/ 643 h 846"/>
                    <a:gd name="T58" fmla="*/ 10 w 226"/>
                    <a:gd name="T59" fmla="*/ 609 h 846"/>
                    <a:gd name="T60" fmla="*/ 2 w 226"/>
                    <a:gd name="T61" fmla="*/ 587 h 846"/>
                    <a:gd name="T62" fmla="*/ 0 w 226"/>
                    <a:gd name="T63" fmla="*/ 580 h 846"/>
                    <a:gd name="T64" fmla="*/ 0 w 226"/>
                    <a:gd name="T65" fmla="*/ 566 h 846"/>
                    <a:gd name="T66" fmla="*/ 2 w 226"/>
                    <a:gd name="T67" fmla="*/ 549 h 846"/>
                    <a:gd name="T68" fmla="*/ 4 w 226"/>
                    <a:gd name="T69" fmla="*/ 526 h 846"/>
                    <a:gd name="T70" fmla="*/ 10 w 226"/>
                    <a:gd name="T71" fmla="*/ 498 h 846"/>
                    <a:gd name="T72" fmla="*/ 17 w 226"/>
                    <a:gd name="T73" fmla="*/ 444 h 846"/>
                    <a:gd name="T74" fmla="*/ 29 w 226"/>
                    <a:gd name="T75" fmla="*/ 367 h 846"/>
                    <a:gd name="T76" fmla="*/ 42 w 226"/>
                    <a:gd name="T77" fmla="*/ 281 h 846"/>
                    <a:gd name="T78" fmla="*/ 52 w 226"/>
                    <a:gd name="T79" fmla="*/ 199 h 846"/>
                    <a:gd name="T80" fmla="*/ 58 w 226"/>
                    <a:gd name="T81" fmla="*/ 132 h 846"/>
                    <a:gd name="T82" fmla="*/ 61 w 226"/>
                    <a:gd name="T83" fmla="*/ 84 h 846"/>
                    <a:gd name="T84" fmla="*/ 61 w 226"/>
                    <a:gd name="T85" fmla="*/ 51 h 846"/>
                    <a:gd name="T86" fmla="*/ 56 w 226"/>
                    <a:gd name="T87" fmla="*/ 30 h 846"/>
                    <a:gd name="T88" fmla="*/ 46 w 226"/>
                    <a:gd name="T89" fmla="*/ 21 h 846"/>
                    <a:gd name="T90" fmla="*/ 46 w 226"/>
                    <a:gd name="T91" fmla="*/ 13 h 846"/>
                    <a:gd name="T92" fmla="*/ 52 w 226"/>
                    <a:gd name="T93" fmla="*/ 2 h 846"/>
                    <a:gd name="T94" fmla="*/ 63 w 226"/>
                    <a:gd name="T95" fmla="*/ 0 h 846"/>
                    <a:gd name="T96" fmla="*/ 82 w 226"/>
                    <a:gd name="T97" fmla="*/ 3 h 846"/>
                    <a:gd name="T98" fmla="*/ 105 w 226"/>
                    <a:gd name="T99" fmla="*/ 17 h 846"/>
                    <a:gd name="T100" fmla="*/ 123 w 226"/>
                    <a:gd name="T101" fmla="*/ 32 h 846"/>
                    <a:gd name="T102" fmla="*/ 132 w 226"/>
                    <a:gd name="T103" fmla="*/ 46 h 846"/>
                    <a:gd name="T104" fmla="*/ 134 w 226"/>
                    <a:gd name="T105" fmla="*/ 57 h 846"/>
                    <a:gd name="T106" fmla="*/ 134 w 226"/>
                    <a:gd name="T107" fmla="*/ 71 h 846"/>
                    <a:gd name="T108" fmla="*/ 130 w 226"/>
                    <a:gd name="T109" fmla="*/ 93 h 846"/>
                    <a:gd name="T110" fmla="*/ 125 w 226"/>
                    <a:gd name="T111" fmla="*/ 120 h 846"/>
                    <a:gd name="T112" fmla="*/ 117 w 226"/>
                    <a:gd name="T113" fmla="*/ 155 h 846"/>
                    <a:gd name="T114" fmla="*/ 111 w 226"/>
                    <a:gd name="T115" fmla="*/ 182 h 8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226" h="846">
                      <a:moveTo>
                        <a:pt x="111" y="182"/>
                      </a:moveTo>
                      <a:lnTo>
                        <a:pt x="105" y="208"/>
                      </a:lnTo>
                      <a:lnTo>
                        <a:pt x="100" y="237"/>
                      </a:lnTo>
                      <a:lnTo>
                        <a:pt x="94" y="268"/>
                      </a:lnTo>
                      <a:lnTo>
                        <a:pt x="88" y="298"/>
                      </a:lnTo>
                      <a:lnTo>
                        <a:pt x="82" y="331"/>
                      </a:lnTo>
                      <a:lnTo>
                        <a:pt x="77" y="365"/>
                      </a:lnTo>
                      <a:lnTo>
                        <a:pt x="71" y="400"/>
                      </a:lnTo>
                      <a:lnTo>
                        <a:pt x="65" y="436"/>
                      </a:lnTo>
                      <a:lnTo>
                        <a:pt x="61" y="453"/>
                      </a:lnTo>
                      <a:lnTo>
                        <a:pt x="59" y="471"/>
                      </a:lnTo>
                      <a:lnTo>
                        <a:pt x="58" y="486"/>
                      </a:lnTo>
                      <a:lnTo>
                        <a:pt x="54" y="501"/>
                      </a:lnTo>
                      <a:lnTo>
                        <a:pt x="52" y="515"/>
                      </a:lnTo>
                      <a:lnTo>
                        <a:pt x="50" y="526"/>
                      </a:lnTo>
                      <a:lnTo>
                        <a:pt x="50" y="538"/>
                      </a:lnTo>
                      <a:lnTo>
                        <a:pt x="48" y="547"/>
                      </a:lnTo>
                      <a:lnTo>
                        <a:pt x="46" y="555"/>
                      </a:lnTo>
                      <a:lnTo>
                        <a:pt x="46" y="563"/>
                      </a:lnTo>
                      <a:lnTo>
                        <a:pt x="46" y="570"/>
                      </a:lnTo>
                      <a:lnTo>
                        <a:pt x="46" y="576"/>
                      </a:lnTo>
                      <a:lnTo>
                        <a:pt x="46" y="580"/>
                      </a:lnTo>
                      <a:lnTo>
                        <a:pt x="46" y="584"/>
                      </a:lnTo>
                      <a:lnTo>
                        <a:pt x="46" y="586"/>
                      </a:lnTo>
                      <a:lnTo>
                        <a:pt x="48" y="587"/>
                      </a:lnTo>
                      <a:lnTo>
                        <a:pt x="48" y="587"/>
                      </a:lnTo>
                      <a:lnTo>
                        <a:pt x="50" y="589"/>
                      </a:lnTo>
                      <a:lnTo>
                        <a:pt x="52" y="591"/>
                      </a:lnTo>
                      <a:lnTo>
                        <a:pt x="56" y="595"/>
                      </a:lnTo>
                      <a:lnTo>
                        <a:pt x="59" y="599"/>
                      </a:lnTo>
                      <a:lnTo>
                        <a:pt x="63" y="603"/>
                      </a:lnTo>
                      <a:lnTo>
                        <a:pt x="67" y="607"/>
                      </a:lnTo>
                      <a:lnTo>
                        <a:pt x="73" y="612"/>
                      </a:lnTo>
                      <a:lnTo>
                        <a:pt x="79" y="616"/>
                      </a:lnTo>
                      <a:lnTo>
                        <a:pt x="84" y="624"/>
                      </a:lnTo>
                      <a:lnTo>
                        <a:pt x="92" y="630"/>
                      </a:lnTo>
                      <a:lnTo>
                        <a:pt x="100" y="637"/>
                      </a:lnTo>
                      <a:lnTo>
                        <a:pt x="109" y="645"/>
                      </a:lnTo>
                      <a:lnTo>
                        <a:pt x="119" y="653"/>
                      </a:lnTo>
                      <a:lnTo>
                        <a:pt x="128" y="662"/>
                      </a:lnTo>
                      <a:lnTo>
                        <a:pt x="138" y="672"/>
                      </a:lnTo>
                      <a:lnTo>
                        <a:pt x="148" y="683"/>
                      </a:lnTo>
                      <a:lnTo>
                        <a:pt x="157" y="693"/>
                      </a:lnTo>
                      <a:lnTo>
                        <a:pt x="167" y="702"/>
                      </a:lnTo>
                      <a:lnTo>
                        <a:pt x="174" y="710"/>
                      </a:lnTo>
                      <a:lnTo>
                        <a:pt x="182" y="720"/>
                      </a:lnTo>
                      <a:lnTo>
                        <a:pt x="188" y="727"/>
                      </a:lnTo>
                      <a:lnTo>
                        <a:pt x="195" y="735"/>
                      </a:lnTo>
                      <a:lnTo>
                        <a:pt x="201" y="743"/>
                      </a:lnTo>
                      <a:lnTo>
                        <a:pt x="205" y="750"/>
                      </a:lnTo>
                      <a:lnTo>
                        <a:pt x="211" y="756"/>
                      </a:lnTo>
                      <a:lnTo>
                        <a:pt x="215" y="762"/>
                      </a:lnTo>
                      <a:lnTo>
                        <a:pt x="216" y="767"/>
                      </a:lnTo>
                      <a:lnTo>
                        <a:pt x="220" y="773"/>
                      </a:lnTo>
                      <a:lnTo>
                        <a:pt x="222" y="777"/>
                      </a:lnTo>
                      <a:lnTo>
                        <a:pt x="224" y="781"/>
                      </a:lnTo>
                      <a:lnTo>
                        <a:pt x="226" y="785"/>
                      </a:lnTo>
                      <a:lnTo>
                        <a:pt x="224" y="798"/>
                      </a:lnTo>
                      <a:lnTo>
                        <a:pt x="222" y="810"/>
                      </a:lnTo>
                      <a:lnTo>
                        <a:pt x="220" y="819"/>
                      </a:lnTo>
                      <a:lnTo>
                        <a:pt x="216" y="827"/>
                      </a:lnTo>
                      <a:lnTo>
                        <a:pt x="215" y="833"/>
                      </a:lnTo>
                      <a:lnTo>
                        <a:pt x="213" y="836"/>
                      </a:lnTo>
                      <a:lnTo>
                        <a:pt x="211" y="840"/>
                      </a:lnTo>
                      <a:lnTo>
                        <a:pt x="209" y="842"/>
                      </a:lnTo>
                      <a:lnTo>
                        <a:pt x="207" y="844"/>
                      </a:lnTo>
                      <a:lnTo>
                        <a:pt x="205" y="846"/>
                      </a:lnTo>
                      <a:lnTo>
                        <a:pt x="203" y="846"/>
                      </a:lnTo>
                      <a:lnTo>
                        <a:pt x="203" y="846"/>
                      </a:lnTo>
                      <a:lnTo>
                        <a:pt x="199" y="846"/>
                      </a:lnTo>
                      <a:lnTo>
                        <a:pt x="197" y="842"/>
                      </a:lnTo>
                      <a:lnTo>
                        <a:pt x="193" y="838"/>
                      </a:lnTo>
                      <a:lnTo>
                        <a:pt x="188" y="833"/>
                      </a:lnTo>
                      <a:lnTo>
                        <a:pt x="182" y="825"/>
                      </a:lnTo>
                      <a:lnTo>
                        <a:pt x="174" y="817"/>
                      </a:lnTo>
                      <a:lnTo>
                        <a:pt x="167" y="806"/>
                      </a:lnTo>
                      <a:lnTo>
                        <a:pt x="157" y="794"/>
                      </a:lnTo>
                      <a:lnTo>
                        <a:pt x="146" y="781"/>
                      </a:lnTo>
                      <a:lnTo>
                        <a:pt x="132" y="767"/>
                      </a:lnTo>
                      <a:lnTo>
                        <a:pt x="121" y="754"/>
                      </a:lnTo>
                      <a:lnTo>
                        <a:pt x="107" y="739"/>
                      </a:lnTo>
                      <a:lnTo>
                        <a:pt x="96" y="723"/>
                      </a:lnTo>
                      <a:lnTo>
                        <a:pt x="82" y="706"/>
                      </a:lnTo>
                      <a:lnTo>
                        <a:pt x="69" y="689"/>
                      </a:lnTo>
                      <a:lnTo>
                        <a:pt x="56" y="672"/>
                      </a:lnTo>
                      <a:lnTo>
                        <a:pt x="44" y="656"/>
                      </a:lnTo>
                      <a:lnTo>
                        <a:pt x="33" y="643"/>
                      </a:lnTo>
                      <a:lnTo>
                        <a:pt x="23" y="630"/>
                      </a:lnTo>
                      <a:lnTo>
                        <a:pt x="15" y="618"/>
                      </a:lnTo>
                      <a:lnTo>
                        <a:pt x="10" y="609"/>
                      </a:lnTo>
                      <a:lnTo>
                        <a:pt x="6" y="601"/>
                      </a:lnTo>
                      <a:lnTo>
                        <a:pt x="2" y="593"/>
                      </a:lnTo>
                      <a:lnTo>
                        <a:pt x="2" y="587"/>
                      </a:lnTo>
                      <a:lnTo>
                        <a:pt x="0" y="586"/>
                      </a:lnTo>
                      <a:lnTo>
                        <a:pt x="0" y="582"/>
                      </a:lnTo>
                      <a:lnTo>
                        <a:pt x="0" y="580"/>
                      </a:lnTo>
                      <a:lnTo>
                        <a:pt x="0" y="576"/>
                      </a:lnTo>
                      <a:lnTo>
                        <a:pt x="0" y="572"/>
                      </a:lnTo>
                      <a:lnTo>
                        <a:pt x="0" y="566"/>
                      </a:lnTo>
                      <a:lnTo>
                        <a:pt x="0" y="561"/>
                      </a:lnTo>
                      <a:lnTo>
                        <a:pt x="2" y="555"/>
                      </a:lnTo>
                      <a:lnTo>
                        <a:pt x="2" y="549"/>
                      </a:lnTo>
                      <a:lnTo>
                        <a:pt x="2" y="542"/>
                      </a:lnTo>
                      <a:lnTo>
                        <a:pt x="4" y="534"/>
                      </a:lnTo>
                      <a:lnTo>
                        <a:pt x="4" y="526"/>
                      </a:lnTo>
                      <a:lnTo>
                        <a:pt x="6" y="517"/>
                      </a:lnTo>
                      <a:lnTo>
                        <a:pt x="8" y="509"/>
                      </a:lnTo>
                      <a:lnTo>
                        <a:pt x="10" y="498"/>
                      </a:lnTo>
                      <a:lnTo>
                        <a:pt x="12" y="488"/>
                      </a:lnTo>
                      <a:lnTo>
                        <a:pt x="14" y="467"/>
                      </a:lnTo>
                      <a:lnTo>
                        <a:pt x="17" y="444"/>
                      </a:lnTo>
                      <a:lnTo>
                        <a:pt x="21" y="419"/>
                      </a:lnTo>
                      <a:lnTo>
                        <a:pt x="25" y="394"/>
                      </a:lnTo>
                      <a:lnTo>
                        <a:pt x="29" y="367"/>
                      </a:lnTo>
                      <a:lnTo>
                        <a:pt x="33" y="339"/>
                      </a:lnTo>
                      <a:lnTo>
                        <a:pt x="38" y="310"/>
                      </a:lnTo>
                      <a:lnTo>
                        <a:pt x="42" y="281"/>
                      </a:lnTo>
                      <a:lnTo>
                        <a:pt x="46" y="251"/>
                      </a:lnTo>
                      <a:lnTo>
                        <a:pt x="48" y="224"/>
                      </a:lnTo>
                      <a:lnTo>
                        <a:pt x="52" y="199"/>
                      </a:lnTo>
                      <a:lnTo>
                        <a:pt x="54" y="174"/>
                      </a:lnTo>
                      <a:lnTo>
                        <a:pt x="56" y="153"/>
                      </a:lnTo>
                      <a:lnTo>
                        <a:pt x="58" y="132"/>
                      </a:lnTo>
                      <a:lnTo>
                        <a:pt x="59" y="113"/>
                      </a:lnTo>
                      <a:lnTo>
                        <a:pt x="61" y="97"/>
                      </a:lnTo>
                      <a:lnTo>
                        <a:pt x="61" y="84"/>
                      </a:lnTo>
                      <a:lnTo>
                        <a:pt x="63" y="71"/>
                      </a:lnTo>
                      <a:lnTo>
                        <a:pt x="63" y="61"/>
                      </a:lnTo>
                      <a:lnTo>
                        <a:pt x="61" y="51"/>
                      </a:lnTo>
                      <a:lnTo>
                        <a:pt x="59" y="42"/>
                      </a:lnTo>
                      <a:lnTo>
                        <a:pt x="58" y="36"/>
                      </a:lnTo>
                      <a:lnTo>
                        <a:pt x="56" y="30"/>
                      </a:lnTo>
                      <a:lnTo>
                        <a:pt x="52" y="26"/>
                      </a:lnTo>
                      <a:lnTo>
                        <a:pt x="48" y="25"/>
                      </a:lnTo>
                      <a:lnTo>
                        <a:pt x="46" y="21"/>
                      </a:lnTo>
                      <a:lnTo>
                        <a:pt x="46" y="19"/>
                      </a:lnTo>
                      <a:lnTo>
                        <a:pt x="44" y="17"/>
                      </a:lnTo>
                      <a:lnTo>
                        <a:pt x="46" y="13"/>
                      </a:lnTo>
                      <a:lnTo>
                        <a:pt x="46" y="9"/>
                      </a:lnTo>
                      <a:lnTo>
                        <a:pt x="48" y="5"/>
                      </a:lnTo>
                      <a:lnTo>
                        <a:pt x="52" y="2"/>
                      </a:lnTo>
                      <a:lnTo>
                        <a:pt x="56" y="2"/>
                      </a:lnTo>
                      <a:lnTo>
                        <a:pt x="59" y="0"/>
                      </a:lnTo>
                      <a:lnTo>
                        <a:pt x="63" y="0"/>
                      </a:lnTo>
                      <a:lnTo>
                        <a:pt x="69" y="0"/>
                      </a:lnTo>
                      <a:lnTo>
                        <a:pt x="75" y="2"/>
                      </a:lnTo>
                      <a:lnTo>
                        <a:pt x="82" y="3"/>
                      </a:lnTo>
                      <a:lnTo>
                        <a:pt x="90" y="7"/>
                      </a:lnTo>
                      <a:lnTo>
                        <a:pt x="98" y="11"/>
                      </a:lnTo>
                      <a:lnTo>
                        <a:pt x="105" y="17"/>
                      </a:lnTo>
                      <a:lnTo>
                        <a:pt x="111" y="23"/>
                      </a:lnTo>
                      <a:lnTo>
                        <a:pt x="117" y="28"/>
                      </a:lnTo>
                      <a:lnTo>
                        <a:pt x="123" y="32"/>
                      </a:lnTo>
                      <a:lnTo>
                        <a:pt x="126" y="38"/>
                      </a:lnTo>
                      <a:lnTo>
                        <a:pt x="130" y="42"/>
                      </a:lnTo>
                      <a:lnTo>
                        <a:pt x="132" y="46"/>
                      </a:lnTo>
                      <a:lnTo>
                        <a:pt x="134" y="49"/>
                      </a:lnTo>
                      <a:lnTo>
                        <a:pt x="134" y="53"/>
                      </a:lnTo>
                      <a:lnTo>
                        <a:pt x="134" y="57"/>
                      </a:lnTo>
                      <a:lnTo>
                        <a:pt x="134" y="61"/>
                      </a:lnTo>
                      <a:lnTo>
                        <a:pt x="134" y="65"/>
                      </a:lnTo>
                      <a:lnTo>
                        <a:pt x="134" y="71"/>
                      </a:lnTo>
                      <a:lnTo>
                        <a:pt x="134" y="78"/>
                      </a:lnTo>
                      <a:lnTo>
                        <a:pt x="132" y="84"/>
                      </a:lnTo>
                      <a:lnTo>
                        <a:pt x="130" y="93"/>
                      </a:lnTo>
                      <a:lnTo>
                        <a:pt x="128" y="101"/>
                      </a:lnTo>
                      <a:lnTo>
                        <a:pt x="126" y="111"/>
                      </a:lnTo>
                      <a:lnTo>
                        <a:pt x="125" y="120"/>
                      </a:lnTo>
                      <a:lnTo>
                        <a:pt x="123" y="132"/>
                      </a:lnTo>
                      <a:lnTo>
                        <a:pt x="121" y="143"/>
                      </a:lnTo>
                      <a:lnTo>
                        <a:pt x="117" y="155"/>
                      </a:lnTo>
                      <a:lnTo>
                        <a:pt x="115" y="168"/>
                      </a:lnTo>
                      <a:lnTo>
                        <a:pt x="111" y="182"/>
                      </a:lnTo>
                      <a:lnTo>
                        <a:pt x="111" y="182"/>
                      </a:lnTo>
                    </a:path>
                  </a:pathLst>
                </a:custGeom>
                <a:grpFill/>
                <a:ln w="9525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black"/>
                    </a:solidFill>
                    <a:latin typeface="Calibri" panose="020F050202020403020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186" name="组合 185"/>
            <p:cNvGrpSpPr/>
            <p:nvPr/>
          </p:nvGrpSpPr>
          <p:grpSpPr>
            <a:xfrm>
              <a:off x="6032971" y="3983438"/>
              <a:ext cx="507365" cy="509905"/>
              <a:chOff x="2388080" y="3655788"/>
              <a:chExt cx="507365" cy="509905"/>
            </a:xfrm>
          </p:grpSpPr>
          <p:pic>
            <p:nvPicPr>
              <p:cNvPr id="195" name="图片 194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8080" y="3655788"/>
                <a:ext cx="507365" cy="509905"/>
              </a:xfrm>
              <a:prstGeom prst="rect">
                <a:avLst/>
              </a:prstGeom>
            </p:spPr>
          </p:pic>
          <p:grpSp>
            <p:nvGrpSpPr>
              <p:cNvPr id="196" name="组合 195"/>
              <p:cNvGrpSpPr/>
              <p:nvPr/>
            </p:nvGrpSpPr>
            <p:grpSpPr>
              <a:xfrm>
                <a:off x="2461312" y="3770462"/>
                <a:ext cx="150969" cy="289627"/>
                <a:chOff x="2289175" y="2701925"/>
                <a:chExt cx="369888" cy="709613"/>
              </a:xfrm>
              <a:solidFill>
                <a:srgbClr val="FF0000"/>
              </a:solidFill>
            </p:grpSpPr>
            <p:sp>
              <p:nvSpPr>
                <p:cNvPr id="197" name="Freeform 55"/>
                <p:cNvSpPr/>
                <p:nvPr/>
              </p:nvSpPr>
              <p:spPr bwMode="auto">
                <a:xfrm>
                  <a:off x="2335213" y="2943225"/>
                  <a:ext cx="323850" cy="468313"/>
                </a:xfrm>
                <a:custGeom>
                  <a:avLst/>
                  <a:gdLst>
                    <a:gd name="T0" fmla="*/ 316 w 410"/>
                    <a:gd name="T1" fmla="*/ 188 h 592"/>
                    <a:gd name="T2" fmla="*/ 325 w 410"/>
                    <a:gd name="T3" fmla="*/ 142 h 592"/>
                    <a:gd name="T4" fmla="*/ 331 w 410"/>
                    <a:gd name="T5" fmla="*/ 104 h 592"/>
                    <a:gd name="T6" fmla="*/ 333 w 410"/>
                    <a:gd name="T7" fmla="*/ 73 h 592"/>
                    <a:gd name="T8" fmla="*/ 331 w 410"/>
                    <a:gd name="T9" fmla="*/ 48 h 592"/>
                    <a:gd name="T10" fmla="*/ 329 w 410"/>
                    <a:gd name="T11" fmla="*/ 31 h 592"/>
                    <a:gd name="T12" fmla="*/ 329 w 410"/>
                    <a:gd name="T13" fmla="*/ 17 h 592"/>
                    <a:gd name="T14" fmla="*/ 331 w 410"/>
                    <a:gd name="T15" fmla="*/ 6 h 592"/>
                    <a:gd name="T16" fmla="*/ 335 w 410"/>
                    <a:gd name="T17" fmla="*/ 0 h 592"/>
                    <a:gd name="T18" fmla="*/ 343 w 410"/>
                    <a:gd name="T19" fmla="*/ 0 h 592"/>
                    <a:gd name="T20" fmla="*/ 354 w 410"/>
                    <a:gd name="T21" fmla="*/ 4 h 592"/>
                    <a:gd name="T22" fmla="*/ 369 w 410"/>
                    <a:gd name="T23" fmla="*/ 12 h 592"/>
                    <a:gd name="T24" fmla="*/ 387 w 410"/>
                    <a:gd name="T25" fmla="*/ 21 h 592"/>
                    <a:gd name="T26" fmla="*/ 398 w 410"/>
                    <a:gd name="T27" fmla="*/ 33 h 592"/>
                    <a:gd name="T28" fmla="*/ 406 w 410"/>
                    <a:gd name="T29" fmla="*/ 42 h 592"/>
                    <a:gd name="T30" fmla="*/ 410 w 410"/>
                    <a:gd name="T31" fmla="*/ 50 h 592"/>
                    <a:gd name="T32" fmla="*/ 408 w 410"/>
                    <a:gd name="T33" fmla="*/ 58 h 592"/>
                    <a:gd name="T34" fmla="*/ 404 w 410"/>
                    <a:gd name="T35" fmla="*/ 73 h 592"/>
                    <a:gd name="T36" fmla="*/ 400 w 410"/>
                    <a:gd name="T37" fmla="*/ 94 h 592"/>
                    <a:gd name="T38" fmla="*/ 394 w 410"/>
                    <a:gd name="T39" fmla="*/ 123 h 592"/>
                    <a:gd name="T40" fmla="*/ 387 w 410"/>
                    <a:gd name="T41" fmla="*/ 159 h 592"/>
                    <a:gd name="T42" fmla="*/ 368 w 410"/>
                    <a:gd name="T43" fmla="*/ 217 h 592"/>
                    <a:gd name="T44" fmla="*/ 337 w 410"/>
                    <a:gd name="T45" fmla="*/ 299 h 592"/>
                    <a:gd name="T46" fmla="*/ 318 w 410"/>
                    <a:gd name="T47" fmla="*/ 343 h 592"/>
                    <a:gd name="T48" fmla="*/ 293 w 410"/>
                    <a:gd name="T49" fmla="*/ 385 h 592"/>
                    <a:gd name="T50" fmla="*/ 262 w 410"/>
                    <a:gd name="T51" fmla="*/ 423 h 592"/>
                    <a:gd name="T52" fmla="*/ 228 w 410"/>
                    <a:gd name="T53" fmla="*/ 460 h 592"/>
                    <a:gd name="T54" fmla="*/ 190 w 410"/>
                    <a:gd name="T55" fmla="*/ 492 h 592"/>
                    <a:gd name="T56" fmla="*/ 153 w 410"/>
                    <a:gd name="T57" fmla="*/ 521 h 592"/>
                    <a:gd name="T58" fmla="*/ 115 w 410"/>
                    <a:gd name="T59" fmla="*/ 544 h 592"/>
                    <a:gd name="T60" fmla="*/ 77 w 410"/>
                    <a:gd name="T61" fmla="*/ 563 h 592"/>
                    <a:gd name="T62" fmla="*/ 59 w 410"/>
                    <a:gd name="T63" fmla="*/ 571 h 592"/>
                    <a:gd name="T64" fmla="*/ 44 w 410"/>
                    <a:gd name="T65" fmla="*/ 578 h 592"/>
                    <a:gd name="T66" fmla="*/ 31 w 410"/>
                    <a:gd name="T67" fmla="*/ 584 h 592"/>
                    <a:gd name="T68" fmla="*/ 19 w 410"/>
                    <a:gd name="T69" fmla="*/ 588 h 592"/>
                    <a:gd name="T70" fmla="*/ 12 w 410"/>
                    <a:gd name="T71" fmla="*/ 590 h 592"/>
                    <a:gd name="T72" fmla="*/ 4 w 410"/>
                    <a:gd name="T73" fmla="*/ 592 h 592"/>
                    <a:gd name="T74" fmla="*/ 0 w 410"/>
                    <a:gd name="T75" fmla="*/ 592 h 592"/>
                    <a:gd name="T76" fmla="*/ 0 w 410"/>
                    <a:gd name="T77" fmla="*/ 592 h 592"/>
                    <a:gd name="T78" fmla="*/ 0 w 410"/>
                    <a:gd name="T79" fmla="*/ 588 h 592"/>
                    <a:gd name="T80" fmla="*/ 2 w 410"/>
                    <a:gd name="T81" fmla="*/ 586 h 592"/>
                    <a:gd name="T82" fmla="*/ 8 w 410"/>
                    <a:gd name="T83" fmla="*/ 580 h 592"/>
                    <a:gd name="T84" fmla="*/ 15 w 410"/>
                    <a:gd name="T85" fmla="*/ 573 h 592"/>
                    <a:gd name="T86" fmla="*/ 27 w 410"/>
                    <a:gd name="T87" fmla="*/ 565 h 592"/>
                    <a:gd name="T88" fmla="*/ 42 w 410"/>
                    <a:gd name="T89" fmla="*/ 555 h 592"/>
                    <a:gd name="T90" fmla="*/ 57 w 410"/>
                    <a:gd name="T91" fmla="*/ 544 h 592"/>
                    <a:gd name="T92" fmla="*/ 77 w 410"/>
                    <a:gd name="T93" fmla="*/ 531 h 592"/>
                    <a:gd name="T94" fmla="*/ 117 w 410"/>
                    <a:gd name="T95" fmla="*/ 500 h 592"/>
                    <a:gd name="T96" fmla="*/ 155 w 410"/>
                    <a:gd name="T97" fmla="*/ 469 h 592"/>
                    <a:gd name="T98" fmla="*/ 191 w 410"/>
                    <a:gd name="T99" fmla="*/ 435 h 592"/>
                    <a:gd name="T100" fmla="*/ 224 w 410"/>
                    <a:gd name="T101" fmla="*/ 398 h 592"/>
                    <a:gd name="T102" fmla="*/ 251 w 410"/>
                    <a:gd name="T103" fmla="*/ 356 h 592"/>
                    <a:gd name="T104" fmla="*/ 276 w 410"/>
                    <a:gd name="T105" fmla="*/ 312 h 592"/>
                    <a:gd name="T106" fmla="*/ 295 w 410"/>
                    <a:gd name="T107" fmla="*/ 266 h 592"/>
                    <a:gd name="T108" fmla="*/ 310 w 410"/>
                    <a:gd name="T109" fmla="*/ 215 h 5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410" h="592">
                      <a:moveTo>
                        <a:pt x="310" y="215"/>
                      </a:moveTo>
                      <a:lnTo>
                        <a:pt x="316" y="188"/>
                      </a:lnTo>
                      <a:lnTo>
                        <a:pt x="322" y="165"/>
                      </a:lnTo>
                      <a:lnTo>
                        <a:pt x="325" y="142"/>
                      </a:lnTo>
                      <a:lnTo>
                        <a:pt x="329" y="123"/>
                      </a:lnTo>
                      <a:lnTo>
                        <a:pt x="331" y="104"/>
                      </a:lnTo>
                      <a:lnTo>
                        <a:pt x="333" y="86"/>
                      </a:lnTo>
                      <a:lnTo>
                        <a:pt x="333" y="73"/>
                      </a:lnTo>
                      <a:lnTo>
                        <a:pt x="333" y="60"/>
                      </a:lnTo>
                      <a:lnTo>
                        <a:pt x="331" y="48"/>
                      </a:lnTo>
                      <a:lnTo>
                        <a:pt x="329" y="38"/>
                      </a:lnTo>
                      <a:lnTo>
                        <a:pt x="329" y="31"/>
                      </a:lnTo>
                      <a:lnTo>
                        <a:pt x="329" y="23"/>
                      </a:lnTo>
                      <a:lnTo>
                        <a:pt x="329" y="17"/>
                      </a:lnTo>
                      <a:lnTo>
                        <a:pt x="329" y="12"/>
                      </a:lnTo>
                      <a:lnTo>
                        <a:pt x="331" y="6"/>
                      </a:lnTo>
                      <a:lnTo>
                        <a:pt x="333" y="2"/>
                      </a:lnTo>
                      <a:lnTo>
                        <a:pt x="335" y="0"/>
                      </a:lnTo>
                      <a:lnTo>
                        <a:pt x="339" y="0"/>
                      </a:lnTo>
                      <a:lnTo>
                        <a:pt x="343" y="0"/>
                      </a:lnTo>
                      <a:lnTo>
                        <a:pt x="348" y="2"/>
                      </a:lnTo>
                      <a:lnTo>
                        <a:pt x="354" y="4"/>
                      </a:lnTo>
                      <a:lnTo>
                        <a:pt x="362" y="8"/>
                      </a:lnTo>
                      <a:lnTo>
                        <a:pt x="369" y="12"/>
                      </a:lnTo>
                      <a:lnTo>
                        <a:pt x="379" y="16"/>
                      </a:lnTo>
                      <a:lnTo>
                        <a:pt x="387" y="21"/>
                      </a:lnTo>
                      <a:lnTo>
                        <a:pt x="392" y="27"/>
                      </a:lnTo>
                      <a:lnTo>
                        <a:pt x="398" y="33"/>
                      </a:lnTo>
                      <a:lnTo>
                        <a:pt x="402" y="37"/>
                      </a:lnTo>
                      <a:lnTo>
                        <a:pt x="406" y="42"/>
                      </a:lnTo>
                      <a:lnTo>
                        <a:pt x="408" y="46"/>
                      </a:lnTo>
                      <a:lnTo>
                        <a:pt x="410" y="50"/>
                      </a:lnTo>
                      <a:lnTo>
                        <a:pt x="410" y="54"/>
                      </a:lnTo>
                      <a:lnTo>
                        <a:pt x="408" y="58"/>
                      </a:lnTo>
                      <a:lnTo>
                        <a:pt x="406" y="65"/>
                      </a:lnTo>
                      <a:lnTo>
                        <a:pt x="404" y="73"/>
                      </a:lnTo>
                      <a:lnTo>
                        <a:pt x="402" y="83"/>
                      </a:lnTo>
                      <a:lnTo>
                        <a:pt x="400" y="94"/>
                      </a:lnTo>
                      <a:lnTo>
                        <a:pt x="398" y="107"/>
                      </a:lnTo>
                      <a:lnTo>
                        <a:pt x="394" y="123"/>
                      </a:lnTo>
                      <a:lnTo>
                        <a:pt x="392" y="138"/>
                      </a:lnTo>
                      <a:lnTo>
                        <a:pt x="387" y="159"/>
                      </a:lnTo>
                      <a:lnTo>
                        <a:pt x="381" y="178"/>
                      </a:lnTo>
                      <a:lnTo>
                        <a:pt x="368" y="217"/>
                      </a:lnTo>
                      <a:lnTo>
                        <a:pt x="354" y="257"/>
                      </a:lnTo>
                      <a:lnTo>
                        <a:pt x="337" y="299"/>
                      </a:lnTo>
                      <a:lnTo>
                        <a:pt x="327" y="322"/>
                      </a:lnTo>
                      <a:lnTo>
                        <a:pt x="318" y="343"/>
                      </a:lnTo>
                      <a:lnTo>
                        <a:pt x="306" y="364"/>
                      </a:lnTo>
                      <a:lnTo>
                        <a:pt x="293" y="385"/>
                      </a:lnTo>
                      <a:lnTo>
                        <a:pt x="278" y="404"/>
                      </a:lnTo>
                      <a:lnTo>
                        <a:pt x="262" y="423"/>
                      </a:lnTo>
                      <a:lnTo>
                        <a:pt x="245" y="441"/>
                      </a:lnTo>
                      <a:lnTo>
                        <a:pt x="228" y="460"/>
                      </a:lnTo>
                      <a:lnTo>
                        <a:pt x="209" y="477"/>
                      </a:lnTo>
                      <a:lnTo>
                        <a:pt x="190" y="492"/>
                      </a:lnTo>
                      <a:lnTo>
                        <a:pt x="172" y="508"/>
                      </a:lnTo>
                      <a:lnTo>
                        <a:pt x="153" y="521"/>
                      </a:lnTo>
                      <a:lnTo>
                        <a:pt x="134" y="533"/>
                      </a:lnTo>
                      <a:lnTo>
                        <a:pt x="115" y="544"/>
                      </a:lnTo>
                      <a:lnTo>
                        <a:pt x="96" y="554"/>
                      </a:lnTo>
                      <a:lnTo>
                        <a:pt x="77" y="563"/>
                      </a:lnTo>
                      <a:lnTo>
                        <a:pt x="69" y="567"/>
                      </a:lnTo>
                      <a:lnTo>
                        <a:pt x="59" y="571"/>
                      </a:lnTo>
                      <a:lnTo>
                        <a:pt x="52" y="575"/>
                      </a:lnTo>
                      <a:lnTo>
                        <a:pt x="44" y="578"/>
                      </a:lnTo>
                      <a:lnTo>
                        <a:pt x="36" y="580"/>
                      </a:lnTo>
                      <a:lnTo>
                        <a:pt x="31" y="584"/>
                      </a:lnTo>
                      <a:lnTo>
                        <a:pt x="25" y="586"/>
                      </a:lnTo>
                      <a:lnTo>
                        <a:pt x="19" y="588"/>
                      </a:lnTo>
                      <a:lnTo>
                        <a:pt x="15" y="590"/>
                      </a:lnTo>
                      <a:lnTo>
                        <a:pt x="12" y="590"/>
                      </a:lnTo>
                      <a:lnTo>
                        <a:pt x="8" y="592"/>
                      </a:lnTo>
                      <a:lnTo>
                        <a:pt x="4" y="592"/>
                      </a:lnTo>
                      <a:lnTo>
                        <a:pt x="2" y="592"/>
                      </a:lnTo>
                      <a:lnTo>
                        <a:pt x="0" y="592"/>
                      </a:lnTo>
                      <a:lnTo>
                        <a:pt x="0" y="592"/>
                      </a:lnTo>
                      <a:lnTo>
                        <a:pt x="0" y="592"/>
                      </a:lnTo>
                      <a:lnTo>
                        <a:pt x="0" y="590"/>
                      </a:lnTo>
                      <a:lnTo>
                        <a:pt x="0" y="588"/>
                      </a:lnTo>
                      <a:lnTo>
                        <a:pt x="0" y="588"/>
                      </a:lnTo>
                      <a:lnTo>
                        <a:pt x="2" y="586"/>
                      </a:lnTo>
                      <a:lnTo>
                        <a:pt x="4" y="582"/>
                      </a:lnTo>
                      <a:lnTo>
                        <a:pt x="8" y="580"/>
                      </a:lnTo>
                      <a:lnTo>
                        <a:pt x="12" y="577"/>
                      </a:lnTo>
                      <a:lnTo>
                        <a:pt x="15" y="573"/>
                      </a:lnTo>
                      <a:lnTo>
                        <a:pt x="21" y="569"/>
                      </a:lnTo>
                      <a:lnTo>
                        <a:pt x="27" y="565"/>
                      </a:lnTo>
                      <a:lnTo>
                        <a:pt x="35" y="561"/>
                      </a:lnTo>
                      <a:lnTo>
                        <a:pt x="42" y="555"/>
                      </a:lnTo>
                      <a:lnTo>
                        <a:pt x="50" y="550"/>
                      </a:lnTo>
                      <a:lnTo>
                        <a:pt x="57" y="544"/>
                      </a:lnTo>
                      <a:lnTo>
                        <a:pt x="67" y="536"/>
                      </a:lnTo>
                      <a:lnTo>
                        <a:pt x="77" y="531"/>
                      </a:lnTo>
                      <a:lnTo>
                        <a:pt x="98" y="515"/>
                      </a:lnTo>
                      <a:lnTo>
                        <a:pt x="117" y="500"/>
                      </a:lnTo>
                      <a:lnTo>
                        <a:pt x="136" y="485"/>
                      </a:lnTo>
                      <a:lnTo>
                        <a:pt x="155" y="469"/>
                      </a:lnTo>
                      <a:lnTo>
                        <a:pt x="174" y="452"/>
                      </a:lnTo>
                      <a:lnTo>
                        <a:pt x="191" y="435"/>
                      </a:lnTo>
                      <a:lnTo>
                        <a:pt x="207" y="418"/>
                      </a:lnTo>
                      <a:lnTo>
                        <a:pt x="224" y="398"/>
                      </a:lnTo>
                      <a:lnTo>
                        <a:pt x="237" y="377"/>
                      </a:lnTo>
                      <a:lnTo>
                        <a:pt x="251" y="356"/>
                      </a:lnTo>
                      <a:lnTo>
                        <a:pt x="264" y="335"/>
                      </a:lnTo>
                      <a:lnTo>
                        <a:pt x="276" y="312"/>
                      </a:lnTo>
                      <a:lnTo>
                        <a:pt x="285" y="289"/>
                      </a:lnTo>
                      <a:lnTo>
                        <a:pt x="295" y="266"/>
                      </a:lnTo>
                      <a:lnTo>
                        <a:pt x="302" y="240"/>
                      </a:lnTo>
                      <a:lnTo>
                        <a:pt x="310" y="215"/>
                      </a:lnTo>
                      <a:lnTo>
                        <a:pt x="310" y="215"/>
                      </a:lnTo>
                    </a:path>
                  </a:pathLst>
                </a:custGeom>
                <a:grpFill/>
                <a:ln w="9525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black"/>
                    </a:solidFill>
                    <a:latin typeface="Calibri" panose="020F05020202040302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98" name="Freeform 56"/>
                <p:cNvSpPr/>
                <p:nvPr/>
              </p:nvSpPr>
              <p:spPr bwMode="auto">
                <a:xfrm>
                  <a:off x="2289175" y="3011488"/>
                  <a:ext cx="328613" cy="123825"/>
                </a:xfrm>
                <a:custGeom>
                  <a:avLst/>
                  <a:gdLst>
                    <a:gd name="T0" fmla="*/ 235 w 413"/>
                    <a:gd name="T1" fmla="*/ 48 h 157"/>
                    <a:gd name="T2" fmla="*/ 292 w 413"/>
                    <a:gd name="T3" fmla="*/ 33 h 157"/>
                    <a:gd name="T4" fmla="*/ 344 w 413"/>
                    <a:gd name="T5" fmla="*/ 20 h 157"/>
                    <a:gd name="T6" fmla="*/ 388 w 413"/>
                    <a:gd name="T7" fmla="*/ 6 h 157"/>
                    <a:gd name="T8" fmla="*/ 413 w 413"/>
                    <a:gd name="T9" fmla="*/ 35 h 157"/>
                    <a:gd name="T10" fmla="*/ 371 w 413"/>
                    <a:gd name="T11" fmla="*/ 48 h 157"/>
                    <a:gd name="T12" fmla="*/ 333 w 413"/>
                    <a:gd name="T13" fmla="*/ 62 h 157"/>
                    <a:gd name="T14" fmla="*/ 298 w 413"/>
                    <a:gd name="T15" fmla="*/ 75 h 157"/>
                    <a:gd name="T16" fmla="*/ 264 w 413"/>
                    <a:gd name="T17" fmla="*/ 87 h 157"/>
                    <a:gd name="T18" fmla="*/ 233 w 413"/>
                    <a:gd name="T19" fmla="*/ 98 h 157"/>
                    <a:gd name="T20" fmla="*/ 206 w 413"/>
                    <a:gd name="T21" fmla="*/ 108 h 157"/>
                    <a:gd name="T22" fmla="*/ 180 w 413"/>
                    <a:gd name="T23" fmla="*/ 115 h 157"/>
                    <a:gd name="T24" fmla="*/ 157 w 413"/>
                    <a:gd name="T25" fmla="*/ 125 h 157"/>
                    <a:gd name="T26" fmla="*/ 136 w 413"/>
                    <a:gd name="T27" fmla="*/ 131 h 157"/>
                    <a:gd name="T28" fmla="*/ 116 w 413"/>
                    <a:gd name="T29" fmla="*/ 136 h 157"/>
                    <a:gd name="T30" fmla="*/ 101 w 413"/>
                    <a:gd name="T31" fmla="*/ 142 h 157"/>
                    <a:gd name="T32" fmla="*/ 86 w 413"/>
                    <a:gd name="T33" fmla="*/ 146 h 157"/>
                    <a:gd name="T34" fmla="*/ 76 w 413"/>
                    <a:gd name="T35" fmla="*/ 150 h 157"/>
                    <a:gd name="T36" fmla="*/ 67 w 413"/>
                    <a:gd name="T37" fmla="*/ 154 h 157"/>
                    <a:gd name="T38" fmla="*/ 61 w 413"/>
                    <a:gd name="T39" fmla="*/ 155 h 157"/>
                    <a:gd name="T40" fmla="*/ 57 w 413"/>
                    <a:gd name="T41" fmla="*/ 157 h 157"/>
                    <a:gd name="T42" fmla="*/ 46 w 413"/>
                    <a:gd name="T43" fmla="*/ 157 h 157"/>
                    <a:gd name="T44" fmla="*/ 36 w 413"/>
                    <a:gd name="T45" fmla="*/ 152 h 157"/>
                    <a:gd name="T46" fmla="*/ 26 w 413"/>
                    <a:gd name="T47" fmla="*/ 140 h 157"/>
                    <a:gd name="T48" fmla="*/ 15 w 413"/>
                    <a:gd name="T49" fmla="*/ 123 h 157"/>
                    <a:gd name="T50" fmla="*/ 7 w 413"/>
                    <a:gd name="T51" fmla="*/ 108 h 157"/>
                    <a:gd name="T52" fmla="*/ 2 w 413"/>
                    <a:gd name="T53" fmla="*/ 96 h 157"/>
                    <a:gd name="T54" fmla="*/ 0 w 413"/>
                    <a:gd name="T55" fmla="*/ 87 h 157"/>
                    <a:gd name="T56" fmla="*/ 2 w 413"/>
                    <a:gd name="T57" fmla="*/ 81 h 157"/>
                    <a:gd name="T58" fmla="*/ 13 w 413"/>
                    <a:gd name="T59" fmla="*/ 77 h 157"/>
                    <a:gd name="T60" fmla="*/ 28 w 413"/>
                    <a:gd name="T61" fmla="*/ 81 h 157"/>
                    <a:gd name="T62" fmla="*/ 47 w 413"/>
                    <a:gd name="T63" fmla="*/ 88 h 157"/>
                    <a:gd name="T64" fmla="*/ 61 w 413"/>
                    <a:gd name="T65" fmla="*/ 90 h 157"/>
                    <a:gd name="T66" fmla="*/ 67 w 413"/>
                    <a:gd name="T67" fmla="*/ 90 h 157"/>
                    <a:gd name="T68" fmla="*/ 74 w 413"/>
                    <a:gd name="T69" fmla="*/ 88 h 157"/>
                    <a:gd name="T70" fmla="*/ 88 w 413"/>
                    <a:gd name="T71" fmla="*/ 87 h 157"/>
                    <a:gd name="T72" fmla="*/ 103 w 413"/>
                    <a:gd name="T73" fmla="*/ 83 h 157"/>
                    <a:gd name="T74" fmla="*/ 122 w 413"/>
                    <a:gd name="T75" fmla="*/ 79 h 157"/>
                    <a:gd name="T76" fmla="*/ 145 w 413"/>
                    <a:gd name="T77" fmla="*/ 73 h 157"/>
                    <a:gd name="T78" fmla="*/ 172 w 413"/>
                    <a:gd name="T79" fmla="*/ 65 h 157"/>
                    <a:gd name="T80" fmla="*/ 203 w 413"/>
                    <a:gd name="T81" fmla="*/ 58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13" h="157">
                      <a:moveTo>
                        <a:pt x="203" y="58"/>
                      </a:moveTo>
                      <a:lnTo>
                        <a:pt x="235" y="48"/>
                      </a:lnTo>
                      <a:lnTo>
                        <a:pt x="264" y="41"/>
                      </a:lnTo>
                      <a:lnTo>
                        <a:pt x="292" y="33"/>
                      </a:lnTo>
                      <a:lnTo>
                        <a:pt x="319" y="25"/>
                      </a:lnTo>
                      <a:lnTo>
                        <a:pt x="344" y="20"/>
                      </a:lnTo>
                      <a:lnTo>
                        <a:pt x="367" y="12"/>
                      </a:lnTo>
                      <a:lnTo>
                        <a:pt x="388" y="6"/>
                      </a:lnTo>
                      <a:lnTo>
                        <a:pt x="407" y="0"/>
                      </a:lnTo>
                      <a:lnTo>
                        <a:pt x="413" y="35"/>
                      </a:lnTo>
                      <a:lnTo>
                        <a:pt x="392" y="42"/>
                      </a:lnTo>
                      <a:lnTo>
                        <a:pt x="371" y="48"/>
                      </a:lnTo>
                      <a:lnTo>
                        <a:pt x="352" y="56"/>
                      </a:lnTo>
                      <a:lnTo>
                        <a:pt x="333" y="62"/>
                      </a:lnTo>
                      <a:lnTo>
                        <a:pt x="315" y="69"/>
                      </a:lnTo>
                      <a:lnTo>
                        <a:pt x="298" y="75"/>
                      </a:lnTo>
                      <a:lnTo>
                        <a:pt x="281" y="81"/>
                      </a:lnTo>
                      <a:lnTo>
                        <a:pt x="264" y="87"/>
                      </a:lnTo>
                      <a:lnTo>
                        <a:pt x="248" y="92"/>
                      </a:lnTo>
                      <a:lnTo>
                        <a:pt x="233" y="98"/>
                      </a:lnTo>
                      <a:lnTo>
                        <a:pt x="220" y="102"/>
                      </a:lnTo>
                      <a:lnTo>
                        <a:pt x="206" y="108"/>
                      </a:lnTo>
                      <a:lnTo>
                        <a:pt x="193" y="111"/>
                      </a:lnTo>
                      <a:lnTo>
                        <a:pt x="180" y="115"/>
                      </a:lnTo>
                      <a:lnTo>
                        <a:pt x="168" y="121"/>
                      </a:lnTo>
                      <a:lnTo>
                        <a:pt x="157" y="125"/>
                      </a:lnTo>
                      <a:lnTo>
                        <a:pt x="145" y="127"/>
                      </a:lnTo>
                      <a:lnTo>
                        <a:pt x="136" y="131"/>
                      </a:lnTo>
                      <a:lnTo>
                        <a:pt x="126" y="134"/>
                      </a:lnTo>
                      <a:lnTo>
                        <a:pt x="116" y="136"/>
                      </a:lnTo>
                      <a:lnTo>
                        <a:pt x="109" y="140"/>
                      </a:lnTo>
                      <a:lnTo>
                        <a:pt x="101" y="142"/>
                      </a:lnTo>
                      <a:lnTo>
                        <a:pt x="93" y="144"/>
                      </a:lnTo>
                      <a:lnTo>
                        <a:pt x="86" y="146"/>
                      </a:lnTo>
                      <a:lnTo>
                        <a:pt x="80" y="148"/>
                      </a:lnTo>
                      <a:lnTo>
                        <a:pt x="76" y="150"/>
                      </a:lnTo>
                      <a:lnTo>
                        <a:pt x="70" y="152"/>
                      </a:lnTo>
                      <a:lnTo>
                        <a:pt x="67" y="154"/>
                      </a:lnTo>
                      <a:lnTo>
                        <a:pt x="63" y="154"/>
                      </a:lnTo>
                      <a:lnTo>
                        <a:pt x="61" y="155"/>
                      </a:lnTo>
                      <a:lnTo>
                        <a:pt x="59" y="155"/>
                      </a:lnTo>
                      <a:lnTo>
                        <a:pt x="57" y="157"/>
                      </a:lnTo>
                      <a:lnTo>
                        <a:pt x="51" y="157"/>
                      </a:lnTo>
                      <a:lnTo>
                        <a:pt x="46" y="157"/>
                      </a:lnTo>
                      <a:lnTo>
                        <a:pt x="42" y="154"/>
                      </a:lnTo>
                      <a:lnTo>
                        <a:pt x="36" y="152"/>
                      </a:lnTo>
                      <a:lnTo>
                        <a:pt x="30" y="146"/>
                      </a:lnTo>
                      <a:lnTo>
                        <a:pt x="26" y="140"/>
                      </a:lnTo>
                      <a:lnTo>
                        <a:pt x="21" y="132"/>
                      </a:lnTo>
                      <a:lnTo>
                        <a:pt x="15" y="123"/>
                      </a:lnTo>
                      <a:lnTo>
                        <a:pt x="11" y="115"/>
                      </a:lnTo>
                      <a:lnTo>
                        <a:pt x="7" y="108"/>
                      </a:lnTo>
                      <a:lnTo>
                        <a:pt x="3" y="102"/>
                      </a:lnTo>
                      <a:lnTo>
                        <a:pt x="2" y="96"/>
                      </a:lnTo>
                      <a:lnTo>
                        <a:pt x="2" y="90"/>
                      </a:lnTo>
                      <a:lnTo>
                        <a:pt x="0" y="87"/>
                      </a:lnTo>
                      <a:lnTo>
                        <a:pt x="2" y="83"/>
                      </a:lnTo>
                      <a:lnTo>
                        <a:pt x="2" y="81"/>
                      </a:lnTo>
                      <a:lnTo>
                        <a:pt x="5" y="79"/>
                      </a:lnTo>
                      <a:lnTo>
                        <a:pt x="13" y="77"/>
                      </a:lnTo>
                      <a:lnTo>
                        <a:pt x="21" y="79"/>
                      </a:lnTo>
                      <a:lnTo>
                        <a:pt x="28" y="81"/>
                      </a:lnTo>
                      <a:lnTo>
                        <a:pt x="38" y="85"/>
                      </a:lnTo>
                      <a:lnTo>
                        <a:pt x="47" y="88"/>
                      </a:lnTo>
                      <a:lnTo>
                        <a:pt x="55" y="90"/>
                      </a:lnTo>
                      <a:lnTo>
                        <a:pt x="61" y="90"/>
                      </a:lnTo>
                      <a:lnTo>
                        <a:pt x="63" y="90"/>
                      </a:lnTo>
                      <a:lnTo>
                        <a:pt x="67" y="90"/>
                      </a:lnTo>
                      <a:lnTo>
                        <a:pt x="70" y="90"/>
                      </a:lnTo>
                      <a:lnTo>
                        <a:pt x="74" y="88"/>
                      </a:lnTo>
                      <a:lnTo>
                        <a:pt x="80" y="88"/>
                      </a:lnTo>
                      <a:lnTo>
                        <a:pt x="88" y="87"/>
                      </a:lnTo>
                      <a:lnTo>
                        <a:pt x="95" y="85"/>
                      </a:lnTo>
                      <a:lnTo>
                        <a:pt x="103" y="83"/>
                      </a:lnTo>
                      <a:lnTo>
                        <a:pt x="113" y="81"/>
                      </a:lnTo>
                      <a:lnTo>
                        <a:pt x="122" y="79"/>
                      </a:lnTo>
                      <a:lnTo>
                        <a:pt x="134" y="75"/>
                      </a:lnTo>
                      <a:lnTo>
                        <a:pt x="145" y="73"/>
                      </a:lnTo>
                      <a:lnTo>
                        <a:pt x="158" y="69"/>
                      </a:lnTo>
                      <a:lnTo>
                        <a:pt x="172" y="65"/>
                      </a:lnTo>
                      <a:lnTo>
                        <a:pt x="187" y="62"/>
                      </a:lnTo>
                      <a:lnTo>
                        <a:pt x="203" y="58"/>
                      </a:lnTo>
                      <a:lnTo>
                        <a:pt x="203" y="58"/>
                      </a:lnTo>
                    </a:path>
                  </a:pathLst>
                </a:custGeom>
                <a:grpFill/>
                <a:ln w="9525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black"/>
                    </a:solidFill>
                    <a:latin typeface="Calibri" panose="020F05020202040302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99" name="Freeform 60"/>
                <p:cNvSpPr/>
                <p:nvPr/>
              </p:nvSpPr>
              <p:spPr bwMode="auto">
                <a:xfrm>
                  <a:off x="2455863" y="2701925"/>
                  <a:ext cx="179388" cy="671513"/>
                </a:xfrm>
                <a:custGeom>
                  <a:avLst/>
                  <a:gdLst>
                    <a:gd name="T0" fmla="*/ 100 w 226"/>
                    <a:gd name="T1" fmla="*/ 237 h 846"/>
                    <a:gd name="T2" fmla="*/ 82 w 226"/>
                    <a:gd name="T3" fmla="*/ 331 h 846"/>
                    <a:gd name="T4" fmla="*/ 65 w 226"/>
                    <a:gd name="T5" fmla="*/ 436 h 846"/>
                    <a:gd name="T6" fmla="*/ 58 w 226"/>
                    <a:gd name="T7" fmla="*/ 486 h 846"/>
                    <a:gd name="T8" fmla="*/ 50 w 226"/>
                    <a:gd name="T9" fmla="*/ 526 h 846"/>
                    <a:gd name="T10" fmla="*/ 46 w 226"/>
                    <a:gd name="T11" fmla="*/ 555 h 846"/>
                    <a:gd name="T12" fmla="*/ 46 w 226"/>
                    <a:gd name="T13" fmla="*/ 576 h 846"/>
                    <a:gd name="T14" fmla="*/ 46 w 226"/>
                    <a:gd name="T15" fmla="*/ 586 h 846"/>
                    <a:gd name="T16" fmla="*/ 50 w 226"/>
                    <a:gd name="T17" fmla="*/ 589 h 846"/>
                    <a:gd name="T18" fmla="*/ 59 w 226"/>
                    <a:gd name="T19" fmla="*/ 599 h 846"/>
                    <a:gd name="T20" fmla="*/ 73 w 226"/>
                    <a:gd name="T21" fmla="*/ 612 h 846"/>
                    <a:gd name="T22" fmla="*/ 92 w 226"/>
                    <a:gd name="T23" fmla="*/ 630 h 846"/>
                    <a:gd name="T24" fmla="*/ 119 w 226"/>
                    <a:gd name="T25" fmla="*/ 653 h 846"/>
                    <a:gd name="T26" fmla="*/ 148 w 226"/>
                    <a:gd name="T27" fmla="*/ 683 h 846"/>
                    <a:gd name="T28" fmla="*/ 174 w 226"/>
                    <a:gd name="T29" fmla="*/ 710 h 846"/>
                    <a:gd name="T30" fmla="*/ 195 w 226"/>
                    <a:gd name="T31" fmla="*/ 735 h 846"/>
                    <a:gd name="T32" fmla="*/ 211 w 226"/>
                    <a:gd name="T33" fmla="*/ 756 h 846"/>
                    <a:gd name="T34" fmla="*/ 220 w 226"/>
                    <a:gd name="T35" fmla="*/ 773 h 846"/>
                    <a:gd name="T36" fmla="*/ 226 w 226"/>
                    <a:gd name="T37" fmla="*/ 785 h 846"/>
                    <a:gd name="T38" fmla="*/ 220 w 226"/>
                    <a:gd name="T39" fmla="*/ 819 h 846"/>
                    <a:gd name="T40" fmla="*/ 213 w 226"/>
                    <a:gd name="T41" fmla="*/ 836 h 846"/>
                    <a:gd name="T42" fmla="*/ 207 w 226"/>
                    <a:gd name="T43" fmla="*/ 844 h 846"/>
                    <a:gd name="T44" fmla="*/ 203 w 226"/>
                    <a:gd name="T45" fmla="*/ 846 h 846"/>
                    <a:gd name="T46" fmla="*/ 193 w 226"/>
                    <a:gd name="T47" fmla="*/ 838 h 846"/>
                    <a:gd name="T48" fmla="*/ 174 w 226"/>
                    <a:gd name="T49" fmla="*/ 817 h 846"/>
                    <a:gd name="T50" fmla="*/ 146 w 226"/>
                    <a:gd name="T51" fmla="*/ 781 h 846"/>
                    <a:gd name="T52" fmla="*/ 107 w 226"/>
                    <a:gd name="T53" fmla="*/ 739 h 846"/>
                    <a:gd name="T54" fmla="*/ 69 w 226"/>
                    <a:gd name="T55" fmla="*/ 689 h 846"/>
                    <a:gd name="T56" fmla="*/ 33 w 226"/>
                    <a:gd name="T57" fmla="*/ 643 h 846"/>
                    <a:gd name="T58" fmla="*/ 10 w 226"/>
                    <a:gd name="T59" fmla="*/ 609 h 846"/>
                    <a:gd name="T60" fmla="*/ 2 w 226"/>
                    <a:gd name="T61" fmla="*/ 587 h 846"/>
                    <a:gd name="T62" fmla="*/ 0 w 226"/>
                    <a:gd name="T63" fmla="*/ 580 h 846"/>
                    <a:gd name="T64" fmla="*/ 0 w 226"/>
                    <a:gd name="T65" fmla="*/ 566 h 846"/>
                    <a:gd name="T66" fmla="*/ 2 w 226"/>
                    <a:gd name="T67" fmla="*/ 549 h 846"/>
                    <a:gd name="T68" fmla="*/ 4 w 226"/>
                    <a:gd name="T69" fmla="*/ 526 h 846"/>
                    <a:gd name="T70" fmla="*/ 10 w 226"/>
                    <a:gd name="T71" fmla="*/ 498 h 846"/>
                    <a:gd name="T72" fmla="*/ 17 w 226"/>
                    <a:gd name="T73" fmla="*/ 444 h 846"/>
                    <a:gd name="T74" fmla="*/ 29 w 226"/>
                    <a:gd name="T75" fmla="*/ 367 h 846"/>
                    <a:gd name="T76" fmla="*/ 42 w 226"/>
                    <a:gd name="T77" fmla="*/ 281 h 846"/>
                    <a:gd name="T78" fmla="*/ 52 w 226"/>
                    <a:gd name="T79" fmla="*/ 199 h 846"/>
                    <a:gd name="T80" fmla="*/ 58 w 226"/>
                    <a:gd name="T81" fmla="*/ 132 h 846"/>
                    <a:gd name="T82" fmla="*/ 61 w 226"/>
                    <a:gd name="T83" fmla="*/ 84 h 846"/>
                    <a:gd name="T84" fmla="*/ 61 w 226"/>
                    <a:gd name="T85" fmla="*/ 51 h 846"/>
                    <a:gd name="T86" fmla="*/ 56 w 226"/>
                    <a:gd name="T87" fmla="*/ 30 h 846"/>
                    <a:gd name="T88" fmla="*/ 46 w 226"/>
                    <a:gd name="T89" fmla="*/ 21 h 846"/>
                    <a:gd name="T90" fmla="*/ 46 w 226"/>
                    <a:gd name="T91" fmla="*/ 13 h 846"/>
                    <a:gd name="T92" fmla="*/ 52 w 226"/>
                    <a:gd name="T93" fmla="*/ 2 h 846"/>
                    <a:gd name="T94" fmla="*/ 63 w 226"/>
                    <a:gd name="T95" fmla="*/ 0 h 846"/>
                    <a:gd name="T96" fmla="*/ 82 w 226"/>
                    <a:gd name="T97" fmla="*/ 3 h 846"/>
                    <a:gd name="T98" fmla="*/ 105 w 226"/>
                    <a:gd name="T99" fmla="*/ 17 h 846"/>
                    <a:gd name="T100" fmla="*/ 123 w 226"/>
                    <a:gd name="T101" fmla="*/ 32 h 846"/>
                    <a:gd name="T102" fmla="*/ 132 w 226"/>
                    <a:gd name="T103" fmla="*/ 46 h 846"/>
                    <a:gd name="T104" fmla="*/ 134 w 226"/>
                    <a:gd name="T105" fmla="*/ 57 h 846"/>
                    <a:gd name="T106" fmla="*/ 134 w 226"/>
                    <a:gd name="T107" fmla="*/ 71 h 846"/>
                    <a:gd name="T108" fmla="*/ 130 w 226"/>
                    <a:gd name="T109" fmla="*/ 93 h 846"/>
                    <a:gd name="T110" fmla="*/ 125 w 226"/>
                    <a:gd name="T111" fmla="*/ 120 h 846"/>
                    <a:gd name="T112" fmla="*/ 117 w 226"/>
                    <a:gd name="T113" fmla="*/ 155 h 846"/>
                    <a:gd name="T114" fmla="*/ 111 w 226"/>
                    <a:gd name="T115" fmla="*/ 182 h 8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226" h="846">
                      <a:moveTo>
                        <a:pt x="111" y="182"/>
                      </a:moveTo>
                      <a:lnTo>
                        <a:pt x="105" y="208"/>
                      </a:lnTo>
                      <a:lnTo>
                        <a:pt x="100" y="237"/>
                      </a:lnTo>
                      <a:lnTo>
                        <a:pt x="94" y="268"/>
                      </a:lnTo>
                      <a:lnTo>
                        <a:pt x="88" y="298"/>
                      </a:lnTo>
                      <a:lnTo>
                        <a:pt x="82" y="331"/>
                      </a:lnTo>
                      <a:lnTo>
                        <a:pt x="77" y="365"/>
                      </a:lnTo>
                      <a:lnTo>
                        <a:pt x="71" y="400"/>
                      </a:lnTo>
                      <a:lnTo>
                        <a:pt x="65" y="436"/>
                      </a:lnTo>
                      <a:lnTo>
                        <a:pt x="61" y="453"/>
                      </a:lnTo>
                      <a:lnTo>
                        <a:pt x="59" y="471"/>
                      </a:lnTo>
                      <a:lnTo>
                        <a:pt x="58" y="486"/>
                      </a:lnTo>
                      <a:lnTo>
                        <a:pt x="54" y="501"/>
                      </a:lnTo>
                      <a:lnTo>
                        <a:pt x="52" y="515"/>
                      </a:lnTo>
                      <a:lnTo>
                        <a:pt x="50" y="526"/>
                      </a:lnTo>
                      <a:lnTo>
                        <a:pt x="50" y="538"/>
                      </a:lnTo>
                      <a:lnTo>
                        <a:pt x="48" y="547"/>
                      </a:lnTo>
                      <a:lnTo>
                        <a:pt x="46" y="555"/>
                      </a:lnTo>
                      <a:lnTo>
                        <a:pt x="46" y="563"/>
                      </a:lnTo>
                      <a:lnTo>
                        <a:pt x="46" y="570"/>
                      </a:lnTo>
                      <a:lnTo>
                        <a:pt x="46" y="576"/>
                      </a:lnTo>
                      <a:lnTo>
                        <a:pt x="46" y="580"/>
                      </a:lnTo>
                      <a:lnTo>
                        <a:pt x="46" y="584"/>
                      </a:lnTo>
                      <a:lnTo>
                        <a:pt x="46" y="586"/>
                      </a:lnTo>
                      <a:lnTo>
                        <a:pt x="48" y="587"/>
                      </a:lnTo>
                      <a:lnTo>
                        <a:pt x="48" y="587"/>
                      </a:lnTo>
                      <a:lnTo>
                        <a:pt x="50" y="589"/>
                      </a:lnTo>
                      <a:lnTo>
                        <a:pt x="52" y="591"/>
                      </a:lnTo>
                      <a:lnTo>
                        <a:pt x="56" y="595"/>
                      </a:lnTo>
                      <a:lnTo>
                        <a:pt x="59" y="599"/>
                      </a:lnTo>
                      <a:lnTo>
                        <a:pt x="63" y="603"/>
                      </a:lnTo>
                      <a:lnTo>
                        <a:pt x="67" y="607"/>
                      </a:lnTo>
                      <a:lnTo>
                        <a:pt x="73" y="612"/>
                      </a:lnTo>
                      <a:lnTo>
                        <a:pt x="79" y="616"/>
                      </a:lnTo>
                      <a:lnTo>
                        <a:pt x="84" y="624"/>
                      </a:lnTo>
                      <a:lnTo>
                        <a:pt x="92" y="630"/>
                      </a:lnTo>
                      <a:lnTo>
                        <a:pt x="100" y="637"/>
                      </a:lnTo>
                      <a:lnTo>
                        <a:pt x="109" y="645"/>
                      </a:lnTo>
                      <a:lnTo>
                        <a:pt x="119" y="653"/>
                      </a:lnTo>
                      <a:lnTo>
                        <a:pt x="128" y="662"/>
                      </a:lnTo>
                      <a:lnTo>
                        <a:pt x="138" y="672"/>
                      </a:lnTo>
                      <a:lnTo>
                        <a:pt x="148" y="683"/>
                      </a:lnTo>
                      <a:lnTo>
                        <a:pt x="157" y="693"/>
                      </a:lnTo>
                      <a:lnTo>
                        <a:pt x="167" y="702"/>
                      </a:lnTo>
                      <a:lnTo>
                        <a:pt x="174" y="710"/>
                      </a:lnTo>
                      <a:lnTo>
                        <a:pt x="182" y="720"/>
                      </a:lnTo>
                      <a:lnTo>
                        <a:pt x="188" y="727"/>
                      </a:lnTo>
                      <a:lnTo>
                        <a:pt x="195" y="735"/>
                      </a:lnTo>
                      <a:lnTo>
                        <a:pt x="201" y="743"/>
                      </a:lnTo>
                      <a:lnTo>
                        <a:pt x="205" y="750"/>
                      </a:lnTo>
                      <a:lnTo>
                        <a:pt x="211" y="756"/>
                      </a:lnTo>
                      <a:lnTo>
                        <a:pt x="215" y="762"/>
                      </a:lnTo>
                      <a:lnTo>
                        <a:pt x="216" y="767"/>
                      </a:lnTo>
                      <a:lnTo>
                        <a:pt x="220" y="773"/>
                      </a:lnTo>
                      <a:lnTo>
                        <a:pt x="222" y="777"/>
                      </a:lnTo>
                      <a:lnTo>
                        <a:pt x="224" y="781"/>
                      </a:lnTo>
                      <a:lnTo>
                        <a:pt x="226" y="785"/>
                      </a:lnTo>
                      <a:lnTo>
                        <a:pt x="224" y="798"/>
                      </a:lnTo>
                      <a:lnTo>
                        <a:pt x="222" y="810"/>
                      </a:lnTo>
                      <a:lnTo>
                        <a:pt x="220" y="819"/>
                      </a:lnTo>
                      <a:lnTo>
                        <a:pt x="216" y="827"/>
                      </a:lnTo>
                      <a:lnTo>
                        <a:pt x="215" y="833"/>
                      </a:lnTo>
                      <a:lnTo>
                        <a:pt x="213" y="836"/>
                      </a:lnTo>
                      <a:lnTo>
                        <a:pt x="211" y="840"/>
                      </a:lnTo>
                      <a:lnTo>
                        <a:pt x="209" y="842"/>
                      </a:lnTo>
                      <a:lnTo>
                        <a:pt x="207" y="844"/>
                      </a:lnTo>
                      <a:lnTo>
                        <a:pt x="205" y="846"/>
                      </a:lnTo>
                      <a:lnTo>
                        <a:pt x="203" y="846"/>
                      </a:lnTo>
                      <a:lnTo>
                        <a:pt x="203" y="846"/>
                      </a:lnTo>
                      <a:lnTo>
                        <a:pt x="199" y="846"/>
                      </a:lnTo>
                      <a:lnTo>
                        <a:pt x="197" y="842"/>
                      </a:lnTo>
                      <a:lnTo>
                        <a:pt x="193" y="838"/>
                      </a:lnTo>
                      <a:lnTo>
                        <a:pt x="188" y="833"/>
                      </a:lnTo>
                      <a:lnTo>
                        <a:pt x="182" y="825"/>
                      </a:lnTo>
                      <a:lnTo>
                        <a:pt x="174" y="817"/>
                      </a:lnTo>
                      <a:lnTo>
                        <a:pt x="167" y="806"/>
                      </a:lnTo>
                      <a:lnTo>
                        <a:pt x="157" y="794"/>
                      </a:lnTo>
                      <a:lnTo>
                        <a:pt x="146" y="781"/>
                      </a:lnTo>
                      <a:lnTo>
                        <a:pt x="132" y="767"/>
                      </a:lnTo>
                      <a:lnTo>
                        <a:pt x="121" y="754"/>
                      </a:lnTo>
                      <a:lnTo>
                        <a:pt x="107" y="739"/>
                      </a:lnTo>
                      <a:lnTo>
                        <a:pt x="96" y="723"/>
                      </a:lnTo>
                      <a:lnTo>
                        <a:pt x="82" y="706"/>
                      </a:lnTo>
                      <a:lnTo>
                        <a:pt x="69" y="689"/>
                      </a:lnTo>
                      <a:lnTo>
                        <a:pt x="56" y="672"/>
                      </a:lnTo>
                      <a:lnTo>
                        <a:pt x="44" y="656"/>
                      </a:lnTo>
                      <a:lnTo>
                        <a:pt x="33" y="643"/>
                      </a:lnTo>
                      <a:lnTo>
                        <a:pt x="23" y="630"/>
                      </a:lnTo>
                      <a:lnTo>
                        <a:pt x="15" y="618"/>
                      </a:lnTo>
                      <a:lnTo>
                        <a:pt x="10" y="609"/>
                      </a:lnTo>
                      <a:lnTo>
                        <a:pt x="6" y="601"/>
                      </a:lnTo>
                      <a:lnTo>
                        <a:pt x="2" y="593"/>
                      </a:lnTo>
                      <a:lnTo>
                        <a:pt x="2" y="587"/>
                      </a:lnTo>
                      <a:lnTo>
                        <a:pt x="0" y="586"/>
                      </a:lnTo>
                      <a:lnTo>
                        <a:pt x="0" y="582"/>
                      </a:lnTo>
                      <a:lnTo>
                        <a:pt x="0" y="580"/>
                      </a:lnTo>
                      <a:lnTo>
                        <a:pt x="0" y="576"/>
                      </a:lnTo>
                      <a:lnTo>
                        <a:pt x="0" y="572"/>
                      </a:lnTo>
                      <a:lnTo>
                        <a:pt x="0" y="566"/>
                      </a:lnTo>
                      <a:lnTo>
                        <a:pt x="0" y="561"/>
                      </a:lnTo>
                      <a:lnTo>
                        <a:pt x="2" y="555"/>
                      </a:lnTo>
                      <a:lnTo>
                        <a:pt x="2" y="549"/>
                      </a:lnTo>
                      <a:lnTo>
                        <a:pt x="2" y="542"/>
                      </a:lnTo>
                      <a:lnTo>
                        <a:pt x="4" y="534"/>
                      </a:lnTo>
                      <a:lnTo>
                        <a:pt x="4" y="526"/>
                      </a:lnTo>
                      <a:lnTo>
                        <a:pt x="6" y="517"/>
                      </a:lnTo>
                      <a:lnTo>
                        <a:pt x="8" y="509"/>
                      </a:lnTo>
                      <a:lnTo>
                        <a:pt x="10" y="498"/>
                      </a:lnTo>
                      <a:lnTo>
                        <a:pt x="12" y="488"/>
                      </a:lnTo>
                      <a:lnTo>
                        <a:pt x="14" y="467"/>
                      </a:lnTo>
                      <a:lnTo>
                        <a:pt x="17" y="444"/>
                      </a:lnTo>
                      <a:lnTo>
                        <a:pt x="21" y="419"/>
                      </a:lnTo>
                      <a:lnTo>
                        <a:pt x="25" y="394"/>
                      </a:lnTo>
                      <a:lnTo>
                        <a:pt x="29" y="367"/>
                      </a:lnTo>
                      <a:lnTo>
                        <a:pt x="33" y="339"/>
                      </a:lnTo>
                      <a:lnTo>
                        <a:pt x="38" y="310"/>
                      </a:lnTo>
                      <a:lnTo>
                        <a:pt x="42" y="281"/>
                      </a:lnTo>
                      <a:lnTo>
                        <a:pt x="46" y="251"/>
                      </a:lnTo>
                      <a:lnTo>
                        <a:pt x="48" y="224"/>
                      </a:lnTo>
                      <a:lnTo>
                        <a:pt x="52" y="199"/>
                      </a:lnTo>
                      <a:lnTo>
                        <a:pt x="54" y="174"/>
                      </a:lnTo>
                      <a:lnTo>
                        <a:pt x="56" y="153"/>
                      </a:lnTo>
                      <a:lnTo>
                        <a:pt x="58" y="132"/>
                      </a:lnTo>
                      <a:lnTo>
                        <a:pt x="59" y="113"/>
                      </a:lnTo>
                      <a:lnTo>
                        <a:pt x="61" y="97"/>
                      </a:lnTo>
                      <a:lnTo>
                        <a:pt x="61" y="84"/>
                      </a:lnTo>
                      <a:lnTo>
                        <a:pt x="63" y="71"/>
                      </a:lnTo>
                      <a:lnTo>
                        <a:pt x="63" y="61"/>
                      </a:lnTo>
                      <a:lnTo>
                        <a:pt x="61" y="51"/>
                      </a:lnTo>
                      <a:lnTo>
                        <a:pt x="59" y="42"/>
                      </a:lnTo>
                      <a:lnTo>
                        <a:pt x="58" y="36"/>
                      </a:lnTo>
                      <a:lnTo>
                        <a:pt x="56" y="30"/>
                      </a:lnTo>
                      <a:lnTo>
                        <a:pt x="52" y="26"/>
                      </a:lnTo>
                      <a:lnTo>
                        <a:pt x="48" y="25"/>
                      </a:lnTo>
                      <a:lnTo>
                        <a:pt x="46" y="21"/>
                      </a:lnTo>
                      <a:lnTo>
                        <a:pt x="46" y="19"/>
                      </a:lnTo>
                      <a:lnTo>
                        <a:pt x="44" y="17"/>
                      </a:lnTo>
                      <a:lnTo>
                        <a:pt x="46" y="13"/>
                      </a:lnTo>
                      <a:lnTo>
                        <a:pt x="46" y="9"/>
                      </a:lnTo>
                      <a:lnTo>
                        <a:pt x="48" y="5"/>
                      </a:lnTo>
                      <a:lnTo>
                        <a:pt x="52" y="2"/>
                      </a:lnTo>
                      <a:lnTo>
                        <a:pt x="56" y="2"/>
                      </a:lnTo>
                      <a:lnTo>
                        <a:pt x="59" y="0"/>
                      </a:lnTo>
                      <a:lnTo>
                        <a:pt x="63" y="0"/>
                      </a:lnTo>
                      <a:lnTo>
                        <a:pt x="69" y="0"/>
                      </a:lnTo>
                      <a:lnTo>
                        <a:pt x="75" y="2"/>
                      </a:lnTo>
                      <a:lnTo>
                        <a:pt x="82" y="3"/>
                      </a:lnTo>
                      <a:lnTo>
                        <a:pt x="90" y="7"/>
                      </a:lnTo>
                      <a:lnTo>
                        <a:pt x="98" y="11"/>
                      </a:lnTo>
                      <a:lnTo>
                        <a:pt x="105" y="17"/>
                      </a:lnTo>
                      <a:lnTo>
                        <a:pt x="111" y="23"/>
                      </a:lnTo>
                      <a:lnTo>
                        <a:pt x="117" y="28"/>
                      </a:lnTo>
                      <a:lnTo>
                        <a:pt x="123" y="32"/>
                      </a:lnTo>
                      <a:lnTo>
                        <a:pt x="126" y="38"/>
                      </a:lnTo>
                      <a:lnTo>
                        <a:pt x="130" y="42"/>
                      </a:lnTo>
                      <a:lnTo>
                        <a:pt x="132" y="46"/>
                      </a:lnTo>
                      <a:lnTo>
                        <a:pt x="134" y="49"/>
                      </a:lnTo>
                      <a:lnTo>
                        <a:pt x="134" y="53"/>
                      </a:lnTo>
                      <a:lnTo>
                        <a:pt x="134" y="57"/>
                      </a:lnTo>
                      <a:lnTo>
                        <a:pt x="134" y="61"/>
                      </a:lnTo>
                      <a:lnTo>
                        <a:pt x="134" y="65"/>
                      </a:lnTo>
                      <a:lnTo>
                        <a:pt x="134" y="71"/>
                      </a:lnTo>
                      <a:lnTo>
                        <a:pt x="134" y="78"/>
                      </a:lnTo>
                      <a:lnTo>
                        <a:pt x="132" y="84"/>
                      </a:lnTo>
                      <a:lnTo>
                        <a:pt x="130" y="93"/>
                      </a:lnTo>
                      <a:lnTo>
                        <a:pt x="128" y="101"/>
                      </a:lnTo>
                      <a:lnTo>
                        <a:pt x="126" y="111"/>
                      </a:lnTo>
                      <a:lnTo>
                        <a:pt x="125" y="120"/>
                      </a:lnTo>
                      <a:lnTo>
                        <a:pt x="123" y="132"/>
                      </a:lnTo>
                      <a:lnTo>
                        <a:pt x="121" y="143"/>
                      </a:lnTo>
                      <a:lnTo>
                        <a:pt x="117" y="155"/>
                      </a:lnTo>
                      <a:lnTo>
                        <a:pt x="115" y="168"/>
                      </a:lnTo>
                      <a:lnTo>
                        <a:pt x="111" y="182"/>
                      </a:lnTo>
                      <a:lnTo>
                        <a:pt x="111" y="182"/>
                      </a:lnTo>
                    </a:path>
                  </a:pathLst>
                </a:custGeom>
                <a:grpFill/>
                <a:ln w="9525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black"/>
                    </a:solidFill>
                    <a:latin typeface="Calibri" panose="020F050202020403020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187" name="组合 186"/>
            <p:cNvGrpSpPr/>
            <p:nvPr/>
          </p:nvGrpSpPr>
          <p:grpSpPr>
            <a:xfrm>
              <a:off x="5510099" y="3983438"/>
              <a:ext cx="507365" cy="509905"/>
              <a:chOff x="2388080" y="3655788"/>
              <a:chExt cx="507365" cy="509905"/>
            </a:xfrm>
          </p:grpSpPr>
          <p:pic>
            <p:nvPicPr>
              <p:cNvPr id="191" name="图片 190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8080" y="3655788"/>
                <a:ext cx="507365" cy="509905"/>
              </a:xfrm>
              <a:prstGeom prst="rect">
                <a:avLst/>
              </a:prstGeom>
            </p:spPr>
          </p:pic>
          <p:grpSp>
            <p:nvGrpSpPr>
              <p:cNvPr id="192" name="组合 191"/>
              <p:cNvGrpSpPr/>
              <p:nvPr/>
            </p:nvGrpSpPr>
            <p:grpSpPr>
              <a:xfrm>
                <a:off x="2480105" y="3770462"/>
                <a:ext cx="132179" cy="289627"/>
                <a:chOff x="2335213" y="2701925"/>
                <a:chExt cx="323850" cy="709613"/>
              </a:xfrm>
              <a:solidFill>
                <a:srgbClr val="FF0000"/>
              </a:solidFill>
            </p:grpSpPr>
            <p:sp>
              <p:nvSpPr>
                <p:cNvPr id="193" name="Freeform 55"/>
                <p:cNvSpPr/>
                <p:nvPr/>
              </p:nvSpPr>
              <p:spPr bwMode="auto">
                <a:xfrm>
                  <a:off x="2335213" y="2943225"/>
                  <a:ext cx="323850" cy="468313"/>
                </a:xfrm>
                <a:custGeom>
                  <a:avLst/>
                  <a:gdLst>
                    <a:gd name="T0" fmla="*/ 316 w 410"/>
                    <a:gd name="T1" fmla="*/ 188 h 592"/>
                    <a:gd name="T2" fmla="*/ 325 w 410"/>
                    <a:gd name="T3" fmla="*/ 142 h 592"/>
                    <a:gd name="T4" fmla="*/ 331 w 410"/>
                    <a:gd name="T5" fmla="*/ 104 h 592"/>
                    <a:gd name="T6" fmla="*/ 333 w 410"/>
                    <a:gd name="T7" fmla="*/ 73 h 592"/>
                    <a:gd name="T8" fmla="*/ 331 w 410"/>
                    <a:gd name="T9" fmla="*/ 48 h 592"/>
                    <a:gd name="T10" fmla="*/ 329 w 410"/>
                    <a:gd name="T11" fmla="*/ 31 h 592"/>
                    <a:gd name="T12" fmla="*/ 329 w 410"/>
                    <a:gd name="T13" fmla="*/ 17 h 592"/>
                    <a:gd name="T14" fmla="*/ 331 w 410"/>
                    <a:gd name="T15" fmla="*/ 6 h 592"/>
                    <a:gd name="T16" fmla="*/ 335 w 410"/>
                    <a:gd name="T17" fmla="*/ 0 h 592"/>
                    <a:gd name="T18" fmla="*/ 343 w 410"/>
                    <a:gd name="T19" fmla="*/ 0 h 592"/>
                    <a:gd name="T20" fmla="*/ 354 w 410"/>
                    <a:gd name="T21" fmla="*/ 4 h 592"/>
                    <a:gd name="T22" fmla="*/ 369 w 410"/>
                    <a:gd name="T23" fmla="*/ 12 h 592"/>
                    <a:gd name="T24" fmla="*/ 387 w 410"/>
                    <a:gd name="T25" fmla="*/ 21 h 592"/>
                    <a:gd name="T26" fmla="*/ 398 w 410"/>
                    <a:gd name="T27" fmla="*/ 33 h 592"/>
                    <a:gd name="T28" fmla="*/ 406 w 410"/>
                    <a:gd name="T29" fmla="*/ 42 h 592"/>
                    <a:gd name="T30" fmla="*/ 410 w 410"/>
                    <a:gd name="T31" fmla="*/ 50 h 592"/>
                    <a:gd name="T32" fmla="*/ 408 w 410"/>
                    <a:gd name="T33" fmla="*/ 58 h 592"/>
                    <a:gd name="T34" fmla="*/ 404 w 410"/>
                    <a:gd name="T35" fmla="*/ 73 h 592"/>
                    <a:gd name="T36" fmla="*/ 400 w 410"/>
                    <a:gd name="T37" fmla="*/ 94 h 592"/>
                    <a:gd name="T38" fmla="*/ 394 w 410"/>
                    <a:gd name="T39" fmla="*/ 123 h 592"/>
                    <a:gd name="T40" fmla="*/ 387 w 410"/>
                    <a:gd name="T41" fmla="*/ 159 h 592"/>
                    <a:gd name="T42" fmla="*/ 368 w 410"/>
                    <a:gd name="T43" fmla="*/ 217 h 592"/>
                    <a:gd name="T44" fmla="*/ 337 w 410"/>
                    <a:gd name="T45" fmla="*/ 299 h 592"/>
                    <a:gd name="T46" fmla="*/ 318 w 410"/>
                    <a:gd name="T47" fmla="*/ 343 h 592"/>
                    <a:gd name="T48" fmla="*/ 293 w 410"/>
                    <a:gd name="T49" fmla="*/ 385 h 592"/>
                    <a:gd name="T50" fmla="*/ 262 w 410"/>
                    <a:gd name="T51" fmla="*/ 423 h 592"/>
                    <a:gd name="T52" fmla="*/ 228 w 410"/>
                    <a:gd name="T53" fmla="*/ 460 h 592"/>
                    <a:gd name="T54" fmla="*/ 190 w 410"/>
                    <a:gd name="T55" fmla="*/ 492 h 592"/>
                    <a:gd name="T56" fmla="*/ 153 w 410"/>
                    <a:gd name="T57" fmla="*/ 521 h 592"/>
                    <a:gd name="T58" fmla="*/ 115 w 410"/>
                    <a:gd name="T59" fmla="*/ 544 h 592"/>
                    <a:gd name="T60" fmla="*/ 77 w 410"/>
                    <a:gd name="T61" fmla="*/ 563 h 592"/>
                    <a:gd name="T62" fmla="*/ 59 w 410"/>
                    <a:gd name="T63" fmla="*/ 571 h 592"/>
                    <a:gd name="T64" fmla="*/ 44 w 410"/>
                    <a:gd name="T65" fmla="*/ 578 h 592"/>
                    <a:gd name="T66" fmla="*/ 31 w 410"/>
                    <a:gd name="T67" fmla="*/ 584 h 592"/>
                    <a:gd name="T68" fmla="*/ 19 w 410"/>
                    <a:gd name="T69" fmla="*/ 588 h 592"/>
                    <a:gd name="T70" fmla="*/ 12 w 410"/>
                    <a:gd name="T71" fmla="*/ 590 h 592"/>
                    <a:gd name="T72" fmla="*/ 4 w 410"/>
                    <a:gd name="T73" fmla="*/ 592 h 592"/>
                    <a:gd name="T74" fmla="*/ 0 w 410"/>
                    <a:gd name="T75" fmla="*/ 592 h 592"/>
                    <a:gd name="T76" fmla="*/ 0 w 410"/>
                    <a:gd name="T77" fmla="*/ 592 h 592"/>
                    <a:gd name="T78" fmla="*/ 0 w 410"/>
                    <a:gd name="T79" fmla="*/ 588 h 592"/>
                    <a:gd name="T80" fmla="*/ 2 w 410"/>
                    <a:gd name="T81" fmla="*/ 586 h 592"/>
                    <a:gd name="T82" fmla="*/ 8 w 410"/>
                    <a:gd name="T83" fmla="*/ 580 h 592"/>
                    <a:gd name="T84" fmla="*/ 15 w 410"/>
                    <a:gd name="T85" fmla="*/ 573 h 592"/>
                    <a:gd name="T86" fmla="*/ 27 w 410"/>
                    <a:gd name="T87" fmla="*/ 565 h 592"/>
                    <a:gd name="T88" fmla="*/ 42 w 410"/>
                    <a:gd name="T89" fmla="*/ 555 h 592"/>
                    <a:gd name="T90" fmla="*/ 57 w 410"/>
                    <a:gd name="T91" fmla="*/ 544 h 592"/>
                    <a:gd name="T92" fmla="*/ 77 w 410"/>
                    <a:gd name="T93" fmla="*/ 531 h 592"/>
                    <a:gd name="T94" fmla="*/ 117 w 410"/>
                    <a:gd name="T95" fmla="*/ 500 h 592"/>
                    <a:gd name="T96" fmla="*/ 155 w 410"/>
                    <a:gd name="T97" fmla="*/ 469 h 592"/>
                    <a:gd name="T98" fmla="*/ 191 w 410"/>
                    <a:gd name="T99" fmla="*/ 435 h 592"/>
                    <a:gd name="T100" fmla="*/ 224 w 410"/>
                    <a:gd name="T101" fmla="*/ 398 h 592"/>
                    <a:gd name="T102" fmla="*/ 251 w 410"/>
                    <a:gd name="T103" fmla="*/ 356 h 592"/>
                    <a:gd name="T104" fmla="*/ 276 w 410"/>
                    <a:gd name="T105" fmla="*/ 312 h 592"/>
                    <a:gd name="T106" fmla="*/ 295 w 410"/>
                    <a:gd name="T107" fmla="*/ 266 h 592"/>
                    <a:gd name="T108" fmla="*/ 310 w 410"/>
                    <a:gd name="T109" fmla="*/ 215 h 5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410" h="592">
                      <a:moveTo>
                        <a:pt x="310" y="215"/>
                      </a:moveTo>
                      <a:lnTo>
                        <a:pt x="316" y="188"/>
                      </a:lnTo>
                      <a:lnTo>
                        <a:pt x="322" y="165"/>
                      </a:lnTo>
                      <a:lnTo>
                        <a:pt x="325" y="142"/>
                      </a:lnTo>
                      <a:lnTo>
                        <a:pt x="329" y="123"/>
                      </a:lnTo>
                      <a:lnTo>
                        <a:pt x="331" y="104"/>
                      </a:lnTo>
                      <a:lnTo>
                        <a:pt x="333" y="86"/>
                      </a:lnTo>
                      <a:lnTo>
                        <a:pt x="333" y="73"/>
                      </a:lnTo>
                      <a:lnTo>
                        <a:pt x="333" y="60"/>
                      </a:lnTo>
                      <a:lnTo>
                        <a:pt x="331" y="48"/>
                      </a:lnTo>
                      <a:lnTo>
                        <a:pt x="329" y="38"/>
                      </a:lnTo>
                      <a:lnTo>
                        <a:pt x="329" y="31"/>
                      </a:lnTo>
                      <a:lnTo>
                        <a:pt x="329" y="23"/>
                      </a:lnTo>
                      <a:lnTo>
                        <a:pt x="329" y="17"/>
                      </a:lnTo>
                      <a:lnTo>
                        <a:pt x="329" y="12"/>
                      </a:lnTo>
                      <a:lnTo>
                        <a:pt x="331" y="6"/>
                      </a:lnTo>
                      <a:lnTo>
                        <a:pt x="333" y="2"/>
                      </a:lnTo>
                      <a:lnTo>
                        <a:pt x="335" y="0"/>
                      </a:lnTo>
                      <a:lnTo>
                        <a:pt x="339" y="0"/>
                      </a:lnTo>
                      <a:lnTo>
                        <a:pt x="343" y="0"/>
                      </a:lnTo>
                      <a:lnTo>
                        <a:pt x="348" y="2"/>
                      </a:lnTo>
                      <a:lnTo>
                        <a:pt x="354" y="4"/>
                      </a:lnTo>
                      <a:lnTo>
                        <a:pt x="362" y="8"/>
                      </a:lnTo>
                      <a:lnTo>
                        <a:pt x="369" y="12"/>
                      </a:lnTo>
                      <a:lnTo>
                        <a:pt x="379" y="16"/>
                      </a:lnTo>
                      <a:lnTo>
                        <a:pt x="387" y="21"/>
                      </a:lnTo>
                      <a:lnTo>
                        <a:pt x="392" y="27"/>
                      </a:lnTo>
                      <a:lnTo>
                        <a:pt x="398" y="33"/>
                      </a:lnTo>
                      <a:lnTo>
                        <a:pt x="402" y="37"/>
                      </a:lnTo>
                      <a:lnTo>
                        <a:pt x="406" y="42"/>
                      </a:lnTo>
                      <a:lnTo>
                        <a:pt x="408" y="46"/>
                      </a:lnTo>
                      <a:lnTo>
                        <a:pt x="410" y="50"/>
                      </a:lnTo>
                      <a:lnTo>
                        <a:pt x="410" y="54"/>
                      </a:lnTo>
                      <a:lnTo>
                        <a:pt x="408" y="58"/>
                      </a:lnTo>
                      <a:lnTo>
                        <a:pt x="406" y="65"/>
                      </a:lnTo>
                      <a:lnTo>
                        <a:pt x="404" y="73"/>
                      </a:lnTo>
                      <a:lnTo>
                        <a:pt x="402" y="83"/>
                      </a:lnTo>
                      <a:lnTo>
                        <a:pt x="400" y="94"/>
                      </a:lnTo>
                      <a:lnTo>
                        <a:pt x="398" y="107"/>
                      </a:lnTo>
                      <a:lnTo>
                        <a:pt x="394" y="123"/>
                      </a:lnTo>
                      <a:lnTo>
                        <a:pt x="392" y="138"/>
                      </a:lnTo>
                      <a:lnTo>
                        <a:pt x="387" y="159"/>
                      </a:lnTo>
                      <a:lnTo>
                        <a:pt x="381" y="178"/>
                      </a:lnTo>
                      <a:lnTo>
                        <a:pt x="368" y="217"/>
                      </a:lnTo>
                      <a:lnTo>
                        <a:pt x="354" y="257"/>
                      </a:lnTo>
                      <a:lnTo>
                        <a:pt x="337" y="299"/>
                      </a:lnTo>
                      <a:lnTo>
                        <a:pt x="327" y="322"/>
                      </a:lnTo>
                      <a:lnTo>
                        <a:pt x="318" y="343"/>
                      </a:lnTo>
                      <a:lnTo>
                        <a:pt x="306" y="364"/>
                      </a:lnTo>
                      <a:lnTo>
                        <a:pt x="293" y="385"/>
                      </a:lnTo>
                      <a:lnTo>
                        <a:pt x="278" y="404"/>
                      </a:lnTo>
                      <a:lnTo>
                        <a:pt x="262" y="423"/>
                      </a:lnTo>
                      <a:lnTo>
                        <a:pt x="245" y="441"/>
                      </a:lnTo>
                      <a:lnTo>
                        <a:pt x="228" y="460"/>
                      </a:lnTo>
                      <a:lnTo>
                        <a:pt x="209" y="477"/>
                      </a:lnTo>
                      <a:lnTo>
                        <a:pt x="190" y="492"/>
                      </a:lnTo>
                      <a:lnTo>
                        <a:pt x="172" y="508"/>
                      </a:lnTo>
                      <a:lnTo>
                        <a:pt x="153" y="521"/>
                      </a:lnTo>
                      <a:lnTo>
                        <a:pt x="134" y="533"/>
                      </a:lnTo>
                      <a:lnTo>
                        <a:pt x="115" y="544"/>
                      </a:lnTo>
                      <a:lnTo>
                        <a:pt x="96" y="554"/>
                      </a:lnTo>
                      <a:lnTo>
                        <a:pt x="77" y="563"/>
                      </a:lnTo>
                      <a:lnTo>
                        <a:pt x="69" y="567"/>
                      </a:lnTo>
                      <a:lnTo>
                        <a:pt x="59" y="571"/>
                      </a:lnTo>
                      <a:lnTo>
                        <a:pt x="52" y="575"/>
                      </a:lnTo>
                      <a:lnTo>
                        <a:pt x="44" y="578"/>
                      </a:lnTo>
                      <a:lnTo>
                        <a:pt x="36" y="580"/>
                      </a:lnTo>
                      <a:lnTo>
                        <a:pt x="31" y="584"/>
                      </a:lnTo>
                      <a:lnTo>
                        <a:pt x="25" y="586"/>
                      </a:lnTo>
                      <a:lnTo>
                        <a:pt x="19" y="588"/>
                      </a:lnTo>
                      <a:lnTo>
                        <a:pt x="15" y="590"/>
                      </a:lnTo>
                      <a:lnTo>
                        <a:pt x="12" y="590"/>
                      </a:lnTo>
                      <a:lnTo>
                        <a:pt x="8" y="592"/>
                      </a:lnTo>
                      <a:lnTo>
                        <a:pt x="4" y="592"/>
                      </a:lnTo>
                      <a:lnTo>
                        <a:pt x="2" y="592"/>
                      </a:lnTo>
                      <a:lnTo>
                        <a:pt x="0" y="592"/>
                      </a:lnTo>
                      <a:lnTo>
                        <a:pt x="0" y="592"/>
                      </a:lnTo>
                      <a:lnTo>
                        <a:pt x="0" y="592"/>
                      </a:lnTo>
                      <a:lnTo>
                        <a:pt x="0" y="590"/>
                      </a:lnTo>
                      <a:lnTo>
                        <a:pt x="0" y="588"/>
                      </a:lnTo>
                      <a:lnTo>
                        <a:pt x="0" y="588"/>
                      </a:lnTo>
                      <a:lnTo>
                        <a:pt x="2" y="586"/>
                      </a:lnTo>
                      <a:lnTo>
                        <a:pt x="4" y="582"/>
                      </a:lnTo>
                      <a:lnTo>
                        <a:pt x="8" y="580"/>
                      </a:lnTo>
                      <a:lnTo>
                        <a:pt x="12" y="577"/>
                      </a:lnTo>
                      <a:lnTo>
                        <a:pt x="15" y="573"/>
                      </a:lnTo>
                      <a:lnTo>
                        <a:pt x="21" y="569"/>
                      </a:lnTo>
                      <a:lnTo>
                        <a:pt x="27" y="565"/>
                      </a:lnTo>
                      <a:lnTo>
                        <a:pt x="35" y="561"/>
                      </a:lnTo>
                      <a:lnTo>
                        <a:pt x="42" y="555"/>
                      </a:lnTo>
                      <a:lnTo>
                        <a:pt x="50" y="550"/>
                      </a:lnTo>
                      <a:lnTo>
                        <a:pt x="57" y="544"/>
                      </a:lnTo>
                      <a:lnTo>
                        <a:pt x="67" y="536"/>
                      </a:lnTo>
                      <a:lnTo>
                        <a:pt x="77" y="531"/>
                      </a:lnTo>
                      <a:lnTo>
                        <a:pt x="98" y="515"/>
                      </a:lnTo>
                      <a:lnTo>
                        <a:pt x="117" y="500"/>
                      </a:lnTo>
                      <a:lnTo>
                        <a:pt x="136" y="485"/>
                      </a:lnTo>
                      <a:lnTo>
                        <a:pt x="155" y="469"/>
                      </a:lnTo>
                      <a:lnTo>
                        <a:pt x="174" y="452"/>
                      </a:lnTo>
                      <a:lnTo>
                        <a:pt x="191" y="435"/>
                      </a:lnTo>
                      <a:lnTo>
                        <a:pt x="207" y="418"/>
                      </a:lnTo>
                      <a:lnTo>
                        <a:pt x="224" y="398"/>
                      </a:lnTo>
                      <a:lnTo>
                        <a:pt x="237" y="377"/>
                      </a:lnTo>
                      <a:lnTo>
                        <a:pt x="251" y="356"/>
                      </a:lnTo>
                      <a:lnTo>
                        <a:pt x="264" y="335"/>
                      </a:lnTo>
                      <a:lnTo>
                        <a:pt x="276" y="312"/>
                      </a:lnTo>
                      <a:lnTo>
                        <a:pt x="285" y="289"/>
                      </a:lnTo>
                      <a:lnTo>
                        <a:pt x="295" y="266"/>
                      </a:lnTo>
                      <a:lnTo>
                        <a:pt x="302" y="240"/>
                      </a:lnTo>
                      <a:lnTo>
                        <a:pt x="310" y="215"/>
                      </a:lnTo>
                      <a:lnTo>
                        <a:pt x="310" y="215"/>
                      </a:lnTo>
                    </a:path>
                  </a:pathLst>
                </a:custGeom>
                <a:grpFill/>
                <a:ln w="9525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black"/>
                    </a:solidFill>
                    <a:latin typeface="Calibri" panose="020F05020202040302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94" name="Freeform 60"/>
                <p:cNvSpPr/>
                <p:nvPr/>
              </p:nvSpPr>
              <p:spPr bwMode="auto">
                <a:xfrm>
                  <a:off x="2455863" y="2701925"/>
                  <a:ext cx="179388" cy="671513"/>
                </a:xfrm>
                <a:custGeom>
                  <a:avLst/>
                  <a:gdLst>
                    <a:gd name="T0" fmla="*/ 100 w 226"/>
                    <a:gd name="T1" fmla="*/ 237 h 846"/>
                    <a:gd name="T2" fmla="*/ 82 w 226"/>
                    <a:gd name="T3" fmla="*/ 331 h 846"/>
                    <a:gd name="T4" fmla="*/ 65 w 226"/>
                    <a:gd name="T5" fmla="*/ 436 h 846"/>
                    <a:gd name="T6" fmla="*/ 58 w 226"/>
                    <a:gd name="T7" fmla="*/ 486 h 846"/>
                    <a:gd name="T8" fmla="*/ 50 w 226"/>
                    <a:gd name="T9" fmla="*/ 526 h 846"/>
                    <a:gd name="T10" fmla="*/ 46 w 226"/>
                    <a:gd name="T11" fmla="*/ 555 h 846"/>
                    <a:gd name="T12" fmla="*/ 46 w 226"/>
                    <a:gd name="T13" fmla="*/ 576 h 846"/>
                    <a:gd name="T14" fmla="*/ 46 w 226"/>
                    <a:gd name="T15" fmla="*/ 586 h 846"/>
                    <a:gd name="T16" fmla="*/ 50 w 226"/>
                    <a:gd name="T17" fmla="*/ 589 h 846"/>
                    <a:gd name="T18" fmla="*/ 59 w 226"/>
                    <a:gd name="T19" fmla="*/ 599 h 846"/>
                    <a:gd name="T20" fmla="*/ 73 w 226"/>
                    <a:gd name="T21" fmla="*/ 612 h 846"/>
                    <a:gd name="T22" fmla="*/ 92 w 226"/>
                    <a:gd name="T23" fmla="*/ 630 h 846"/>
                    <a:gd name="T24" fmla="*/ 119 w 226"/>
                    <a:gd name="T25" fmla="*/ 653 h 846"/>
                    <a:gd name="T26" fmla="*/ 148 w 226"/>
                    <a:gd name="T27" fmla="*/ 683 h 846"/>
                    <a:gd name="T28" fmla="*/ 174 w 226"/>
                    <a:gd name="T29" fmla="*/ 710 h 846"/>
                    <a:gd name="T30" fmla="*/ 195 w 226"/>
                    <a:gd name="T31" fmla="*/ 735 h 846"/>
                    <a:gd name="T32" fmla="*/ 211 w 226"/>
                    <a:gd name="T33" fmla="*/ 756 h 846"/>
                    <a:gd name="T34" fmla="*/ 220 w 226"/>
                    <a:gd name="T35" fmla="*/ 773 h 846"/>
                    <a:gd name="T36" fmla="*/ 226 w 226"/>
                    <a:gd name="T37" fmla="*/ 785 h 846"/>
                    <a:gd name="T38" fmla="*/ 220 w 226"/>
                    <a:gd name="T39" fmla="*/ 819 h 846"/>
                    <a:gd name="T40" fmla="*/ 213 w 226"/>
                    <a:gd name="T41" fmla="*/ 836 h 846"/>
                    <a:gd name="T42" fmla="*/ 207 w 226"/>
                    <a:gd name="T43" fmla="*/ 844 h 846"/>
                    <a:gd name="T44" fmla="*/ 203 w 226"/>
                    <a:gd name="T45" fmla="*/ 846 h 846"/>
                    <a:gd name="T46" fmla="*/ 193 w 226"/>
                    <a:gd name="T47" fmla="*/ 838 h 846"/>
                    <a:gd name="T48" fmla="*/ 174 w 226"/>
                    <a:gd name="T49" fmla="*/ 817 h 846"/>
                    <a:gd name="T50" fmla="*/ 146 w 226"/>
                    <a:gd name="T51" fmla="*/ 781 h 846"/>
                    <a:gd name="T52" fmla="*/ 107 w 226"/>
                    <a:gd name="T53" fmla="*/ 739 h 846"/>
                    <a:gd name="T54" fmla="*/ 69 w 226"/>
                    <a:gd name="T55" fmla="*/ 689 h 846"/>
                    <a:gd name="T56" fmla="*/ 33 w 226"/>
                    <a:gd name="T57" fmla="*/ 643 h 846"/>
                    <a:gd name="T58" fmla="*/ 10 w 226"/>
                    <a:gd name="T59" fmla="*/ 609 h 846"/>
                    <a:gd name="T60" fmla="*/ 2 w 226"/>
                    <a:gd name="T61" fmla="*/ 587 h 846"/>
                    <a:gd name="T62" fmla="*/ 0 w 226"/>
                    <a:gd name="T63" fmla="*/ 580 h 846"/>
                    <a:gd name="T64" fmla="*/ 0 w 226"/>
                    <a:gd name="T65" fmla="*/ 566 h 846"/>
                    <a:gd name="T66" fmla="*/ 2 w 226"/>
                    <a:gd name="T67" fmla="*/ 549 h 846"/>
                    <a:gd name="T68" fmla="*/ 4 w 226"/>
                    <a:gd name="T69" fmla="*/ 526 h 846"/>
                    <a:gd name="T70" fmla="*/ 10 w 226"/>
                    <a:gd name="T71" fmla="*/ 498 h 846"/>
                    <a:gd name="T72" fmla="*/ 17 w 226"/>
                    <a:gd name="T73" fmla="*/ 444 h 846"/>
                    <a:gd name="T74" fmla="*/ 29 w 226"/>
                    <a:gd name="T75" fmla="*/ 367 h 846"/>
                    <a:gd name="T76" fmla="*/ 42 w 226"/>
                    <a:gd name="T77" fmla="*/ 281 h 846"/>
                    <a:gd name="T78" fmla="*/ 52 w 226"/>
                    <a:gd name="T79" fmla="*/ 199 h 846"/>
                    <a:gd name="T80" fmla="*/ 58 w 226"/>
                    <a:gd name="T81" fmla="*/ 132 h 846"/>
                    <a:gd name="T82" fmla="*/ 61 w 226"/>
                    <a:gd name="T83" fmla="*/ 84 h 846"/>
                    <a:gd name="T84" fmla="*/ 61 w 226"/>
                    <a:gd name="T85" fmla="*/ 51 h 846"/>
                    <a:gd name="T86" fmla="*/ 56 w 226"/>
                    <a:gd name="T87" fmla="*/ 30 h 846"/>
                    <a:gd name="T88" fmla="*/ 46 w 226"/>
                    <a:gd name="T89" fmla="*/ 21 h 846"/>
                    <a:gd name="T90" fmla="*/ 46 w 226"/>
                    <a:gd name="T91" fmla="*/ 13 h 846"/>
                    <a:gd name="T92" fmla="*/ 52 w 226"/>
                    <a:gd name="T93" fmla="*/ 2 h 846"/>
                    <a:gd name="T94" fmla="*/ 63 w 226"/>
                    <a:gd name="T95" fmla="*/ 0 h 846"/>
                    <a:gd name="T96" fmla="*/ 82 w 226"/>
                    <a:gd name="T97" fmla="*/ 3 h 846"/>
                    <a:gd name="T98" fmla="*/ 105 w 226"/>
                    <a:gd name="T99" fmla="*/ 17 h 846"/>
                    <a:gd name="T100" fmla="*/ 123 w 226"/>
                    <a:gd name="T101" fmla="*/ 32 h 846"/>
                    <a:gd name="T102" fmla="*/ 132 w 226"/>
                    <a:gd name="T103" fmla="*/ 46 h 846"/>
                    <a:gd name="T104" fmla="*/ 134 w 226"/>
                    <a:gd name="T105" fmla="*/ 57 h 846"/>
                    <a:gd name="T106" fmla="*/ 134 w 226"/>
                    <a:gd name="T107" fmla="*/ 71 h 846"/>
                    <a:gd name="T108" fmla="*/ 130 w 226"/>
                    <a:gd name="T109" fmla="*/ 93 h 846"/>
                    <a:gd name="T110" fmla="*/ 125 w 226"/>
                    <a:gd name="T111" fmla="*/ 120 h 846"/>
                    <a:gd name="T112" fmla="*/ 117 w 226"/>
                    <a:gd name="T113" fmla="*/ 155 h 846"/>
                    <a:gd name="T114" fmla="*/ 111 w 226"/>
                    <a:gd name="T115" fmla="*/ 182 h 8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226" h="846">
                      <a:moveTo>
                        <a:pt x="111" y="182"/>
                      </a:moveTo>
                      <a:lnTo>
                        <a:pt x="105" y="208"/>
                      </a:lnTo>
                      <a:lnTo>
                        <a:pt x="100" y="237"/>
                      </a:lnTo>
                      <a:lnTo>
                        <a:pt x="94" y="268"/>
                      </a:lnTo>
                      <a:lnTo>
                        <a:pt x="88" y="298"/>
                      </a:lnTo>
                      <a:lnTo>
                        <a:pt x="82" y="331"/>
                      </a:lnTo>
                      <a:lnTo>
                        <a:pt x="77" y="365"/>
                      </a:lnTo>
                      <a:lnTo>
                        <a:pt x="71" y="400"/>
                      </a:lnTo>
                      <a:lnTo>
                        <a:pt x="65" y="436"/>
                      </a:lnTo>
                      <a:lnTo>
                        <a:pt x="61" y="453"/>
                      </a:lnTo>
                      <a:lnTo>
                        <a:pt x="59" y="471"/>
                      </a:lnTo>
                      <a:lnTo>
                        <a:pt x="58" y="486"/>
                      </a:lnTo>
                      <a:lnTo>
                        <a:pt x="54" y="501"/>
                      </a:lnTo>
                      <a:lnTo>
                        <a:pt x="52" y="515"/>
                      </a:lnTo>
                      <a:lnTo>
                        <a:pt x="50" y="526"/>
                      </a:lnTo>
                      <a:lnTo>
                        <a:pt x="50" y="538"/>
                      </a:lnTo>
                      <a:lnTo>
                        <a:pt x="48" y="547"/>
                      </a:lnTo>
                      <a:lnTo>
                        <a:pt x="46" y="555"/>
                      </a:lnTo>
                      <a:lnTo>
                        <a:pt x="46" y="563"/>
                      </a:lnTo>
                      <a:lnTo>
                        <a:pt x="46" y="570"/>
                      </a:lnTo>
                      <a:lnTo>
                        <a:pt x="46" y="576"/>
                      </a:lnTo>
                      <a:lnTo>
                        <a:pt x="46" y="580"/>
                      </a:lnTo>
                      <a:lnTo>
                        <a:pt x="46" y="584"/>
                      </a:lnTo>
                      <a:lnTo>
                        <a:pt x="46" y="586"/>
                      </a:lnTo>
                      <a:lnTo>
                        <a:pt x="48" y="587"/>
                      </a:lnTo>
                      <a:lnTo>
                        <a:pt x="48" y="587"/>
                      </a:lnTo>
                      <a:lnTo>
                        <a:pt x="50" y="589"/>
                      </a:lnTo>
                      <a:lnTo>
                        <a:pt x="52" y="591"/>
                      </a:lnTo>
                      <a:lnTo>
                        <a:pt x="56" y="595"/>
                      </a:lnTo>
                      <a:lnTo>
                        <a:pt x="59" y="599"/>
                      </a:lnTo>
                      <a:lnTo>
                        <a:pt x="63" y="603"/>
                      </a:lnTo>
                      <a:lnTo>
                        <a:pt x="67" y="607"/>
                      </a:lnTo>
                      <a:lnTo>
                        <a:pt x="73" y="612"/>
                      </a:lnTo>
                      <a:lnTo>
                        <a:pt x="79" y="616"/>
                      </a:lnTo>
                      <a:lnTo>
                        <a:pt x="84" y="624"/>
                      </a:lnTo>
                      <a:lnTo>
                        <a:pt x="92" y="630"/>
                      </a:lnTo>
                      <a:lnTo>
                        <a:pt x="100" y="637"/>
                      </a:lnTo>
                      <a:lnTo>
                        <a:pt x="109" y="645"/>
                      </a:lnTo>
                      <a:lnTo>
                        <a:pt x="119" y="653"/>
                      </a:lnTo>
                      <a:lnTo>
                        <a:pt x="128" y="662"/>
                      </a:lnTo>
                      <a:lnTo>
                        <a:pt x="138" y="672"/>
                      </a:lnTo>
                      <a:lnTo>
                        <a:pt x="148" y="683"/>
                      </a:lnTo>
                      <a:lnTo>
                        <a:pt x="157" y="693"/>
                      </a:lnTo>
                      <a:lnTo>
                        <a:pt x="167" y="702"/>
                      </a:lnTo>
                      <a:lnTo>
                        <a:pt x="174" y="710"/>
                      </a:lnTo>
                      <a:lnTo>
                        <a:pt x="182" y="720"/>
                      </a:lnTo>
                      <a:lnTo>
                        <a:pt x="188" y="727"/>
                      </a:lnTo>
                      <a:lnTo>
                        <a:pt x="195" y="735"/>
                      </a:lnTo>
                      <a:lnTo>
                        <a:pt x="201" y="743"/>
                      </a:lnTo>
                      <a:lnTo>
                        <a:pt x="205" y="750"/>
                      </a:lnTo>
                      <a:lnTo>
                        <a:pt x="211" y="756"/>
                      </a:lnTo>
                      <a:lnTo>
                        <a:pt x="215" y="762"/>
                      </a:lnTo>
                      <a:lnTo>
                        <a:pt x="216" y="767"/>
                      </a:lnTo>
                      <a:lnTo>
                        <a:pt x="220" y="773"/>
                      </a:lnTo>
                      <a:lnTo>
                        <a:pt x="222" y="777"/>
                      </a:lnTo>
                      <a:lnTo>
                        <a:pt x="224" y="781"/>
                      </a:lnTo>
                      <a:lnTo>
                        <a:pt x="226" y="785"/>
                      </a:lnTo>
                      <a:lnTo>
                        <a:pt x="224" y="798"/>
                      </a:lnTo>
                      <a:lnTo>
                        <a:pt x="222" y="810"/>
                      </a:lnTo>
                      <a:lnTo>
                        <a:pt x="220" y="819"/>
                      </a:lnTo>
                      <a:lnTo>
                        <a:pt x="216" y="827"/>
                      </a:lnTo>
                      <a:lnTo>
                        <a:pt x="215" y="833"/>
                      </a:lnTo>
                      <a:lnTo>
                        <a:pt x="213" y="836"/>
                      </a:lnTo>
                      <a:lnTo>
                        <a:pt x="211" y="840"/>
                      </a:lnTo>
                      <a:lnTo>
                        <a:pt x="209" y="842"/>
                      </a:lnTo>
                      <a:lnTo>
                        <a:pt x="207" y="844"/>
                      </a:lnTo>
                      <a:lnTo>
                        <a:pt x="205" y="846"/>
                      </a:lnTo>
                      <a:lnTo>
                        <a:pt x="203" y="846"/>
                      </a:lnTo>
                      <a:lnTo>
                        <a:pt x="203" y="846"/>
                      </a:lnTo>
                      <a:lnTo>
                        <a:pt x="199" y="846"/>
                      </a:lnTo>
                      <a:lnTo>
                        <a:pt x="197" y="842"/>
                      </a:lnTo>
                      <a:lnTo>
                        <a:pt x="193" y="838"/>
                      </a:lnTo>
                      <a:lnTo>
                        <a:pt x="188" y="833"/>
                      </a:lnTo>
                      <a:lnTo>
                        <a:pt x="182" y="825"/>
                      </a:lnTo>
                      <a:lnTo>
                        <a:pt x="174" y="817"/>
                      </a:lnTo>
                      <a:lnTo>
                        <a:pt x="167" y="806"/>
                      </a:lnTo>
                      <a:lnTo>
                        <a:pt x="157" y="794"/>
                      </a:lnTo>
                      <a:lnTo>
                        <a:pt x="146" y="781"/>
                      </a:lnTo>
                      <a:lnTo>
                        <a:pt x="132" y="767"/>
                      </a:lnTo>
                      <a:lnTo>
                        <a:pt x="121" y="754"/>
                      </a:lnTo>
                      <a:lnTo>
                        <a:pt x="107" y="739"/>
                      </a:lnTo>
                      <a:lnTo>
                        <a:pt x="96" y="723"/>
                      </a:lnTo>
                      <a:lnTo>
                        <a:pt x="82" y="706"/>
                      </a:lnTo>
                      <a:lnTo>
                        <a:pt x="69" y="689"/>
                      </a:lnTo>
                      <a:lnTo>
                        <a:pt x="56" y="672"/>
                      </a:lnTo>
                      <a:lnTo>
                        <a:pt x="44" y="656"/>
                      </a:lnTo>
                      <a:lnTo>
                        <a:pt x="33" y="643"/>
                      </a:lnTo>
                      <a:lnTo>
                        <a:pt x="23" y="630"/>
                      </a:lnTo>
                      <a:lnTo>
                        <a:pt x="15" y="618"/>
                      </a:lnTo>
                      <a:lnTo>
                        <a:pt x="10" y="609"/>
                      </a:lnTo>
                      <a:lnTo>
                        <a:pt x="6" y="601"/>
                      </a:lnTo>
                      <a:lnTo>
                        <a:pt x="2" y="593"/>
                      </a:lnTo>
                      <a:lnTo>
                        <a:pt x="2" y="587"/>
                      </a:lnTo>
                      <a:lnTo>
                        <a:pt x="0" y="586"/>
                      </a:lnTo>
                      <a:lnTo>
                        <a:pt x="0" y="582"/>
                      </a:lnTo>
                      <a:lnTo>
                        <a:pt x="0" y="580"/>
                      </a:lnTo>
                      <a:lnTo>
                        <a:pt x="0" y="576"/>
                      </a:lnTo>
                      <a:lnTo>
                        <a:pt x="0" y="572"/>
                      </a:lnTo>
                      <a:lnTo>
                        <a:pt x="0" y="566"/>
                      </a:lnTo>
                      <a:lnTo>
                        <a:pt x="0" y="561"/>
                      </a:lnTo>
                      <a:lnTo>
                        <a:pt x="2" y="555"/>
                      </a:lnTo>
                      <a:lnTo>
                        <a:pt x="2" y="549"/>
                      </a:lnTo>
                      <a:lnTo>
                        <a:pt x="2" y="542"/>
                      </a:lnTo>
                      <a:lnTo>
                        <a:pt x="4" y="534"/>
                      </a:lnTo>
                      <a:lnTo>
                        <a:pt x="4" y="526"/>
                      </a:lnTo>
                      <a:lnTo>
                        <a:pt x="6" y="517"/>
                      </a:lnTo>
                      <a:lnTo>
                        <a:pt x="8" y="509"/>
                      </a:lnTo>
                      <a:lnTo>
                        <a:pt x="10" y="498"/>
                      </a:lnTo>
                      <a:lnTo>
                        <a:pt x="12" y="488"/>
                      </a:lnTo>
                      <a:lnTo>
                        <a:pt x="14" y="467"/>
                      </a:lnTo>
                      <a:lnTo>
                        <a:pt x="17" y="444"/>
                      </a:lnTo>
                      <a:lnTo>
                        <a:pt x="21" y="419"/>
                      </a:lnTo>
                      <a:lnTo>
                        <a:pt x="25" y="394"/>
                      </a:lnTo>
                      <a:lnTo>
                        <a:pt x="29" y="367"/>
                      </a:lnTo>
                      <a:lnTo>
                        <a:pt x="33" y="339"/>
                      </a:lnTo>
                      <a:lnTo>
                        <a:pt x="38" y="310"/>
                      </a:lnTo>
                      <a:lnTo>
                        <a:pt x="42" y="281"/>
                      </a:lnTo>
                      <a:lnTo>
                        <a:pt x="46" y="251"/>
                      </a:lnTo>
                      <a:lnTo>
                        <a:pt x="48" y="224"/>
                      </a:lnTo>
                      <a:lnTo>
                        <a:pt x="52" y="199"/>
                      </a:lnTo>
                      <a:lnTo>
                        <a:pt x="54" y="174"/>
                      </a:lnTo>
                      <a:lnTo>
                        <a:pt x="56" y="153"/>
                      </a:lnTo>
                      <a:lnTo>
                        <a:pt x="58" y="132"/>
                      </a:lnTo>
                      <a:lnTo>
                        <a:pt x="59" y="113"/>
                      </a:lnTo>
                      <a:lnTo>
                        <a:pt x="61" y="97"/>
                      </a:lnTo>
                      <a:lnTo>
                        <a:pt x="61" y="84"/>
                      </a:lnTo>
                      <a:lnTo>
                        <a:pt x="63" y="71"/>
                      </a:lnTo>
                      <a:lnTo>
                        <a:pt x="63" y="61"/>
                      </a:lnTo>
                      <a:lnTo>
                        <a:pt x="61" y="51"/>
                      </a:lnTo>
                      <a:lnTo>
                        <a:pt x="59" y="42"/>
                      </a:lnTo>
                      <a:lnTo>
                        <a:pt x="58" y="36"/>
                      </a:lnTo>
                      <a:lnTo>
                        <a:pt x="56" y="30"/>
                      </a:lnTo>
                      <a:lnTo>
                        <a:pt x="52" y="26"/>
                      </a:lnTo>
                      <a:lnTo>
                        <a:pt x="48" y="25"/>
                      </a:lnTo>
                      <a:lnTo>
                        <a:pt x="46" y="21"/>
                      </a:lnTo>
                      <a:lnTo>
                        <a:pt x="46" y="19"/>
                      </a:lnTo>
                      <a:lnTo>
                        <a:pt x="44" y="17"/>
                      </a:lnTo>
                      <a:lnTo>
                        <a:pt x="46" y="13"/>
                      </a:lnTo>
                      <a:lnTo>
                        <a:pt x="46" y="9"/>
                      </a:lnTo>
                      <a:lnTo>
                        <a:pt x="48" y="5"/>
                      </a:lnTo>
                      <a:lnTo>
                        <a:pt x="52" y="2"/>
                      </a:lnTo>
                      <a:lnTo>
                        <a:pt x="56" y="2"/>
                      </a:lnTo>
                      <a:lnTo>
                        <a:pt x="59" y="0"/>
                      </a:lnTo>
                      <a:lnTo>
                        <a:pt x="63" y="0"/>
                      </a:lnTo>
                      <a:lnTo>
                        <a:pt x="69" y="0"/>
                      </a:lnTo>
                      <a:lnTo>
                        <a:pt x="75" y="2"/>
                      </a:lnTo>
                      <a:lnTo>
                        <a:pt x="82" y="3"/>
                      </a:lnTo>
                      <a:lnTo>
                        <a:pt x="90" y="7"/>
                      </a:lnTo>
                      <a:lnTo>
                        <a:pt x="98" y="11"/>
                      </a:lnTo>
                      <a:lnTo>
                        <a:pt x="105" y="17"/>
                      </a:lnTo>
                      <a:lnTo>
                        <a:pt x="111" y="23"/>
                      </a:lnTo>
                      <a:lnTo>
                        <a:pt x="117" y="28"/>
                      </a:lnTo>
                      <a:lnTo>
                        <a:pt x="123" y="32"/>
                      </a:lnTo>
                      <a:lnTo>
                        <a:pt x="126" y="38"/>
                      </a:lnTo>
                      <a:lnTo>
                        <a:pt x="130" y="42"/>
                      </a:lnTo>
                      <a:lnTo>
                        <a:pt x="132" y="46"/>
                      </a:lnTo>
                      <a:lnTo>
                        <a:pt x="134" y="49"/>
                      </a:lnTo>
                      <a:lnTo>
                        <a:pt x="134" y="53"/>
                      </a:lnTo>
                      <a:lnTo>
                        <a:pt x="134" y="57"/>
                      </a:lnTo>
                      <a:lnTo>
                        <a:pt x="134" y="61"/>
                      </a:lnTo>
                      <a:lnTo>
                        <a:pt x="134" y="65"/>
                      </a:lnTo>
                      <a:lnTo>
                        <a:pt x="134" y="71"/>
                      </a:lnTo>
                      <a:lnTo>
                        <a:pt x="134" y="78"/>
                      </a:lnTo>
                      <a:lnTo>
                        <a:pt x="132" y="84"/>
                      </a:lnTo>
                      <a:lnTo>
                        <a:pt x="130" y="93"/>
                      </a:lnTo>
                      <a:lnTo>
                        <a:pt x="128" y="101"/>
                      </a:lnTo>
                      <a:lnTo>
                        <a:pt x="126" y="111"/>
                      </a:lnTo>
                      <a:lnTo>
                        <a:pt x="125" y="120"/>
                      </a:lnTo>
                      <a:lnTo>
                        <a:pt x="123" y="132"/>
                      </a:lnTo>
                      <a:lnTo>
                        <a:pt x="121" y="143"/>
                      </a:lnTo>
                      <a:lnTo>
                        <a:pt x="117" y="155"/>
                      </a:lnTo>
                      <a:lnTo>
                        <a:pt x="115" y="168"/>
                      </a:lnTo>
                      <a:lnTo>
                        <a:pt x="111" y="182"/>
                      </a:lnTo>
                      <a:lnTo>
                        <a:pt x="111" y="182"/>
                      </a:lnTo>
                    </a:path>
                  </a:pathLst>
                </a:custGeom>
                <a:grpFill/>
                <a:ln w="9525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black"/>
                    </a:solidFill>
                    <a:latin typeface="Calibri" panose="020F050202020403020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188" name="组合 187"/>
            <p:cNvGrpSpPr/>
            <p:nvPr/>
          </p:nvGrpSpPr>
          <p:grpSpPr>
            <a:xfrm>
              <a:off x="4987227" y="3983438"/>
              <a:ext cx="507365" cy="509905"/>
              <a:chOff x="2388080" y="3655788"/>
              <a:chExt cx="507365" cy="509905"/>
            </a:xfrm>
          </p:grpSpPr>
          <p:pic>
            <p:nvPicPr>
              <p:cNvPr id="189" name="图片 188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8080" y="3655788"/>
                <a:ext cx="507365" cy="509905"/>
              </a:xfrm>
              <a:prstGeom prst="rect">
                <a:avLst/>
              </a:prstGeom>
            </p:spPr>
          </p:pic>
          <p:sp>
            <p:nvSpPr>
              <p:cNvPr id="190" name="Freeform 60"/>
              <p:cNvSpPr/>
              <p:nvPr/>
            </p:nvSpPr>
            <p:spPr bwMode="auto">
              <a:xfrm>
                <a:off x="2529348" y="3770464"/>
                <a:ext cx="73217" cy="274077"/>
              </a:xfrm>
              <a:custGeom>
                <a:avLst/>
                <a:gdLst>
                  <a:gd name="T0" fmla="*/ 100 w 226"/>
                  <a:gd name="T1" fmla="*/ 237 h 846"/>
                  <a:gd name="T2" fmla="*/ 82 w 226"/>
                  <a:gd name="T3" fmla="*/ 331 h 846"/>
                  <a:gd name="T4" fmla="*/ 65 w 226"/>
                  <a:gd name="T5" fmla="*/ 436 h 846"/>
                  <a:gd name="T6" fmla="*/ 58 w 226"/>
                  <a:gd name="T7" fmla="*/ 486 h 846"/>
                  <a:gd name="T8" fmla="*/ 50 w 226"/>
                  <a:gd name="T9" fmla="*/ 526 h 846"/>
                  <a:gd name="T10" fmla="*/ 46 w 226"/>
                  <a:gd name="T11" fmla="*/ 555 h 846"/>
                  <a:gd name="T12" fmla="*/ 46 w 226"/>
                  <a:gd name="T13" fmla="*/ 576 h 846"/>
                  <a:gd name="T14" fmla="*/ 46 w 226"/>
                  <a:gd name="T15" fmla="*/ 586 h 846"/>
                  <a:gd name="T16" fmla="*/ 50 w 226"/>
                  <a:gd name="T17" fmla="*/ 589 h 846"/>
                  <a:gd name="T18" fmla="*/ 59 w 226"/>
                  <a:gd name="T19" fmla="*/ 599 h 846"/>
                  <a:gd name="T20" fmla="*/ 73 w 226"/>
                  <a:gd name="T21" fmla="*/ 612 h 846"/>
                  <a:gd name="T22" fmla="*/ 92 w 226"/>
                  <a:gd name="T23" fmla="*/ 630 h 846"/>
                  <a:gd name="T24" fmla="*/ 119 w 226"/>
                  <a:gd name="T25" fmla="*/ 653 h 846"/>
                  <a:gd name="T26" fmla="*/ 148 w 226"/>
                  <a:gd name="T27" fmla="*/ 683 h 846"/>
                  <a:gd name="T28" fmla="*/ 174 w 226"/>
                  <a:gd name="T29" fmla="*/ 710 h 846"/>
                  <a:gd name="T30" fmla="*/ 195 w 226"/>
                  <a:gd name="T31" fmla="*/ 735 h 846"/>
                  <a:gd name="T32" fmla="*/ 211 w 226"/>
                  <a:gd name="T33" fmla="*/ 756 h 846"/>
                  <a:gd name="T34" fmla="*/ 220 w 226"/>
                  <a:gd name="T35" fmla="*/ 773 h 846"/>
                  <a:gd name="T36" fmla="*/ 226 w 226"/>
                  <a:gd name="T37" fmla="*/ 785 h 846"/>
                  <a:gd name="T38" fmla="*/ 220 w 226"/>
                  <a:gd name="T39" fmla="*/ 819 h 846"/>
                  <a:gd name="T40" fmla="*/ 213 w 226"/>
                  <a:gd name="T41" fmla="*/ 836 h 846"/>
                  <a:gd name="T42" fmla="*/ 207 w 226"/>
                  <a:gd name="T43" fmla="*/ 844 h 846"/>
                  <a:gd name="T44" fmla="*/ 203 w 226"/>
                  <a:gd name="T45" fmla="*/ 846 h 846"/>
                  <a:gd name="T46" fmla="*/ 193 w 226"/>
                  <a:gd name="T47" fmla="*/ 838 h 846"/>
                  <a:gd name="T48" fmla="*/ 174 w 226"/>
                  <a:gd name="T49" fmla="*/ 817 h 846"/>
                  <a:gd name="T50" fmla="*/ 146 w 226"/>
                  <a:gd name="T51" fmla="*/ 781 h 846"/>
                  <a:gd name="T52" fmla="*/ 107 w 226"/>
                  <a:gd name="T53" fmla="*/ 739 h 846"/>
                  <a:gd name="T54" fmla="*/ 69 w 226"/>
                  <a:gd name="T55" fmla="*/ 689 h 846"/>
                  <a:gd name="T56" fmla="*/ 33 w 226"/>
                  <a:gd name="T57" fmla="*/ 643 h 846"/>
                  <a:gd name="T58" fmla="*/ 10 w 226"/>
                  <a:gd name="T59" fmla="*/ 609 h 846"/>
                  <a:gd name="T60" fmla="*/ 2 w 226"/>
                  <a:gd name="T61" fmla="*/ 587 h 846"/>
                  <a:gd name="T62" fmla="*/ 0 w 226"/>
                  <a:gd name="T63" fmla="*/ 580 h 846"/>
                  <a:gd name="T64" fmla="*/ 0 w 226"/>
                  <a:gd name="T65" fmla="*/ 566 h 846"/>
                  <a:gd name="T66" fmla="*/ 2 w 226"/>
                  <a:gd name="T67" fmla="*/ 549 h 846"/>
                  <a:gd name="T68" fmla="*/ 4 w 226"/>
                  <a:gd name="T69" fmla="*/ 526 h 846"/>
                  <a:gd name="T70" fmla="*/ 10 w 226"/>
                  <a:gd name="T71" fmla="*/ 498 h 846"/>
                  <a:gd name="T72" fmla="*/ 17 w 226"/>
                  <a:gd name="T73" fmla="*/ 444 h 846"/>
                  <a:gd name="T74" fmla="*/ 29 w 226"/>
                  <a:gd name="T75" fmla="*/ 367 h 846"/>
                  <a:gd name="T76" fmla="*/ 42 w 226"/>
                  <a:gd name="T77" fmla="*/ 281 h 846"/>
                  <a:gd name="T78" fmla="*/ 52 w 226"/>
                  <a:gd name="T79" fmla="*/ 199 h 846"/>
                  <a:gd name="T80" fmla="*/ 58 w 226"/>
                  <a:gd name="T81" fmla="*/ 132 h 846"/>
                  <a:gd name="T82" fmla="*/ 61 w 226"/>
                  <a:gd name="T83" fmla="*/ 84 h 846"/>
                  <a:gd name="T84" fmla="*/ 61 w 226"/>
                  <a:gd name="T85" fmla="*/ 51 h 846"/>
                  <a:gd name="T86" fmla="*/ 56 w 226"/>
                  <a:gd name="T87" fmla="*/ 30 h 846"/>
                  <a:gd name="T88" fmla="*/ 46 w 226"/>
                  <a:gd name="T89" fmla="*/ 21 h 846"/>
                  <a:gd name="T90" fmla="*/ 46 w 226"/>
                  <a:gd name="T91" fmla="*/ 13 h 846"/>
                  <a:gd name="T92" fmla="*/ 52 w 226"/>
                  <a:gd name="T93" fmla="*/ 2 h 846"/>
                  <a:gd name="T94" fmla="*/ 63 w 226"/>
                  <a:gd name="T95" fmla="*/ 0 h 846"/>
                  <a:gd name="T96" fmla="*/ 82 w 226"/>
                  <a:gd name="T97" fmla="*/ 3 h 846"/>
                  <a:gd name="T98" fmla="*/ 105 w 226"/>
                  <a:gd name="T99" fmla="*/ 17 h 846"/>
                  <a:gd name="T100" fmla="*/ 123 w 226"/>
                  <a:gd name="T101" fmla="*/ 32 h 846"/>
                  <a:gd name="T102" fmla="*/ 132 w 226"/>
                  <a:gd name="T103" fmla="*/ 46 h 846"/>
                  <a:gd name="T104" fmla="*/ 134 w 226"/>
                  <a:gd name="T105" fmla="*/ 57 h 846"/>
                  <a:gd name="T106" fmla="*/ 134 w 226"/>
                  <a:gd name="T107" fmla="*/ 71 h 846"/>
                  <a:gd name="T108" fmla="*/ 130 w 226"/>
                  <a:gd name="T109" fmla="*/ 93 h 846"/>
                  <a:gd name="T110" fmla="*/ 125 w 226"/>
                  <a:gd name="T111" fmla="*/ 120 h 846"/>
                  <a:gd name="T112" fmla="*/ 117 w 226"/>
                  <a:gd name="T113" fmla="*/ 155 h 846"/>
                  <a:gd name="T114" fmla="*/ 111 w 226"/>
                  <a:gd name="T115" fmla="*/ 182 h 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26" h="846">
                    <a:moveTo>
                      <a:pt x="111" y="182"/>
                    </a:moveTo>
                    <a:lnTo>
                      <a:pt x="105" y="208"/>
                    </a:lnTo>
                    <a:lnTo>
                      <a:pt x="100" y="237"/>
                    </a:lnTo>
                    <a:lnTo>
                      <a:pt x="94" y="268"/>
                    </a:lnTo>
                    <a:lnTo>
                      <a:pt x="88" y="298"/>
                    </a:lnTo>
                    <a:lnTo>
                      <a:pt x="82" y="331"/>
                    </a:lnTo>
                    <a:lnTo>
                      <a:pt x="77" y="365"/>
                    </a:lnTo>
                    <a:lnTo>
                      <a:pt x="71" y="400"/>
                    </a:lnTo>
                    <a:lnTo>
                      <a:pt x="65" y="436"/>
                    </a:lnTo>
                    <a:lnTo>
                      <a:pt x="61" y="453"/>
                    </a:lnTo>
                    <a:lnTo>
                      <a:pt x="59" y="471"/>
                    </a:lnTo>
                    <a:lnTo>
                      <a:pt x="58" y="486"/>
                    </a:lnTo>
                    <a:lnTo>
                      <a:pt x="54" y="501"/>
                    </a:lnTo>
                    <a:lnTo>
                      <a:pt x="52" y="515"/>
                    </a:lnTo>
                    <a:lnTo>
                      <a:pt x="50" y="526"/>
                    </a:lnTo>
                    <a:lnTo>
                      <a:pt x="50" y="538"/>
                    </a:lnTo>
                    <a:lnTo>
                      <a:pt x="48" y="547"/>
                    </a:lnTo>
                    <a:lnTo>
                      <a:pt x="46" y="555"/>
                    </a:lnTo>
                    <a:lnTo>
                      <a:pt x="46" y="563"/>
                    </a:lnTo>
                    <a:lnTo>
                      <a:pt x="46" y="570"/>
                    </a:lnTo>
                    <a:lnTo>
                      <a:pt x="46" y="576"/>
                    </a:lnTo>
                    <a:lnTo>
                      <a:pt x="46" y="580"/>
                    </a:lnTo>
                    <a:lnTo>
                      <a:pt x="46" y="584"/>
                    </a:lnTo>
                    <a:lnTo>
                      <a:pt x="46" y="586"/>
                    </a:lnTo>
                    <a:lnTo>
                      <a:pt x="48" y="587"/>
                    </a:lnTo>
                    <a:lnTo>
                      <a:pt x="48" y="587"/>
                    </a:lnTo>
                    <a:lnTo>
                      <a:pt x="50" y="589"/>
                    </a:lnTo>
                    <a:lnTo>
                      <a:pt x="52" y="591"/>
                    </a:lnTo>
                    <a:lnTo>
                      <a:pt x="56" y="595"/>
                    </a:lnTo>
                    <a:lnTo>
                      <a:pt x="59" y="599"/>
                    </a:lnTo>
                    <a:lnTo>
                      <a:pt x="63" y="603"/>
                    </a:lnTo>
                    <a:lnTo>
                      <a:pt x="67" y="607"/>
                    </a:lnTo>
                    <a:lnTo>
                      <a:pt x="73" y="612"/>
                    </a:lnTo>
                    <a:lnTo>
                      <a:pt x="79" y="616"/>
                    </a:lnTo>
                    <a:lnTo>
                      <a:pt x="84" y="624"/>
                    </a:lnTo>
                    <a:lnTo>
                      <a:pt x="92" y="630"/>
                    </a:lnTo>
                    <a:lnTo>
                      <a:pt x="100" y="637"/>
                    </a:lnTo>
                    <a:lnTo>
                      <a:pt x="109" y="645"/>
                    </a:lnTo>
                    <a:lnTo>
                      <a:pt x="119" y="653"/>
                    </a:lnTo>
                    <a:lnTo>
                      <a:pt x="128" y="662"/>
                    </a:lnTo>
                    <a:lnTo>
                      <a:pt x="138" y="672"/>
                    </a:lnTo>
                    <a:lnTo>
                      <a:pt x="148" y="683"/>
                    </a:lnTo>
                    <a:lnTo>
                      <a:pt x="157" y="693"/>
                    </a:lnTo>
                    <a:lnTo>
                      <a:pt x="167" y="702"/>
                    </a:lnTo>
                    <a:lnTo>
                      <a:pt x="174" y="710"/>
                    </a:lnTo>
                    <a:lnTo>
                      <a:pt x="182" y="720"/>
                    </a:lnTo>
                    <a:lnTo>
                      <a:pt x="188" y="727"/>
                    </a:lnTo>
                    <a:lnTo>
                      <a:pt x="195" y="735"/>
                    </a:lnTo>
                    <a:lnTo>
                      <a:pt x="201" y="743"/>
                    </a:lnTo>
                    <a:lnTo>
                      <a:pt x="205" y="750"/>
                    </a:lnTo>
                    <a:lnTo>
                      <a:pt x="211" y="756"/>
                    </a:lnTo>
                    <a:lnTo>
                      <a:pt x="215" y="762"/>
                    </a:lnTo>
                    <a:lnTo>
                      <a:pt x="216" y="767"/>
                    </a:lnTo>
                    <a:lnTo>
                      <a:pt x="220" y="773"/>
                    </a:lnTo>
                    <a:lnTo>
                      <a:pt x="222" y="777"/>
                    </a:lnTo>
                    <a:lnTo>
                      <a:pt x="224" y="781"/>
                    </a:lnTo>
                    <a:lnTo>
                      <a:pt x="226" y="785"/>
                    </a:lnTo>
                    <a:lnTo>
                      <a:pt x="224" y="798"/>
                    </a:lnTo>
                    <a:lnTo>
                      <a:pt x="222" y="810"/>
                    </a:lnTo>
                    <a:lnTo>
                      <a:pt x="220" y="819"/>
                    </a:lnTo>
                    <a:lnTo>
                      <a:pt x="216" y="827"/>
                    </a:lnTo>
                    <a:lnTo>
                      <a:pt x="215" y="833"/>
                    </a:lnTo>
                    <a:lnTo>
                      <a:pt x="213" y="836"/>
                    </a:lnTo>
                    <a:lnTo>
                      <a:pt x="211" y="840"/>
                    </a:lnTo>
                    <a:lnTo>
                      <a:pt x="209" y="842"/>
                    </a:lnTo>
                    <a:lnTo>
                      <a:pt x="207" y="844"/>
                    </a:lnTo>
                    <a:lnTo>
                      <a:pt x="205" y="846"/>
                    </a:lnTo>
                    <a:lnTo>
                      <a:pt x="203" y="846"/>
                    </a:lnTo>
                    <a:lnTo>
                      <a:pt x="203" y="846"/>
                    </a:lnTo>
                    <a:lnTo>
                      <a:pt x="199" y="846"/>
                    </a:lnTo>
                    <a:lnTo>
                      <a:pt x="197" y="842"/>
                    </a:lnTo>
                    <a:lnTo>
                      <a:pt x="193" y="838"/>
                    </a:lnTo>
                    <a:lnTo>
                      <a:pt x="188" y="833"/>
                    </a:lnTo>
                    <a:lnTo>
                      <a:pt x="182" y="825"/>
                    </a:lnTo>
                    <a:lnTo>
                      <a:pt x="174" y="817"/>
                    </a:lnTo>
                    <a:lnTo>
                      <a:pt x="167" y="806"/>
                    </a:lnTo>
                    <a:lnTo>
                      <a:pt x="157" y="794"/>
                    </a:lnTo>
                    <a:lnTo>
                      <a:pt x="146" y="781"/>
                    </a:lnTo>
                    <a:lnTo>
                      <a:pt x="132" y="767"/>
                    </a:lnTo>
                    <a:lnTo>
                      <a:pt x="121" y="754"/>
                    </a:lnTo>
                    <a:lnTo>
                      <a:pt x="107" y="739"/>
                    </a:lnTo>
                    <a:lnTo>
                      <a:pt x="96" y="723"/>
                    </a:lnTo>
                    <a:lnTo>
                      <a:pt x="82" y="706"/>
                    </a:lnTo>
                    <a:lnTo>
                      <a:pt x="69" y="689"/>
                    </a:lnTo>
                    <a:lnTo>
                      <a:pt x="56" y="672"/>
                    </a:lnTo>
                    <a:lnTo>
                      <a:pt x="44" y="656"/>
                    </a:lnTo>
                    <a:lnTo>
                      <a:pt x="33" y="643"/>
                    </a:lnTo>
                    <a:lnTo>
                      <a:pt x="23" y="630"/>
                    </a:lnTo>
                    <a:lnTo>
                      <a:pt x="15" y="618"/>
                    </a:lnTo>
                    <a:lnTo>
                      <a:pt x="10" y="609"/>
                    </a:lnTo>
                    <a:lnTo>
                      <a:pt x="6" y="601"/>
                    </a:lnTo>
                    <a:lnTo>
                      <a:pt x="2" y="593"/>
                    </a:lnTo>
                    <a:lnTo>
                      <a:pt x="2" y="587"/>
                    </a:lnTo>
                    <a:lnTo>
                      <a:pt x="0" y="586"/>
                    </a:lnTo>
                    <a:lnTo>
                      <a:pt x="0" y="582"/>
                    </a:lnTo>
                    <a:lnTo>
                      <a:pt x="0" y="580"/>
                    </a:lnTo>
                    <a:lnTo>
                      <a:pt x="0" y="576"/>
                    </a:lnTo>
                    <a:lnTo>
                      <a:pt x="0" y="572"/>
                    </a:lnTo>
                    <a:lnTo>
                      <a:pt x="0" y="566"/>
                    </a:lnTo>
                    <a:lnTo>
                      <a:pt x="0" y="561"/>
                    </a:lnTo>
                    <a:lnTo>
                      <a:pt x="2" y="555"/>
                    </a:lnTo>
                    <a:lnTo>
                      <a:pt x="2" y="549"/>
                    </a:lnTo>
                    <a:lnTo>
                      <a:pt x="2" y="542"/>
                    </a:lnTo>
                    <a:lnTo>
                      <a:pt x="4" y="534"/>
                    </a:lnTo>
                    <a:lnTo>
                      <a:pt x="4" y="526"/>
                    </a:lnTo>
                    <a:lnTo>
                      <a:pt x="6" y="517"/>
                    </a:lnTo>
                    <a:lnTo>
                      <a:pt x="8" y="509"/>
                    </a:lnTo>
                    <a:lnTo>
                      <a:pt x="10" y="498"/>
                    </a:lnTo>
                    <a:lnTo>
                      <a:pt x="12" y="488"/>
                    </a:lnTo>
                    <a:lnTo>
                      <a:pt x="14" y="467"/>
                    </a:lnTo>
                    <a:lnTo>
                      <a:pt x="17" y="444"/>
                    </a:lnTo>
                    <a:lnTo>
                      <a:pt x="21" y="419"/>
                    </a:lnTo>
                    <a:lnTo>
                      <a:pt x="25" y="394"/>
                    </a:lnTo>
                    <a:lnTo>
                      <a:pt x="29" y="367"/>
                    </a:lnTo>
                    <a:lnTo>
                      <a:pt x="33" y="339"/>
                    </a:lnTo>
                    <a:lnTo>
                      <a:pt x="38" y="310"/>
                    </a:lnTo>
                    <a:lnTo>
                      <a:pt x="42" y="281"/>
                    </a:lnTo>
                    <a:lnTo>
                      <a:pt x="46" y="251"/>
                    </a:lnTo>
                    <a:lnTo>
                      <a:pt x="48" y="224"/>
                    </a:lnTo>
                    <a:lnTo>
                      <a:pt x="52" y="199"/>
                    </a:lnTo>
                    <a:lnTo>
                      <a:pt x="54" y="174"/>
                    </a:lnTo>
                    <a:lnTo>
                      <a:pt x="56" y="153"/>
                    </a:lnTo>
                    <a:lnTo>
                      <a:pt x="58" y="132"/>
                    </a:lnTo>
                    <a:lnTo>
                      <a:pt x="59" y="113"/>
                    </a:lnTo>
                    <a:lnTo>
                      <a:pt x="61" y="97"/>
                    </a:lnTo>
                    <a:lnTo>
                      <a:pt x="61" y="84"/>
                    </a:lnTo>
                    <a:lnTo>
                      <a:pt x="63" y="71"/>
                    </a:lnTo>
                    <a:lnTo>
                      <a:pt x="63" y="61"/>
                    </a:lnTo>
                    <a:lnTo>
                      <a:pt x="61" y="51"/>
                    </a:lnTo>
                    <a:lnTo>
                      <a:pt x="59" y="42"/>
                    </a:lnTo>
                    <a:lnTo>
                      <a:pt x="58" y="36"/>
                    </a:lnTo>
                    <a:lnTo>
                      <a:pt x="56" y="30"/>
                    </a:lnTo>
                    <a:lnTo>
                      <a:pt x="52" y="26"/>
                    </a:lnTo>
                    <a:lnTo>
                      <a:pt x="48" y="25"/>
                    </a:lnTo>
                    <a:lnTo>
                      <a:pt x="46" y="21"/>
                    </a:lnTo>
                    <a:lnTo>
                      <a:pt x="46" y="19"/>
                    </a:lnTo>
                    <a:lnTo>
                      <a:pt x="44" y="17"/>
                    </a:lnTo>
                    <a:lnTo>
                      <a:pt x="46" y="13"/>
                    </a:lnTo>
                    <a:lnTo>
                      <a:pt x="46" y="9"/>
                    </a:lnTo>
                    <a:lnTo>
                      <a:pt x="48" y="5"/>
                    </a:lnTo>
                    <a:lnTo>
                      <a:pt x="52" y="2"/>
                    </a:lnTo>
                    <a:lnTo>
                      <a:pt x="56" y="2"/>
                    </a:lnTo>
                    <a:lnTo>
                      <a:pt x="59" y="0"/>
                    </a:lnTo>
                    <a:lnTo>
                      <a:pt x="63" y="0"/>
                    </a:lnTo>
                    <a:lnTo>
                      <a:pt x="69" y="0"/>
                    </a:lnTo>
                    <a:lnTo>
                      <a:pt x="75" y="2"/>
                    </a:lnTo>
                    <a:lnTo>
                      <a:pt x="82" y="3"/>
                    </a:lnTo>
                    <a:lnTo>
                      <a:pt x="90" y="7"/>
                    </a:lnTo>
                    <a:lnTo>
                      <a:pt x="98" y="11"/>
                    </a:lnTo>
                    <a:lnTo>
                      <a:pt x="105" y="17"/>
                    </a:lnTo>
                    <a:lnTo>
                      <a:pt x="111" y="23"/>
                    </a:lnTo>
                    <a:lnTo>
                      <a:pt x="117" y="28"/>
                    </a:lnTo>
                    <a:lnTo>
                      <a:pt x="123" y="32"/>
                    </a:lnTo>
                    <a:lnTo>
                      <a:pt x="126" y="38"/>
                    </a:lnTo>
                    <a:lnTo>
                      <a:pt x="130" y="42"/>
                    </a:lnTo>
                    <a:lnTo>
                      <a:pt x="132" y="46"/>
                    </a:lnTo>
                    <a:lnTo>
                      <a:pt x="134" y="49"/>
                    </a:lnTo>
                    <a:lnTo>
                      <a:pt x="134" y="53"/>
                    </a:lnTo>
                    <a:lnTo>
                      <a:pt x="134" y="57"/>
                    </a:lnTo>
                    <a:lnTo>
                      <a:pt x="134" y="61"/>
                    </a:lnTo>
                    <a:lnTo>
                      <a:pt x="134" y="65"/>
                    </a:lnTo>
                    <a:lnTo>
                      <a:pt x="134" y="71"/>
                    </a:lnTo>
                    <a:lnTo>
                      <a:pt x="134" y="78"/>
                    </a:lnTo>
                    <a:lnTo>
                      <a:pt x="132" y="84"/>
                    </a:lnTo>
                    <a:lnTo>
                      <a:pt x="130" y="93"/>
                    </a:lnTo>
                    <a:lnTo>
                      <a:pt x="128" y="101"/>
                    </a:lnTo>
                    <a:lnTo>
                      <a:pt x="126" y="111"/>
                    </a:lnTo>
                    <a:lnTo>
                      <a:pt x="125" y="120"/>
                    </a:lnTo>
                    <a:lnTo>
                      <a:pt x="123" y="132"/>
                    </a:lnTo>
                    <a:lnTo>
                      <a:pt x="121" y="143"/>
                    </a:lnTo>
                    <a:lnTo>
                      <a:pt x="117" y="155"/>
                    </a:lnTo>
                    <a:lnTo>
                      <a:pt x="115" y="168"/>
                    </a:lnTo>
                    <a:lnTo>
                      <a:pt x="111" y="182"/>
                    </a:lnTo>
                    <a:lnTo>
                      <a:pt x="111" y="182"/>
                    </a:ln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21" name="任意多边形 220"/>
          <p:cNvSpPr/>
          <p:nvPr/>
        </p:nvSpPr>
        <p:spPr>
          <a:xfrm>
            <a:off x="2963272" y="3120629"/>
            <a:ext cx="311367" cy="695879"/>
          </a:xfrm>
          <a:custGeom>
            <a:avLst/>
            <a:gdLst>
              <a:gd name="connsiteX0" fmla="*/ 233525 w 233525"/>
              <a:gd name="connsiteY0" fmla="*/ 0 h 521909"/>
              <a:gd name="connsiteX1" fmla="*/ 233198 w 233525"/>
              <a:gd name="connsiteY1" fmla="*/ 327 h 521909"/>
              <a:gd name="connsiteX2" fmla="*/ 229970 w 233525"/>
              <a:gd name="connsiteY2" fmla="*/ 10016 h 521909"/>
              <a:gd name="connsiteX3" fmla="*/ 223515 w 233525"/>
              <a:gd name="connsiteY3" fmla="*/ 18090 h 521909"/>
              <a:gd name="connsiteX4" fmla="*/ 220288 w 233525"/>
              <a:gd name="connsiteY4" fmla="*/ 27779 h 521909"/>
              <a:gd name="connsiteX5" fmla="*/ 217060 w 233525"/>
              <a:gd name="connsiteY5" fmla="*/ 40698 h 521909"/>
              <a:gd name="connsiteX6" fmla="*/ 210605 w 233525"/>
              <a:gd name="connsiteY6" fmla="*/ 52001 h 521909"/>
              <a:gd name="connsiteX7" fmla="*/ 208991 w 233525"/>
              <a:gd name="connsiteY7" fmla="*/ 68149 h 521909"/>
              <a:gd name="connsiteX8" fmla="*/ 205764 w 233525"/>
              <a:gd name="connsiteY8" fmla="*/ 85912 h 521909"/>
              <a:gd name="connsiteX9" fmla="*/ 199308 w 233525"/>
              <a:gd name="connsiteY9" fmla="*/ 102060 h 521909"/>
              <a:gd name="connsiteX10" fmla="*/ 196081 w 233525"/>
              <a:gd name="connsiteY10" fmla="*/ 123053 h 521909"/>
              <a:gd name="connsiteX11" fmla="*/ 192853 w 233525"/>
              <a:gd name="connsiteY11" fmla="*/ 142430 h 521909"/>
              <a:gd name="connsiteX12" fmla="*/ 186398 w 233525"/>
              <a:gd name="connsiteY12" fmla="*/ 163423 h 521909"/>
              <a:gd name="connsiteX13" fmla="*/ 183171 w 233525"/>
              <a:gd name="connsiteY13" fmla="*/ 189260 h 521909"/>
              <a:gd name="connsiteX14" fmla="*/ 179943 w 233525"/>
              <a:gd name="connsiteY14" fmla="*/ 213482 h 521909"/>
              <a:gd name="connsiteX15" fmla="*/ 175102 w 233525"/>
              <a:gd name="connsiteY15" fmla="*/ 234474 h 521909"/>
              <a:gd name="connsiteX16" fmla="*/ 171874 w 233525"/>
              <a:gd name="connsiteY16" fmla="*/ 257081 h 521909"/>
              <a:gd name="connsiteX17" fmla="*/ 165419 w 233525"/>
              <a:gd name="connsiteY17" fmla="*/ 278074 h 521909"/>
              <a:gd name="connsiteX18" fmla="*/ 162192 w 233525"/>
              <a:gd name="connsiteY18" fmla="*/ 297451 h 521909"/>
              <a:gd name="connsiteX19" fmla="*/ 155737 w 233525"/>
              <a:gd name="connsiteY19" fmla="*/ 315214 h 521909"/>
              <a:gd name="connsiteX20" fmla="*/ 152509 w 233525"/>
              <a:gd name="connsiteY20" fmla="*/ 334592 h 521909"/>
              <a:gd name="connsiteX21" fmla="*/ 146054 w 233525"/>
              <a:gd name="connsiteY21" fmla="*/ 349125 h 521909"/>
              <a:gd name="connsiteX22" fmla="*/ 139599 w 233525"/>
              <a:gd name="connsiteY22" fmla="*/ 365273 h 521909"/>
              <a:gd name="connsiteX23" fmla="*/ 134758 w 233525"/>
              <a:gd name="connsiteY23" fmla="*/ 379806 h 521909"/>
              <a:gd name="connsiteX24" fmla="*/ 131530 w 233525"/>
              <a:gd name="connsiteY24" fmla="*/ 392725 h 521909"/>
              <a:gd name="connsiteX25" fmla="*/ 125075 w 233525"/>
              <a:gd name="connsiteY25" fmla="*/ 405643 h 521909"/>
              <a:gd name="connsiteX26" fmla="*/ 118620 w 233525"/>
              <a:gd name="connsiteY26" fmla="*/ 416947 h 521909"/>
              <a:gd name="connsiteX27" fmla="*/ 112165 w 233525"/>
              <a:gd name="connsiteY27" fmla="*/ 429865 h 521909"/>
              <a:gd name="connsiteX28" fmla="*/ 108937 w 233525"/>
              <a:gd name="connsiteY28" fmla="*/ 439554 h 521909"/>
              <a:gd name="connsiteX29" fmla="*/ 102482 w 233525"/>
              <a:gd name="connsiteY29" fmla="*/ 447628 h 521909"/>
              <a:gd name="connsiteX30" fmla="*/ 91186 w 233525"/>
              <a:gd name="connsiteY30" fmla="*/ 467006 h 521909"/>
              <a:gd name="connsiteX31" fmla="*/ 81503 w 233525"/>
              <a:gd name="connsiteY31" fmla="*/ 483154 h 521909"/>
              <a:gd name="connsiteX32" fmla="*/ 71820 w 233525"/>
              <a:gd name="connsiteY32" fmla="*/ 494457 h 521909"/>
              <a:gd name="connsiteX33" fmla="*/ 63751 w 233525"/>
              <a:gd name="connsiteY33" fmla="*/ 507376 h 521909"/>
              <a:gd name="connsiteX34" fmla="*/ 54069 w 233525"/>
              <a:gd name="connsiteY34" fmla="*/ 513835 h 521909"/>
              <a:gd name="connsiteX35" fmla="*/ 47614 w 233525"/>
              <a:gd name="connsiteY35" fmla="*/ 520294 h 521909"/>
              <a:gd name="connsiteX36" fmla="*/ 37931 w 233525"/>
              <a:gd name="connsiteY36" fmla="*/ 521909 h 521909"/>
              <a:gd name="connsiteX37" fmla="*/ 29862 w 233525"/>
              <a:gd name="connsiteY37" fmla="*/ 521909 h 521909"/>
              <a:gd name="connsiteX38" fmla="*/ 23407 w 233525"/>
              <a:gd name="connsiteY38" fmla="*/ 521909 h 521909"/>
              <a:gd name="connsiteX39" fmla="*/ 16952 w 233525"/>
              <a:gd name="connsiteY39" fmla="*/ 520294 h 521909"/>
              <a:gd name="connsiteX40" fmla="*/ 10497 w 233525"/>
              <a:gd name="connsiteY40" fmla="*/ 517065 h 521909"/>
              <a:gd name="connsiteX41" fmla="*/ 7269 w 233525"/>
              <a:gd name="connsiteY41" fmla="*/ 513835 h 521909"/>
              <a:gd name="connsiteX42" fmla="*/ 4042 w 233525"/>
              <a:gd name="connsiteY42" fmla="*/ 507376 h 521909"/>
              <a:gd name="connsiteX43" fmla="*/ 4042 w 233525"/>
              <a:gd name="connsiteY43" fmla="*/ 500917 h 521909"/>
              <a:gd name="connsiteX44" fmla="*/ 4042 w 233525"/>
              <a:gd name="connsiteY44" fmla="*/ 494457 h 521909"/>
              <a:gd name="connsiteX45" fmla="*/ 7269 w 233525"/>
              <a:gd name="connsiteY45" fmla="*/ 484769 h 521909"/>
              <a:gd name="connsiteX46" fmla="*/ 7269 w 233525"/>
              <a:gd name="connsiteY46" fmla="*/ 476695 h 521909"/>
              <a:gd name="connsiteX47" fmla="*/ 4042 w 233525"/>
              <a:gd name="connsiteY47" fmla="*/ 467006 h 521909"/>
              <a:gd name="connsiteX48" fmla="*/ 814 w 233525"/>
              <a:gd name="connsiteY48" fmla="*/ 457317 h 521909"/>
              <a:gd name="connsiteX49" fmla="*/ 0 w 233525"/>
              <a:gd name="connsiteY49" fmla="*/ 455417 h 521909"/>
              <a:gd name="connsiteX50" fmla="*/ 123 w 233525"/>
              <a:gd name="connsiteY50" fmla="*/ 454164 h 521909"/>
              <a:gd name="connsiteX51" fmla="*/ 1618 w 233525"/>
              <a:gd name="connsiteY51" fmla="*/ 438038 h 521909"/>
              <a:gd name="connsiteX52" fmla="*/ 6381 w 233525"/>
              <a:gd name="connsiteY52" fmla="*/ 414225 h 521909"/>
              <a:gd name="connsiteX53" fmla="*/ 11143 w 233525"/>
              <a:gd name="connsiteY53" fmla="*/ 385650 h 521909"/>
              <a:gd name="connsiteX54" fmla="*/ 15906 w 233525"/>
              <a:gd name="connsiteY54" fmla="*/ 366600 h 521909"/>
              <a:gd name="connsiteX55" fmla="*/ 16472 w 233525"/>
              <a:gd name="connsiteY55" fmla="*/ 342826 h 521909"/>
              <a:gd name="connsiteX56" fmla="*/ 16952 w 233525"/>
              <a:gd name="connsiteY56" fmla="*/ 342666 h 521909"/>
              <a:gd name="connsiteX57" fmla="*/ 26635 w 233525"/>
              <a:gd name="connsiteY57" fmla="*/ 337821 h 521909"/>
              <a:gd name="connsiteX58" fmla="*/ 31476 w 233525"/>
              <a:gd name="connsiteY58" fmla="*/ 328133 h 521909"/>
              <a:gd name="connsiteX59" fmla="*/ 37931 w 233525"/>
              <a:gd name="connsiteY59" fmla="*/ 315214 h 521909"/>
              <a:gd name="connsiteX60" fmla="*/ 44386 w 233525"/>
              <a:gd name="connsiteY60" fmla="*/ 303911 h 521909"/>
              <a:gd name="connsiteX61" fmla="*/ 50841 w 233525"/>
              <a:gd name="connsiteY61" fmla="*/ 287763 h 521909"/>
              <a:gd name="connsiteX62" fmla="*/ 54069 w 233525"/>
              <a:gd name="connsiteY62" fmla="*/ 268385 h 521909"/>
              <a:gd name="connsiteX63" fmla="*/ 60524 w 233525"/>
              <a:gd name="connsiteY63" fmla="*/ 250622 h 521909"/>
              <a:gd name="connsiteX64" fmla="*/ 66979 w 233525"/>
              <a:gd name="connsiteY64" fmla="*/ 229630 h 521909"/>
              <a:gd name="connsiteX65" fmla="*/ 71820 w 233525"/>
              <a:gd name="connsiteY65" fmla="*/ 207022 h 521909"/>
              <a:gd name="connsiteX66" fmla="*/ 78275 w 233525"/>
              <a:gd name="connsiteY66" fmla="*/ 182800 h 521909"/>
              <a:gd name="connsiteX67" fmla="*/ 81503 w 233525"/>
              <a:gd name="connsiteY67" fmla="*/ 155349 h 521909"/>
              <a:gd name="connsiteX68" fmla="*/ 87958 w 233525"/>
              <a:gd name="connsiteY68" fmla="*/ 126282 h 521909"/>
              <a:gd name="connsiteX69" fmla="*/ 91186 w 233525"/>
              <a:gd name="connsiteY69" fmla="*/ 114979 h 521909"/>
              <a:gd name="connsiteX70" fmla="*/ 91186 w 233525"/>
              <a:gd name="connsiteY70" fmla="*/ 102060 h 521909"/>
              <a:gd name="connsiteX71" fmla="*/ 91186 w 233525"/>
              <a:gd name="connsiteY71" fmla="*/ 89142 h 521909"/>
              <a:gd name="connsiteX72" fmla="*/ 94413 w 233525"/>
              <a:gd name="connsiteY72" fmla="*/ 77838 h 521909"/>
              <a:gd name="connsiteX73" fmla="*/ 94413 w 233525"/>
              <a:gd name="connsiteY73" fmla="*/ 68149 h 521909"/>
              <a:gd name="connsiteX74" fmla="*/ 97641 w 233525"/>
              <a:gd name="connsiteY74" fmla="*/ 58460 h 521909"/>
              <a:gd name="connsiteX75" fmla="*/ 97641 w 233525"/>
              <a:gd name="connsiteY75" fmla="*/ 48772 h 521909"/>
              <a:gd name="connsiteX76" fmla="*/ 97641 w 233525"/>
              <a:gd name="connsiteY76" fmla="*/ 40698 h 521909"/>
              <a:gd name="connsiteX77" fmla="*/ 97641 w 233525"/>
              <a:gd name="connsiteY77" fmla="*/ 34238 h 521909"/>
              <a:gd name="connsiteX78" fmla="*/ 97641 w 233525"/>
              <a:gd name="connsiteY78" fmla="*/ 27779 h 521909"/>
              <a:gd name="connsiteX79" fmla="*/ 97641 w 233525"/>
              <a:gd name="connsiteY79" fmla="*/ 22413 h 521909"/>
              <a:gd name="connsiteX80" fmla="*/ 125443 w 233525"/>
              <a:gd name="connsiteY80" fmla="*/ 18938 h 521909"/>
              <a:gd name="connsiteX81" fmla="*/ 154018 w 233525"/>
              <a:gd name="connsiteY81" fmla="*/ 9413 h 521909"/>
              <a:gd name="connsiteX82" fmla="*/ 173068 w 233525"/>
              <a:gd name="connsiteY82" fmla="*/ 4650 h 521909"/>
              <a:gd name="connsiteX83" fmla="*/ 233525 w 233525"/>
              <a:gd name="connsiteY83" fmla="*/ 0 h 521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233525" h="521909">
                <a:moveTo>
                  <a:pt x="233525" y="0"/>
                </a:moveTo>
                <a:lnTo>
                  <a:pt x="233198" y="327"/>
                </a:lnTo>
                <a:lnTo>
                  <a:pt x="229970" y="10016"/>
                </a:lnTo>
                <a:lnTo>
                  <a:pt x="223515" y="18090"/>
                </a:lnTo>
                <a:lnTo>
                  <a:pt x="220288" y="27779"/>
                </a:lnTo>
                <a:lnTo>
                  <a:pt x="217060" y="40698"/>
                </a:lnTo>
                <a:lnTo>
                  <a:pt x="210605" y="52001"/>
                </a:lnTo>
                <a:lnTo>
                  <a:pt x="208991" y="68149"/>
                </a:lnTo>
                <a:lnTo>
                  <a:pt x="205764" y="85912"/>
                </a:lnTo>
                <a:lnTo>
                  <a:pt x="199308" y="102060"/>
                </a:lnTo>
                <a:lnTo>
                  <a:pt x="196081" y="123053"/>
                </a:lnTo>
                <a:lnTo>
                  <a:pt x="192853" y="142430"/>
                </a:lnTo>
                <a:lnTo>
                  <a:pt x="186398" y="163423"/>
                </a:lnTo>
                <a:lnTo>
                  <a:pt x="183171" y="189260"/>
                </a:lnTo>
                <a:lnTo>
                  <a:pt x="179943" y="213482"/>
                </a:lnTo>
                <a:lnTo>
                  <a:pt x="175102" y="234474"/>
                </a:lnTo>
                <a:lnTo>
                  <a:pt x="171874" y="257081"/>
                </a:lnTo>
                <a:lnTo>
                  <a:pt x="165419" y="278074"/>
                </a:lnTo>
                <a:lnTo>
                  <a:pt x="162192" y="297451"/>
                </a:lnTo>
                <a:lnTo>
                  <a:pt x="155737" y="315214"/>
                </a:lnTo>
                <a:lnTo>
                  <a:pt x="152509" y="334592"/>
                </a:lnTo>
                <a:lnTo>
                  <a:pt x="146054" y="349125"/>
                </a:lnTo>
                <a:lnTo>
                  <a:pt x="139599" y="365273"/>
                </a:lnTo>
                <a:lnTo>
                  <a:pt x="134758" y="379806"/>
                </a:lnTo>
                <a:lnTo>
                  <a:pt x="131530" y="392725"/>
                </a:lnTo>
                <a:lnTo>
                  <a:pt x="125075" y="405643"/>
                </a:lnTo>
                <a:lnTo>
                  <a:pt x="118620" y="416947"/>
                </a:lnTo>
                <a:lnTo>
                  <a:pt x="112165" y="429865"/>
                </a:lnTo>
                <a:lnTo>
                  <a:pt x="108937" y="439554"/>
                </a:lnTo>
                <a:lnTo>
                  <a:pt x="102482" y="447628"/>
                </a:lnTo>
                <a:lnTo>
                  <a:pt x="91186" y="467006"/>
                </a:lnTo>
                <a:lnTo>
                  <a:pt x="81503" y="483154"/>
                </a:lnTo>
                <a:lnTo>
                  <a:pt x="71820" y="494457"/>
                </a:lnTo>
                <a:lnTo>
                  <a:pt x="63751" y="507376"/>
                </a:lnTo>
                <a:lnTo>
                  <a:pt x="54069" y="513835"/>
                </a:lnTo>
                <a:lnTo>
                  <a:pt x="47614" y="520294"/>
                </a:lnTo>
                <a:lnTo>
                  <a:pt x="37931" y="521909"/>
                </a:lnTo>
                <a:lnTo>
                  <a:pt x="29862" y="521909"/>
                </a:lnTo>
                <a:lnTo>
                  <a:pt x="23407" y="521909"/>
                </a:lnTo>
                <a:lnTo>
                  <a:pt x="16952" y="520294"/>
                </a:lnTo>
                <a:lnTo>
                  <a:pt x="10497" y="517065"/>
                </a:lnTo>
                <a:lnTo>
                  <a:pt x="7269" y="513835"/>
                </a:lnTo>
                <a:lnTo>
                  <a:pt x="4042" y="507376"/>
                </a:lnTo>
                <a:lnTo>
                  <a:pt x="4042" y="500917"/>
                </a:lnTo>
                <a:lnTo>
                  <a:pt x="4042" y="494457"/>
                </a:lnTo>
                <a:lnTo>
                  <a:pt x="7269" y="484769"/>
                </a:lnTo>
                <a:lnTo>
                  <a:pt x="7269" y="476695"/>
                </a:lnTo>
                <a:lnTo>
                  <a:pt x="4042" y="467006"/>
                </a:lnTo>
                <a:lnTo>
                  <a:pt x="814" y="457317"/>
                </a:lnTo>
                <a:lnTo>
                  <a:pt x="0" y="455417"/>
                </a:lnTo>
                <a:lnTo>
                  <a:pt x="123" y="454164"/>
                </a:lnTo>
                <a:cubicBezTo>
                  <a:pt x="709" y="447783"/>
                  <a:pt x="1204" y="442181"/>
                  <a:pt x="1618" y="438038"/>
                </a:cubicBezTo>
                <a:cubicBezTo>
                  <a:pt x="3206" y="430100"/>
                  <a:pt x="4933" y="422189"/>
                  <a:pt x="6381" y="414225"/>
                </a:cubicBezTo>
                <a:cubicBezTo>
                  <a:pt x="8108" y="404724"/>
                  <a:pt x="9249" y="395119"/>
                  <a:pt x="11143" y="385650"/>
                </a:cubicBezTo>
                <a:cubicBezTo>
                  <a:pt x="12427" y="379232"/>
                  <a:pt x="15622" y="373139"/>
                  <a:pt x="15906" y="366600"/>
                </a:cubicBezTo>
                <a:lnTo>
                  <a:pt x="16472" y="342826"/>
                </a:lnTo>
                <a:lnTo>
                  <a:pt x="16952" y="342666"/>
                </a:lnTo>
                <a:lnTo>
                  <a:pt x="26635" y="337821"/>
                </a:lnTo>
                <a:lnTo>
                  <a:pt x="31476" y="328133"/>
                </a:lnTo>
                <a:lnTo>
                  <a:pt x="37931" y="315214"/>
                </a:lnTo>
                <a:lnTo>
                  <a:pt x="44386" y="303911"/>
                </a:lnTo>
                <a:lnTo>
                  <a:pt x="50841" y="287763"/>
                </a:lnTo>
                <a:lnTo>
                  <a:pt x="54069" y="268385"/>
                </a:lnTo>
                <a:lnTo>
                  <a:pt x="60524" y="250622"/>
                </a:lnTo>
                <a:lnTo>
                  <a:pt x="66979" y="229630"/>
                </a:lnTo>
                <a:lnTo>
                  <a:pt x="71820" y="207022"/>
                </a:lnTo>
                <a:lnTo>
                  <a:pt x="78275" y="182800"/>
                </a:lnTo>
                <a:lnTo>
                  <a:pt x="81503" y="155349"/>
                </a:lnTo>
                <a:lnTo>
                  <a:pt x="87958" y="126282"/>
                </a:lnTo>
                <a:lnTo>
                  <a:pt x="91186" y="114979"/>
                </a:lnTo>
                <a:lnTo>
                  <a:pt x="91186" y="102060"/>
                </a:lnTo>
                <a:lnTo>
                  <a:pt x="91186" y="89142"/>
                </a:lnTo>
                <a:lnTo>
                  <a:pt x="94413" y="77838"/>
                </a:lnTo>
                <a:lnTo>
                  <a:pt x="94413" y="68149"/>
                </a:lnTo>
                <a:lnTo>
                  <a:pt x="97641" y="58460"/>
                </a:lnTo>
                <a:lnTo>
                  <a:pt x="97641" y="48772"/>
                </a:lnTo>
                <a:lnTo>
                  <a:pt x="97641" y="40698"/>
                </a:lnTo>
                <a:lnTo>
                  <a:pt x="97641" y="34238"/>
                </a:lnTo>
                <a:lnTo>
                  <a:pt x="97641" y="27779"/>
                </a:lnTo>
                <a:lnTo>
                  <a:pt x="97641" y="22413"/>
                </a:lnTo>
                <a:lnTo>
                  <a:pt x="125443" y="18938"/>
                </a:lnTo>
                <a:cubicBezTo>
                  <a:pt x="135406" y="17693"/>
                  <a:pt x="144401" y="12298"/>
                  <a:pt x="154018" y="9413"/>
                </a:cubicBezTo>
                <a:cubicBezTo>
                  <a:pt x="160287" y="7532"/>
                  <a:pt x="166567" y="5415"/>
                  <a:pt x="173068" y="4650"/>
                </a:cubicBezTo>
                <a:lnTo>
                  <a:pt x="233525" y="0"/>
                </a:lnTo>
                <a:close/>
              </a:path>
            </a:pathLst>
          </a:cu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2" name="任意多边形 221"/>
          <p:cNvSpPr/>
          <p:nvPr/>
        </p:nvSpPr>
        <p:spPr>
          <a:xfrm>
            <a:off x="2475021" y="4023931"/>
            <a:ext cx="1150484" cy="297001"/>
          </a:xfrm>
          <a:custGeom>
            <a:avLst/>
            <a:gdLst>
              <a:gd name="connsiteX0" fmla="*/ 810410 w 862863"/>
              <a:gd name="connsiteY0" fmla="*/ 0 h 222751"/>
              <a:gd name="connsiteX1" fmla="*/ 836141 w 862863"/>
              <a:gd name="connsiteY1" fmla="*/ 2573 h 222751"/>
              <a:gd name="connsiteX2" fmla="*/ 838659 w 862863"/>
              <a:gd name="connsiteY2" fmla="*/ 10112 h 222751"/>
              <a:gd name="connsiteX3" fmla="*/ 841886 w 862863"/>
              <a:gd name="connsiteY3" fmla="*/ 19778 h 222751"/>
              <a:gd name="connsiteX4" fmla="*/ 845113 w 862863"/>
              <a:gd name="connsiteY4" fmla="*/ 24610 h 222751"/>
              <a:gd name="connsiteX5" fmla="*/ 848340 w 862863"/>
              <a:gd name="connsiteY5" fmla="*/ 34276 h 222751"/>
              <a:gd name="connsiteX6" fmla="*/ 851568 w 862863"/>
              <a:gd name="connsiteY6" fmla="*/ 40719 h 222751"/>
              <a:gd name="connsiteX7" fmla="*/ 858022 w 862863"/>
              <a:gd name="connsiteY7" fmla="*/ 50385 h 222751"/>
              <a:gd name="connsiteX8" fmla="*/ 862863 w 862863"/>
              <a:gd name="connsiteY8" fmla="*/ 58439 h 222751"/>
              <a:gd name="connsiteX9" fmla="*/ 862863 w 862863"/>
              <a:gd name="connsiteY9" fmla="*/ 68105 h 222751"/>
              <a:gd name="connsiteX10" fmla="*/ 861250 w 862863"/>
              <a:gd name="connsiteY10" fmla="*/ 77770 h 222751"/>
              <a:gd name="connsiteX11" fmla="*/ 858022 w 862863"/>
              <a:gd name="connsiteY11" fmla="*/ 87436 h 222751"/>
              <a:gd name="connsiteX12" fmla="*/ 851568 w 862863"/>
              <a:gd name="connsiteY12" fmla="*/ 95490 h 222751"/>
              <a:gd name="connsiteX13" fmla="*/ 841886 w 862863"/>
              <a:gd name="connsiteY13" fmla="*/ 105155 h 222751"/>
              <a:gd name="connsiteX14" fmla="*/ 828977 w 862863"/>
              <a:gd name="connsiteY14" fmla="*/ 118043 h 222751"/>
              <a:gd name="connsiteX15" fmla="*/ 814454 w 862863"/>
              <a:gd name="connsiteY15" fmla="*/ 124486 h 222751"/>
              <a:gd name="connsiteX16" fmla="*/ 780568 w 862863"/>
              <a:gd name="connsiteY16" fmla="*/ 142206 h 222751"/>
              <a:gd name="connsiteX17" fmla="*/ 746681 w 862863"/>
              <a:gd name="connsiteY17" fmla="*/ 161537 h 222751"/>
              <a:gd name="connsiteX18" fmla="*/ 712795 w 862863"/>
              <a:gd name="connsiteY18" fmla="*/ 176035 h 222751"/>
              <a:gd name="connsiteX19" fmla="*/ 675681 w 862863"/>
              <a:gd name="connsiteY19" fmla="*/ 195366 h 222751"/>
              <a:gd name="connsiteX20" fmla="*/ 662772 w 862863"/>
              <a:gd name="connsiteY20" fmla="*/ 198588 h 222751"/>
              <a:gd name="connsiteX21" fmla="*/ 653090 w 862863"/>
              <a:gd name="connsiteY21" fmla="*/ 201809 h 222751"/>
              <a:gd name="connsiteX22" fmla="*/ 641795 w 862863"/>
              <a:gd name="connsiteY22" fmla="*/ 203420 h 222751"/>
              <a:gd name="connsiteX23" fmla="*/ 628886 w 862863"/>
              <a:gd name="connsiteY23" fmla="*/ 206642 h 222751"/>
              <a:gd name="connsiteX24" fmla="*/ 615977 w 862863"/>
              <a:gd name="connsiteY24" fmla="*/ 209864 h 222751"/>
              <a:gd name="connsiteX25" fmla="*/ 601454 w 862863"/>
              <a:gd name="connsiteY25" fmla="*/ 213086 h 222751"/>
              <a:gd name="connsiteX26" fmla="*/ 570795 w 862863"/>
              <a:gd name="connsiteY26" fmla="*/ 216308 h 222751"/>
              <a:gd name="connsiteX27" fmla="*/ 540136 w 862863"/>
              <a:gd name="connsiteY27" fmla="*/ 219529 h 222751"/>
              <a:gd name="connsiteX28" fmla="*/ 503022 w 862863"/>
              <a:gd name="connsiteY28" fmla="*/ 222751 h 222751"/>
              <a:gd name="connsiteX29" fmla="*/ 465909 w 862863"/>
              <a:gd name="connsiteY29" fmla="*/ 222751 h 222751"/>
              <a:gd name="connsiteX30" fmla="*/ 425568 w 862863"/>
              <a:gd name="connsiteY30" fmla="*/ 222751 h 222751"/>
              <a:gd name="connsiteX31" fmla="*/ 385227 w 862863"/>
              <a:gd name="connsiteY31" fmla="*/ 222751 h 222751"/>
              <a:gd name="connsiteX32" fmla="*/ 344886 w 862863"/>
              <a:gd name="connsiteY32" fmla="*/ 222751 h 222751"/>
              <a:gd name="connsiteX33" fmla="*/ 310999 w 862863"/>
              <a:gd name="connsiteY33" fmla="*/ 219529 h 222751"/>
              <a:gd name="connsiteX34" fmla="*/ 277113 w 862863"/>
              <a:gd name="connsiteY34" fmla="*/ 219529 h 222751"/>
              <a:gd name="connsiteX35" fmla="*/ 246454 w 862863"/>
              <a:gd name="connsiteY35" fmla="*/ 216308 h 222751"/>
              <a:gd name="connsiteX36" fmla="*/ 215795 w 862863"/>
              <a:gd name="connsiteY36" fmla="*/ 209864 h 222751"/>
              <a:gd name="connsiteX37" fmla="*/ 189977 w 862863"/>
              <a:gd name="connsiteY37" fmla="*/ 206642 h 222751"/>
              <a:gd name="connsiteX38" fmla="*/ 165772 w 862863"/>
              <a:gd name="connsiteY38" fmla="*/ 201809 h 222751"/>
              <a:gd name="connsiteX39" fmla="*/ 144795 w 862863"/>
              <a:gd name="connsiteY39" fmla="*/ 198588 h 222751"/>
              <a:gd name="connsiteX40" fmla="*/ 122204 w 862863"/>
              <a:gd name="connsiteY40" fmla="*/ 192144 h 222751"/>
              <a:gd name="connsiteX41" fmla="*/ 104454 w 862863"/>
              <a:gd name="connsiteY41" fmla="*/ 182479 h 222751"/>
              <a:gd name="connsiteX42" fmla="*/ 85090 w 862863"/>
              <a:gd name="connsiteY42" fmla="*/ 172813 h 222751"/>
              <a:gd name="connsiteX43" fmla="*/ 67340 w 862863"/>
              <a:gd name="connsiteY43" fmla="*/ 164759 h 222751"/>
              <a:gd name="connsiteX44" fmla="*/ 47977 w 862863"/>
              <a:gd name="connsiteY44" fmla="*/ 151872 h 222751"/>
              <a:gd name="connsiteX45" fmla="*/ 33454 w 862863"/>
              <a:gd name="connsiteY45" fmla="*/ 138984 h 222751"/>
              <a:gd name="connsiteX46" fmla="*/ 20545 w 862863"/>
              <a:gd name="connsiteY46" fmla="*/ 124486 h 222751"/>
              <a:gd name="connsiteX47" fmla="*/ 10863 w 862863"/>
              <a:gd name="connsiteY47" fmla="*/ 118043 h 222751"/>
              <a:gd name="connsiteX48" fmla="*/ 4408 w 862863"/>
              <a:gd name="connsiteY48" fmla="*/ 105155 h 222751"/>
              <a:gd name="connsiteX49" fmla="*/ 0 w 862863"/>
              <a:gd name="connsiteY49" fmla="*/ 94887 h 222751"/>
              <a:gd name="connsiteX50" fmla="*/ 5548 w 862863"/>
              <a:gd name="connsiteY50" fmla="*/ 90487 h 222751"/>
              <a:gd name="connsiteX51" fmla="*/ 24598 w 862863"/>
              <a:gd name="connsiteY51" fmla="*/ 80962 h 222751"/>
              <a:gd name="connsiteX52" fmla="*/ 43648 w 862863"/>
              <a:gd name="connsiteY52" fmla="*/ 61912 h 222751"/>
              <a:gd name="connsiteX53" fmla="*/ 76985 w 862863"/>
              <a:gd name="connsiteY53" fmla="*/ 42862 h 222751"/>
              <a:gd name="connsiteX54" fmla="*/ 77814 w 862863"/>
              <a:gd name="connsiteY54" fmla="*/ 42300 h 222751"/>
              <a:gd name="connsiteX55" fmla="*/ 78636 w 862863"/>
              <a:gd name="connsiteY55" fmla="*/ 43941 h 222751"/>
              <a:gd name="connsiteX56" fmla="*/ 85090 w 862863"/>
              <a:gd name="connsiteY56" fmla="*/ 53607 h 222751"/>
              <a:gd name="connsiteX57" fmla="*/ 91545 w 862863"/>
              <a:gd name="connsiteY57" fmla="*/ 56828 h 222751"/>
              <a:gd name="connsiteX58" fmla="*/ 107681 w 862863"/>
              <a:gd name="connsiteY58" fmla="*/ 68105 h 222751"/>
              <a:gd name="connsiteX59" fmla="*/ 125431 w 862863"/>
              <a:gd name="connsiteY59" fmla="*/ 77770 h 222751"/>
              <a:gd name="connsiteX60" fmla="*/ 144795 w 862863"/>
              <a:gd name="connsiteY60" fmla="*/ 84214 h 222751"/>
              <a:gd name="connsiteX61" fmla="*/ 162545 w 862863"/>
              <a:gd name="connsiteY61" fmla="*/ 93879 h 222751"/>
              <a:gd name="connsiteX62" fmla="*/ 183522 w 862863"/>
              <a:gd name="connsiteY62" fmla="*/ 98712 h 222751"/>
              <a:gd name="connsiteX63" fmla="*/ 209340 w 862863"/>
              <a:gd name="connsiteY63" fmla="*/ 101934 h 222751"/>
              <a:gd name="connsiteX64" fmla="*/ 233545 w 862863"/>
              <a:gd name="connsiteY64" fmla="*/ 105155 h 222751"/>
              <a:gd name="connsiteX65" fmla="*/ 260977 w 862863"/>
              <a:gd name="connsiteY65" fmla="*/ 111599 h 222751"/>
              <a:gd name="connsiteX66" fmla="*/ 317454 w 862863"/>
              <a:gd name="connsiteY66" fmla="*/ 114821 h 222751"/>
              <a:gd name="connsiteX67" fmla="*/ 372318 w 862863"/>
              <a:gd name="connsiteY67" fmla="*/ 114821 h 222751"/>
              <a:gd name="connsiteX68" fmla="*/ 425568 w 862863"/>
              <a:gd name="connsiteY68" fmla="*/ 114821 h 222751"/>
              <a:gd name="connsiteX69" fmla="*/ 473977 w 862863"/>
              <a:gd name="connsiteY69" fmla="*/ 111599 h 222751"/>
              <a:gd name="connsiteX70" fmla="*/ 499795 w 862863"/>
              <a:gd name="connsiteY70" fmla="*/ 105155 h 222751"/>
              <a:gd name="connsiteX71" fmla="*/ 523999 w 862863"/>
              <a:gd name="connsiteY71" fmla="*/ 101934 h 222751"/>
              <a:gd name="connsiteX72" fmla="*/ 544977 w 862863"/>
              <a:gd name="connsiteY72" fmla="*/ 95490 h 222751"/>
              <a:gd name="connsiteX73" fmla="*/ 570795 w 862863"/>
              <a:gd name="connsiteY73" fmla="*/ 90657 h 222751"/>
              <a:gd name="connsiteX74" fmla="*/ 612749 w 862863"/>
              <a:gd name="connsiteY74" fmla="*/ 74548 h 222751"/>
              <a:gd name="connsiteX75" fmla="*/ 649863 w 862863"/>
              <a:gd name="connsiteY75" fmla="*/ 56828 h 222751"/>
              <a:gd name="connsiteX76" fmla="*/ 659545 w 862863"/>
              <a:gd name="connsiteY76" fmla="*/ 53607 h 222751"/>
              <a:gd name="connsiteX77" fmla="*/ 669227 w 862863"/>
              <a:gd name="connsiteY77" fmla="*/ 47163 h 222751"/>
              <a:gd name="connsiteX78" fmla="*/ 675681 w 862863"/>
              <a:gd name="connsiteY78" fmla="*/ 40719 h 222751"/>
              <a:gd name="connsiteX79" fmla="*/ 682136 w 862863"/>
              <a:gd name="connsiteY79" fmla="*/ 31054 h 222751"/>
              <a:gd name="connsiteX80" fmla="*/ 690204 w 862863"/>
              <a:gd name="connsiteY80" fmla="*/ 24610 h 222751"/>
              <a:gd name="connsiteX81" fmla="*/ 696659 w 862863"/>
              <a:gd name="connsiteY81" fmla="*/ 16556 h 222751"/>
              <a:gd name="connsiteX82" fmla="*/ 703113 w 862863"/>
              <a:gd name="connsiteY82" fmla="*/ 3669 h 222751"/>
              <a:gd name="connsiteX83" fmla="*/ 703255 w 862863"/>
              <a:gd name="connsiteY83" fmla="*/ 3456 h 222751"/>
              <a:gd name="connsiteX84" fmla="*/ 810410 w 862863"/>
              <a:gd name="connsiteY84" fmla="*/ 0 h 22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862863" h="222751">
                <a:moveTo>
                  <a:pt x="810410" y="0"/>
                </a:moveTo>
                <a:lnTo>
                  <a:pt x="836141" y="2573"/>
                </a:lnTo>
                <a:lnTo>
                  <a:pt x="838659" y="10112"/>
                </a:lnTo>
                <a:lnTo>
                  <a:pt x="841886" y="19778"/>
                </a:lnTo>
                <a:lnTo>
                  <a:pt x="845113" y="24610"/>
                </a:lnTo>
                <a:lnTo>
                  <a:pt x="848340" y="34276"/>
                </a:lnTo>
                <a:lnTo>
                  <a:pt x="851568" y="40719"/>
                </a:lnTo>
                <a:lnTo>
                  <a:pt x="858022" y="50385"/>
                </a:lnTo>
                <a:lnTo>
                  <a:pt x="862863" y="58439"/>
                </a:lnTo>
                <a:lnTo>
                  <a:pt x="862863" y="68105"/>
                </a:lnTo>
                <a:lnTo>
                  <a:pt x="861250" y="77770"/>
                </a:lnTo>
                <a:lnTo>
                  <a:pt x="858022" y="87436"/>
                </a:lnTo>
                <a:lnTo>
                  <a:pt x="851568" y="95490"/>
                </a:lnTo>
                <a:lnTo>
                  <a:pt x="841886" y="105155"/>
                </a:lnTo>
                <a:lnTo>
                  <a:pt x="828977" y="118043"/>
                </a:lnTo>
                <a:lnTo>
                  <a:pt x="814454" y="124486"/>
                </a:lnTo>
                <a:lnTo>
                  <a:pt x="780568" y="142206"/>
                </a:lnTo>
                <a:lnTo>
                  <a:pt x="746681" y="161537"/>
                </a:lnTo>
                <a:lnTo>
                  <a:pt x="712795" y="176035"/>
                </a:lnTo>
                <a:lnTo>
                  <a:pt x="675681" y="195366"/>
                </a:lnTo>
                <a:lnTo>
                  <a:pt x="662772" y="198588"/>
                </a:lnTo>
                <a:lnTo>
                  <a:pt x="653090" y="201809"/>
                </a:lnTo>
                <a:lnTo>
                  <a:pt x="641795" y="203420"/>
                </a:lnTo>
                <a:lnTo>
                  <a:pt x="628886" y="206642"/>
                </a:lnTo>
                <a:lnTo>
                  <a:pt x="615977" y="209864"/>
                </a:lnTo>
                <a:lnTo>
                  <a:pt x="601454" y="213086"/>
                </a:lnTo>
                <a:lnTo>
                  <a:pt x="570795" y="216308"/>
                </a:lnTo>
                <a:lnTo>
                  <a:pt x="540136" y="219529"/>
                </a:lnTo>
                <a:lnTo>
                  <a:pt x="503022" y="222751"/>
                </a:lnTo>
                <a:lnTo>
                  <a:pt x="465909" y="222751"/>
                </a:lnTo>
                <a:lnTo>
                  <a:pt x="425568" y="222751"/>
                </a:lnTo>
                <a:lnTo>
                  <a:pt x="385227" y="222751"/>
                </a:lnTo>
                <a:lnTo>
                  <a:pt x="344886" y="222751"/>
                </a:lnTo>
                <a:lnTo>
                  <a:pt x="310999" y="219529"/>
                </a:lnTo>
                <a:lnTo>
                  <a:pt x="277113" y="219529"/>
                </a:lnTo>
                <a:lnTo>
                  <a:pt x="246454" y="216308"/>
                </a:lnTo>
                <a:lnTo>
                  <a:pt x="215795" y="209864"/>
                </a:lnTo>
                <a:lnTo>
                  <a:pt x="189977" y="206642"/>
                </a:lnTo>
                <a:lnTo>
                  <a:pt x="165772" y="201809"/>
                </a:lnTo>
                <a:lnTo>
                  <a:pt x="144795" y="198588"/>
                </a:lnTo>
                <a:lnTo>
                  <a:pt x="122204" y="192144"/>
                </a:lnTo>
                <a:lnTo>
                  <a:pt x="104454" y="182479"/>
                </a:lnTo>
                <a:lnTo>
                  <a:pt x="85090" y="172813"/>
                </a:lnTo>
                <a:lnTo>
                  <a:pt x="67340" y="164759"/>
                </a:lnTo>
                <a:lnTo>
                  <a:pt x="47977" y="151872"/>
                </a:lnTo>
                <a:lnTo>
                  <a:pt x="33454" y="138984"/>
                </a:lnTo>
                <a:lnTo>
                  <a:pt x="20545" y="124486"/>
                </a:lnTo>
                <a:lnTo>
                  <a:pt x="10863" y="118043"/>
                </a:lnTo>
                <a:lnTo>
                  <a:pt x="4408" y="105155"/>
                </a:lnTo>
                <a:lnTo>
                  <a:pt x="0" y="94887"/>
                </a:lnTo>
                <a:lnTo>
                  <a:pt x="5548" y="90487"/>
                </a:lnTo>
                <a:cubicBezTo>
                  <a:pt x="11325" y="86360"/>
                  <a:pt x="18918" y="85222"/>
                  <a:pt x="24598" y="80962"/>
                </a:cubicBezTo>
                <a:cubicBezTo>
                  <a:pt x="31782" y="75574"/>
                  <a:pt x="36830" y="67756"/>
                  <a:pt x="43648" y="61912"/>
                </a:cubicBezTo>
                <a:cubicBezTo>
                  <a:pt x="55252" y="51966"/>
                  <a:pt x="63471" y="50584"/>
                  <a:pt x="76985" y="42862"/>
                </a:cubicBezTo>
                <a:lnTo>
                  <a:pt x="77814" y="42300"/>
                </a:lnTo>
                <a:lnTo>
                  <a:pt x="78636" y="43941"/>
                </a:lnTo>
                <a:lnTo>
                  <a:pt x="85090" y="53607"/>
                </a:lnTo>
                <a:lnTo>
                  <a:pt x="91545" y="56828"/>
                </a:lnTo>
                <a:lnTo>
                  <a:pt x="107681" y="68105"/>
                </a:lnTo>
                <a:lnTo>
                  <a:pt x="125431" y="77770"/>
                </a:lnTo>
                <a:lnTo>
                  <a:pt x="144795" y="84214"/>
                </a:lnTo>
                <a:lnTo>
                  <a:pt x="162545" y="93879"/>
                </a:lnTo>
                <a:lnTo>
                  <a:pt x="183522" y="98712"/>
                </a:lnTo>
                <a:lnTo>
                  <a:pt x="209340" y="101934"/>
                </a:lnTo>
                <a:lnTo>
                  <a:pt x="233545" y="105155"/>
                </a:lnTo>
                <a:lnTo>
                  <a:pt x="260977" y="111599"/>
                </a:lnTo>
                <a:lnTo>
                  <a:pt x="317454" y="114821"/>
                </a:lnTo>
                <a:lnTo>
                  <a:pt x="372318" y="114821"/>
                </a:lnTo>
                <a:lnTo>
                  <a:pt x="425568" y="114821"/>
                </a:lnTo>
                <a:lnTo>
                  <a:pt x="473977" y="111599"/>
                </a:lnTo>
                <a:lnTo>
                  <a:pt x="499795" y="105155"/>
                </a:lnTo>
                <a:lnTo>
                  <a:pt x="523999" y="101934"/>
                </a:lnTo>
                <a:lnTo>
                  <a:pt x="544977" y="95490"/>
                </a:lnTo>
                <a:lnTo>
                  <a:pt x="570795" y="90657"/>
                </a:lnTo>
                <a:lnTo>
                  <a:pt x="612749" y="74548"/>
                </a:lnTo>
                <a:lnTo>
                  <a:pt x="649863" y="56828"/>
                </a:lnTo>
                <a:lnTo>
                  <a:pt x="659545" y="53607"/>
                </a:lnTo>
                <a:lnTo>
                  <a:pt x="669227" y="47163"/>
                </a:lnTo>
                <a:lnTo>
                  <a:pt x="675681" y="40719"/>
                </a:lnTo>
                <a:lnTo>
                  <a:pt x="682136" y="31054"/>
                </a:lnTo>
                <a:lnTo>
                  <a:pt x="690204" y="24610"/>
                </a:lnTo>
                <a:lnTo>
                  <a:pt x="696659" y="16556"/>
                </a:lnTo>
                <a:lnTo>
                  <a:pt x="703113" y="3669"/>
                </a:lnTo>
                <a:lnTo>
                  <a:pt x="703255" y="3456"/>
                </a:lnTo>
                <a:lnTo>
                  <a:pt x="810410" y="0"/>
                </a:lnTo>
                <a:close/>
              </a:path>
            </a:pathLst>
          </a:cu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3" name="任意多边形 222"/>
          <p:cNvSpPr/>
          <p:nvPr/>
        </p:nvSpPr>
        <p:spPr>
          <a:xfrm>
            <a:off x="2129499" y="2927289"/>
            <a:ext cx="1207103" cy="729892"/>
          </a:xfrm>
          <a:custGeom>
            <a:avLst/>
            <a:gdLst>
              <a:gd name="connsiteX0" fmla="*/ 777839 w 905327"/>
              <a:gd name="connsiteY0" fmla="*/ 0 h 547419"/>
              <a:gd name="connsiteX1" fmla="*/ 787522 w 905327"/>
              <a:gd name="connsiteY1" fmla="*/ 0 h 547419"/>
              <a:gd name="connsiteX2" fmla="*/ 793977 w 905327"/>
              <a:gd name="connsiteY2" fmla="*/ 0 h 547419"/>
              <a:gd name="connsiteX3" fmla="*/ 800432 w 905327"/>
              <a:gd name="connsiteY3" fmla="*/ 3230 h 547419"/>
              <a:gd name="connsiteX4" fmla="*/ 805273 w 905327"/>
              <a:gd name="connsiteY4" fmla="*/ 6459 h 547419"/>
              <a:gd name="connsiteX5" fmla="*/ 814956 w 905327"/>
              <a:gd name="connsiteY5" fmla="*/ 9689 h 547419"/>
              <a:gd name="connsiteX6" fmla="*/ 824638 w 905327"/>
              <a:gd name="connsiteY6" fmla="*/ 14533 h 547419"/>
              <a:gd name="connsiteX7" fmla="*/ 835935 w 905327"/>
              <a:gd name="connsiteY7" fmla="*/ 20993 h 547419"/>
              <a:gd name="connsiteX8" fmla="*/ 848845 w 905327"/>
              <a:gd name="connsiteY8" fmla="*/ 27452 h 547419"/>
              <a:gd name="connsiteX9" fmla="*/ 861755 w 905327"/>
              <a:gd name="connsiteY9" fmla="*/ 37141 h 547419"/>
              <a:gd name="connsiteX10" fmla="*/ 871438 w 905327"/>
              <a:gd name="connsiteY10" fmla="*/ 50059 h 547419"/>
              <a:gd name="connsiteX11" fmla="*/ 879507 w 905327"/>
              <a:gd name="connsiteY11" fmla="*/ 58133 h 547419"/>
              <a:gd name="connsiteX12" fmla="*/ 885962 w 905327"/>
              <a:gd name="connsiteY12" fmla="*/ 67822 h 547419"/>
              <a:gd name="connsiteX13" fmla="*/ 892417 w 905327"/>
              <a:gd name="connsiteY13" fmla="*/ 77511 h 547419"/>
              <a:gd name="connsiteX14" fmla="*/ 898872 w 905327"/>
              <a:gd name="connsiteY14" fmla="*/ 83970 h 547419"/>
              <a:gd name="connsiteX15" fmla="*/ 902100 w 905327"/>
              <a:gd name="connsiteY15" fmla="*/ 88814 h 547419"/>
              <a:gd name="connsiteX16" fmla="*/ 905327 w 905327"/>
              <a:gd name="connsiteY16" fmla="*/ 95274 h 547419"/>
              <a:gd name="connsiteX17" fmla="*/ 905327 w 905327"/>
              <a:gd name="connsiteY17" fmla="*/ 98503 h 547419"/>
              <a:gd name="connsiteX18" fmla="*/ 905327 w 905327"/>
              <a:gd name="connsiteY18" fmla="*/ 101733 h 547419"/>
              <a:gd name="connsiteX19" fmla="*/ 905327 w 905327"/>
              <a:gd name="connsiteY19" fmla="*/ 104962 h 547419"/>
              <a:gd name="connsiteX20" fmla="*/ 902100 w 905327"/>
              <a:gd name="connsiteY20" fmla="*/ 108192 h 547419"/>
              <a:gd name="connsiteX21" fmla="*/ 898872 w 905327"/>
              <a:gd name="connsiteY21" fmla="*/ 114651 h 547419"/>
              <a:gd name="connsiteX22" fmla="*/ 895645 w 905327"/>
              <a:gd name="connsiteY22" fmla="*/ 117881 h 547419"/>
              <a:gd name="connsiteX23" fmla="*/ 889189 w 905327"/>
              <a:gd name="connsiteY23" fmla="*/ 121110 h 547419"/>
              <a:gd name="connsiteX24" fmla="*/ 882734 w 905327"/>
              <a:gd name="connsiteY24" fmla="*/ 125955 h 547419"/>
              <a:gd name="connsiteX25" fmla="*/ 876279 w 905327"/>
              <a:gd name="connsiteY25" fmla="*/ 129184 h 547419"/>
              <a:gd name="connsiteX26" fmla="*/ 871438 w 905327"/>
              <a:gd name="connsiteY26" fmla="*/ 129184 h 547419"/>
              <a:gd name="connsiteX27" fmla="*/ 868210 w 905327"/>
              <a:gd name="connsiteY27" fmla="*/ 132414 h 547419"/>
              <a:gd name="connsiteX28" fmla="*/ 864983 w 905327"/>
              <a:gd name="connsiteY28" fmla="*/ 138873 h 547419"/>
              <a:gd name="connsiteX29" fmla="*/ 858855 w 905327"/>
              <a:gd name="connsiteY29" fmla="*/ 145005 h 547419"/>
              <a:gd name="connsiteX30" fmla="*/ 798398 w 905327"/>
              <a:gd name="connsiteY30" fmla="*/ 149655 h 547419"/>
              <a:gd name="connsiteX31" fmla="*/ 779348 w 905327"/>
              <a:gd name="connsiteY31" fmla="*/ 154418 h 547419"/>
              <a:gd name="connsiteX32" fmla="*/ 750773 w 905327"/>
              <a:gd name="connsiteY32" fmla="*/ 163943 h 547419"/>
              <a:gd name="connsiteX33" fmla="*/ 722971 w 905327"/>
              <a:gd name="connsiteY33" fmla="*/ 167418 h 547419"/>
              <a:gd name="connsiteX34" fmla="*/ 722971 w 905327"/>
              <a:gd name="connsiteY34" fmla="*/ 166325 h 547419"/>
              <a:gd name="connsiteX35" fmla="*/ 722971 w 905327"/>
              <a:gd name="connsiteY35" fmla="*/ 163095 h 547419"/>
              <a:gd name="connsiteX36" fmla="*/ 722971 w 905327"/>
              <a:gd name="connsiteY36" fmla="*/ 155021 h 547419"/>
              <a:gd name="connsiteX37" fmla="*/ 722971 w 905327"/>
              <a:gd name="connsiteY37" fmla="*/ 151792 h 547419"/>
              <a:gd name="connsiteX38" fmla="*/ 719743 w 905327"/>
              <a:gd name="connsiteY38" fmla="*/ 151792 h 547419"/>
              <a:gd name="connsiteX39" fmla="*/ 713288 w 905327"/>
              <a:gd name="connsiteY39" fmla="*/ 151792 h 547419"/>
              <a:gd name="connsiteX40" fmla="*/ 706833 w 905327"/>
              <a:gd name="connsiteY40" fmla="*/ 155021 h 547419"/>
              <a:gd name="connsiteX41" fmla="*/ 697150 w 905327"/>
              <a:gd name="connsiteY41" fmla="*/ 159866 h 547419"/>
              <a:gd name="connsiteX42" fmla="*/ 685854 w 905327"/>
              <a:gd name="connsiteY42" fmla="*/ 166325 h 547419"/>
              <a:gd name="connsiteX43" fmla="*/ 672944 w 905327"/>
              <a:gd name="connsiteY43" fmla="*/ 172784 h 547419"/>
              <a:gd name="connsiteX44" fmla="*/ 655192 w 905327"/>
              <a:gd name="connsiteY44" fmla="*/ 182473 h 547419"/>
              <a:gd name="connsiteX45" fmla="*/ 639055 w 905327"/>
              <a:gd name="connsiteY45" fmla="*/ 193777 h 547419"/>
              <a:gd name="connsiteX46" fmla="*/ 618075 w 905327"/>
              <a:gd name="connsiteY46" fmla="*/ 206695 h 547419"/>
              <a:gd name="connsiteX47" fmla="*/ 595483 w 905327"/>
              <a:gd name="connsiteY47" fmla="*/ 222843 h 547419"/>
              <a:gd name="connsiteX48" fmla="*/ 568048 w 905327"/>
              <a:gd name="connsiteY48" fmla="*/ 237376 h 547419"/>
              <a:gd name="connsiteX49" fmla="*/ 543842 w 905327"/>
              <a:gd name="connsiteY49" fmla="*/ 256754 h 547419"/>
              <a:gd name="connsiteX50" fmla="*/ 513180 w 905327"/>
              <a:gd name="connsiteY50" fmla="*/ 274517 h 547419"/>
              <a:gd name="connsiteX51" fmla="*/ 480905 w 905327"/>
              <a:gd name="connsiteY51" fmla="*/ 297124 h 547419"/>
              <a:gd name="connsiteX52" fmla="*/ 447015 w 905327"/>
              <a:gd name="connsiteY52" fmla="*/ 318117 h 547419"/>
              <a:gd name="connsiteX53" fmla="*/ 409899 w 905327"/>
              <a:gd name="connsiteY53" fmla="*/ 342339 h 547419"/>
              <a:gd name="connsiteX54" fmla="*/ 372782 w 905327"/>
              <a:gd name="connsiteY54" fmla="*/ 368175 h 547419"/>
              <a:gd name="connsiteX55" fmla="*/ 338893 w 905327"/>
              <a:gd name="connsiteY55" fmla="*/ 389168 h 547419"/>
              <a:gd name="connsiteX56" fmla="*/ 305003 w 905327"/>
              <a:gd name="connsiteY56" fmla="*/ 411775 h 547419"/>
              <a:gd name="connsiteX57" fmla="*/ 274342 w 905327"/>
              <a:gd name="connsiteY57" fmla="*/ 432768 h 547419"/>
              <a:gd name="connsiteX58" fmla="*/ 246907 w 905327"/>
              <a:gd name="connsiteY58" fmla="*/ 450530 h 547419"/>
              <a:gd name="connsiteX59" fmla="*/ 222701 w 905327"/>
              <a:gd name="connsiteY59" fmla="*/ 466678 h 547419"/>
              <a:gd name="connsiteX60" fmla="*/ 196881 w 905327"/>
              <a:gd name="connsiteY60" fmla="*/ 482826 h 547419"/>
              <a:gd name="connsiteX61" fmla="*/ 175901 w 905327"/>
              <a:gd name="connsiteY61" fmla="*/ 497360 h 547419"/>
              <a:gd name="connsiteX62" fmla="*/ 156536 w 905327"/>
              <a:gd name="connsiteY62" fmla="*/ 507049 h 547419"/>
              <a:gd name="connsiteX63" fmla="*/ 138785 w 905327"/>
              <a:gd name="connsiteY63" fmla="*/ 519967 h 547419"/>
              <a:gd name="connsiteX64" fmla="*/ 125874 w 905327"/>
              <a:gd name="connsiteY64" fmla="*/ 528041 h 547419"/>
              <a:gd name="connsiteX65" fmla="*/ 114578 w 905327"/>
              <a:gd name="connsiteY65" fmla="*/ 534500 h 547419"/>
              <a:gd name="connsiteX66" fmla="*/ 101668 w 905327"/>
              <a:gd name="connsiteY66" fmla="*/ 540959 h 547419"/>
              <a:gd name="connsiteX67" fmla="*/ 95213 w 905327"/>
              <a:gd name="connsiteY67" fmla="*/ 544189 h 547419"/>
              <a:gd name="connsiteX68" fmla="*/ 88758 w 905327"/>
              <a:gd name="connsiteY68" fmla="*/ 547419 h 547419"/>
              <a:gd name="connsiteX69" fmla="*/ 77461 w 905327"/>
              <a:gd name="connsiteY69" fmla="*/ 547419 h 547419"/>
              <a:gd name="connsiteX70" fmla="*/ 61324 w 905327"/>
              <a:gd name="connsiteY70" fmla="*/ 540959 h 547419"/>
              <a:gd name="connsiteX71" fmla="*/ 46799 w 905327"/>
              <a:gd name="connsiteY71" fmla="*/ 534500 h 547419"/>
              <a:gd name="connsiteX72" fmla="*/ 37117 w 905327"/>
              <a:gd name="connsiteY72" fmla="*/ 528041 h 547419"/>
              <a:gd name="connsiteX73" fmla="*/ 30662 w 905327"/>
              <a:gd name="connsiteY73" fmla="*/ 524811 h 547419"/>
              <a:gd name="connsiteX74" fmla="*/ 17752 w 905327"/>
              <a:gd name="connsiteY74" fmla="*/ 521582 h 547419"/>
              <a:gd name="connsiteX75" fmla="*/ 12910 w 905327"/>
              <a:gd name="connsiteY75" fmla="*/ 516737 h 547419"/>
              <a:gd name="connsiteX76" fmla="*/ 6455 w 905327"/>
              <a:gd name="connsiteY76" fmla="*/ 513508 h 547419"/>
              <a:gd name="connsiteX77" fmla="*/ 3228 w 905327"/>
              <a:gd name="connsiteY77" fmla="*/ 510278 h 547419"/>
              <a:gd name="connsiteX78" fmla="*/ 0 w 905327"/>
              <a:gd name="connsiteY78" fmla="*/ 503819 h 547419"/>
              <a:gd name="connsiteX79" fmla="*/ 0 w 905327"/>
              <a:gd name="connsiteY79" fmla="*/ 500589 h 547419"/>
              <a:gd name="connsiteX80" fmla="*/ 3228 w 905327"/>
              <a:gd name="connsiteY80" fmla="*/ 497360 h 547419"/>
              <a:gd name="connsiteX81" fmla="*/ 6455 w 905327"/>
              <a:gd name="connsiteY81" fmla="*/ 494130 h 547419"/>
              <a:gd name="connsiteX82" fmla="*/ 9683 w 905327"/>
              <a:gd name="connsiteY82" fmla="*/ 490901 h 547419"/>
              <a:gd name="connsiteX83" fmla="*/ 12910 w 905327"/>
              <a:gd name="connsiteY83" fmla="*/ 490901 h 547419"/>
              <a:gd name="connsiteX84" fmla="*/ 14524 w 905327"/>
              <a:gd name="connsiteY84" fmla="*/ 487671 h 547419"/>
              <a:gd name="connsiteX85" fmla="*/ 20979 w 905327"/>
              <a:gd name="connsiteY85" fmla="*/ 484441 h 547419"/>
              <a:gd name="connsiteX86" fmla="*/ 27434 w 905327"/>
              <a:gd name="connsiteY86" fmla="*/ 482826 h 547419"/>
              <a:gd name="connsiteX87" fmla="*/ 33889 w 905327"/>
              <a:gd name="connsiteY87" fmla="*/ 479597 h 547419"/>
              <a:gd name="connsiteX88" fmla="*/ 43572 w 905327"/>
              <a:gd name="connsiteY88" fmla="*/ 473138 h 547419"/>
              <a:gd name="connsiteX89" fmla="*/ 51641 w 905327"/>
              <a:gd name="connsiteY89" fmla="*/ 469908 h 547419"/>
              <a:gd name="connsiteX90" fmla="*/ 61324 w 905327"/>
              <a:gd name="connsiteY90" fmla="*/ 463449 h 547419"/>
              <a:gd name="connsiteX91" fmla="*/ 74234 w 905327"/>
              <a:gd name="connsiteY91" fmla="*/ 456990 h 547419"/>
              <a:gd name="connsiteX92" fmla="*/ 85530 w 905327"/>
              <a:gd name="connsiteY92" fmla="*/ 450530 h 547419"/>
              <a:gd name="connsiteX93" fmla="*/ 98440 w 905327"/>
              <a:gd name="connsiteY93" fmla="*/ 445686 h 547419"/>
              <a:gd name="connsiteX94" fmla="*/ 114578 w 905327"/>
              <a:gd name="connsiteY94" fmla="*/ 435997 h 547419"/>
              <a:gd name="connsiteX95" fmla="*/ 129102 w 905327"/>
              <a:gd name="connsiteY95" fmla="*/ 429538 h 547419"/>
              <a:gd name="connsiteX96" fmla="*/ 145240 w 905327"/>
              <a:gd name="connsiteY96" fmla="*/ 419849 h 547419"/>
              <a:gd name="connsiteX97" fmla="*/ 159764 w 905327"/>
              <a:gd name="connsiteY97" fmla="*/ 411775 h 547419"/>
              <a:gd name="connsiteX98" fmla="*/ 196881 w 905327"/>
              <a:gd name="connsiteY98" fmla="*/ 389168 h 547419"/>
              <a:gd name="connsiteX99" fmla="*/ 237225 w 905327"/>
              <a:gd name="connsiteY99" fmla="*/ 368175 h 547419"/>
              <a:gd name="connsiteX100" fmla="*/ 277569 w 905327"/>
              <a:gd name="connsiteY100" fmla="*/ 342339 h 547419"/>
              <a:gd name="connsiteX101" fmla="*/ 317914 w 905327"/>
              <a:gd name="connsiteY101" fmla="*/ 318117 h 547419"/>
              <a:gd name="connsiteX102" fmla="*/ 361485 w 905327"/>
              <a:gd name="connsiteY102" fmla="*/ 293894 h 547419"/>
              <a:gd name="connsiteX103" fmla="*/ 406671 w 905327"/>
              <a:gd name="connsiteY103" fmla="*/ 266443 h 547419"/>
              <a:gd name="connsiteX104" fmla="*/ 456698 w 905327"/>
              <a:gd name="connsiteY104" fmla="*/ 234147 h 547419"/>
              <a:gd name="connsiteX105" fmla="*/ 506725 w 905327"/>
              <a:gd name="connsiteY105" fmla="*/ 203465 h 547419"/>
              <a:gd name="connsiteX106" fmla="*/ 530932 w 905327"/>
              <a:gd name="connsiteY106" fmla="*/ 188932 h 547419"/>
              <a:gd name="connsiteX107" fmla="*/ 555138 w 905327"/>
              <a:gd name="connsiteY107" fmla="*/ 172784 h 547419"/>
              <a:gd name="connsiteX108" fmla="*/ 574504 w 905327"/>
              <a:gd name="connsiteY108" fmla="*/ 159866 h 547419"/>
              <a:gd name="connsiteX109" fmla="*/ 595483 w 905327"/>
              <a:gd name="connsiteY109" fmla="*/ 145332 h 547419"/>
              <a:gd name="connsiteX110" fmla="*/ 614848 w 905327"/>
              <a:gd name="connsiteY110" fmla="*/ 132414 h 547419"/>
              <a:gd name="connsiteX111" fmla="*/ 632599 w 905327"/>
              <a:gd name="connsiteY111" fmla="*/ 121110 h 547419"/>
              <a:gd name="connsiteX112" fmla="*/ 648737 w 905327"/>
              <a:gd name="connsiteY112" fmla="*/ 108192 h 547419"/>
              <a:gd name="connsiteX113" fmla="*/ 663261 w 905327"/>
              <a:gd name="connsiteY113" fmla="*/ 98503 h 547419"/>
              <a:gd name="connsiteX114" fmla="*/ 676171 w 905327"/>
              <a:gd name="connsiteY114" fmla="*/ 85585 h 547419"/>
              <a:gd name="connsiteX115" fmla="*/ 689081 w 905327"/>
              <a:gd name="connsiteY115" fmla="*/ 77511 h 547419"/>
              <a:gd name="connsiteX116" fmla="*/ 700378 w 905327"/>
              <a:gd name="connsiteY116" fmla="*/ 67822 h 547419"/>
              <a:gd name="connsiteX117" fmla="*/ 710061 w 905327"/>
              <a:gd name="connsiteY117" fmla="*/ 61363 h 547419"/>
              <a:gd name="connsiteX118" fmla="*/ 716516 w 905327"/>
              <a:gd name="connsiteY118" fmla="*/ 51674 h 547419"/>
              <a:gd name="connsiteX119" fmla="*/ 726198 w 905327"/>
              <a:gd name="connsiteY119" fmla="*/ 46829 h 547419"/>
              <a:gd name="connsiteX120" fmla="*/ 731040 w 905327"/>
              <a:gd name="connsiteY120" fmla="*/ 43600 h 547419"/>
              <a:gd name="connsiteX121" fmla="*/ 734267 w 905327"/>
              <a:gd name="connsiteY121" fmla="*/ 37141 h 547419"/>
              <a:gd name="connsiteX122" fmla="*/ 740722 w 905327"/>
              <a:gd name="connsiteY122" fmla="*/ 27452 h 547419"/>
              <a:gd name="connsiteX123" fmla="*/ 747177 w 905327"/>
              <a:gd name="connsiteY123" fmla="*/ 20993 h 547419"/>
              <a:gd name="connsiteX124" fmla="*/ 753632 w 905327"/>
              <a:gd name="connsiteY124" fmla="*/ 14533 h 547419"/>
              <a:gd name="connsiteX125" fmla="*/ 760088 w 905327"/>
              <a:gd name="connsiteY125" fmla="*/ 9689 h 547419"/>
              <a:gd name="connsiteX126" fmla="*/ 764929 w 905327"/>
              <a:gd name="connsiteY126" fmla="*/ 6459 h 547419"/>
              <a:gd name="connsiteX127" fmla="*/ 771384 w 905327"/>
              <a:gd name="connsiteY127" fmla="*/ 3230 h 547419"/>
              <a:gd name="connsiteX128" fmla="*/ 777839 w 905327"/>
              <a:gd name="connsiteY128" fmla="*/ 0 h 54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905327" h="547419">
                <a:moveTo>
                  <a:pt x="777839" y="0"/>
                </a:moveTo>
                <a:lnTo>
                  <a:pt x="787522" y="0"/>
                </a:lnTo>
                <a:lnTo>
                  <a:pt x="793977" y="0"/>
                </a:lnTo>
                <a:lnTo>
                  <a:pt x="800432" y="3230"/>
                </a:lnTo>
                <a:lnTo>
                  <a:pt x="805273" y="6459"/>
                </a:lnTo>
                <a:lnTo>
                  <a:pt x="814956" y="9689"/>
                </a:lnTo>
                <a:lnTo>
                  <a:pt x="824638" y="14533"/>
                </a:lnTo>
                <a:lnTo>
                  <a:pt x="835935" y="20993"/>
                </a:lnTo>
                <a:lnTo>
                  <a:pt x="848845" y="27452"/>
                </a:lnTo>
                <a:lnTo>
                  <a:pt x="861755" y="37141"/>
                </a:lnTo>
                <a:lnTo>
                  <a:pt x="871438" y="50059"/>
                </a:lnTo>
                <a:lnTo>
                  <a:pt x="879507" y="58133"/>
                </a:lnTo>
                <a:lnTo>
                  <a:pt x="885962" y="67822"/>
                </a:lnTo>
                <a:lnTo>
                  <a:pt x="892417" y="77511"/>
                </a:lnTo>
                <a:lnTo>
                  <a:pt x="898872" y="83970"/>
                </a:lnTo>
                <a:lnTo>
                  <a:pt x="902100" y="88814"/>
                </a:lnTo>
                <a:lnTo>
                  <a:pt x="905327" y="95274"/>
                </a:lnTo>
                <a:lnTo>
                  <a:pt x="905327" y="98503"/>
                </a:lnTo>
                <a:lnTo>
                  <a:pt x="905327" y="101733"/>
                </a:lnTo>
                <a:lnTo>
                  <a:pt x="905327" y="104962"/>
                </a:lnTo>
                <a:lnTo>
                  <a:pt x="902100" y="108192"/>
                </a:lnTo>
                <a:lnTo>
                  <a:pt x="898872" y="114651"/>
                </a:lnTo>
                <a:lnTo>
                  <a:pt x="895645" y="117881"/>
                </a:lnTo>
                <a:lnTo>
                  <a:pt x="889189" y="121110"/>
                </a:lnTo>
                <a:lnTo>
                  <a:pt x="882734" y="125955"/>
                </a:lnTo>
                <a:lnTo>
                  <a:pt x="876279" y="129184"/>
                </a:lnTo>
                <a:lnTo>
                  <a:pt x="871438" y="129184"/>
                </a:lnTo>
                <a:lnTo>
                  <a:pt x="868210" y="132414"/>
                </a:lnTo>
                <a:lnTo>
                  <a:pt x="864983" y="138873"/>
                </a:lnTo>
                <a:lnTo>
                  <a:pt x="858855" y="145005"/>
                </a:lnTo>
                <a:lnTo>
                  <a:pt x="798398" y="149655"/>
                </a:lnTo>
                <a:cubicBezTo>
                  <a:pt x="791897" y="150420"/>
                  <a:pt x="785617" y="152537"/>
                  <a:pt x="779348" y="154418"/>
                </a:cubicBezTo>
                <a:cubicBezTo>
                  <a:pt x="769731" y="157303"/>
                  <a:pt x="760736" y="162698"/>
                  <a:pt x="750773" y="163943"/>
                </a:cubicBezTo>
                <a:lnTo>
                  <a:pt x="722971" y="167418"/>
                </a:lnTo>
                <a:lnTo>
                  <a:pt x="722971" y="166325"/>
                </a:lnTo>
                <a:lnTo>
                  <a:pt x="722971" y="163095"/>
                </a:lnTo>
                <a:lnTo>
                  <a:pt x="722971" y="155021"/>
                </a:lnTo>
                <a:lnTo>
                  <a:pt x="722971" y="151792"/>
                </a:lnTo>
                <a:lnTo>
                  <a:pt x="719743" y="151792"/>
                </a:lnTo>
                <a:lnTo>
                  <a:pt x="713288" y="151792"/>
                </a:lnTo>
                <a:lnTo>
                  <a:pt x="706833" y="155021"/>
                </a:lnTo>
                <a:lnTo>
                  <a:pt x="697150" y="159866"/>
                </a:lnTo>
                <a:lnTo>
                  <a:pt x="685854" y="166325"/>
                </a:lnTo>
                <a:lnTo>
                  <a:pt x="672944" y="172784"/>
                </a:lnTo>
                <a:lnTo>
                  <a:pt x="655192" y="182473"/>
                </a:lnTo>
                <a:lnTo>
                  <a:pt x="639055" y="193777"/>
                </a:lnTo>
                <a:lnTo>
                  <a:pt x="618075" y="206695"/>
                </a:lnTo>
                <a:lnTo>
                  <a:pt x="595483" y="222843"/>
                </a:lnTo>
                <a:lnTo>
                  <a:pt x="568048" y="237376"/>
                </a:lnTo>
                <a:lnTo>
                  <a:pt x="543842" y="256754"/>
                </a:lnTo>
                <a:lnTo>
                  <a:pt x="513180" y="274517"/>
                </a:lnTo>
                <a:lnTo>
                  <a:pt x="480905" y="297124"/>
                </a:lnTo>
                <a:lnTo>
                  <a:pt x="447015" y="318117"/>
                </a:lnTo>
                <a:lnTo>
                  <a:pt x="409899" y="342339"/>
                </a:lnTo>
                <a:lnTo>
                  <a:pt x="372782" y="368175"/>
                </a:lnTo>
                <a:lnTo>
                  <a:pt x="338893" y="389168"/>
                </a:lnTo>
                <a:lnTo>
                  <a:pt x="305003" y="411775"/>
                </a:lnTo>
                <a:lnTo>
                  <a:pt x="274342" y="432768"/>
                </a:lnTo>
                <a:lnTo>
                  <a:pt x="246907" y="450530"/>
                </a:lnTo>
                <a:lnTo>
                  <a:pt x="222701" y="466678"/>
                </a:lnTo>
                <a:lnTo>
                  <a:pt x="196881" y="482826"/>
                </a:lnTo>
                <a:lnTo>
                  <a:pt x="175901" y="497360"/>
                </a:lnTo>
                <a:lnTo>
                  <a:pt x="156536" y="507049"/>
                </a:lnTo>
                <a:lnTo>
                  <a:pt x="138785" y="519967"/>
                </a:lnTo>
                <a:lnTo>
                  <a:pt x="125874" y="528041"/>
                </a:lnTo>
                <a:lnTo>
                  <a:pt x="114578" y="534500"/>
                </a:lnTo>
                <a:lnTo>
                  <a:pt x="101668" y="540959"/>
                </a:lnTo>
                <a:lnTo>
                  <a:pt x="95213" y="544189"/>
                </a:lnTo>
                <a:lnTo>
                  <a:pt x="88758" y="547419"/>
                </a:lnTo>
                <a:lnTo>
                  <a:pt x="77461" y="547419"/>
                </a:lnTo>
                <a:lnTo>
                  <a:pt x="61324" y="540959"/>
                </a:lnTo>
                <a:lnTo>
                  <a:pt x="46799" y="534500"/>
                </a:lnTo>
                <a:lnTo>
                  <a:pt x="37117" y="528041"/>
                </a:lnTo>
                <a:lnTo>
                  <a:pt x="30662" y="524811"/>
                </a:lnTo>
                <a:lnTo>
                  <a:pt x="17752" y="521582"/>
                </a:lnTo>
                <a:lnTo>
                  <a:pt x="12910" y="516737"/>
                </a:lnTo>
                <a:lnTo>
                  <a:pt x="6455" y="513508"/>
                </a:lnTo>
                <a:lnTo>
                  <a:pt x="3228" y="510278"/>
                </a:lnTo>
                <a:lnTo>
                  <a:pt x="0" y="503819"/>
                </a:lnTo>
                <a:lnTo>
                  <a:pt x="0" y="500589"/>
                </a:lnTo>
                <a:lnTo>
                  <a:pt x="3228" y="497360"/>
                </a:lnTo>
                <a:lnTo>
                  <a:pt x="6455" y="494130"/>
                </a:lnTo>
                <a:lnTo>
                  <a:pt x="9683" y="490901"/>
                </a:lnTo>
                <a:lnTo>
                  <a:pt x="12910" y="490901"/>
                </a:lnTo>
                <a:lnTo>
                  <a:pt x="14524" y="487671"/>
                </a:lnTo>
                <a:lnTo>
                  <a:pt x="20979" y="484441"/>
                </a:lnTo>
                <a:lnTo>
                  <a:pt x="27434" y="482826"/>
                </a:lnTo>
                <a:lnTo>
                  <a:pt x="33889" y="479597"/>
                </a:lnTo>
                <a:lnTo>
                  <a:pt x="43572" y="473138"/>
                </a:lnTo>
                <a:lnTo>
                  <a:pt x="51641" y="469908"/>
                </a:lnTo>
                <a:lnTo>
                  <a:pt x="61324" y="463449"/>
                </a:lnTo>
                <a:lnTo>
                  <a:pt x="74234" y="456990"/>
                </a:lnTo>
                <a:lnTo>
                  <a:pt x="85530" y="450530"/>
                </a:lnTo>
                <a:lnTo>
                  <a:pt x="98440" y="445686"/>
                </a:lnTo>
                <a:lnTo>
                  <a:pt x="114578" y="435997"/>
                </a:lnTo>
                <a:lnTo>
                  <a:pt x="129102" y="429538"/>
                </a:lnTo>
                <a:lnTo>
                  <a:pt x="145240" y="419849"/>
                </a:lnTo>
                <a:lnTo>
                  <a:pt x="159764" y="411775"/>
                </a:lnTo>
                <a:lnTo>
                  <a:pt x="196881" y="389168"/>
                </a:lnTo>
                <a:lnTo>
                  <a:pt x="237225" y="368175"/>
                </a:lnTo>
                <a:lnTo>
                  <a:pt x="277569" y="342339"/>
                </a:lnTo>
                <a:lnTo>
                  <a:pt x="317914" y="318117"/>
                </a:lnTo>
                <a:lnTo>
                  <a:pt x="361485" y="293894"/>
                </a:lnTo>
                <a:lnTo>
                  <a:pt x="406671" y="266443"/>
                </a:lnTo>
                <a:lnTo>
                  <a:pt x="456698" y="234147"/>
                </a:lnTo>
                <a:lnTo>
                  <a:pt x="506725" y="203465"/>
                </a:lnTo>
                <a:lnTo>
                  <a:pt x="530932" y="188932"/>
                </a:lnTo>
                <a:lnTo>
                  <a:pt x="555138" y="172784"/>
                </a:lnTo>
                <a:lnTo>
                  <a:pt x="574504" y="159866"/>
                </a:lnTo>
                <a:lnTo>
                  <a:pt x="595483" y="145332"/>
                </a:lnTo>
                <a:lnTo>
                  <a:pt x="614848" y="132414"/>
                </a:lnTo>
                <a:lnTo>
                  <a:pt x="632599" y="121110"/>
                </a:lnTo>
                <a:lnTo>
                  <a:pt x="648737" y="108192"/>
                </a:lnTo>
                <a:lnTo>
                  <a:pt x="663261" y="98503"/>
                </a:lnTo>
                <a:lnTo>
                  <a:pt x="676171" y="85585"/>
                </a:lnTo>
                <a:lnTo>
                  <a:pt x="689081" y="77511"/>
                </a:lnTo>
                <a:lnTo>
                  <a:pt x="700378" y="67822"/>
                </a:lnTo>
                <a:lnTo>
                  <a:pt x="710061" y="61363"/>
                </a:lnTo>
                <a:lnTo>
                  <a:pt x="716516" y="51674"/>
                </a:lnTo>
                <a:lnTo>
                  <a:pt x="726198" y="46829"/>
                </a:lnTo>
                <a:lnTo>
                  <a:pt x="731040" y="43600"/>
                </a:lnTo>
                <a:lnTo>
                  <a:pt x="734267" y="37141"/>
                </a:lnTo>
                <a:lnTo>
                  <a:pt x="740722" y="27452"/>
                </a:lnTo>
                <a:lnTo>
                  <a:pt x="747177" y="20993"/>
                </a:lnTo>
                <a:lnTo>
                  <a:pt x="753632" y="14533"/>
                </a:lnTo>
                <a:lnTo>
                  <a:pt x="760088" y="9689"/>
                </a:lnTo>
                <a:lnTo>
                  <a:pt x="764929" y="6459"/>
                </a:lnTo>
                <a:lnTo>
                  <a:pt x="771384" y="3230"/>
                </a:lnTo>
                <a:lnTo>
                  <a:pt x="777839" y="0"/>
                </a:lnTo>
                <a:close/>
              </a:path>
            </a:pathLst>
          </a:cu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4" name="任意多边形 223"/>
          <p:cNvSpPr/>
          <p:nvPr/>
        </p:nvSpPr>
        <p:spPr>
          <a:xfrm>
            <a:off x="2358263" y="2963480"/>
            <a:ext cx="220511" cy="1186967"/>
          </a:xfrm>
          <a:custGeom>
            <a:avLst/>
            <a:gdLst>
              <a:gd name="connsiteX0" fmla="*/ 6455 w 165383"/>
              <a:gd name="connsiteY0" fmla="*/ 0 h 890225"/>
              <a:gd name="connsiteX1" fmla="*/ 12909 w 165383"/>
              <a:gd name="connsiteY1" fmla="*/ 0 h 890225"/>
              <a:gd name="connsiteX2" fmla="*/ 20977 w 165383"/>
              <a:gd name="connsiteY2" fmla="*/ 0 h 890225"/>
              <a:gd name="connsiteX3" fmla="*/ 30659 w 165383"/>
              <a:gd name="connsiteY3" fmla="*/ 0 h 890225"/>
              <a:gd name="connsiteX4" fmla="*/ 40341 w 165383"/>
              <a:gd name="connsiteY4" fmla="*/ 3222 h 890225"/>
              <a:gd name="connsiteX5" fmla="*/ 53250 w 165383"/>
              <a:gd name="connsiteY5" fmla="*/ 6444 h 890225"/>
              <a:gd name="connsiteX6" fmla="*/ 64546 w 165383"/>
              <a:gd name="connsiteY6" fmla="*/ 12887 h 890225"/>
              <a:gd name="connsiteX7" fmla="*/ 77455 w 165383"/>
              <a:gd name="connsiteY7" fmla="*/ 16109 h 890225"/>
              <a:gd name="connsiteX8" fmla="*/ 90364 w 165383"/>
              <a:gd name="connsiteY8" fmla="*/ 24164 h 890225"/>
              <a:gd name="connsiteX9" fmla="*/ 101659 w 165383"/>
              <a:gd name="connsiteY9" fmla="*/ 33829 h 890225"/>
              <a:gd name="connsiteX10" fmla="*/ 111341 w 165383"/>
              <a:gd name="connsiteY10" fmla="*/ 40273 h 890225"/>
              <a:gd name="connsiteX11" fmla="*/ 117796 w 165383"/>
              <a:gd name="connsiteY11" fmla="*/ 46716 h 890225"/>
              <a:gd name="connsiteX12" fmla="*/ 124250 w 165383"/>
              <a:gd name="connsiteY12" fmla="*/ 49938 h 890225"/>
              <a:gd name="connsiteX13" fmla="*/ 129091 w 165383"/>
              <a:gd name="connsiteY13" fmla="*/ 56382 h 890225"/>
              <a:gd name="connsiteX14" fmla="*/ 132318 w 165383"/>
              <a:gd name="connsiteY14" fmla="*/ 57993 h 890225"/>
              <a:gd name="connsiteX15" fmla="*/ 135546 w 165383"/>
              <a:gd name="connsiteY15" fmla="*/ 61214 h 890225"/>
              <a:gd name="connsiteX16" fmla="*/ 138773 w 165383"/>
              <a:gd name="connsiteY16" fmla="*/ 67658 h 890225"/>
              <a:gd name="connsiteX17" fmla="*/ 138773 w 165383"/>
              <a:gd name="connsiteY17" fmla="*/ 74102 h 890225"/>
              <a:gd name="connsiteX18" fmla="*/ 138773 w 165383"/>
              <a:gd name="connsiteY18" fmla="*/ 83767 h 890225"/>
              <a:gd name="connsiteX19" fmla="*/ 138773 w 165383"/>
              <a:gd name="connsiteY19" fmla="*/ 93432 h 890225"/>
              <a:gd name="connsiteX20" fmla="*/ 135546 w 165383"/>
              <a:gd name="connsiteY20" fmla="*/ 101487 h 890225"/>
              <a:gd name="connsiteX21" fmla="*/ 132318 w 165383"/>
              <a:gd name="connsiteY21" fmla="*/ 114374 h 890225"/>
              <a:gd name="connsiteX22" fmla="*/ 132318 w 165383"/>
              <a:gd name="connsiteY22" fmla="*/ 127261 h 890225"/>
              <a:gd name="connsiteX23" fmla="*/ 129091 w 165383"/>
              <a:gd name="connsiteY23" fmla="*/ 138538 h 890225"/>
              <a:gd name="connsiteX24" fmla="*/ 125864 w 165383"/>
              <a:gd name="connsiteY24" fmla="*/ 148203 h 890225"/>
              <a:gd name="connsiteX25" fmla="*/ 125864 w 165383"/>
              <a:gd name="connsiteY25" fmla="*/ 157868 h 890225"/>
              <a:gd name="connsiteX26" fmla="*/ 124250 w 165383"/>
              <a:gd name="connsiteY26" fmla="*/ 169145 h 890225"/>
              <a:gd name="connsiteX27" fmla="*/ 124250 w 165383"/>
              <a:gd name="connsiteY27" fmla="*/ 185254 h 890225"/>
              <a:gd name="connsiteX28" fmla="*/ 124250 w 165383"/>
              <a:gd name="connsiteY28" fmla="*/ 201363 h 890225"/>
              <a:gd name="connsiteX29" fmla="*/ 121023 w 165383"/>
              <a:gd name="connsiteY29" fmla="*/ 219083 h 890225"/>
              <a:gd name="connsiteX30" fmla="*/ 121023 w 165383"/>
              <a:gd name="connsiteY30" fmla="*/ 240024 h 890225"/>
              <a:gd name="connsiteX31" fmla="*/ 117796 w 165383"/>
              <a:gd name="connsiteY31" fmla="*/ 262577 h 890225"/>
              <a:gd name="connsiteX32" fmla="*/ 117796 w 165383"/>
              <a:gd name="connsiteY32" fmla="*/ 286740 h 890225"/>
              <a:gd name="connsiteX33" fmla="*/ 117796 w 165383"/>
              <a:gd name="connsiteY33" fmla="*/ 310904 h 890225"/>
              <a:gd name="connsiteX34" fmla="*/ 117796 w 165383"/>
              <a:gd name="connsiteY34" fmla="*/ 343122 h 890225"/>
              <a:gd name="connsiteX35" fmla="*/ 114568 w 165383"/>
              <a:gd name="connsiteY35" fmla="*/ 370507 h 890225"/>
              <a:gd name="connsiteX36" fmla="*/ 114568 w 165383"/>
              <a:gd name="connsiteY36" fmla="*/ 404336 h 890225"/>
              <a:gd name="connsiteX37" fmla="*/ 114568 w 165383"/>
              <a:gd name="connsiteY37" fmla="*/ 438165 h 890225"/>
              <a:gd name="connsiteX38" fmla="*/ 114568 w 165383"/>
              <a:gd name="connsiteY38" fmla="*/ 471994 h 890225"/>
              <a:gd name="connsiteX39" fmla="*/ 114568 w 165383"/>
              <a:gd name="connsiteY39" fmla="*/ 512266 h 890225"/>
              <a:gd name="connsiteX40" fmla="*/ 114568 w 165383"/>
              <a:gd name="connsiteY40" fmla="*/ 549317 h 890225"/>
              <a:gd name="connsiteX41" fmla="*/ 117796 w 165383"/>
              <a:gd name="connsiteY41" fmla="*/ 583146 h 890225"/>
              <a:gd name="connsiteX42" fmla="*/ 121023 w 165383"/>
              <a:gd name="connsiteY42" fmla="*/ 616975 h 890225"/>
              <a:gd name="connsiteX43" fmla="*/ 124250 w 165383"/>
              <a:gd name="connsiteY43" fmla="*/ 647582 h 890225"/>
              <a:gd name="connsiteX44" fmla="*/ 125864 w 165383"/>
              <a:gd name="connsiteY44" fmla="*/ 674967 h 890225"/>
              <a:gd name="connsiteX45" fmla="*/ 129091 w 165383"/>
              <a:gd name="connsiteY45" fmla="*/ 703964 h 890225"/>
              <a:gd name="connsiteX46" fmla="*/ 132318 w 165383"/>
              <a:gd name="connsiteY46" fmla="*/ 728127 h 890225"/>
              <a:gd name="connsiteX47" fmla="*/ 135546 w 165383"/>
              <a:gd name="connsiteY47" fmla="*/ 749069 h 890225"/>
              <a:gd name="connsiteX48" fmla="*/ 138773 w 165383"/>
              <a:gd name="connsiteY48" fmla="*/ 771621 h 890225"/>
              <a:gd name="connsiteX49" fmla="*/ 145227 w 165383"/>
              <a:gd name="connsiteY49" fmla="*/ 786120 h 890225"/>
              <a:gd name="connsiteX50" fmla="*/ 151682 w 165383"/>
              <a:gd name="connsiteY50" fmla="*/ 805450 h 890225"/>
              <a:gd name="connsiteX51" fmla="*/ 154909 w 165383"/>
              <a:gd name="connsiteY51" fmla="*/ 818338 h 890225"/>
              <a:gd name="connsiteX52" fmla="*/ 161364 w 165383"/>
              <a:gd name="connsiteY52" fmla="*/ 829614 h 890225"/>
              <a:gd name="connsiteX53" fmla="*/ 165383 w 165383"/>
              <a:gd name="connsiteY53" fmla="*/ 837638 h 890225"/>
              <a:gd name="connsiteX54" fmla="*/ 164554 w 165383"/>
              <a:gd name="connsiteY54" fmla="*/ 838200 h 890225"/>
              <a:gd name="connsiteX55" fmla="*/ 131217 w 165383"/>
              <a:gd name="connsiteY55" fmla="*/ 857250 h 890225"/>
              <a:gd name="connsiteX56" fmla="*/ 112167 w 165383"/>
              <a:gd name="connsiteY56" fmla="*/ 876300 h 890225"/>
              <a:gd name="connsiteX57" fmla="*/ 93117 w 165383"/>
              <a:gd name="connsiteY57" fmla="*/ 885825 h 890225"/>
              <a:gd name="connsiteX58" fmla="*/ 87569 w 165383"/>
              <a:gd name="connsiteY58" fmla="*/ 890225 h 890225"/>
              <a:gd name="connsiteX59" fmla="*/ 87136 w 165383"/>
              <a:gd name="connsiteY59" fmla="*/ 889217 h 890225"/>
              <a:gd name="connsiteX60" fmla="*/ 83909 w 165383"/>
              <a:gd name="connsiteY60" fmla="*/ 876330 h 890225"/>
              <a:gd name="connsiteX61" fmla="*/ 77455 w 165383"/>
              <a:gd name="connsiteY61" fmla="*/ 856999 h 890225"/>
              <a:gd name="connsiteX62" fmla="*/ 71000 w 165383"/>
              <a:gd name="connsiteY62" fmla="*/ 839279 h 890225"/>
              <a:gd name="connsiteX63" fmla="*/ 67773 w 165383"/>
              <a:gd name="connsiteY63" fmla="*/ 818338 h 890225"/>
              <a:gd name="connsiteX64" fmla="*/ 64546 w 165383"/>
              <a:gd name="connsiteY64" fmla="*/ 795785 h 890225"/>
              <a:gd name="connsiteX65" fmla="*/ 58091 w 165383"/>
              <a:gd name="connsiteY65" fmla="*/ 771621 h 890225"/>
              <a:gd name="connsiteX66" fmla="*/ 54864 w 165383"/>
              <a:gd name="connsiteY66" fmla="*/ 744236 h 890225"/>
              <a:gd name="connsiteX67" fmla="*/ 54864 w 165383"/>
              <a:gd name="connsiteY67" fmla="*/ 712018 h 890225"/>
              <a:gd name="connsiteX68" fmla="*/ 53250 w 165383"/>
              <a:gd name="connsiteY68" fmla="*/ 681411 h 890225"/>
              <a:gd name="connsiteX69" fmla="*/ 50023 w 165383"/>
              <a:gd name="connsiteY69" fmla="*/ 647582 h 890225"/>
              <a:gd name="connsiteX70" fmla="*/ 50023 w 165383"/>
              <a:gd name="connsiteY70" fmla="*/ 610531 h 890225"/>
              <a:gd name="connsiteX71" fmla="*/ 50023 w 165383"/>
              <a:gd name="connsiteY71" fmla="*/ 573481 h 890225"/>
              <a:gd name="connsiteX72" fmla="*/ 46796 w 165383"/>
              <a:gd name="connsiteY72" fmla="*/ 533208 h 890225"/>
              <a:gd name="connsiteX73" fmla="*/ 46796 w 165383"/>
              <a:gd name="connsiteY73" fmla="*/ 492936 h 890225"/>
              <a:gd name="connsiteX74" fmla="*/ 46796 w 165383"/>
              <a:gd name="connsiteY74" fmla="*/ 454274 h 890225"/>
              <a:gd name="connsiteX75" fmla="*/ 43568 w 165383"/>
              <a:gd name="connsiteY75" fmla="*/ 420445 h 890225"/>
              <a:gd name="connsiteX76" fmla="*/ 43568 w 165383"/>
              <a:gd name="connsiteY76" fmla="*/ 385005 h 890225"/>
              <a:gd name="connsiteX77" fmla="*/ 43568 w 165383"/>
              <a:gd name="connsiteY77" fmla="*/ 354398 h 890225"/>
              <a:gd name="connsiteX78" fmla="*/ 43568 w 165383"/>
              <a:gd name="connsiteY78" fmla="*/ 323791 h 890225"/>
              <a:gd name="connsiteX79" fmla="*/ 40341 w 165383"/>
              <a:gd name="connsiteY79" fmla="*/ 296406 h 890225"/>
              <a:gd name="connsiteX80" fmla="*/ 40341 w 165383"/>
              <a:gd name="connsiteY80" fmla="*/ 272242 h 890225"/>
              <a:gd name="connsiteX81" fmla="*/ 40341 w 165383"/>
              <a:gd name="connsiteY81" fmla="*/ 246468 h 890225"/>
              <a:gd name="connsiteX82" fmla="*/ 40341 w 165383"/>
              <a:gd name="connsiteY82" fmla="*/ 225526 h 890225"/>
              <a:gd name="connsiteX83" fmla="*/ 37114 w 165383"/>
              <a:gd name="connsiteY83" fmla="*/ 206195 h 890225"/>
              <a:gd name="connsiteX84" fmla="*/ 37114 w 165383"/>
              <a:gd name="connsiteY84" fmla="*/ 188475 h 890225"/>
              <a:gd name="connsiteX85" fmla="*/ 37114 w 165383"/>
              <a:gd name="connsiteY85" fmla="*/ 172366 h 890225"/>
              <a:gd name="connsiteX86" fmla="*/ 37114 w 165383"/>
              <a:gd name="connsiteY86" fmla="*/ 161090 h 890225"/>
              <a:gd name="connsiteX87" fmla="*/ 33886 w 165383"/>
              <a:gd name="connsiteY87" fmla="*/ 148203 h 890225"/>
              <a:gd name="connsiteX88" fmla="*/ 33886 w 165383"/>
              <a:gd name="connsiteY88" fmla="*/ 138538 h 890225"/>
              <a:gd name="connsiteX89" fmla="*/ 30659 w 165383"/>
              <a:gd name="connsiteY89" fmla="*/ 124039 h 890225"/>
              <a:gd name="connsiteX90" fmla="*/ 27432 w 165383"/>
              <a:gd name="connsiteY90" fmla="*/ 107930 h 890225"/>
              <a:gd name="connsiteX91" fmla="*/ 24205 w 165383"/>
              <a:gd name="connsiteY91" fmla="*/ 93432 h 890225"/>
              <a:gd name="connsiteX92" fmla="*/ 20977 w 165383"/>
              <a:gd name="connsiteY92" fmla="*/ 80545 h 890225"/>
              <a:gd name="connsiteX93" fmla="*/ 19364 w 165383"/>
              <a:gd name="connsiteY93" fmla="*/ 67658 h 890225"/>
              <a:gd name="connsiteX94" fmla="*/ 16136 w 165383"/>
              <a:gd name="connsiteY94" fmla="*/ 57993 h 890225"/>
              <a:gd name="connsiteX95" fmla="*/ 12909 w 165383"/>
              <a:gd name="connsiteY95" fmla="*/ 49938 h 890225"/>
              <a:gd name="connsiteX96" fmla="*/ 12909 w 165383"/>
              <a:gd name="connsiteY96" fmla="*/ 40273 h 890225"/>
              <a:gd name="connsiteX97" fmla="*/ 6455 w 165383"/>
              <a:gd name="connsiteY97" fmla="*/ 33829 h 890225"/>
              <a:gd name="connsiteX98" fmla="*/ 3227 w 165383"/>
              <a:gd name="connsiteY98" fmla="*/ 27385 h 890225"/>
              <a:gd name="connsiteX99" fmla="*/ 0 w 165383"/>
              <a:gd name="connsiteY99" fmla="*/ 22553 h 890225"/>
              <a:gd name="connsiteX100" fmla="*/ 0 w 165383"/>
              <a:gd name="connsiteY100" fmla="*/ 19331 h 890225"/>
              <a:gd name="connsiteX101" fmla="*/ 0 w 165383"/>
              <a:gd name="connsiteY101" fmla="*/ 12887 h 890225"/>
              <a:gd name="connsiteX102" fmla="*/ 0 w 165383"/>
              <a:gd name="connsiteY102" fmla="*/ 9666 h 890225"/>
              <a:gd name="connsiteX103" fmla="*/ 0 w 165383"/>
              <a:gd name="connsiteY103" fmla="*/ 6444 h 890225"/>
              <a:gd name="connsiteX104" fmla="*/ 3227 w 165383"/>
              <a:gd name="connsiteY104" fmla="*/ 3222 h 890225"/>
              <a:gd name="connsiteX105" fmla="*/ 6455 w 165383"/>
              <a:gd name="connsiteY105" fmla="*/ 0 h 89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165383" h="890225">
                <a:moveTo>
                  <a:pt x="6455" y="0"/>
                </a:moveTo>
                <a:lnTo>
                  <a:pt x="12909" y="0"/>
                </a:lnTo>
                <a:lnTo>
                  <a:pt x="20977" y="0"/>
                </a:lnTo>
                <a:lnTo>
                  <a:pt x="30659" y="0"/>
                </a:lnTo>
                <a:lnTo>
                  <a:pt x="40341" y="3222"/>
                </a:lnTo>
                <a:lnTo>
                  <a:pt x="53250" y="6444"/>
                </a:lnTo>
                <a:lnTo>
                  <a:pt x="64546" y="12887"/>
                </a:lnTo>
                <a:lnTo>
                  <a:pt x="77455" y="16109"/>
                </a:lnTo>
                <a:lnTo>
                  <a:pt x="90364" y="24164"/>
                </a:lnTo>
                <a:lnTo>
                  <a:pt x="101659" y="33829"/>
                </a:lnTo>
                <a:lnTo>
                  <a:pt x="111341" y="40273"/>
                </a:lnTo>
                <a:lnTo>
                  <a:pt x="117796" y="46716"/>
                </a:lnTo>
                <a:lnTo>
                  <a:pt x="124250" y="49938"/>
                </a:lnTo>
                <a:lnTo>
                  <a:pt x="129091" y="56382"/>
                </a:lnTo>
                <a:lnTo>
                  <a:pt x="132318" y="57993"/>
                </a:lnTo>
                <a:lnTo>
                  <a:pt x="135546" y="61214"/>
                </a:lnTo>
                <a:lnTo>
                  <a:pt x="138773" y="67658"/>
                </a:lnTo>
                <a:lnTo>
                  <a:pt x="138773" y="74102"/>
                </a:lnTo>
                <a:lnTo>
                  <a:pt x="138773" y="83767"/>
                </a:lnTo>
                <a:lnTo>
                  <a:pt x="138773" y="93432"/>
                </a:lnTo>
                <a:lnTo>
                  <a:pt x="135546" y="101487"/>
                </a:lnTo>
                <a:lnTo>
                  <a:pt x="132318" y="114374"/>
                </a:lnTo>
                <a:lnTo>
                  <a:pt x="132318" y="127261"/>
                </a:lnTo>
                <a:lnTo>
                  <a:pt x="129091" y="138538"/>
                </a:lnTo>
                <a:lnTo>
                  <a:pt x="125864" y="148203"/>
                </a:lnTo>
                <a:lnTo>
                  <a:pt x="125864" y="157868"/>
                </a:lnTo>
                <a:lnTo>
                  <a:pt x="124250" y="169145"/>
                </a:lnTo>
                <a:lnTo>
                  <a:pt x="124250" y="185254"/>
                </a:lnTo>
                <a:lnTo>
                  <a:pt x="124250" y="201363"/>
                </a:lnTo>
                <a:lnTo>
                  <a:pt x="121023" y="219083"/>
                </a:lnTo>
                <a:lnTo>
                  <a:pt x="121023" y="240024"/>
                </a:lnTo>
                <a:lnTo>
                  <a:pt x="117796" y="262577"/>
                </a:lnTo>
                <a:lnTo>
                  <a:pt x="117796" y="286740"/>
                </a:lnTo>
                <a:lnTo>
                  <a:pt x="117796" y="310904"/>
                </a:lnTo>
                <a:lnTo>
                  <a:pt x="117796" y="343122"/>
                </a:lnTo>
                <a:lnTo>
                  <a:pt x="114568" y="370507"/>
                </a:lnTo>
                <a:lnTo>
                  <a:pt x="114568" y="404336"/>
                </a:lnTo>
                <a:lnTo>
                  <a:pt x="114568" y="438165"/>
                </a:lnTo>
                <a:lnTo>
                  <a:pt x="114568" y="471994"/>
                </a:lnTo>
                <a:lnTo>
                  <a:pt x="114568" y="512266"/>
                </a:lnTo>
                <a:lnTo>
                  <a:pt x="114568" y="549317"/>
                </a:lnTo>
                <a:lnTo>
                  <a:pt x="117796" y="583146"/>
                </a:lnTo>
                <a:lnTo>
                  <a:pt x="121023" y="616975"/>
                </a:lnTo>
                <a:lnTo>
                  <a:pt x="124250" y="647582"/>
                </a:lnTo>
                <a:lnTo>
                  <a:pt x="125864" y="674967"/>
                </a:lnTo>
                <a:lnTo>
                  <a:pt x="129091" y="703964"/>
                </a:lnTo>
                <a:lnTo>
                  <a:pt x="132318" y="728127"/>
                </a:lnTo>
                <a:lnTo>
                  <a:pt x="135546" y="749069"/>
                </a:lnTo>
                <a:lnTo>
                  <a:pt x="138773" y="771621"/>
                </a:lnTo>
                <a:lnTo>
                  <a:pt x="145227" y="786120"/>
                </a:lnTo>
                <a:lnTo>
                  <a:pt x="151682" y="805450"/>
                </a:lnTo>
                <a:lnTo>
                  <a:pt x="154909" y="818338"/>
                </a:lnTo>
                <a:lnTo>
                  <a:pt x="161364" y="829614"/>
                </a:lnTo>
                <a:lnTo>
                  <a:pt x="165383" y="837638"/>
                </a:lnTo>
                <a:lnTo>
                  <a:pt x="164554" y="838200"/>
                </a:lnTo>
                <a:cubicBezTo>
                  <a:pt x="151040" y="845922"/>
                  <a:pt x="142821" y="847304"/>
                  <a:pt x="131217" y="857250"/>
                </a:cubicBezTo>
                <a:cubicBezTo>
                  <a:pt x="124399" y="863094"/>
                  <a:pt x="119351" y="870912"/>
                  <a:pt x="112167" y="876300"/>
                </a:cubicBezTo>
                <a:cubicBezTo>
                  <a:pt x="106487" y="880560"/>
                  <a:pt x="98894" y="881698"/>
                  <a:pt x="93117" y="885825"/>
                </a:cubicBezTo>
                <a:lnTo>
                  <a:pt x="87569" y="890225"/>
                </a:lnTo>
                <a:lnTo>
                  <a:pt x="87136" y="889217"/>
                </a:lnTo>
                <a:lnTo>
                  <a:pt x="83909" y="876330"/>
                </a:lnTo>
                <a:lnTo>
                  <a:pt x="77455" y="856999"/>
                </a:lnTo>
                <a:lnTo>
                  <a:pt x="71000" y="839279"/>
                </a:lnTo>
                <a:lnTo>
                  <a:pt x="67773" y="818338"/>
                </a:lnTo>
                <a:lnTo>
                  <a:pt x="64546" y="795785"/>
                </a:lnTo>
                <a:lnTo>
                  <a:pt x="58091" y="771621"/>
                </a:lnTo>
                <a:lnTo>
                  <a:pt x="54864" y="744236"/>
                </a:lnTo>
                <a:lnTo>
                  <a:pt x="54864" y="712018"/>
                </a:lnTo>
                <a:lnTo>
                  <a:pt x="53250" y="681411"/>
                </a:lnTo>
                <a:lnTo>
                  <a:pt x="50023" y="647582"/>
                </a:lnTo>
                <a:lnTo>
                  <a:pt x="50023" y="610531"/>
                </a:lnTo>
                <a:lnTo>
                  <a:pt x="50023" y="573481"/>
                </a:lnTo>
                <a:lnTo>
                  <a:pt x="46796" y="533208"/>
                </a:lnTo>
                <a:lnTo>
                  <a:pt x="46796" y="492936"/>
                </a:lnTo>
                <a:lnTo>
                  <a:pt x="46796" y="454274"/>
                </a:lnTo>
                <a:lnTo>
                  <a:pt x="43568" y="420445"/>
                </a:lnTo>
                <a:lnTo>
                  <a:pt x="43568" y="385005"/>
                </a:lnTo>
                <a:lnTo>
                  <a:pt x="43568" y="354398"/>
                </a:lnTo>
                <a:lnTo>
                  <a:pt x="43568" y="323791"/>
                </a:lnTo>
                <a:lnTo>
                  <a:pt x="40341" y="296406"/>
                </a:lnTo>
                <a:lnTo>
                  <a:pt x="40341" y="272242"/>
                </a:lnTo>
                <a:lnTo>
                  <a:pt x="40341" y="246468"/>
                </a:lnTo>
                <a:lnTo>
                  <a:pt x="40341" y="225526"/>
                </a:lnTo>
                <a:lnTo>
                  <a:pt x="37114" y="206195"/>
                </a:lnTo>
                <a:lnTo>
                  <a:pt x="37114" y="188475"/>
                </a:lnTo>
                <a:lnTo>
                  <a:pt x="37114" y="172366"/>
                </a:lnTo>
                <a:lnTo>
                  <a:pt x="37114" y="161090"/>
                </a:lnTo>
                <a:lnTo>
                  <a:pt x="33886" y="148203"/>
                </a:lnTo>
                <a:lnTo>
                  <a:pt x="33886" y="138538"/>
                </a:lnTo>
                <a:lnTo>
                  <a:pt x="30659" y="124039"/>
                </a:lnTo>
                <a:lnTo>
                  <a:pt x="27432" y="107930"/>
                </a:lnTo>
                <a:lnTo>
                  <a:pt x="24205" y="93432"/>
                </a:lnTo>
                <a:lnTo>
                  <a:pt x="20977" y="80545"/>
                </a:lnTo>
                <a:lnTo>
                  <a:pt x="19364" y="67658"/>
                </a:lnTo>
                <a:lnTo>
                  <a:pt x="16136" y="57993"/>
                </a:lnTo>
                <a:lnTo>
                  <a:pt x="12909" y="49938"/>
                </a:lnTo>
                <a:lnTo>
                  <a:pt x="12909" y="40273"/>
                </a:lnTo>
                <a:lnTo>
                  <a:pt x="6455" y="33829"/>
                </a:lnTo>
                <a:lnTo>
                  <a:pt x="3227" y="27385"/>
                </a:lnTo>
                <a:lnTo>
                  <a:pt x="0" y="22553"/>
                </a:lnTo>
                <a:lnTo>
                  <a:pt x="0" y="19331"/>
                </a:lnTo>
                <a:lnTo>
                  <a:pt x="0" y="12887"/>
                </a:lnTo>
                <a:lnTo>
                  <a:pt x="0" y="9666"/>
                </a:lnTo>
                <a:lnTo>
                  <a:pt x="0" y="6444"/>
                </a:lnTo>
                <a:lnTo>
                  <a:pt x="3227" y="3222"/>
                </a:lnTo>
                <a:lnTo>
                  <a:pt x="6455" y="0"/>
                </a:lnTo>
                <a:close/>
              </a:path>
            </a:pathLst>
          </a:cu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5" name="任意多边形 224"/>
          <p:cNvSpPr/>
          <p:nvPr/>
        </p:nvSpPr>
        <p:spPr>
          <a:xfrm>
            <a:off x="2861076" y="3566752"/>
            <a:ext cx="124159" cy="161100"/>
          </a:xfrm>
          <a:custGeom>
            <a:avLst/>
            <a:gdLst>
              <a:gd name="connsiteX0" fmla="*/ 19365 w 93119"/>
              <a:gd name="connsiteY0" fmla="*/ 0 h 120825"/>
              <a:gd name="connsiteX1" fmla="*/ 29048 w 93119"/>
              <a:gd name="connsiteY1" fmla="*/ 3229 h 120825"/>
              <a:gd name="connsiteX2" fmla="*/ 35503 w 93119"/>
              <a:gd name="connsiteY2" fmla="*/ 3229 h 120825"/>
              <a:gd name="connsiteX3" fmla="*/ 43572 w 93119"/>
              <a:gd name="connsiteY3" fmla="*/ 3229 h 120825"/>
              <a:gd name="connsiteX4" fmla="*/ 53255 w 93119"/>
              <a:gd name="connsiteY4" fmla="*/ 4844 h 120825"/>
              <a:gd name="connsiteX5" fmla="*/ 66165 w 93119"/>
              <a:gd name="connsiteY5" fmla="*/ 11304 h 120825"/>
              <a:gd name="connsiteX6" fmla="*/ 74234 w 93119"/>
              <a:gd name="connsiteY6" fmla="*/ 11304 h 120825"/>
              <a:gd name="connsiteX7" fmla="*/ 83916 w 93119"/>
              <a:gd name="connsiteY7" fmla="*/ 11304 h 120825"/>
              <a:gd name="connsiteX8" fmla="*/ 93119 w 93119"/>
              <a:gd name="connsiteY8" fmla="*/ 8234 h 120825"/>
              <a:gd name="connsiteX9" fmla="*/ 92553 w 93119"/>
              <a:gd name="connsiteY9" fmla="*/ 32008 h 120825"/>
              <a:gd name="connsiteX10" fmla="*/ 87790 w 93119"/>
              <a:gd name="connsiteY10" fmla="*/ 51058 h 120825"/>
              <a:gd name="connsiteX11" fmla="*/ 83028 w 93119"/>
              <a:gd name="connsiteY11" fmla="*/ 79633 h 120825"/>
              <a:gd name="connsiteX12" fmla="*/ 78265 w 93119"/>
              <a:gd name="connsiteY12" fmla="*/ 103446 h 120825"/>
              <a:gd name="connsiteX13" fmla="*/ 76770 w 93119"/>
              <a:gd name="connsiteY13" fmla="*/ 119572 h 120825"/>
              <a:gd name="connsiteX14" fmla="*/ 76647 w 93119"/>
              <a:gd name="connsiteY14" fmla="*/ 120825 h 120825"/>
              <a:gd name="connsiteX15" fmla="*/ 72620 w 93119"/>
              <a:gd name="connsiteY15" fmla="*/ 111421 h 120825"/>
              <a:gd name="connsiteX16" fmla="*/ 66165 w 93119"/>
              <a:gd name="connsiteY16" fmla="*/ 101733 h 120825"/>
              <a:gd name="connsiteX17" fmla="*/ 59710 w 93119"/>
              <a:gd name="connsiteY17" fmla="*/ 88814 h 120825"/>
              <a:gd name="connsiteX18" fmla="*/ 50027 w 93119"/>
              <a:gd name="connsiteY18" fmla="*/ 79125 h 120825"/>
              <a:gd name="connsiteX19" fmla="*/ 40345 w 93119"/>
              <a:gd name="connsiteY19" fmla="*/ 67822 h 120825"/>
              <a:gd name="connsiteX20" fmla="*/ 29048 w 93119"/>
              <a:gd name="connsiteY20" fmla="*/ 54903 h 120825"/>
              <a:gd name="connsiteX21" fmla="*/ 19365 w 93119"/>
              <a:gd name="connsiteY21" fmla="*/ 45214 h 120825"/>
              <a:gd name="connsiteX22" fmla="*/ 12910 w 93119"/>
              <a:gd name="connsiteY22" fmla="*/ 37140 h 120825"/>
              <a:gd name="connsiteX23" fmla="*/ 6455 w 93119"/>
              <a:gd name="connsiteY23" fmla="*/ 27452 h 120825"/>
              <a:gd name="connsiteX24" fmla="*/ 3228 w 93119"/>
              <a:gd name="connsiteY24" fmla="*/ 20992 h 120825"/>
              <a:gd name="connsiteX25" fmla="*/ 0 w 93119"/>
              <a:gd name="connsiteY25" fmla="*/ 14533 h 120825"/>
              <a:gd name="connsiteX26" fmla="*/ 0 w 93119"/>
              <a:gd name="connsiteY26" fmla="*/ 8074 h 120825"/>
              <a:gd name="connsiteX27" fmla="*/ 3228 w 93119"/>
              <a:gd name="connsiteY27" fmla="*/ 4844 h 120825"/>
              <a:gd name="connsiteX28" fmla="*/ 6455 w 93119"/>
              <a:gd name="connsiteY28" fmla="*/ 3229 h 120825"/>
              <a:gd name="connsiteX29" fmla="*/ 9683 w 93119"/>
              <a:gd name="connsiteY29" fmla="*/ 3229 h 120825"/>
              <a:gd name="connsiteX30" fmla="*/ 16138 w 93119"/>
              <a:gd name="connsiteY30" fmla="*/ 3229 h 120825"/>
              <a:gd name="connsiteX31" fmla="*/ 19365 w 93119"/>
              <a:gd name="connsiteY31" fmla="*/ 0 h 12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3119" h="120825">
                <a:moveTo>
                  <a:pt x="19365" y="0"/>
                </a:moveTo>
                <a:lnTo>
                  <a:pt x="29048" y="3229"/>
                </a:lnTo>
                <a:lnTo>
                  <a:pt x="35503" y="3229"/>
                </a:lnTo>
                <a:lnTo>
                  <a:pt x="43572" y="3229"/>
                </a:lnTo>
                <a:lnTo>
                  <a:pt x="53255" y="4844"/>
                </a:lnTo>
                <a:lnTo>
                  <a:pt x="66165" y="11304"/>
                </a:lnTo>
                <a:lnTo>
                  <a:pt x="74234" y="11304"/>
                </a:lnTo>
                <a:lnTo>
                  <a:pt x="83916" y="11304"/>
                </a:lnTo>
                <a:lnTo>
                  <a:pt x="93119" y="8234"/>
                </a:lnTo>
                <a:lnTo>
                  <a:pt x="92553" y="32008"/>
                </a:lnTo>
                <a:cubicBezTo>
                  <a:pt x="92269" y="38547"/>
                  <a:pt x="89074" y="44640"/>
                  <a:pt x="87790" y="51058"/>
                </a:cubicBezTo>
                <a:cubicBezTo>
                  <a:pt x="85896" y="60527"/>
                  <a:pt x="84755" y="70132"/>
                  <a:pt x="83028" y="79633"/>
                </a:cubicBezTo>
                <a:cubicBezTo>
                  <a:pt x="81580" y="87597"/>
                  <a:pt x="79853" y="95508"/>
                  <a:pt x="78265" y="103446"/>
                </a:cubicBezTo>
                <a:cubicBezTo>
                  <a:pt x="77851" y="107589"/>
                  <a:pt x="77356" y="113191"/>
                  <a:pt x="76770" y="119572"/>
                </a:cubicBezTo>
                <a:lnTo>
                  <a:pt x="76647" y="120825"/>
                </a:lnTo>
                <a:lnTo>
                  <a:pt x="72620" y="111421"/>
                </a:lnTo>
                <a:lnTo>
                  <a:pt x="66165" y="101733"/>
                </a:lnTo>
                <a:lnTo>
                  <a:pt x="59710" y="88814"/>
                </a:lnTo>
                <a:lnTo>
                  <a:pt x="50027" y="79125"/>
                </a:lnTo>
                <a:lnTo>
                  <a:pt x="40345" y="67822"/>
                </a:lnTo>
                <a:lnTo>
                  <a:pt x="29048" y="54903"/>
                </a:lnTo>
                <a:lnTo>
                  <a:pt x="19365" y="45214"/>
                </a:lnTo>
                <a:lnTo>
                  <a:pt x="12910" y="37140"/>
                </a:lnTo>
                <a:lnTo>
                  <a:pt x="6455" y="27452"/>
                </a:lnTo>
                <a:lnTo>
                  <a:pt x="3228" y="20992"/>
                </a:lnTo>
                <a:lnTo>
                  <a:pt x="0" y="14533"/>
                </a:lnTo>
                <a:lnTo>
                  <a:pt x="0" y="8074"/>
                </a:lnTo>
                <a:lnTo>
                  <a:pt x="3228" y="4844"/>
                </a:lnTo>
                <a:lnTo>
                  <a:pt x="6455" y="3229"/>
                </a:lnTo>
                <a:lnTo>
                  <a:pt x="9683" y="3229"/>
                </a:lnTo>
                <a:lnTo>
                  <a:pt x="16138" y="3229"/>
                </a:lnTo>
                <a:lnTo>
                  <a:pt x="19365" y="0"/>
                </a:lnTo>
                <a:close/>
              </a:path>
            </a:pathLst>
          </a:cu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6" name="任意多边形 225"/>
          <p:cNvSpPr/>
          <p:nvPr/>
        </p:nvSpPr>
        <p:spPr>
          <a:xfrm>
            <a:off x="3412693" y="3663685"/>
            <a:ext cx="177181" cy="364853"/>
          </a:xfrm>
          <a:custGeom>
            <a:avLst/>
            <a:gdLst>
              <a:gd name="connsiteX0" fmla="*/ 88608 w 132886"/>
              <a:gd name="connsiteY0" fmla="*/ 0 h 273640"/>
              <a:gd name="connsiteX1" fmla="*/ 88608 w 132886"/>
              <a:gd name="connsiteY1" fmla="*/ 3221 h 273640"/>
              <a:gd name="connsiteX2" fmla="*/ 91835 w 132886"/>
              <a:gd name="connsiteY2" fmla="*/ 3221 h 273640"/>
              <a:gd name="connsiteX3" fmla="*/ 91835 w 132886"/>
              <a:gd name="connsiteY3" fmla="*/ 4832 h 273640"/>
              <a:gd name="connsiteX4" fmla="*/ 95063 w 132886"/>
              <a:gd name="connsiteY4" fmla="*/ 8054 h 273640"/>
              <a:gd name="connsiteX5" fmla="*/ 98290 w 132886"/>
              <a:gd name="connsiteY5" fmla="*/ 14498 h 273640"/>
              <a:gd name="connsiteX6" fmla="*/ 98290 w 132886"/>
              <a:gd name="connsiteY6" fmla="*/ 20941 h 273640"/>
              <a:gd name="connsiteX7" fmla="*/ 101517 w 132886"/>
              <a:gd name="connsiteY7" fmla="*/ 27385 h 273640"/>
              <a:gd name="connsiteX8" fmla="*/ 104745 w 132886"/>
              <a:gd name="connsiteY8" fmla="*/ 37050 h 273640"/>
              <a:gd name="connsiteX9" fmla="*/ 104745 w 132886"/>
              <a:gd name="connsiteY9" fmla="*/ 45105 h 273640"/>
              <a:gd name="connsiteX10" fmla="*/ 107972 w 132886"/>
              <a:gd name="connsiteY10" fmla="*/ 54770 h 273640"/>
              <a:gd name="connsiteX11" fmla="*/ 107972 w 132886"/>
              <a:gd name="connsiteY11" fmla="*/ 67657 h 273640"/>
              <a:gd name="connsiteX12" fmla="*/ 111199 w 132886"/>
              <a:gd name="connsiteY12" fmla="*/ 78934 h 273640"/>
              <a:gd name="connsiteX13" fmla="*/ 114426 w 132886"/>
              <a:gd name="connsiteY13" fmla="*/ 95043 h 273640"/>
              <a:gd name="connsiteX14" fmla="*/ 114426 w 132886"/>
              <a:gd name="connsiteY14" fmla="*/ 111152 h 273640"/>
              <a:gd name="connsiteX15" fmla="*/ 117654 w 132886"/>
              <a:gd name="connsiteY15" fmla="*/ 125650 h 273640"/>
              <a:gd name="connsiteX16" fmla="*/ 117654 w 132886"/>
              <a:gd name="connsiteY16" fmla="*/ 144981 h 273640"/>
              <a:gd name="connsiteX17" fmla="*/ 120881 w 132886"/>
              <a:gd name="connsiteY17" fmla="*/ 162701 h 273640"/>
              <a:gd name="connsiteX18" fmla="*/ 120881 w 132886"/>
              <a:gd name="connsiteY18" fmla="*/ 178810 h 273640"/>
              <a:gd name="connsiteX19" fmla="*/ 122495 w 132886"/>
              <a:gd name="connsiteY19" fmla="*/ 196529 h 273640"/>
              <a:gd name="connsiteX20" fmla="*/ 122495 w 132886"/>
              <a:gd name="connsiteY20" fmla="*/ 209417 h 273640"/>
              <a:gd name="connsiteX21" fmla="*/ 125722 w 132886"/>
              <a:gd name="connsiteY21" fmla="*/ 223915 h 273640"/>
              <a:gd name="connsiteX22" fmla="*/ 125722 w 132886"/>
              <a:gd name="connsiteY22" fmla="*/ 236802 h 273640"/>
              <a:gd name="connsiteX23" fmla="*/ 128949 w 132886"/>
              <a:gd name="connsiteY23" fmla="*/ 249689 h 273640"/>
              <a:gd name="connsiteX24" fmla="*/ 128949 w 132886"/>
              <a:gd name="connsiteY24" fmla="*/ 260966 h 273640"/>
              <a:gd name="connsiteX25" fmla="*/ 132176 w 132886"/>
              <a:gd name="connsiteY25" fmla="*/ 270631 h 273640"/>
              <a:gd name="connsiteX26" fmla="*/ 132886 w 132886"/>
              <a:gd name="connsiteY26" fmla="*/ 272757 h 273640"/>
              <a:gd name="connsiteX27" fmla="*/ 107155 w 132886"/>
              <a:gd name="connsiteY27" fmla="*/ 270184 h 273640"/>
              <a:gd name="connsiteX28" fmla="*/ 0 w 132886"/>
              <a:gd name="connsiteY28" fmla="*/ 273640 h 273640"/>
              <a:gd name="connsiteX29" fmla="*/ 6313 w 132886"/>
              <a:gd name="connsiteY29" fmla="*/ 264187 h 273640"/>
              <a:gd name="connsiteX30" fmla="*/ 12767 w 132886"/>
              <a:gd name="connsiteY30" fmla="*/ 252911 h 273640"/>
              <a:gd name="connsiteX31" fmla="*/ 15994 w 132886"/>
              <a:gd name="connsiteY31" fmla="*/ 240024 h 273640"/>
              <a:gd name="connsiteX32" fmla="*/ 20835 w 132886"/>
              <a:gd name="connsiteY32" fmla="*/ 227137 h 273640"/>
              <a:gd name="connsiteX33" fmla="*/ 27290 w 132886"/>
              <a:gd name="connsiteY33" fmla="*/ 212639 h 273640"/>
              <a:gd name="connsiteX34" fmla="*/ 30517 w 132886"/>
              <a:gd name="connsiteY34" fmla="*/ 196529 h 273640"/>
              <a:gd name="connsiteX35" fmla="*/ 36972 w 132886"/>
              <a:gd name="connsiteY35" fmla="*/ 182031 h 273640"/>
              <a:gd name="connsiteX36" fmla="*/ 40199 w 132886"/>
              <a:gd name="connsiteY36" fmla="*/ 162701 h 273640"/>
              <a:gd name="connsiteX37" fmla="*/ 43426 w 132886"/>
              <a:gd name="connsiteY37" fmla="*/ 144981 h 273640"/>
              <a:gd name="connsiteX38" fmla="*/ 49881 w 132886"/>
              <a:gd name="connsiteY38" fmla="*/ 125650 h 273640"/>
              <a:gd name="connsiteX39" fmla="*/ 51494 w 132886"/>
              <a:gd name="connsiteY39" fmla="*/ 111152 h 273640"/>
              <a:gd name="connsiteX40" fmla="*/ 54722 w 132886"/>
              <a:gd name="connsiteY40" fmla="*/ 95043 h 273640"/>
              <a:gd name="connsiteX41" fmla="*/ 57949 w 132886"/>
              <a:gd name="connsiteY41" fmla="*/ 78934 h 273640"/>
              <a:gd name="connsiteX42" fmla="*/ 61176 w 132886"/>
              <a:gd name="connsiteY42" fmla="*/ 67657 h 273640"/>
              <a:gd name="connsiteX43" fmla="*/ 64404 w 132886"/>
              <a:gd name="connsiteY43" fmla="*/ 54770 h 273640"/>
              <a:gd name="connsiteX44" fmla="*/ 67631 w 132886"/>
              <a:gd name="connsiteY44" fmla="*/ 45105 h 273640"/>
              <a:gd name="connsiteX45" fmla="*/ 70858 w 132886"/>
              <a:gd name="connsiteY45" fmla="*/ 37050 h 273640"/>
              <a:gd name="connsiteX46" fmla="*/ 74085 w 132886"/>
              <a:gd name="connsiteY46" fmla="*/ 27385 h 273640"/>
              <a:gd name="connsiteX47" fmla="*/ 77313 w 132886"/>
              <a:gd name="connsiteY47" fmla="*/ 20941 h 273640"/>
              <a:gd name="connsiteX48" fmla="*/ 80540 w 132886"/>
              <a:gd name="connsiteY48" fmla="*/ 14498 h 273640"/>
              <a:gd name="connsiteX49" fmla="*/ 80540 w 132886"/>
              <a:gd name="connsiteY49" fmla="*/ 8054 h 273640"/>
              <a:gd name="connsiteX50" fmla="*/ 83767 w 132886"/>
              <a:gd name="connsiteY50" fmla="*/ 4832 h 273640"/>
              <a:gd name="connsiteX51" fmla="*/ 86995 w 132886"/>
              <a:gd name="connsiteY51" fmla="*/ 3221 h 273640"/>
              <a:gd name="connsiteX52" fmla="*/ 88608 w 132886"/>
              <a:gd name="connsiteY52" fmla="*/ 0 h 27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32886" h="273640">
                <a:moveTo>
                  <a:pt x="88608" y="0"/>
                </a:moveTo>
                <a:lnTo>
                  <a:pt x="88608" y="3221"/>
                </a:lnTo>
                <a:lnTo>
                  <a:pt x="91835" y="3221"/>
                </a:lnTo>
                <a:lnTo>
                  <a:pt x="91835" y="4832"/>
                </a:lnTo>
                <a:lnTo>
                  <a:pt x="95063" y="8054"/>
                </a:lnTo>
                <a:lnTo>
                  <a:pt x="98290" y="14498"/>
                </a:lnTo>
                <a:lnTo>
                  <a:pt x="98290" y="20941"/>
                </a:lnTo>
                <a:lnTo>
                  <a:pt x="101517" y="27385"/>
                </a:lnTo>
                <a:lnTo>
                  <a:pt x="104745" y="37050"/>
                </a:lnTo>
                <a:lnTo>
                  <a:pt x="104745" y="45105"/>
                </a:lnTo>
                <a:lnTo>
                  <a:pt x="107972" y="54770"/>
                </a:lnTo>
                <a:lnTo>
                  <a:pt x="107972" y="67657"/>
                </a:lnTo>
                <a:lnTo>
                  <a:pt x="111199" y="78934"/>
                </a:lnTo>
                <a:lnTo>
                  <a:pt x="114426" y="95043"/>
                </a:lnTo>
                <a:lnTo>
                  <a:pt x="114426" y="111152"/>
                </a:lnTo>
                <a:lnTo>
                  <a:pt x="117654" y="125650"/>
                </a:lnTo>
                <a:lnTo>
                  <a:pt x="117654" y="144981"/>
                </a:lnTo>
                <a:lnTo>
                  <a:pt x="120881" y="162701"/>
                </a:lnTo>
                <a:lnTo>
                  <a:pt x="120881" y="178810"/>
                </a:lnTo>
                <a:lnTo>
                  <a:pt x="122495" y="196529"/>
                </a:lnTo>
                <a:lnTo>
                  <a:pt x="122495" y="209417"/>
                </a:lnTo>
                <a:lnTo>
                  <a:pt x="125722" y="223915"/>
                </a:lnTo>
                <a:lnTo>
                  <a:pt x="125722" y="236802"/>
                </a:lnTo>
                <a:lnTo>
                  <a:pt x="128949" y="249689"/>
                </a:lnTo>
                <a:lnTo>
                  <a:pt x="128949" y="260966"/>
                </a:lnTo>
                <a:lnTo>
                  <a:pt x="132176" y="270631"/>
                </a:lnTo>
                <a:lnTo>
                  <a:pt x="132886" y="272757"/>
                </a:lnTo>
                <a:lnTo>
                  <a:pt x="107155" y="270184"/>
                </a:lnTo>
                <a:lnTo>
                  <a:pt x="0" y="273640"/>
                </a:lnTo>
                <a:lnTo>
                  <a:pt x="6313" y="264187"/>
                </a:lnTo>
                <a:lnTo>
                  <a:pt x="12767" y="252911"/>
                </a:lnTo>
                <a:lnTo>
                  <a:pt x="15994" y="240024"/>
                </a:lnTo>
                <a:lnTo>
                  <a:pt x="20835" y="227137"/>
                </a:lnTo>
                <a:lnTo>
                  <a:pt x="27290" y="212639"/>
                </a:lnTo>
                <a:lnTo>
                  <a:pt x="30517" y="196529"/>
                </a:lnTo>
                <a:lnTo>
                  <a:pt x="36972" y="182031"/>
                </a:lnTo>
                <a:lnTo>
                  <a:pt x="40199" y="162701"/>
                </a:lnTo>
                <a:lnTo>
                  <a:pt x="43426" y="144981"/>
                </a:lnTo>
                <a:lnTo>
                  <a:pt x="49881" y="125650"/>
                </a:lnTo>
                <a:lnTo>
                  <a:pt x="51494" y="111152"/>
                </a:lnTo>
                <a:lnTo>
                  <a:pt x="54722" y="95043"/>
                </a:lnTo>
                <a:lnTo>
                  <a:pt x="57949" y="78934"/>
                </a:lnTo>
                <a:lnTo>
                  <a:pt x="61176" y="67657"/>
                </a:lnTo>
                <a:lnTo>
                  <a:pt x="64404" y="54770"/>
                </a:lnTo>
                <a:lnTo>
                  <a:pt x="67631" y="45105"/>
                </a:lnTo>
                <a:lnTo>
                  <a:pt x="70858" y="37050"/>
                </a:lnTo>
                <a:lnTo>
                  <a:pt x="74085" y="27385"/>
                </a:lnTo>
                <a:lnTo>
                  <a:pt x="77313" y="20941"/>
                </a:lnTo>
                <a:lnTo>
                  <a:pt x="80540" y="14498"/>
                </a:lnTo>
                <a:lnTo>
                  <a:pt x="80540" y="8054"/>
                </a:lnTo>
                <a:lnTo>
                  <a:pt x="83767" y="4832"/>
                </a:lnTo>
                <a:lnTo>
                  <a:pt x="86995" y="3221"/>
                </a:lnTo>
                <a:lnTo>
                  <a:pt x="88608" y="0"/>
                </a:lnTo>
                <a:close/>
              </a:path>
            </a:pathLst>
          </a:cu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7" name="任意多边形 226"/>
          <p:cNvSpPr/>
          <p:nvPr/>
        </p:nvSpPr>
        <p:spPr>
          <a:xfrm>
            <a:off x="2966128" y="3121315"/>
            <a:ext cx="311367" cy="695879"/>
          </a:xfrm>
          <a:custGeom>
            <a:avLst/>
            <a:gdLst>
              <a:gd name="connsiteX0" fmla="*/ 233525 w 233525"/>
              <a:gd name="connsiteY0" fmla="*/ 0 h 521909"/>
              <a:gd name="connsiteX1" fmla="*/ 233198 w 233525"/>
              <a:gd name="connsiteY1" fmla="*/ 327 h 521909"/>
              <a:gd name="connsiteX2" fmla="*/ 229970 w 233525"/>
              <a:gd name="connsiteY2" fmla="*/ 10016 h 521909"/>
              <a:gd name="connsiteX3" fmla="*/ 223515 w 233525"/>
              <a:gd name="connsiteY3" fmla="*/ 18090 h 521909"/>
              <a:gd name="connsiteX4" fmla="*/ 220288 w 233525"/>
              <a:gd name="connsiteY4" fmla="*/ 27779 h 521909"/>
              <a:gd name="connsiteX5" fmla="*/ 217060 w 233525"/>
              <a:gd name="connsiteY5" fmla="*/ 40698 h 521909"/>
              <a:gd name="connsiteX6" fmla="*/ 210605 w 233525"/>
              <a:gd name="connsiteY6" fmla="*/ 52001 h 521909"/>
              <a:gd name="connsiteX7" fmla="*/ 208991 w 233525"/>
              <a:gd name="connsiteY7" fmla="*/ 68149 h 521909"/>
              <a:gd name="connsiteX8" fmla="*/ 205764 w 233525"/>
              <a:gd name="connsiteY8" fmla="*/ 85912 h 521909"/>
              <a:gd name="connsiteX9" fmla="*/ 199308 w 233525"/>
              <a:gd name="connsiteY9" fmla="*/ 102060 h 521909"/>
              <a:gd name="connsiteX10" fmla="*/ 196081 w 233525"/>
              <a:gd name="connsiteY10" fmla="*/ 123053 h 521909"/>
              <a:gd name="connsiteX11" fmla="*/ 192853 w 233525"/>
              <a:gd name="connsiteY11" fmla="*/ 142430 h 521909"/>
              <a:gd name="connsiteX12" fmla="*/ 186398 w 233525"/>
              <a:gd name="connsiteY12" fmla="*/ 163423 h 521909"/>
              <a:gd name="connsiteX13" fmla="*/ 183171 w 233525"/>
              <a:gd name="connsiteY13" fmla="*/ 189260 h 521909"/>
              <a:gd name="connsiteX14" fmla="*/ 179943 w 233525"/>
              <a:gd name="connsiteY14" fmla="*/ 213482 h 521909"/>
              <a:gd name="connsiteX15" fmla="*/ 175102 w 233525"/>
              <a:gd name="connsiteY15" fmla="*/ 234474 h 521909"/>
              <a:gd name="connsiteX16" fmla="*/ 171874 w 233525"/>
              <a:gd name="connsiteY16" fmla="*/ 257081 h 521909"/>
              <a:gd name="connsiteX17" fmla="*/ 165419 w 233525"/>
              <a:gd name="connsiteY17" fmla="*/ 278074 h 521909"/>
              <a:gd name="connsiteX18" fmla="*/ 162192 w 233525"/>
              <a:gd name="connsiteY18" fmla="*/ 297451 h 521909"/>
              <a:gd name="connsiteX19" fmla="*/ 155737 w 233525"/>
              <a:gd name="connsiteY19" fmla="*/ 315214 h 521909"/>
              <a:gd name="connsiteX20" fmla="*/ 152509 w 233525"/>
              <a:gd name="connsiteY20" fmla="*/ 334592 h 521909"/>
              <a:gd name="connsiteX21" fmla="*/ 146054 w 233525"/>
              <a:gd name="connsiteY21" fmla="*/ 349125 h 521909"/>
              <a:gd name="connsiteX22" fmla="*/ 139599 w 233525"/>
              <a:gd name="connsiteY22" fmla="*/ 365273 h 521909"/>
              <a:gd name="connsiteX23" fmla="*/ 134758 w 233525"/>
              <a:gd name="connsiteY23" fmla="*/ 379806 h 521909"/>
              <a:gd name="connsiteX24" fmla="*/ 131530 w 233525"/>
              <a:gd name="connsiteY24" fmla="*/ 392725 h 521909"/>
              <a:gd name="connsiteX25" fmla="*/ 125075 w 233525"/>
              <a:gd name="connsiteY25" fmla="*/ 405643 h 521909"/>
              <a:gd name="connsiteX26" fmla="*/ 118620 w 233525"/>
              <a:gd name="connsiteY26" fmla="*/ 416947 h 521909"/>
              <a:gd name="connsiteX27" fmla="*/ 112165 w 233525"/>
              <a:gd name="connsiteY27" fmla="*/ 429865 h 521909"/>
              <a:gd name="connsiteX28" fmla="*/ 108937 w 233525"/>
              <a:gd name="connsiteY28" fmla="*/ 439554 h 521909"/>
              <a:gd name="connsiteX29" fmla="*/ 102482 w 233525"/>
              <a:gd name="connsiteY29" fmla="*/ 447628 h 521909"/>
              <a:gd name="connsiteX30" fmla="*/ 91186 w 233525"/>
              <a:gd name="connsiteY30" fmla="*/ 467006 h 521909"/>
              <a:gd name="connsiteX31" fmla="*/ 81503 w 233525"/>
              <a:gd name="connsiteY31" fmla="*/ 483154 h 521909"/>
              <a:gd name="connsiteX32" fmla="*/ 71820 w 233525"/>
              <a:gd name="connsiteY32" fmla="*/ 494457 h 521909"/>
              <a:gd name="connsiteX33" fmla="*/ 63751 w 233525"/>
              <a:gd name="connsiteY33" fmla="*/ 507376 h 521909"/>
              <a:gd name="connsiteX34" fmla="*/ 54069 w 233525"/>
              <a:gd name="connsiteY34" fmla="*/ 513835 h 521909"/>
              <a:gd name="connsiteX35" fmla="*/ 47614 w 233525"/>
              <a:gd name="connsiteY35" fmla="*/ 520294 h 521909"/>
              <a:gd name="connsiteX36" fmla="*/ 37931 w 233525"/>
              <a:gd name="connsiteY36" fmla="*/ 521909 h 521909"/>
              <a:gd name="connsiteX37" fmla="*/ 29862 w 233525"/>
              <a:gd name="connsiteY37" fmla="*/ 521909 h 521909"/>
              <a:gd name="connsiteX38" fmla="*/ 23407 w 233525"/>
              <a:gd name="connsiteY38" fmla="*/ 521909 h 521909"/>
              <a:gd name="connsiteX39" fmla="*/ 16952 w 233525"/>
              <a:gd name="connsiteY39" fmla="*/ 520294 h 521909"/>
              <a:gd name="connsiteX40" fmla="*/ 10497 w 233525"/>
              <a:gd name="connsiteY40" fmla="*/ 517065 h 521909"/>
              <a:gd name="connsiteX41" fmla="*/ 7269 w 233525"/>
              <a:gd name="connsiteY41" fmla="*/ 513835 h 521909"/>
              <a:gd name="connsiteX42" fmla="*/ 4042 w 233525"/>
              <a:gd name="connsiteY42" fmla="*/ 507376 h 521909"/>
              <a:gd name="connsiteX43" fmla="*/ 4042 w 233525"/>
              <a:gd name="connsiteY43" fmla="*/ 500917 h 521909"/>
              <a:gd name="connsiteX44" fmla="*/ 4042 w 233525"/>
              <a:gd name="connsiteY44" fmla="*/ 494457 h 521909"/>
              <a:gd name="connsiteX45" fmla="*/ 7269 w 233525"/>
              <a:gd name="connsiteY45" fmla="*/ 484769 h 521909"/>
              <a:gd name="connsiteX46" fmla="*/ 7269 w 233525"/>
              <a:gd name="connsiteY46" fmla="*/ 476695 h 521909"/>
              <a:gd name="connsiteX47" fmla="*/ 4042 w 233525"/>
              <a:gd name="connsiteY47" fmla="*/ 467006 h 521909"/>
              <a:gd name="connsiteX48" fmla="*/ 814 w 233525"/>
              <a:gd name="connsiteY48" fmla="*/ 457317 h 521909"/>
              <a:gd name="connsiteX49" fmla="*/ 0 w 233525"/>
              <a:gd name="connsiteY49" fmla="*/ 455417 h 521909"/>
              <a:gd name="connsiteX50" fmla="*/ 123 w 233525"/>
              <a:gd name="connsiteY50" fmla="*/ 454164 h 521909"/>
              <a:gd name="connsiteX51" fmla="*/ 1618 w 233525"/>
              <a:gd name="connsiteY51" fmla="*/ 438038 h 521909"/>
              <a:gd name="connsiteX52" fmla="*/ 6381 w 233525"/>
              <a:gd name="connsiteY52" fmla="*/ 414225 h 521909"/>
              <a:gd name="connsiteX53" fmla="*/ 11143 w 233525"/>
              <a:gd name="connsiteY53" fmla="*/ 385650 h 521909"/>
              <a:gd name="connsiteX54" fmla="*/ 15906 w 233525"/>
              <a:gd name="connsiteY54" fmla="*/ 366600 h 521909"/>
              <a:gd name="connsiteX55" fmla="*/ 16472 w 233525"/>
              <a:gd name="connsiteY55" fmla="*/ 342826 h 521909"/>
              <a:gd name="connsiteX56" fmla="*/ 16952 w 233525"/>
              <a:gd name="connsiteY56" fmla="*/ 342666 h 521909"/>
              <a:gd name="connsiteX57" fmla="*/ 26635 w 233525"/>
              <a:gd name="connsiteY57" fmla="*/ 337821 h 521909"/>
              <a:gd name="connsiteX58" fmla="*/ 31476 w 233525"/>
              <a:gd name="connsiteY58" fmla="*/ 328133 h 521909"/>
              <a:gd name="connsiteX59" fmla="*/ 37931 w 233525"/>
              <a:gd name="connsiteY59" fmla="*/ 315214 h 521909"/>
              <a:gd name="connsiteX60" fmla="*/ 44386 w 233525"/>
              <a:gd name="connsiteY60" fmla="*/ 303911 h 521909"/>
              <a:gd name="connsiteX61" fmla="*/ 50841 w 233525"/>
              <a:gd name="connsiteY61" fmla="*/ 287763 h 521909"/>
              <a:gd name="connsiteX62" fmla="*/ 54069 w 233525"/>
              <a:gd name="connsiteY62" fmla="*/ 268385 h 521909"/>
              <a:gd name="connsiteX63" fmla="*/ 60524 w 233525"/>
              <a:gd name="connsiteY63" fmla="*/ 250622 h 521909"/>
              <a:gd name="connsiteX64" fmla="*/ 66979 w 233525"/>
              <a:gd name="connsiteY64" fmla="*/ 229630 h 521909"/>
              <a:gd name="connsiteX65" fmla="*/ 71820 w 233525"/>
              <a:gd name="connsiteY65" fmla="*/ 207022 h 521909"/>
              <a:gd name="connsiteX66" fmla="*/ 78275 w 233525"/>
              <a:gd name="connsiteY66" fmla="*/ 182800 h 521909"/>
              <a:gd name="connsiteX67" fmla="*/ 81503 w 233525"/>
              <a:gd name="connsiteY67" fmla="*/ 155349 h 521909"/>
              <a:gd name="connsiteX68" fmla="*/ 87958 w 233525"/>
              <a:gd name="connsiteY68" fmla="*/ 126282 h 521909"/>
              <a:gd name="connsiteX69" fmla="*/ 91186 w 233525"/>
              <a:gd name="connsiteY69" fmla="*/ 114979 h 521909"/>
              <a:gd name="connsiteX70" fmla="*/ 91186 w 233525"/>
              <a:gd name="connsiteY70" fmla="*/ 102060 h 521909"/>
              <a:gd name="connsiteX71" fmla="*/ 91186 w 233525"/>
              <a:gd name="connsiteY71" fmla="*/ 89142 h 521909"/>
              <a:gd name="connsiteX72" fmla="*/ 94413 w 233525"/>
              <a:gd name="connsiteY72" fmla="*/ 77838 h 521909"/>
              <a:gd name="connsiteX73" fmla="*/ 94413 w 233525"/>
              <a:gd name="connsiteY73" fmla="*/ 68149 h 521909"/>
              <a:gd name="connsiteX74" fmla="*/ 97641 w 233525"/>
              <a:gd name="connsiteY74" fmla="*/ 58460 h 521909"/>
              <a:gd name="connsiteX75" fmla="*/ 97641 w 233525"/>
              <a:gd name="connsiteY75" fmla="*/ 48772 h 521909"/>
              <a:gd name="connsiteX76" fmla="*/ 97641 w 233525"/>
              <a:gd name="connsiteY76" fmla="*/ 40698 h 521909"/>
              <a:gd name="connsiteX77" fmla="*/ 97641 w 233525"/>
              <a:gd name="connsiteY77" fmla="*/ 34238 h 521909"/>
              <a:gd name="connsiteX78" fmla="*/ 97641 w 233525"/>
              <a:gd name="connsiteY78" fmla="*/ 27779 h 521909"/>
              <a:gd name="connsiteX79" fmla="*/ 97641 w 233525"/>
              <a:gd name="connsiteY79" fmla="*/ 22413 h 521909"/>
              <a:gd name="connsiteX80" fmla="*/ 125443 w 233525"/>
              <a:gd name="connsiteY80" fmla="*/ 18938 h 521909"/>
              <a:gd name="connsiteX81" fmla="*/ 154018 w 233525"/>
              <a:gd name="connsiteY81" fmla="*/ 9413 h 521909"/>
              <a:gd name="connsiteX82" fmla="*/ 173068 w 233525"/>
              <a:gd name="connsiteY82" fmla="*/ 4650 h 521909"/>
              <a:gd name="connsiteX83" fmla="*/ 233525 w 233525"/>
              <a:gd name="connsiteY83" fmla="*/ 0 h 521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233525" h="521909">
                <a:moveTo>
                  <a:pt x="233525" y="0"/>
                </a:moveTo>
                <a:lnTo>
                  <a:pt x="233198" y="327"/>
                </a:lnTo>
                <a:lnTo>
                  <a:pt x="229970" y="10016"/>
                </a:lnTo>
                <a:lnTo>
                  <a:pt x="223515" y="18090"/>
                </a:lnTo>
                <a:lnTo>
                  <a:pt x="220288" y="27779"/>
                </a:lnTo>
                <a:lnTo>
                  <a:pt x="217060" y="40698"/>
                </a:lnTo>
                <a:lnTo>
                  <a:pt x="210605" y="52001"/>
                </a:lnTo>
                <a:lnTo>
                  <a:pt x="208991" y="68149"/>
                </a:lnTo>
                <a:lnTo>
                  <a:pt x="205764" y="85912"/>
                </a:lnTo>
                <a:lnTo>
                  <a:pt x="199308" y="102060"/>
                </a:lnTo>
                <a:lnTo>
                  <a:pt x="196081" y="123053"/>
                </a:lnTo>
                <a:lnTo>
                  <a:pt x="192853" y="142430"/>
                </a:lnTo>
                <a:lnTo>
                  <a:pt x="186398" y="163423"/>
                </a:lnTo>
                <a:lnTo>
                  <a:pt x="183171" y="189260"/>
                </a:lnTo>
                <a:lnTo>
                  <a:pt x="179943" y="213482"/>
                </a:lnTo>
                <a:lnTo>
                  <a:pt x="175102" y="234474"/>
                </a:lnTo>
                <a:lnTo>
                  <a:pt x="171874" y="257081"/>
                </a:lnTo>
                <a:lnTo>
                  <a:pt x="165419" y="278074"/>
                </a:lnTo>
                <a:lnTo>
                  <a:pt x="162192" y="297451"/>
                </a:lnTo>
                <a:lnTo>
                  <a:pt x="155737" y="315214"/>
                </a:lnTo>
                <a:lnTo>
                  <a:pt x="152509" y="334592"/>
                </a:lnTo>
                <a:lnTo>
                  <a:pt x="146054" y="349125"/>
                </a:lnTo>
                <a:lnTo>
                  <a:pt x="139599" y="365273"/>
                </a:lnTo>
                <a:lnTo>
                  <a:pt x="134758" y="379806"/>
                </a:lnTo>
                <a:lnTo>
                  <a:pt x="131530" y="392725"/>
                </a:lnTo>
                <a:lnTo>
                  <a:pt x="125075" y="405643"/>
                </a:lnTo>
                <a:lnTo>
                  <a:pt x="118620" y="416947"/>
                </a:lnTo>
                <a:lnTo>
                  <a:pt x="112165" y="429865"/>
                </a:lnTo>
                <a:lnTo>
                  <a:pt x="108937" y="439554"/>
                </a:lnTo>
                <a:lnTo>
                  <a:pt x="102482" y="447628"/>
                </a:lnTo>
                <a:lnTo>
                  <a:pt x="91186" y="467006"/>
                </a:lnTo>
                <a:lnTo>
                  <a:pt x="81503" y="483154"/>
                </a:lnTo>
                <a:lnTo>
                  <a:pt x="71820" y="494457"/>
                </a:lnTo>
                <a:lnTo>
                  <a:pt x="63751" y="507376"/>
                </a:lnTo>
                <a:lnTo>
                  <a:pt x="54069" y="513835"/>
                </a:lnTo>
                <a:lnTo>
                  <a:pt x="47614" y="520294"/>
                </a:lnTo>
                <a:lnTo>
                  <a:pt x="37931" y="521909"/>
                </a:lnTo>
                <a:lnTo>
                  <a:pt x="29862" y="521909"/>
                </a:lnTo>
                <a:lnTo>
                  <a:pt x="23407" y="521909"/>
                </a:lnTo>
                <a:lnTo>
                  <a:pt x="16952" y="520294"/>
                </a:lnTo>
                <a:lnTo>
                  <a:pt x="10497" y="517065"/>
                </a:lnTo>
                <a:lnTo>
                  <a:pt x="7269" y="513835"/>
                </a:lnTo>
                <a:lnTo>
                  <a:pt x="4042" y="507376"/>
                </a:lnTo>
                <a:lnTo>
                  <a:pt x="4042" y="500917"/>
                </a:lnTo>
                <a:lnTo>
                  <a:pt x="4042" y="494457"/>
                </a:lnTo>
                <a:lnTo>
                  <a:pt x="7269" y="484769"/>
                </a:lnTo>
                <a:lnTo>
                  <a:pt x="7269" y="476695"/>
                </a:lnTo>
                <a:lnTo>
                  <a:pt x="4042" y="467006"/>
                </a:lnTo>
                <a:lnTo>
                  <a:pt x="814" y="457317"/>
                </a:lnTo>
                <a:lnTo>
                  <a:pt x="0" y="455417"/>
                </a:lnTo>
                <a:lnTo>
                  <a:pt x="123" y="454164"/>
                </a:lnTo>
                <a:cubicBezTo>
                  <a:pt x="709" y="447783"/>
                  <a:pt x="1204" y="442181"/>
                  <a:pt x="1618" y="438038"/>
                </a:cubicBezTo>
                <a:cubicBezTo>
                  <a:pt x="3206" y="430100"/>
                  <a:pt x="4933" y="422189"/>
                  <a:pt x="6381" y="414225"/>
                </a:cubicBezTo>
                <a:cubicBezTo>
                  <a:pt x="8108" y="404724"/>
                  <a:pt x="9249" y="395119"/>
                  <a:pt x="11143" y="385650"/>
                </a:cubicBezTo>
                <a:cubicBezTo>
                  <a:pt x="12427" y="379232"/>
                  <a:pt x="15622" y="373139"/>
                  <a:pt x="15906" y="366600"/>
                </a:cubicBezTo>
                <a:lnTo>
                  <a:pt x="16472" y="342826"/>
                </a:lnTo>
                <a:lnTo>
                  <a:pt x="16952" y="342666"/>
                </a:lnTo>
                <a:lnTo>
                  <a:pt x="26635" y="337821"/>
                </a:lnTo>
                <a:lnTo>
                  <a:pt x="31476" y="328133"/>
                </a:lnTo>
                <a:lnTo>
                  <a:pt x="37931" y="315214"/>
                </a:lnTo>
                <a:lnTo>
                  <a:pt x="44386" y="303911"/>
                </a:lnTo>
                <a:lnTo>
                  <a:pt x="50841" y="287763"/>
                </a:lnTo>
                <a:lnTo>
                  <a:pt x="54069" y="268385"/>
                </a:lnTo>
                <a:lnTo>
                  <a:pt x="60524" y="250622"/>
                </a:lnTo>
                <a:lnTo>
                  <a:pt x="66979" y="229630"/>
                </a:lnTo>
                <a:lnTo>
                  <a:pt x="71820" y="207022"/>
                </a:lnTo>
                <a:lnTo>
                  <a:pt x="78275" y="182800"/>
                </a:lnTo>
                <a:lnTo>
                  <a:pt x="81503" y="155349"/>
                </a:lnTo>
                <a:lnTo>
                  <a:pt x="87958" y="126282"/>
                </a:lnTo>
                <a:lnTo>
                  <a:pt x="91186" y="114979"/>
                </a:lnTo>
                <a:lnTo>
                  <a:pt x="91186" y="102060"/>
                </a:lnTo>
                <a:lnTo>
                  <a:pt x="91186" y="89142"/>
                </a:lnTo>
                <a:lnTo>
                  <a:pt x="94413" y="77838"/>
                </a:lnTo>
                <a:lnTo>
                  <a:pt x="94413" y="68149"/>
                </a:lnTo>
                <a:lnTo>
                  <a:pt x="97641" y="58460"/>
                </a:lnTo>
                <a:lnTo>
                  <a:pt x="97641" y="48772"/>
                </a:lnTo>
                <a:lnTo>
                  <a:pt x="97641" y="40698"/>
                </a:lnTo>
                <a:lnTo>
                  <a:pt x="97641" y="34238"/>
                </a:lnTo>
                <a:lnTo>
                  <a:pt x="97641" y="27779"/>
                </a:lnTo>
                <a:lnTo>
                  <a:pt x="97641" y="22413"/>
                </a:lnTo>
                <a:lnTo>
                  <a:pt x="125443" y="18938"/>
                </a:lnTo>
                <a:cubicBezTo>
                  <a:pt x="135406" y="17693"/>
                  <a:pt x="144401" y="12298"/>
                  <a:pt x="154018" y="9413"/>
                </a:cubicBezTo>
                <a:cubicBezTo>
                  <a:pt x="160287" y="7532"/>
                  <a:pt x="166567" y="5415"/>
                  <a:pt x="173068" y="4650"/>
                </a:cubicBezTo>
                <a:lnTo>
                  <a:pt x="233525" y="0"/>
                </a:lnTo>
                <a:close/>
              </a:path>
            </a:pathLst>
          </a:custGeom>
          <a:solidFill>
            <a:srgbClr val="221DD3"/>
          </a:solidFill>
          <a:ln w="19050" cap="flat" cmpd="sng" algn="ctr">
            <a:solidFill>
              <a:srgbClr val="221DD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8" name="任意多边形 227"/>
          <p:cNvSpPr/>
          <p:nvPr/>
        </p:nvSpPr>
        <p:spPr>
          <a:xfrm>
            <a:off x="2132355" y="2927975"/>
            <a:ext cx="1207103" cy="729892"/>
          </a:xfrm>
          <a:custGeom>
            <a:avLst/>
            <a:gdLst>
              <a:gd name="connsiteX0" fmla="*/ 777839 w 905327"/>
              <a:gd name="connsiteY0" fmla="*/ 0 h 547419"/>
              <a:gd name="connsiteX1" fmla="*/ 787522 w 905327"/>
              <a:gd name="connsiteY1" fmla="*/ 0 h 547419"/>
              <a:gd name="connsiteX2" fmla="*/ 793977 w 905327"/>
              <a:gd name="connsiteY2" fmla="*/ 0 h 547419"/>
              <a:gd name="connsiteX3" fmla="*/ 800432 w 905327"/>
              <a:gd name="connsiteY3" fmla="*/ 3230 h 547419"/>
              <a:gd name="connsiteX4" fmla="*/ 805273 w 905327"/>
              <a:gd name="connsiteY4" fmla="*/ 6459 h 547419"/>
              <a:gd name="connsiteX5" fmla="*/ 814956 w 905327"/>
              <a:gd name="connsiteY5" fmla="*/ 9689 h 547419"/>
              <a:gd name="connsiteX6" fmla="*/ 824638 w 905327"/>
              <a:gd name="connsiteY6" fmla="*/ 14533 h 547419"/>
              <a:gd name="connsiteX7" fmla="*/ 835935 w 905327"/>
              <a:gd name="connsiteY7" fmla="*/ 20993 h 547419"/>
              <a:gd name="connsiteX8" fmla="*/ 848845 w 905327"/>
              <a:gd name="connsiteY8" fmla="*/ 27452 h 547419"/>
              <a:gd name="connsiteX9" fmla="*/ 861755 w 905327"/>
              <a:gd name="connsiteY9" fmla="*/ 37141 h 547419"/>
              <a:gd name="connsiteX10" fmla="*/ 871438 w 905327"/>
              <a:gd name="connsiteY10" fmla="*/ 50059 h 547419"/>
              <a:gd name="connsiteX11" fmla="*/ 879507 w 905327"/>
              <a:gd name="connsiteY11" fmla="*/ 58133 h 547419"/>
              <a:gd name="connsiteX12" fmla="*/ 885962 w 905327"/>
              <a:gd name="connsiteY12" fmla="*/ 67822 h 547419"/>
              <a:gd name="connsiteX13" fmla="*/ 892417 w 905327"/>
              <a:gd name="connsiteY13" fmla="*/ 77511 h 547419"/>
              <a:gd name="connsiteX14" fmla="*/ 898872 w 905327"/>
              <a:gd name="connsiteY14" fmla="*/ 83970 h 547419"/>
              <a:gd name="connsiteX15" fmla="*/ 902100 w 905327"/>
              <a:gd name="connsiteY15" fmla="*/ 88814 h 547419"/>
              <a:gd name="connsiteX16" fmla="*/ 905327 w 905327"/>
              <a:gd name="connsiteY16" fmla="*/ 95274 h 547419"/>
              <a:gd name="connsiteX17" fmla="*/ 905327 w 905327"/>
              <a:gd name="connsiteY17" fmla="*/ 98503 h 547419"/>
              <a:gd name="connsiteX18" fmla="*/ 905327 w 905327"/>
              <a:gd name="connsiteY18" fmla="*/ 101733 h 547419"/>
              <a:gd name="connsiteX19" fmla="*/ 905327 w 905327"/>
              <a:gd name="connsiteY19" fmla="*/ 104962 h 547419"/>
              <a:gd name="connsiteX20" fmla="*/ 902100 w 905327"/>
              <a:gd name="connsiteY20" fmla="*/ 108192 h 547419"/>
              <a:gd name="connsiteX21" fmla="*/ 898872 w 905327"/>
              <a:gd name="connsiteY21" fmla="*/ 114651 h 547419"/>
              <a:gd name="connsiteX22" fmla="*/ 895645 w 905327"/>
              <a:gd name="connsiteY22" fmla="*/ 117881 h 547419"/>
              <a:gd name="connsiteX23" fmla="*/ 889189 w 905327"/>
              <a:gd name="connsiteY23" fmla="*/ 121110 h 547419"/>
              <a:gd name="connsiteX24" fmla="*/ 882734 w 905327"/>
              <a:gd name="connsiteY24" fmla="*/ 125955 h 547419"/>
              <a:gd name="connsiteX25" fmla="*/ 876279 w 905327"/>
              <a:gd name="connsiteY25" fmla="*/ 129184 h 547419"/>
              <a:gd name="connsiteX26" fmla="*/ 871438 w 905327"/>
              <a:gd name="connsiteY26" fmla="*/ 129184 h 547419"/>
              <a:gd name="connsiteX27" fmla="*/ 868210 w 905327"/>
              <a:gd name="connsiteY27" fmla="*/ 132414 h 547419"/>
              <a:gd name="connsiteX28" fmla="*/ 864983 w 905327"/>
              <a:gd name="connsiteY28" fmla="*/ 138873 h 547419"/>
              <a:gd name="connsiteX29" fmla="*/ 858855 w 905327"/>
              <a:gd name="connsiteY29" fmla="*/ 145005 h 547419"/>
              <a:gd name="connsiteX30" fmla="*/ 798398 w 905327"/>
              <a:gd name="connsiteY30" fmla="*/ 149655 h 547419"/>
              <a:gd name="connsiteX31" fmla="*/ 779348 w 905327"/>
              <a:gd name="connsiteY31" fmla="*/ 154418 h 547419"/>
              <a:gd name="connsiteX32" fmla="*/ 750773 w 905327"/>
              <a:gd name="connsiteY32" fmla="*/ 163943 h 547419"/>
              <a:gd name="connsiteX33" fmla="*/ 722971 w 905327"/>
              <a:gd name="connsiteY33" fmla="*/ 167418 h 547419"/>
              <a:gd name="connsiteX34" fmla="*/ 722971 w 905327"/>
              <a:gd name="connsiteY34" fmla="*/ 166325 h 547419"/>
              <a:gd name="connsiteX35" fmla="*/ 722971 w 905327"/>
              <a:gd name="connsiteY35" fmla="*/ 163095 h 547419"/>
              <a:gd name="connsiteX36" fmla="*/ 722971 w 905327"/>
              <a:gd name="connsiteY36" fmla="*/ 155021 h 547419"/>
              <a:gd name="connsiteX37" fmla="*/ 722971 w 905327"/>
              <a:gd name="connsiteY37" fmla="*/ 151792 h 547419"/>
              <a:gd name="connsiteX38" fmla="*/ 719743 w 905327"/>
              <a:gd name="connsiteY38" fmla="*/ 151792 h 547419"/>
              <a:gd name="connsiteX39" fmla="*/ 713288 w 905327"/>
              <a:gd name="connsiteY39" fmla="*/ 151792 h 547419"/>
              <a:gd name="connsiteX40" fmla="*/ 706833 w 905327"/>
              <a:gd name="connsiteY40" fmla="*/ 155021 h 547419"/>
              <a:gd name="connsiteX41" fmla="*/ 697150 w 905327"/>
              <a:gd name="connsiteY41" fmla="*/ 159866 h 547419"/>
              <a:gd name="connsiteX42" fmla="*/ 685854 w 905327"/>
              <a:gd name="connsiteY42" fmla="*/ 166325 h 547419"/>
              <a:gd name="connsiteX43" fmla="*/ 672944 w 905327"/>
              <a:gd name="connsiteY43" fmla="*/ 172784 h 547419"/>
              <a:gd name="connsiteX44" fmla="*/ 655192 w 905327"/>
              <a:gd name="connsiteY44" fmla="*/ 182473 h 547419"/>
              <a:gd name="connsiteX45" fmla="*/ 639055 w 905327"/>
              <a:gd name="connsiteY45" fmla="*/ 193777 h 547419"/>
              <a:gd name="connsiteX46" fmla="*/ 618075 w 905327"/>
              <a:gd name="connsiteY46" fmla="*/ 206695 h 547419"/>
              <a:gd name="connsiteX47" fmla="*/ 595483 w 905327"/>
              <a:gd name="connsiteY47" fmla="*/ 222843 h 547419"/>
              <a:gd name="connsiteX48" fmla="*/ 568048 w 905327"/>
              <a:gd name="connsiteY48" fmla="*/ 237376 h 547419"/>
              <a:gd name="connsiteX49" fmla="*/ 543842 w 905327"/>
              <a:gd name="connsiteY49" fmla="*/ 256754 h 547419"/>
              <a:gd name="connsiteX50" fmla="*/ 513180 w 905327"/>
              <a:gd name="connsiteY50" fmla="*/ 274517 h 547419"/>
              <a:gd name="connsiteX51" fmla="*/ 480905 w 905327"/>
              <a:gd name="connsiteY51" fmla="*/ 297124 h 547419"/>
              <a:gd name="connsiteX52" fmla="*/ 447015 w 905327"/>
              <a:gd name="connsiteY52" fmla="*/ 318117 h 547419"/>
              <a:gd name="connsiteX53" fmla="*/ 409899 w 905327"/>
              <a:gd name="connsiteY53" fmla="*/ 342339 h 547419"/>
              <a:gd name="connsiteX54" fmla="*/ 372782 w 905327"/>
              <a:gd name="connsiteY54" fmla="*/ 368175 h 547419"/>
              <a:gd name="connsiteX55" fmla="*/ 338893 w 905327"/>
              <a:gd name="connsiteY55" fmla="*/ 389168 h 547419"/>
              <a:gd name="connsiteX56" fmla="*/ 305003 w 905327"/>
              <a:gd name="connsiteY56" fmla="*/ 411775 h 547419"/>
              <a:gd name="connsiteX57" fmla="*/ 274342 w 905327"/>
              <a:gd name="connsiteY57" fmla="*/ 432768 h 547419"/>
              <a:gd name="connsiteX58" fmla="*/ 246907 w 905327"/>
              <a:gd name="connsiteY58" fmla="*/ 450530 h 547419"/>
              <a:gd name="connsiteX59" fmla="*/ 222701 w 905327"/>
              <a:gd name="connsiteY59" fmla="*/ 466678 h 547419"/>
              <a:gd name="connsiteX60" fmla="*/ 196881 w 905327"/>
              <a:gd name="connsiteY60" fmla="*/ 482826 h 547419"/>
              <a:gd name="connsiteX61" fmla="*/ 175901 w 905327"/>
              <a:gd name="connsiteY61" fmla="*/ 497360 h 547419"/>
              <a:gd name="connsiteX62" fmla="*/ 156536 w 905327"/>
              <a:gd name="connsiteY62" fmla="*/ 507049 h 547419"/>
              <a:gd name="connsiteX63" fmla="*/ 138785 w 905327"/>
              <a:gd name="connsiteY63" fmla="*/ 519967 h 547419"/>
              <a:gd name="connsiteX64" fmla="*/ 125874 w 905327"/>
              <a:gd name="connsiteY64" fmla="*/ 528041 h 547419"/>
              <a:gd name="connsiteX65" fmla="*/ 114578 w 905327"/>
              <a:gd name="connsiteY65" fmla="*/ 534500 h 547419"/>
              <a:gd name="connsiteX66" fmla="*/ 101668 w 905327"/>
              <a:gd name="connsiteY66" fmla="*/ 540959 h 547419"/>
              <a:gd name="connsiteX67" fmla="*/ 95213 w 905327"/>
              <a:gd name="connsiteY67" fmla="*/ 544189 h 547419"/>
              <a:gd name="connsiteX68" fmla="*/ 88758 w 905327"/>
              <a:gd name="connsiteY68" fmla="*/ 547419 h 547419"/>
              <a:gd name="connsiteX69" fmla="*/ 77461 w 905327"/>
              <a:gd name="connsiteY69" fmla="*/ 547419 h 547419"/>
              <a:gd name="connsiteX70" fmla="*/ 61324 w 905327"/>
              <a:gd name="connsiteY70" fmla="*/ 540959 h 547419"/>
              <a:gd name="connsiteX71" fmla="*/ 46799 w 905327"/>
              <a:gd name="connsiteY71" fmla="*/ 534500 h 547419"/>
              <a:gd name="connsiteX72" fmla="*/ 37117 w 905327"/>
              <a:gd name="connsiteY72" fmla="*/ 528041 h 547419"/>
              <a:gd name="connsiteX73" fmla="*/ 30662 w 905327"/>
              <a:gd name="connsiteY73" fmla="*/ 524811 h 547419"/>
              <a:gd name="connsiteX74" fmla="*/ 17752 w 905327"/>
              <a:gd name="connsiteY74" fmla="*/ 521582 h 547419"/>
              <a:gd name="connsiteX75" fmla="*/ 12910 w 905327"/>
              <a:gd name="connsiteY75" fmla="*/ 516737 h 547419"/>
              <a:gd name="connsiteX76" fmla="*/ 6455 w 905327"/>
              <a:gd name="connsiteY76" fmla="*/ 513508 h 547419"/>
              <a:gd name="connsiteX77" fmla="*/ 3228 w 905327"/>
              <a:gd name="connsiteY77" fmla="*/ 510278 h 547419"/>
              <a:gd name="connsiteX78" fmla="*/ 0 w 905327"/>
              <a:gd name="connsiteY78" fmla="*/ 503819 h 547419"/>
              <a:gd name="connsiteX79" fmla="*/ 0 w 905327"/>
              <a:gd name="connsiteY79" fmla="*/ 500589 h 547419"/>
              <a:gd name="connsiteX80" fmla="*/ 3228 w 905327"/>
              <a:gd name="connsiteY80" fmla="*/ 497360 h 547419"/>
              <a:gd name="connsiteX81" fmla="*/ 6455 w 905327"/>
              <a:gd name="connsiteY81" fmla="*/ 494130 h 547419"/>
              <a:gd name="connsiteX82" fmla="*/ 9683 w 905327"/>
              <a:gd name="connsiteY82" fmla="*/ 490901 h 547419"/>
              <a:gd name="connsiteX83" fmla="*/ 12910 w 905327"/>
              <a:gd name="connsiteY83" fmla="*/ 490901 h 547419"/>
              <a:gd name="connsiteX84" fmla="*/ 14524 w 905327"/>
              <a:gd name="connsiteY84" fmla="*/ 487671 h 547419"/>
              <a:gd name="connsiteX85" fmla="*/ 20979 w 905327"/>
              <a:gd name="connsiteY85" fmla="*/ 484441 h 547419"/>
              <a:gd name="connsiteX86" fmla="*/ 27434 w 905327"/>
              <a:gd name="connsiteY86" fmla="*/ 482826 h 547419"/>
              <a:gd name="connsiteX87" fmla="*/ 33889 w 905327"/>
              <a:gd name="connsiteY87" fmla="*/ 479597 h 547419"/>
              <a:gd name="connsiteX88" fmla="*/ 43572 w 905327"/>
              <a:gd name="connsiteY88" fmla="*/ 473138 h 547419"/>
              <a:gd name="connsiteX89" fmla="*/ 51641 w 905327"/>
              <a:gd name="connsiteY89" fmla="*/ 469908 h 547419"/>
              <a:gd name="connsiteX90" fmla="*/ 61324 w 905327"/>
              <a:gd name="connsiteY90" fmla="*/ 463449 h 547419"/>
              <a:gd name="connsiteX91" fmla="*/ 74234 w 905327"/>
              <a:gd name="connsiteY91" fmla="*/ 456990 h 547419"/>
              <a:gd name="connsiteX92" fmla="*/ 85530 w 905327"/>
              <a:gd name="connsiteY92" fmla="*/ 450530 h 547419"/>
              <a:gd name="connsiteX93" fmla="*/ 98440 w 905327"/>
              <a:gd name="connsiteY93" fmla="*/ 445686 h 547419"/>
              <a:gd name="connsiteX94" fmla="*/ 114578 w 905327"/>
              <a:gd name="connsiteY94" fmla="*/ 435997 h 547419"/>
              <a:gd name="connsiteX95" fmla="*/ 129102 w 905327"/>
              <a:gd name="connsiteY95" fmla="*/ 429538 h 547419"/>
              <a:gd name="connsiteX96" fmla="*/ 145240 w 905327"/>
              <a:gd name="connsiteY96" fmla="*/ 419849 h 547419"/>
              <a:gd name="connsiteX97" fmla="*/ 159764 w 905327"/>
              <a:gd name="connsiteY97" fmla="*/ 411775 h 547419"/>
              <a:gd name="connsiteX98" fmla="*/ 196881 w 905327"/>
              <a:gd name="connsiteY98" fmla="*/ 389168 h 547419"/>
              <a:gd name="connsiteX99" fmla="*/ 237225 w 905327"/>
              <a:gd name="connsiteY99" fmla="*/ 368175 h 547419"/>
              <a:gd name="connsiteX100" fmla="*/ 277569 w 905327"/>
              <a:gd name="connsiteY100" fmla="*/ 342339 h 547419"/>
              <a:gd name="connsiteX101" fmla="*/ 317914 w 905327"/>
              <a:gd name="connsiteY101" fmla="*/ 318117 h 547419"/>
              <a:gd name="connsiteX102" fmla="*/ 361485 w 905327"/>
              <a:gd name="connsiteY102" fmla="*/ 293894 h 547419"/>
              <a:gd name="connsiteX103" fmla="*/ 406671 w 905327"/>
              <a:gd name="connsiteY103" fmla="*/ 266443 h 547419"/>
              <a:gd name="connsiteX104" fmla="*/ 456698 w 905327"/>
              <a:gd name="connsiteY104" fmla="*/ 234147 h 547419"/>
              <a:gd name="connsiteX105" fmla="*/ 506725 w 905327"/>
              <a:gd name="connsiteY105" fmla="*/ 203465 h 547419"/>
              <a:gd name="connsiteX106" fmla="*/ 530932 w 905327"/>
              <a:gd name="connsiteY106" fmla="*/ 188932 h 547419"/>
              <a:gd name="connsiteX107" fmla="*/ 555138 w 905327"/>
              <a:gd name="connsiteY107" fmla="*/ 172784 h 547419"/>
              <a:gd name="connsiteX108" fmla="*/ 574504 w 905327"/>
              <a:gd name="connsiteY108" fmla="*/ 159866 h 547419"/>
              <a:gd name="connsiteX109" fmla="*/ 595483 w 905327"/>
              <a:gd name="connsiteY109" fmla="*/ 145332 h 547419"/>
              <a:gd name="connsiteX110" fmla="*/ 614848 w 905327"/>
              <a:gd name="connsiteY110" fmla="*/ 132414 h 547419"/>
              <a:gd name="connsiteX111" fmla="*/ 632599 w 905327"/>
              <a:gd name="connsiteY111" fmla="*/ 121110 h 547419"/>
              <a:gd name="connsiteX112" fmla="*/ 648737 w 905327"/>
              <a:gd name="connsiteY112" fmla="*/ 108192 h 547419"/>
              <a:gd name="connsiteX113" fmla="*/ 663261 w 905327"/>
              <a:gd name="connsiteY113" fmla="*/ 98503 h 547419"/>
              <a:gd name="connsiteX114" fmla="*/ 676171 w 905327"/>
              <a:gd name="connsiteY114" fmla="*/ 85585 h 547419"/>
              <a:gd name="connsiteX115" fmla="*/ 689081 w 905327"/>
              <a:gd name="connsiteY115" fmla="*/ 77511 h 547419"/>
              <a:gd name="connsiteX116" fmla="*/ 700378 w 905327"/>
              <a:gd name="connsiteY116" fmla="*/ 67822 h 547419"/>
              <a:gd name="connsiteX117" fmla="*/ 710061 w 905327"/>
              <a:gd name="connsiteY117" fmla="*/ 61363 h 547419"/>
              <a:gd name="connsiteX118" fmla="*/ 716516 w 905327"/>
              <a:gd name="connsiteY118" fmla="*/ 51674 h 547419"/>
              <a:gd name="connsiteX119" fmla="*/ 726198 w 905327"/>
              <a:gd name="connsiteY119" fmla="*/ 46829 h 547419"/>
              <a:gd name="connsiteX120" fmla="*/ 731040 w 905327"/>
              <a:gd name="connsiteY120" fmla="*/ 43600 h 547419"/>
              <a:gd name="connsiteX121" fmla="*/ 734267 w 905327"/>
              <a:gd name="connsiteY121" fmla="*/ 37141 h 547419"/>
              <a:gd name="connsiteX122" fmla="*/ 740722 w 905327"/>
              <a:gd name="connsiteY122" fmla="*/ 27452 h 547419"/>
              <a:gd name="connsiteX123" fmla="*/ 747177 w 905327"/>
              <a:gd name="connsiteY123" fmla="*/ 20993 h 547419"/>
              <a:gd name="connsiteX124" fmla="*/ 753632 w 905327"/>
              <a:gd name="connsiteY124" fmla="*/ 14533 h 547419"/>
              <a:gd name="connsiteX125" fmla="*/ 760088 w 905327"/>
              <a:gd name="connsiteY125" fmla="*/ 9689 h 547419"/>
              <a:gd name="connsiteX126" fmla="*/ 764929 w 905327"/>
              <a:gd name="connsiteY126" fmla="*/ 6459 h 547419"/>
              <a:gd name="connsiteX127" fmla="*/ 771384 w 905327"/>
              <a:gd name="connsiteY127" fmla="*/ 3230 h 547419"/>
              <a:gd name="connsiteX128" fmla="*/ 777839 w 905327"/>
              <a:gd name="connsiteY128" fmla="*/ 0 h 54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905327" h="547419">
                <a:moveTo>
                  <a:pt x="777839" y="0"/>
                </a:moveTo>
                <a:lnTo>
                  <a:pt x="787522" y="0"/>
                </a:lnTo>
                <a:lnTo>
                  <a:pt x="793977" y="0"/>
                </a:lnTo>
                <a:lnTo>
                  <a:pt x="800432" y="3230"/>
                </a:lnTo>
                <a:lnTo>
                  <a:pt x="805273" y="6459"/>
                </a:lnTo>
                <a:lnTo>
                  <a:pt x="814956" y="9689"/>
                </a:lnTo>
                <a:lnTo>
                  <a:pt x="824638" y="14533"/>
                </a:lnTo>
                <a:lnTo>
                  <a:pt x="835935" y="20993"/>
                </a:lnTo>
                <a:lnTo>
                  <a:pt x="848845" y="27452"/>
                </a:lnTo>
                <a:lnTo>
                  <a:pt x="861755" y="37141"/>
                </a:lnTo>
                <a:lnTo>
                  <a:pt x="871438" y="50059"/>
                </a:lnTo>
                <a:lnTo>
                  <a:pt x="879507" y="58133"/>
                </a:lnTo>
                <a:lnTo>
                  <a:pt x="885962" y="67822"/>
                </a:lnTo>
                <a:lnTo>
                  <a:pt x="892417" y="77511"/>
                </a:lnTo>
                <a:lnTo>
                  <a:pt x="898872" y="83970"/>
                </a:lnTo>
                <a:lnTo>
                  <a:pt x="902100" y="88814"/>
                </a:lnTo>
                <a:lnTo>
                  <a:pt x="905327" y="95274"/>
                </a:lnTo>
                <a:lnTo>
                  <a:pt x="905327" y="98503"/>
                </a:lnTo>
                <a:lnTo>
                  <a:pt x="905327" y="101733"/>
                </a:lnTo>
                <a:lnTo>
                  <a:pt x="905327" y="104962"/>
                </a:lnTo>
                <a:lnTo>
                  <a:pt x="902100" y="108192"/>
                </a:lnTo>
                <a:lnTo>
                  <a:pt x="898872" y="114651"/>
                </a:lnTo>
                <a:lnTo>
                  <a:pt x="895645" y="117881"/>
                </a:lnTo>
                <a:lnTo>
                  <a:pt x="889189" y="121110"/>
                </a:lnTo>
                <a:lnTo>
                  <a:pt x="882734" y="125955"/>
                </a:lnTo>
                <a:lnTo>
                  <a:pt x="876279" y="129184"/>
                </a:lnTo>
                <a:lnTo>
                  <a:pt x="871438" y="129184"/>
                </a:lnTo>
                <a:lnTo>
                  <a:pt x="868210" y="132414"/>
                </a:lnTo>
                <a:lnTo>
                  <a:pt x="864983" y="138873"/>
                </a:lnTo>
                <a:lnTo>
                  <a:pt x="858855" y="145005"/>
                </a:lnTo>
                <a:lnTo>
                  <a:pt x="798398" y="149655"/>
                </a:lnTo>
                <a:cubicBezTo>
                  <a:pt x="791897" y="150420"/>
                  <a:pt x="785617" y="152537"/>
                  <a:pt x="779348" y="154418"/>
                </a:cubicBezTo>
                <a:cubicBezTo>
                  <a:pt x="769731" y="157303"/>
                  <a:pt x="760736" y="162698"/>
                  <a:pt x="750773" y="163943"/>
                </a:cubicBezTo>
                <a:lnTo>
                  <a:pt x="722971" y="167418"/>
                </a:lnTo>
                <a:lnTo>
                  <a:pt x="722971" y="166325"/>
                </a:lnTo>
                <a:lnTo>
                  <a:pt x="722971" y="163095"/>
                </a:lnTo>
                <a:lnTo>
                  <a:pt x="722971" y="155021"/>
                </a:lnTo>
                <a:lnTo>
                  <a:pt x="722971" y="151792"/>
                </a:lnTo>
                <a:lnTo>
                  <a:pt x="719743" y="151792"/>
                </a:lnTo>
                <a:lnTo>
                  <a:pt x="713288" y="151792"/>
                </a:lnTo>
                <a:lnTo>
                  <a:pt x="706833" y="155021"/>
                </a:lnTo>
                <a:lnTo>
                  <a:pt x="697150" y="159866"/>
                </a:lnTo>
                <a:lnTo>
                  <a:pt x="685854" y="166325"/>
                </a:lnTo>
                <a:lnTo>
                  <a:pt x="672944" y="172784"/>
                </a:lnTo>
                <a:lnTo>
                  <a:pt x="655192" y="182473"/>
                </a:lnTo>
                <a:lnTo>
                  <a:pt x="639055" y="193777"/>
                </a:lnTo>
                <a:lnTo>
                  <a:pt x="618075" y="206695"/>
                </a:lnTo>
                <a:lnTo>
                  <a:pt x="595483" y="222843"/>
                </a:lnTo>
                <a:lnTo>
                  <a:pt x="568048" y="237376"/>
                </a:lnTo>
                <a:lnTo>
                  <a:pt x="543842" y="256754"/>
                </a:lnTo>
                <a:lnTo>
                  <a:pt x="513180" y="274517"/>
                </a:lnTo>
                <a:lnTo>
                  <a:pt x="480905" y="297124"/>
                </a:lnTo>
                <a:lnTo>
                  <a:pt x="447015" y="318117"/>
                </a:lnTo>
                <a:lnTo>
                  <a:pt x="409899" y="342339"/>
                </a:lnTo>
                <a:lnTo>
                  <a:pt x="372782" y="368175"/>
                </a:lnTo>
                <a:lnTo>
                  <a:pt x="338893" y="389168"/>
                </a:lnTo>
                <a:lnTo>
                  <a:pt x="305003" y="411775"/>
                </a:lnTo>
                <a:lnTo>
                  <a:pt x="274342" y="432768"/>
                </a:lnTo>
                <a:lnTo>
                  <a:pt x="246907" y="450530"/>
                </a:lnTo>
                <a:lnTo>
                  <a:pt x="222701" y="466678"/>
                </a:lnTo>
                <a:lnTo>
                  <a:pt x="196881" y="482826"/>
                </a:lnTo>
                <a:lnTo>
                  <a:pt x="175901" y="497360"/>
                </a:lnTo>
                <a:lnTo>
                  <a:pt x="156536" y="507049"/>
                </a:lnTo>
                <a:lnTo>
                  <a:pt x="138785" y="519967"/>
                </a:lnTo>
                <a:lnTo>
                  <a:pt x="125874" y="528041"/>
                </a:lnTo>
                <a:lnTo>
                  <a:pt x="114578" y="534500"/>
                </a:lnTo>
                <a:lnTo>
                  <a:pt x="101668" y="540959"/>
                </a:lnTo>
                <a:lnTo>
                  <a:pt x="95213" y="544189"/>
                </a:lnTo>
                <a:lnTo>
                  <a:pt x="88758" y="547419"/>
                </a:lnTo>
                <a:lnTo>
                  <a:pt x="77461" y="547419"/>
                </a:lnTo>
                <a:lnTo>
                  <a:pt x="61324" y="540959"/>
                </a:lnTo>
                <a:lnTo>
                  <a:pt x="46799" y="534500"/>
                </a:lnTo>
                <a:lnTo>
                  <a:pt x="37117" y="528041"/>
                </a:lnTo>
                <a:lnTo>
                  <a:pt x="30662" y="524811"/>
                </a:lnTo>
                <a:lnTo>
                  <a:pt x="17752" y="521582"/>
                </a:lnTo>
                <a:lnTo>
                  <a:pt x="12910" y="516737"/>
                </a:lnTo>
                <a:lnTo>
                  <a:pt x="6455" y="513508"/>
                </a:lnTo>
                <a:lnTo>
                  <a:pt x="3228" y="510278"/>
                </a:lnTo>
                <a:lnTo>
                  <a:pt x="0" y="503819"/>
                </a:lnTo>
                <a:lnTo>
                  <a:pt x="0" y="500589"/>
                </a:lnTo>
                <a:lnTo>
                  <a:pt x="3228" y="497360"/>
                </a:lnTo>
                <a:lnTo>
                  <a:pt x="6455" y="494130"/>
                </a:lnTo>
                <a:lnTo>
                  <a:pt x="9683" y="490901"/>
                </a:lnTo>
                <a:lnTo>
                  <a:pt x="12910" y="490901"/>
                </a:lnTo>
                <a:lnTo>
                  <a:pt x="14524" y="487671"/>
                </a:lnTo>
                <a:lnTo>
                  <a:pt x="20979" y="484441"/>
                </a:lnTo>
                <a:lnTo>
                  <a:pt x="27434" y="482826"/>
                </a:lnTo>
                <a:lnTo>
                  <a:pt x="33889" y="479597"/>
                </a:lnTo>
                <a:lnTo>
                  <a:pt x="43572" y="473138"/>
                </a:lnTo>
                <a:lnTo>
                  <a:pt x="51641" y="469908"/>
                </a:lnTo>
                <a:lnTo>
                  <a:pt x="61324" y="463449"/>
                </a:lnTo>
                <a:lnTo>
                  <a:pt x="74234" y="456990"/>
                </a:lnTo>
                <a:lnTo>
                  <a:pt x="85530" y="450530"/>
                </a:lnTo>
                <a:lnTo>
                  <a:pt x="98440" y="445686"/>
                </a:lnTo>
                <a:lnTo>
                  <a:pt x="114578" y="435997"/>
                </a:lnTo>
                <a:lnTo>
                  <a:pt x="129102" y="429538"/>
                </a:lnTo>
                <a:lnTo>
                  <a:pt x="145240" y="419849"/>
                </a:lnTo>
                <a:lnTo>
                  <a:pt x="159764" y="411775"/>
                </a:lnTo>
                <a:lnTo>
                  <a:pt x="196881" y="389168"/>
                </a:lnTo>
                <a:lnTo>
                  <a:pt x="237225" y="368175"/>
                </a:lnTo>
                <a:lnTo>
                  <a:pt x="277569" y="342339"/>
                </a:lnTo>
                <a:lnTo>
                  <a:pt x="317914" y="318117"/>
                </a:lnTo>
                <a:lnTo>
                  <a:pt x="361485" y="293894"/>
                </a:lnTo>
                <a:lnTo>
                  <a:pt x="406671" y="266443"/>
                </a:lnTo>
                <a:lnTo>
                  <a:pt x="456698" y="234147"/>
                </a:lnTo>
                <a:lnTo>
                  <a:pt x="506725" y="203465"/>
                </a:lnTo>
                <a:lnTo>
                  <a:pt x="530932" y="188932"/>
                </a:lnTo>
                <a:lnTo>
                  <a:pt x="555138" y="172784"/>
                </a:lnTo>
                <a:lnTo>
                  <a:pt x="574504" y="159866"/>
                </a:lnTo>
                <a:lnTo>
                  <a:pt x="595483" y="145332"/>
                </a:lnTo>
                <a:lnTo>
                  <a:pt x="614848" y="132414"/>
                </a:lnTo>
                <a:lnTo>
                  <a:pt x="632599" y="121110"/>
                </a:lnTo>
                <a:lnTo>
                  <a:pt x="648737" y="108192"/>
                </a:lnTo>
                <a:lnTo>
                  <a:pt x="663261" y="98503"/>
                </a:lnTo>
                <a:lnTo>
                  <a:pt x="676171" y="85585"/>
                </a:lnTo>
                <a:lnTo>
                  <a:pt x="689081" y="77511"/>
                </a:lnTo>
                <a:lnTo>
                  <a:pt x="700378" y="67822"/>
                </a:lnTo>
                <a:lnTo>
                  <a:pt x="710061" y="61363"/>
                </a:lnTo>
                <a:lnTo>
                  <a:pt x="716516" y="51674"/>
                </a:lnTo>
                <a:lnTo>
                  <a:pt x="726198" y="46829"/>
                </a:lnTo>
                <a:lnTo>
                  <a:pt x="731040" y="43600"/>
                </a:lnTo>
                <a:lnTo>
                  <a:pt x="734267" y="37141"/>
                </a:lnTo>
                <a:lnTo>
                  <a:pt x="740722" y="27452"/>
                </a:lnTo>
                <a:lnTo>
                  <a:pt x="747177" y="20993"/>
                </a:lnTo>
                <a:lnTo>
                  <a:pt x="753632" y="14533"/>
                </a:lnTo>
                <a:lnTo>
                  <a:pt x="760088" y="9689"/>
                </a:lnTo>
                <a:lnTo>
                  <a:pt x="764929" y="6459"/>
                </a:lnTo>
                <a:lnTo>
                  <a:pt x="771384" y="3230"/>
                </a:lnTo>
                <a:lnTo>
                  <a:pt x="777839" y="0"/>
                </a:lnTo>
                <a:close/>
              </a:path>
            </a:pathLst>
          </a:custGeom>
          <a:solidFill>
            <a:srgbClr val="0000FF"/>
          </a:solidFill>
          <a:ln w="1905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9" name="任意多边形 228"/>
          <p:cNvSpPr/>
          <p:nvPr/>
        </p:nvSpPr>
        <p:spPr>
          <a:xfrm>
            <a:off x="2863932" y="3567437"/>
            <a:ext cx="124159" cy="161100"/>
          </a:xfrm>
          <a:custGeom>
            <a:avLst/>
            <a:gdLst>
              <a:gd name="connsiteX0" fmla="*/ 19365 w 93119"/>
              <a:gd name="connsiteY0" fmla="*/ 0 h 120825"/>
              <a:gd name="connsiteX1" fmla="*/ 29048 w 93119"/>
              <a:gd name="connsiteY1" fmla="*/ 3229 h 120825"/>
              <a:gd name="connsiteX2" fmla="*/ 35503 w 93119"/>
              <a:gd name="connsiteY2" fmla="*/ 3229 h 120825"/>
              <a:gd name="connsiteX3" fmla="*/ 43572 w 93119"/>
              <a:gd name="connsiteY3" fmla="*/ 3229 h 120825"/>
              <a:gd name="connsiteX4" fmla="*/ 53255 w 93119"/>
              <a:gd name="connsiteY4" fmla="*/ 4844 h 120825"/>
              <a:gd name="connsiteX5" fmla="*/ 66165 w 93119"/>
              <a:gd name="connsiteY5" fmla="*/ 11304 h 120825"/>
              <a:gd name="connsiteX6" fmla="*/ 74234 w 93119"/>
              <a:gd name="connsiteY6" fmla="*/ 11304 h 120825"/>
              <a:gd name="connsiteX7" fmla="*/ 83916 w 93119"/>
              <a:gd name="connsiteY7" fmla="*/ 11304 h 120825"/>
              <a:gd name="connsiteX8" fmla="*/ 93119 w 93119"/>
              <a:gd name="connsiteY8" fmla="*/ 8234 h 120825"/>
              <a:gd name="connsiteX9" fmla="*/ 92553 w 93119"/>
              <a:gd name="connsiteY9" fmla="*/ 32008 h 120825"/>
              <a:gd name="connsiteX10" fmla="*/ 87790 w 93119"/>
              <a:gd name="connsiteY10" fmla="*/ 51058 h 120825"/>
              <a:gd name="connsiteX11" fmla="*/ 83028 w 93119"/>
              <a:gd name="connsiteY11" fmla="*/ 79633 h 120825"/>
              <a:gd name="connsiteX12" fmla="*/ 78265 w 93119"/>
              <a:gd name="connsiteY12" fmla="*/ 103446 h 120825"/>
              <a:gd name="connsiteX13" fmla="*/ 76770 w 93119"/>
              <a:gd name="connsiteY13" fmla="*/ 119572 h 120825"/>
              <a:gd name="connsiteX14" fmla="*/ 76647 w 93119"/>
              <a:gd name="connsiteY14" fmla="*/ 120825 h 120825"/>
              <a:gd name="connsiteX15" fmla="*/ 72620 w 93119"/>
              <a:gd name="connsiteY15" fmla="*/ 111421 h 120825"/>
              <a:gd name="connsiteX16" fmla="*/ 66165 w 93119"/>
              <a:gd name="connsiteY16" fmla="*/ 101733 h 120825"/>
              <a:gd name="connsiteX17" fmla="*/ 59710 w 93119"/>
              <a:gd name="connsiteY17" fmla="*/ 88814 h 120825"/>
              <a:gd name="connsiteX18" fmla="*/ 50027 w 93119"/>
              <a:gd name="connsiteY18" fmla="*/ 79125 h 120825"/>
              <a:gd name="connsiteX19" fmla="*/ 40345 w 93119"/>
              <a:gd name="connsiteY19" fmla="*/ 67822 h 120825"/>
              <a:gd name="connsiteX20" fmla="*/ 29048 w 93119"/>
              <a:gd name="connsiteY20" fmla="*/ 54903 h 120825"/>
              <a:gd name="connsiteX21" fmla="*/ 19365 w 93119"/>
              <a:gd name="connsiteY21" fmla="*/ 45214 h 120825"/>
              <a:gd name="connsiteX22" fmla="*/ 12910 w 93119"/>
              <a:gd name="connsiteY22" fmla="*/ 37140 h 120825"/>
              <a:gd name="connsiteX23" fmla="*/ 6455 w 93119"/>
              <a:gd name="connsiteY23" fmla="*/ 27452 h 120825"/>
              <a:gd name="connsiteX24" fmla="*/ 3228 w 93119"/>
              <a:gd name="connsiteY24" fmla="*/ 20992 h 120825"/>
              <a:gd name="connsiteX25" fmla="*/ 0 w 93119"/>
              <a:gd name="connsiteY25" fmla="*/ 14533 h 120825"/>
              <a:gd name="connsiteX26" fmla="*/ 0 w 93119"/>
              <a:gd name="connsiteY26" fmla="*/ 8074 h 120825"/>
              <a:gd name="connsiteX27" fmla="*/ 3228 w 93119"/>
              <a:gd name="connsiteY27" fmla="*/ 4844 h 120825"/>
              <a:gd name="connsiteX28" fmla="*/ 6455 w 93119"/>
              <a:gd name="connsiteY28" fmla="*/ 3229 h 120825"/>
              <a:gd name="connsiteX29" fmla="*/ 9683 w 93119"/>
              <a:gd name="connsiteY29" fmla="*/ 3229 h 120825"/>
              <a:gd name="connsiteX30" fmla="*/ 16138 w 93119"/>
              <a:gd name="connsiteY30" fmla="*/ 3229 h 120825"/>
              <a:gd name="connsiteX31" fmla="*/ 19365 w 93119"/>
              <a:gd name="connsiteY31" fmla="*/ 0 h 12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3119" h="120825">
                <a:moveTo>
                  <a:pt x="19365" y="0"/>
                </a:moveTo>
                <a:lnTo>
                  <a:pt x="29048" y="3229"/>
                </a:lnTo>
                <a:lnTo>
                  <a:pt x="35503" y="3229"/>
                </a:lnTo>
                <a:lnTo>
                  <a:pt x="43572" y="3229"/>
                </a:lnTo>
                <a:lnTo>
                  <a:pt x="53255" y="4844"/>
                </a:lnTo>
                <a:lnTo>
                  <a:pt x="66165" y="11304"/>
                </a:lnTo>
                <a:lnTo>
                  <a:pt x="74234" y="11304"/>
                </a:lnTo>
                <a:lnTo>
                  <a:pt x="83916" y="11304"/>
                </a:lnTo>
                <a:lnTo>
                  <a:pt x="93119" y="8234"/>
                </a:lnTo>
                <a:lnTo>
                  <a:pt x="92553" y="32008"/>
                </a:lnTo>
                <a:cubicBezTo>
                  <a:pt x="92269" y="38547"/>
                  <a:pt x="89074" y="44640"/>
                  <a:pt x="87790" y="51058"/>
                </a:cubicBezTo>
                <a:cubicBezTo>
                  <a:pt x="85896" y="60527"/>
                  <a:pt x="84755" y="70132"/>
                  <a:pt x="83028" y="79633"/>
                </a:cubicBezTo>
                <a:cubicBezTo>
                  <a:pt x="81580" y="87597"/>
                  <a:pt x="79853" y="95508"/>
                  <a:pt x="78265" y="103446"/>
                </a:cubicBezTo>
                <a:cubicBezTo>
                  <a:pt x="77851" y="107589"/>
                  <a:pt x="77356" y="113191"/>
                  <a:pt x="76770" y="119572"/>
                </a:cubicBezTo>
                <a:lnTo>
                  <a:pt x="76647" y="120825"/>
                </a:lnTo>
                <a:lnTo>
                  <a:pt x="72620" y="111421"/>
                </a:lnTo>
                <a:lnTo>
                  <a:pt x="66165" y="101733"/>
                </a:lnTo>
                <a:lnTo>
                  <a:pt x="59710" y="88814"/>
                </a:lnTo>
                <a:lnTo>
                  <a:pt x="50027" y="79125"/>
                </a:lnTo>
                <a:lnTo>
                  <a:pt x="40345" y="67822"/>
                </a:lnTo>
                <a:lnTo>
                  <a:pt x="29048" y="54903"/>
                </a:lnTo>
                <a:lnTo>
                  <a:pt x="19365" y="45214"/>
                </a:lnTo>
                <a:lnTo>
                  <a:pt x="12910" y="37140"/>
                </a:lnTo>
                <a:lnTo>
                  <a:pt x="6455" y="27452"/>
                </a:lnTo>
                <a:lnTo>
                  <a:pt x="3228" y="20992"/>
                </a:lnTo>
                <a:lnTo>
                  <a:pt x="0" y="14533"/>
                </a:lnTo>
                <a:lnTo>
                  <a:pt x="0" y="8074"/>
                </a:lnTo>
                <a:lnTo>
                  <a:pt x="3228" y="4844"/>
                </a:lnTo>
                <a:lnTo>
                  <a:pt x="6455" y="3229"/>
                </a:lnTo>
                <a:lnTo>
                  <a:pt x="9683" y="3229"/>
                </a:lnTo>
                <a:lnTo>
                  <a:pt x="16138" y="3229"/>
                </a:lnTo>
                <a:lnTo>
                  <a:pt x="19365" y="0"/>
                </a:lnTo>
                <a:close/>
              </a:path>
            </a:pathLst>
          </a:custGeom>
          <a:solidFill>
            <a:srgbClr val="221DD3"/>
          </a:solidFill>
          <a:ln w="19050" cap="flat" cmpd="sng" algn="ctr">
            <a:solidFill>
              <a:srgbClr val="221DD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bldLvl="0" animBg="1"/>
      <p:bldP spid="179" grpId="0" bldLvl="0" animBg="1"/>
      <p:bldP spid="180" grpId="0" bldLvl="0" animBg="1"/>
      <p:bldP spid="181" grpId="0" bldLvl="0" animBg="1"/>
      <p:bldP spid="221" grpId="0" bldLvl="0" animBg="1"/>
      <p:bldP spid="222" grpId="0" bldLvl="0" animBg="1"/>
      <p:bldP spid="223" grpId="0" bldLvl="0" animBg="1"/>
      <p:bldP spid="224" grpId="0" bldLvl="0" animBg="1"/>
      <p:bldP spid="225" grpId="0" bldLvl="0" animBg="1"/>
      <p:bldP spid="226" grpId="0" bldLvl="0" animBg="1"/>
      <p:bldP spid="227" grpId="0" bldLvl="0" animBg="1"/>
      <p:bldP spid="228" grpId="0" bldLvl="0" animBg="1"/>
      <p:bldP spid="22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8"/>
          <p:cNvSpPr txBox="1"/>
          <p:nvPr/>
        </p:nvSpPr>
        <p:spPr>
          <a:xfrm>
            <a:off x="5552056" y="1823355"/>
            <a:ext cx="5952661" cy="3093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265" b="1" dirty="0" smtClean="0">
                <a:latin typeface="黑体" panose="02010609060101010101" charset="-122"/>
                <a:ea typeface="黑体" panose="02010609060101010101" charset="-122"/>
              </a:rPr>
              <a:t>书写：</a:t>
            </a:r>
            <a:r>
              <a:rPr lang="zh-CN" altLang="en-US" sz="3200" b="1" dirty="0" smtClean="0"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3200" b="1" dirty="0" smtClean="0"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3200" b="1" dirty="0" smtClean="0"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上下宽窄、长短较一致。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）第一笔点与第七笔竖都位于竖中线，使整个字中心对正。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6"/>
          <p:cNvSpPr txBox="1"/>
          <p:nvPr/>
        </p:nvSpPr>
        <p:spPr>
          <a:xfrm>
            <a:off x="5552057" y="692075"/>
            <a:ext cx="5952661" cy="1264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265" b="1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组词：</a:t>
            </a:r>
            <a:r>
              <a:rPr lang="zh-CN" altLang="en-US" sz="5865" b="1" dirty="0" smtClean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天</a:t>
            </a:r>
            <a:r>
              <a:rPr lang="zh-CN" altLang="en-US" sz="5865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空</a:t>
            </a:r>
            <a:r>
              <a:rPr lang="zh-CN" altLang="en-US" sz="5865" b="1" dirty="0" smtClean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 </a:t>
            </a:r>
            <a:r>
              <a:rPr lang="zh-CN" altLang="en-US" sz="5865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空</a:t>
            </a:r>
            <a:r>
              <a:rPr lang="zh-CN" altLang="en-US" sz="5865" b="1" dirty="0" smtClean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气</a:t>
            </a:r>
            <a:endParaRPr lang="zh-CN" altLang="en-US" sz="5865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60303" y="1862945"/>
            <a:ext cx="3091396" cy="3102225"/>
            <a:chOff x="5534807" y="1672548"/>
            <a:chExt cx="2318547" cy="2326669"/>
          </a:xfrm>
        </p:grpSpPr>
        <p:sp>
          <p:nvSpPr>
            <p:cNvPr id="6" name="矩形 5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cxnSp>
          <p:nvCxnSpPr>
            <p:cNvPr id="7" name="直接连接符 6"/>
            <p:cNvCxnSpPr/>
            <p:nvPr>
              <p:custDataLst>
                <p:tags r:id="rId2"/>
              </p:custDataLst>
            </p:nvPr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3"/>
              </p:custDataLst>
            </p:nvPr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1007435" y="644691"/>
            <a:ext cx="3008451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7200" dirty="0" err="1">
                <a:latin typeface="汉语拼音" panose="000B0604020202020204" pitchFamily="34" charset="0"/>
                <a:ea typeface="GB Pinyinok-B" panose="02010601030101010101" pitchFamily="2" charset="-122"/>
                <a:cs typeface="汉语拼音" panose="000B0604020202020204" pitchFamily="34" charset="0"/>
              </a:rPr>
              <a:t>kōnɡ</a:t>
            </a:r>
            <a:r>
              <a:rPr lang="en-US" altLang="zh-CN" sz="7200" dirty="0">
                <a:latin typeface="GB Pinyinok-B" panose="02010601030101010101" pitchFamily="2" charset="-122"/>
                <a:ea typeface="GB Pinyinok-B" panose="02010601030101010101" pitchFamily="2" charset="-122"/>
                <a:cs typeface="汉语拼音" panose="000B0604020202020204" pitchFamily="34" charset="0"/>
              </a:rPr>
              <a:t> </a:t>
            </a:r>
            <a:endParaRPr lang="zh-CN" altLang="en-US" sz="7200" dirty="0">
              <a:latin typeface="GB Pinyinok-B" panose="02010601030101010101" pitchFamily="2" charset="-122"/>
              <a:ea typeface="GB Pinyinok-B" panose="02010601030101010101" pitchFamily="2" charset="-122"/>
              <a:cs typeface="汉语拼音" panose="00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305956" y="2198945"/>
            <a:ext cx="2219484" cy="2400000"/>
            <a:chOff x="7607672" y="1536700"/>
            <a:chExt cx="1108076" cy="1231900"/>
          </a:xfrm>
          <a:solidFill>
            <a:schemeClr val="tx1"/>
          </a:solidFill>
        </p:grpSpPr>
        <p:sp>
          <p:nvSpPr>
            <p:cNvPr id="11" name="Freeform 59"/>
            <p:cNvSpPr/>
            <p:nvPr/>
          </p:nvSpPr>
          <p:spPr bwMode="auto">
            <a:xfrm>
              <a:off x="7609260" y="1757363"/>
              <a:ext cx="152400" cy="349250"/>
            </a:xfrm>
            <a:custGeom>
              <a:avLst/>
              <a:gdLst>
                <a:gd name="T0" fmla="*/ 22 w 96"/>
                <a:gd name="T1" fmla="*/ 218 h 220"/>
                <a:gd name="T2" fmla="*/ 16 w 96"/>
                <a:gd name="T3" fmla="*/ 215 h 220"/>
                <a:gd name="T4" fmla="*/ 12 w 96"/>
                <a:gd name="T5" fmla="*/ 208 h 220"/>
                <a:gd name="T6" fmla="*/ 8 w 96"/>
                <a:gd name="T7" fmla="*/ 197 h 220"/>
                <a:gd name="T8" fmla="*/ 6 w 96"/>
                <a:gd name="T9" fmla="*/ 185 h 220"/>
                <a:gd name="T10" fmla="*/ 3 w 96"/>
                <a:gd name="T11" fmla="*/ 173 h 220"/>
                <a:gd name="T12" fmla="*/ 1 w 96"/>
                <a:gd name="T13" fmla="*/ 164 h 220"/>
                <a:gd name="T14" fmla="*/ 0 w 96"/>
                <a:gd name="T15" fmla="*/ 156 h 220"/>
                <a:gd name="T16" fmla="*/ 0 w 96"/>
                <a:gd name="T17" fmla="*/ 150 h 220"/>
                <a:gd name="T18" fmla="*/ 2 w 96"/>
                <a:gd name="T19" fmla="*/ 144 h 220"/>
                <a:gd name="T20" fmla="*/ 7 w 96"/>
                <a:gd name="T21" fmla="*/ 136 h 220"/>
                <a:gd name="T22" fmla="*/ 14 w 96"/>
                <a:gd name="T23" fmla="*/ 127 h 220"/>
                <a:gd name="T24" fmla="*/ 21 w 96"/>
                <a:gd name="T25" fmla="*/ 116 h 220"/>
                <a:gd name="T26" fmla="*/ 30 w 96"/>
                <a:gd name="T27" fmla="*/ 101 h 220"/>
                <a:gd name="T28" fmla="*/ 39 w 96"/>
                <a:gd name="T29" fmla="*/ 83 h 220"/>
                <a:gd name="T30" fmla="*/ 48 w 96"/>
                <a:gd name="T31" fmla="*/ 61 h 220"/>
                <a:gd name="T32" fmla="*/ 53 w 96"/>
                <a:gd name="T33" fmla="*/ 43 h 220"/>
                <a:gd name="T34" fmla="*/ 57 w 96"/>
                <a:gd name="T35" fmla="*/ 33 h 220"/>
                <a:gd name="T36" fmla="*/ 61 w 96"/>
                <a:gd name="T37" fmla="*/ 23 h 220"/>
                <a:gd name="T38" fmla="*/ 65 w 96"/>
                <a:gd name="T39" fmla="*/ 15 h 220"/>
                <a:gd name="T40" fmla="*/ 68 w 96"/>
                <a:gd name="T41" fmla="*/ 9 h 220"/>
                <a:gd name="T42" fmla="*/ 71 w 96"/>
                <a:gd name="T43" fmla="*/ 5 h 220"/>
                <a:gd name="T44" fmla="*/ 73 w 96"/>
                <a:gd name="T45" fmla="*/ 1 h 220"/>
                <a:gd name="T46" fmla="*/ 75 w 96"/>
                <a:gd name="T47" fmla="*/ 0 h 220"/>
                <a:gd name="T48" fmla="*/ 78 w 96"/>
                <a:gd name="T49" fmla="*/ 0 h 220"/>
                <a:gd name="T50" fmla="*/ 79 w 96"/>
                <a:gd name="T51" fmla="*/ 1 h 220"/>
                <a:gd name="T52" fmla="*/ 80 w 96"/>
                <a:gd name="T53" fmla="*/ 4 h 220"/>
                <a:gd name="T54" fmla="*/ 82 w 96"/>
                <a:gd name="T55" fmla="*/ 7 h 220"/>
                <a:gd name="T56" fmla="*/ 86 w 96"/>
                <a:gd name="T57" fmla="*/ 18 h 220"/>
                <a:gd name="T58" fmla="*/ 90 w 96"/>
                <a:gd name="T59" fmla="*/ 35 h 220"/>
                <a:gd name="T60" fmla="*/ 94 w 96"/>
                <a:gd name="T61" fmla="*/ 45 h 220"/>
                <a:gd name="T62" fmla="*/ 95 w 96"/>
                <a:gd name="T63" fmla="*/ 55 h 220"/>
                <a:gd name="T64" fmla="*/ 96 w 96"/>
                <a:gd name="T65" fmla="*/ 72 h 220"/>
                <a:gd name="T66" fmla="*/ 96 w 96"/>
                <a:gd name="T67" fmla="*/ 84 h 220"/>
                <a:gd name="T68" fmla="*/ 95 w 96"/>
                <a:gd name="T69" fmla="*/ 93 h 220"/>
                <a:gd name="T70" fmla="*/ 93 w 96"/>
                <a:gd name="T71" fmla="*/ 105 h 220"/>
                <a:gd name="T72" fmla="*/ 89 w 96"/>
                <a:gd name="T73" fmla="*/ 117 h 220"/>
                <a:gd name="T74" fmla="*/ 82 w 96"/>
                <a:gd name="T75" fmla="*/ 134 h 220"/>
                <a:gd name="T76" fmla="*/ 74 w 96"/>
                <a:gd name="T77" fmla="*/ 151 h 220"/>
                <a:gd name="T78" fmla="*/ 67 w 96"/>
                <a:gd name="T79" fmla="*/ 166 h 220"/>
                <a:gd name="T80" fmla="*/ 59 w 96"/>
                <a:gd name="T81" fmla="*/ 181 h 220"/>
                <a:gd name="T82" fmla="*/ 50 w 96"/>
                <a:gd name="T83" fmla="*/ 195 h 220"/>
                <a:gd name="T84" fmla="*/ 41 w 96"/>
                <a:gd name="T85" fmla="*/ 207 h 220"/>
                <a:gd name="T86" fmla="*/ 34 w 96"/>
                <a:gd name="T87" fmla="*/ 215 h 220"/>
                <a:gd name="T88" fmla="*/ 27 w 96"/>
                <a:gd name="T89" fmla="*/ 218 h 220"/>
                <a:gd name="T90" fmla="*/ 24 w 96"/>
                <a:gd name="T91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220">
                  <a:moveTo>
                    <a:pt x="24" y="220"/>
                  </a:moveTo>
                  <a:lnTo>
                    <a:pt x="22" y="218"/>
                  </a:lnTo>
                  <a:lnTo>
                    <a:pt x="18" y="217"/>
                  </a:lnTo>
                  <a:lnTo>
                    <a:pt x="16" y="215"/>
                  </a:lnTo>
                  <a:lnTo>
                    <a:pt x="14" y="211"/>
                  </a:lnTo>
                  <a:lnTo>
                    <a:pt x="12" y="208"/>
                  </a:lnTo>
                  <a:lnTo>
                    <a:pt x="10" y="203"/>
                  </a:lnTo>
                  <a:lnTo>
                    <a:pt x="8" y="197"/>
                  </a:lnTo>
                  <a:lnTo>
                    <a:pt x="7" y="192"/>
                  </a:lnTo>
                  <a:lnTo>
                    <a:pt x="6" y="185"/>
                  </a:lnTo>
                  <a:lnTo>
                    <a:pt x="5" y="179"/>
                  </a:lnTo>
                  <a:lnTo>
                    <a:pt x="3" y="173"/>
                  </a:lnTo>
                  <a:lnTo>
                    <a:pt x="2" y="168"/>
                  </a:lnTo>
                  <a:lnTo>
                    <a:pt x="1" y="164"/>
                  </a:lnTo>
                  <a:lnTo>
                    <a:pt x="0" y="159"/>
                  </a:lnTo>
                  <a:lnTo>
                    <a:pt x="0" y="156"/>
                  </a:lnTo>
                  <a:lnTo>
                    <a:pt x="0" y="153"/>
                  </a:lnTo>
                  <a:lnTo>
                    <a:pt x="0" y="150"/>
                  </a:lnTo>
                  <a:lnTo>
                    <a:pt x="1" y="146"/>
                  </a:lnTo>
                  <a:lnTo>
                    <a:pt x="2" y="144"/>
                  </a:lnTo>
                  <a:lnTo>
                    <a:pt x="5" y="139"/>
                  </a:lnTo>
                  <a:lnTo>
                    <a:pt x="7" y="136"/>
                  </a:lnTo>
                  <a:lnTo>
                    <a:pt x="10" y="131"/>
                  </a:lnTo>
                  <a:lnTo>
                    <a:pt x="14" y="127"/>
                  </a:lnTo>
                  <a:lnTo>
                    <a:pt x="17" y="122"/>
                  </a:lnTo>
                  <a:lnTo>
                    <a:pt x="21" y="116"/>
                  </a:lnTo>
                  <a:lnTo>
                    <a:pt x="25" y="109"/>
                  </a:lnTo>
                  <a:lnTo>
                    <a:pt x="30" y="101"/>
                  </a:lnTo>
                  <a:lnTo>
                    <a:pt x="35" y="93"/>
                  </a:lnTo>
                  <a:lnTo>
                    <a:pt x="39" y="83"/>
                  </a:lnTo>
                  <a:lnTo>
                    <a:pt x="43" y="72"/>
                  </a:lnTo>
                  <a:lnTo>
                    <a:pt x="48" y="61"/>
                  </a:lnTo>
                  <a:lnTo>
                    <a:pt x="52" y="49"/>
                  </a:lnTo>
                  <a:lnTo>
                    <a:pt x="53" y="43"/>
                  </a:lnTo>
                  <a:lnTo>
                    <a:pt x="56" y="37"/>
                  </a:lnTo>
                  <a:lnTo>
                    <a:pt x="57" y="33"/>
                  </a:lnTo>
                  <a:lnTo>
                    <a:pt x="59" y="27"/>
                  </a:lnTo>
                  <a:lnTo>
                    <a:pt x="61" y="23"/>
                  </a:lnTo>
                  <a:lnTo>
                    <a:pt x="63" y="19"/>
                  </a:lnTo>
                  <a:lnTo>
                    <a:pt x="65" y="15"/>
                  </a:lnTo>
                  <a:lnTo>
                    <a:pt x="66" y="12"/>
                  </a:lnTo>
                  <a:lnTo>
                    <a:pt x="68" y="9"/>
                  </a:lnTo>
                  <a:lnTo>
                    <a:pt x="70" y="7"/>
                  </a:lnTo>
                  <a:lnTo>
                    <a:pt x="71" y="5"/>
                  </a:lnTo>
                  <a:lnTo>
                    <a:pt x="72" y="2"/>
                  </a:lnTo>
                  <a:lnTo>
                    <a:pt x="73" y="1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7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4"/>
                  </a:lnTo>
                  <a:lnTo>
                    <a:pt x="81" y="6"/>
                  </a:lnTo>
                  <a:lnTo>
                    <a:pt x="82" y="7"/>
                  </a:lnTo>
                  <a:lnTo>
                    <a:pt x="84" y="11"/>
                  </a:lnTo>
                  <a:lnTo>
                    <a:pt x="86" y="18"/>
                  </a:lnTo>
                  <a:lnTo>
                    <a:pt x="88" y="26"/>
                  </a:lnTo>
                  <a:lnTo>
                    <a:pt x="90" y="35"/>
                  </a:lnTo>
                  <a:lnTo>
                    <a:pt x="92" y="40"/>
                  </a:lnTo>
                  <a:lnTo>
                    <a:pt x="94" y="45"/>
                  </a:lnTo>
                  <a:lnTo>
                    <a:pt x="94" y="50"/>
                  </a:lnTo>
                  <a:lnTo>
                    <a:pt x="95" y="55"/>
                  </a:lnTo>
                  <a:lnTo>
                    <a:pt x="96" y="64"/>
                  </a:lnTo>
                  <a:lnTo>
                    <a:pt x="96" y="72"/>
                  </a:lnTo>
                  <a:lnTo>
                    <a:pt x="96" y="80"/>
                  </a:lnTo>
                  <a:lnTo>
                    <a:pt x="96" y="84"/>
                  </a:lnTo>
                  <a:lnTo>
                    <a:pt x="96" y="88"/>
                  </a:lnTo>
                  <a:lnTo>
                    <a:pt x="95" y="93"/>
                  </a:lnTo>
                  <a:lnTo>
                    <a:pt x="94" y="99"/>
                  </a:lnTo>
                  <a:lnTo>
                    <a:pt x="93" y="105"/>
                  </a:lnTo>
                  <a:lnTo>
                    <a:pt x="90" y="110"/>
                  </a:lnTo>
                  <a:lnTo>
                    <a:pt x="89" y="117"/>
                  </a:lnTo>
                  <a:lnTo>
                    <a:pt x="87" y="126"/>
                  </a:lnTo>
                  <a:lnTo>
                    <a:pt x="82" y="134"/>
                  </a:lnTo>
                  <a:lnTo>
                    <a:pt x="79" y="143"/>
                  </a:lnTo>
                  <a:lnTo>
                    <a:pt x="74" y="151"/>
                  </a:lnTo>
                  <a:lnTo>
                    <a:pt x="71" y="159"/>
                  </a:lnTo>
                  <a:lnTo>
                    <a:pt x="67" y="166"/>
                  </a:lnTo>
                  <a:lnTo>
                    <a:pt x="63" y="174"/>
                  </a:lnTo>
                  <a:lnTo>
                    <a:pt x="59" y="181"/>
                  </a:lnTo>
                  <a:lnTo>
                    <a:pt x="56" y="188"/>
                  </a:lnTo>
                  <a:lnTo>
                    <a:pt x="50" y="195"/>
                  </a:lnTo>
                  <a:lnTo>
                    <a:pt x="45" y="201"/>
                  </a:lnTo>
                  <a:lnTo>
                    <a:pt x="41" y="207"/>
                  </a:lnTo>
                  <a:lnTo>
                    <a:pt x="37" y="211"/>
                  </a:lnTo>
                  <a:lnTo>
                    <a:pt x="34" y="215"/>
                  </a:lnTo>
                  <a:lnTo>
                    <a:pt x="30" y="217"/>
                  </a:lnTo>
                  <a:lnTo>
                    <a:pt x="27" y="218"/>
                  </a:lnTo>
                  <a:lnTo>
                    <a:pt x="24" y="220"/>
                  </a:lnTo>
                  <a:lnTo>
                    <a:pt x="24" y="220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" name="Freeform 60"/>
            <p:cNvSpPr/>
            <p:nvPr/>
          </p:nvSpPr>
          <p:spPr bwMode="auto">
            <a:xfrm>
              <a:off x="7720385" y="1720850"/>
              <a:ext cx="995363" cy="252413"/>
            </a:xfrm>
            <a:custGeom>
              <a:avLst/>
              <a:gdLst>
                <a:gd name="T0" fmla="*/ 509 w 627"/>
                <a:gd name="T1" fmla="*/ 143 h 159"/>
                <a:gd name="T2" fmla="*/ 491 w 627"/>
                <a:gd name="T3" fmla="*/ 154 h 159"/>
                <a:gd name="T4" fmla="*/ 483 w 627"/>
                <a:gd name="T5" fmla="*/ 158 h 159"/>
                <a:gd name="T6" fmla="*/ 480 w 627"/>
                <a:gd name="T7" fmla="*/ 158 h 159"/>
                <a:gd name="T8" fmla="*/ 478 w 627"/>
                <a:gd name="T9" fmla="*/ 155 h 159"/>
                <a:gd name="T10" fmla="*/ 478 w 627"/>
                <a:gd name="T11" fmla="*/ 150 h 159"/>
                <a:gd name="T12" fmla="*/ 481 w 627"/>
                <a:gd name="T13" fmla="*/ 142 h 159"/>
                <a:gd name="T14" fmla="*/ 486 w 627"/>
                <a:gd name="T15" fmla="*/ 129 h 159"/>
                <a:gd name="T16" fmla="*/ 495 w 627"/>
                <a:gd name="T17" fmla="*/ 114 h 159"/>
                <a:gd name="T18" fmla="*/ 502 w 627"/>
                <a:gd name="T19" fmla="*/ 96 h 159"/>
                <a:gd name="T20" fmla="*/ 507 w 627"/>
                <a:gd name="T21" fmla="*/ 84 h 159"/>
                <a:gd name="T22" fmla="*/ 512 w 627"/>
                <a:gd name="T23" fmla="*/ 70 h 159"/>
                <a:gd name="T24" fmla="*/ 513 w 627"/>
                <a:gd name="T25" fmla="*/ 58 h 159"/>
                <a:gd name="T26" fmla="*/ 505 w 627"/>
                <a:gd name="T27" fmla="*/ 53 h 159"/>
                <a:gd name="T28" fmla="*/ 491 w 627"/>
                <a:gd name="T29" fmla="*/ 50 h 159"/>
                <a:gd name="T30" fmla="*/ 472 w 627"/>
                <a:gd name="T31" fmla="*/ 48 h 159"/>
                <a:gd name="T32" fmla="*/ 454 w 627"/>
                <a:gd name="T33" fmla="*/ 49 h 159"/>
                <a:gd name="T34" fmla="*/ 429 w 627"/>
                <a:gd name="T35" fmla="*/ 51 h 159"/>
                <a:gd name="T36" fmla="*/ 399 w 627"/>
                <a:gd name="T37" fmla="*/ 54 h 159"/>
                <a:gd name="T38" fmla="*/ 362 w 627"/>
                <a:gd name="T39" fmla="*/ 59 h 159"/>
                <a:gd name="T40" fmla="*/ 318 w 627"/>
                <a:gd name="T41" fmla="*/ 65 h 159"/>
                <a:gd name="T42" fmla="*/ 269 w 627"/>
                <a:gd name="T43" fmla="*/ 72 h 159"/>
                <a:gd name="T44" fmla="*/ 214 w 627"/>
                <a:gd name="T45" fmla="*/ 80 h 159"/>
                <a:gd name="T46" fmla="*/ 155 w 627"/>
                <a:gd name="T47" fmla="*/ 88 h 159"/>
                <a:gd name="T48" fmla="*/ 91 w 627"/>
                <a:gd name="T49" fmla="*/ 97 h 159"/>
                <a:gd name="T50" fmla="*/ 23 w 627"/>
                <a:gd name="T51" fmla="*/ 107 h 159"/>
                <a:gd name="T52" fmla="*/ 17 w 627"/>
                <a:gd name="T53" fmla="*/ 79 h 159"/>
                <a:gd name="T54" fmla="*/ 68 w 627"/>
                <a:gd name="T55" fmla="*/ 72 h 159"/>
                <a:gd name="T56" fmla="*/ 116 w 627"/>
                <a:gd name="T57" fmla="*/ 65 h 159"/>
                <a:gd name="T58" fmla="*/ 160 w 627"/>
                <a:gd name="T59" fmla="*/ 58 h 159"/>
                <a:gd name="T60" fmla="*/ 200 w 627"/>
                <a:gd name="T61" fmla="*/ 52 h 159"/>
                <a:gd name="T62" fmla="*/ 239 w 627"/>
                <a:gd name="T63" fmla="*/ 48 h 159"/>
                <a:gd name="T64" fmla="*/ 272 w 627"/>
                <a:gd name="T65" fmla="*/ 43 h 159"/>
                <a:gd name="T66" fmla="*/ 304 w 627"/>
                <a:gd name="T67" fmla="*/ 38 h 159"/>
                <a:gd name="T68" fmla="*/ 332 w 627"/>
                <a:gd name="T69" fmla="*/ 34 h 159"/>
                <a:gd name="T70" fmla="*/ 356 w 627"/>
                <a:gd name="T71" fmla="*/ 30 h 159"/>
                <a:gd name="T72" fmla="*/ 378 w 627"/>
                <a:gd name="T73" fmla="*/ 27 h 159"/>
                <a:gd name="T74" fmla="*/ 406 w 627"/>
                <a:gd name="T75" fmla="*/ 22 h 159"/>
                <a:gd name="T76" fmla="*/ 434 w 627"/>
                <a:gd name="T77" fmla="*/ 17 h 159"/>
                <a:gd name="T78" fmla="*/ 457 w 627"/>
                <a:gd name="T79" fmla="*/ 13 h 159"/>
                <a:gd name="T80" fmla="*/ 473 w 627"/>
                <a:gd name="T81" fmla="*/ 9 h 159"/>
                <a:gd name="T82" fmla="*/ 484 w 627"/>
                <a:gd name="T83" fmla="*/ 7 h 159"/>
                <a:gd name="T84" fmla="*/ 491 w 627"/>
                <a:gd name="T85" fmla="*/ 3 h 159"/>
                <a:gd name="T86" fmla="*/ 500 w 627"/>
                <a:gd name="T87" fmla="*/ 1 h 159"/>
                <a:gd name="T88" fmla="*/ 512 w 627"/>
                <a:gd name="T89" fmla="*/ 1 h 159"/>
                <a:gd name="T90" fmla="*/ 520 w 627"/>
                <a:gd name="T91" fmla="*/ 3 h 159"/>
                <a:gd name="T92" fmla="*/ 532 w 627"/>
                <a:gd name="T93" fmla="*/ 9 h 159"/>
                <a:gd name="T94" fmla="*/ 559 w 627"/>
                <a:gd name="T95" fmla="*/ 23 h 159"/>
                <a:gd name="T96" fmla="*/ 587 w 627"/>
                <a:gd name="T97" fmla="*/ 41 h 159"/>
                <a:gd name="T98" fmla="*/ 602 w 627"/>
                <a:gd name="T99" fmla="*/ 53 h 159"/>
                <a:gd name="T100" fmla="*/ 613 w 627"/>
                <a:gd name="T101" fmla="*/ 63 h 159"/>
                <a:gd name="T102" fmla="*/ 621 w 627"/>
                <a:gd name="T103" fmla="*/ 71 h 159"/>
                <a:gd name="T104" fmla="*/ 625 w 627"/>
                <a:gd name="T105" fmla="*/ 78 h 159"/>
                <a:gd name="T106" fmla="*/ 627 w 627"/>
                <a:gd name="T107" fmla="*/ 82 h 159"/>
                <a:gd name="T108" fmla="*/ 622 w 627"/>
                <a:gd name="T109" fmla="*/ 88 h 159"/>
                <a:gd name="T110" fmla="*/ 610 w 627"/>
                <a:gd name="T111" fmla="*/ 93 h 159"/>
                <a:gd name="T112" fmla="*/ 591 w 627"/>
                <a:gd name="T113" fmla="*/ 97 h 159"/>
                <a:gd name="T114" fmla="*/ 565 w 627"/>
                <a:gd name="T115" fmla="*/ 107 h 159"/>
                <a:gd name="T116" fmla="*/ 536 w 627"/>
                <a:gd name="T117" fmla="*/ 12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27" h="159">
                  <a:moveTo>
                    <a:pt x="527" y="131"/>
                  </a:moveTo>
                  <a:lnTo>
                    <a:pt x="517" y="137"/>
                  </a:lnTo>
                  <a:lnTo>
                    <a:pt x="509" y="143"/>
                  </a:lnTo>
                  <a:lnTo>
                    <a:pt x="502" y="147"/>
                  </a:lnTo>
                  <a:lnTo>
                    <a:pt x="495" y="151"/>
                  </a:lnTo>
                  <a:lnTo>
                    <a:pt x="491" y="154"/>
                  </a:lnTo>
                  <a:lnTo>
                    <a:pt x="486" y="157"/>
                  </a:lnTo>
                  <a:lnTo>
                    <a:pt x="484" y="158"/>
                  </a:lnTo>
                  <a:lnTo>
                    <a:pt x="483" y="158"/>
                  </a:lnTo>
                  <a:lnTo>
                    <a:pt x="481" y="158"/>
                  </a:lnTo>
                  <a:lnTo>
                    <a:pt x="481" y="159"/>
                  </a:lnTo>
                  <a:lnTo>
                    <a:pt x="480" y="158"/>
                  </a:lnTo>
                  <a:lnTo>
                    <a:pt x="479" y="158"/>
                  </a:lnTo>
                  <a:lnTo>
                    <a:pt x="478" y="157"/>
                  </a:lnTo>
                  <a:lnTo>
                    <a:pt x="478" y="155"/>
                  </a:lnTo>
                  <a:lnTo>
                    <a:pt x="478" y="154"/>
                  </a:lnTo>
                  <a:lnTo>
                    <a:pt x="478" y="152"/>
                  </a:lnTo>
                  <a:lnTo>
                    <a:pt x="478" y="150"/>
                  </a:lnTo>
                  <a:lnTo>
                    <a:pt x="479" y="147"/>
                  </a:lnTo>
                  <a:lnTo>
                    <a:pt x="480" y="145"/>
                  </a:lnTo>
                  <a:lnTo>
                    <a:pt x="481" y="142"/>
                  </a:lnTo>
                  <a:lnTo>
                    <a:pt x="483" y="138"/>
                  </a:lnTo>
                  <a:lnTo>
                    <a:pt x="485" y="133"/>
                  </a:lnTo>
                  <a:lnTo>
                    <a:pt x="486" y="129"/>
                  </a:lnTo>
                  <a:lnTo>
                    <a:pt x="490" y="124"/>
                  </a:lnTo>
                  <a:lnTo>
                    <a:pt x="492" y="118"/>
                  </a:lnTo>
                  <a:lnTo>
                    <a:pt x="495" y="114"/>
                  </a:lnTo>
                  <a:lnTo>
                    <a:pt x="498" y="108"/>
                  </a:lnTo>
                  <a:lnTo>
                    <a:pt x="500" y="102"/>
                  </a:lnTo>
                  <a:lnTo>
                    <a:pt x="502" y="96"/>
                  </a:lnTo>
                  <a:lnTo>
                    <a:pt x="503" y="92"/>
                  </a:lnTo>
                  <a:lnTo>
                    <a:pt x="506" y="88"/>
                  </a:lnTo>
                  <a:lnTo>
                    <a:pt x="507" y="84"/>
                  </a:lnTo>
                  <a:lnTo>
                    <a:pt x="508" y="80"/>
                  </a:lnTo>
                  <a:lnTo>
                    <a:pt x="510" y="77"/>
                  </a:lnTo>
                  <a:lnTo>
                    <a:pt x="512" y="70"/>
                  </a:lnTo>
                  <a:lnTo>
                    <a:pt x="513" y="65"/>
                  </a:lnTo>
                  <a:lnTo>
                    <a:pt x="513" y="60"/>
                  </a:lnTo>
                  <a:lnTo>
                    <a:pt x="513" y="58"/>
                  </a:lnTo>
                  <a:lnTo>
                    <a:pt x="510" y="56"/>
                  </a:lnTo>
                  <a:lnTo>
                    <a:pt x="508" y="54"/>
                  </a:lnTo>
                  <a:lnTo>
                    <a:pt x="505" y="53"/>
                  </a:lnTo>
                  <a:lnTo>
                    <a:pt x="501" y="52"/>
                  </a:lnTo>
                  <a:lnTo>
                    <a:pt x="497" y="51"/>
                  </a:lnTo>
                  <a:lnTo>
                    <a:pt x="491" y="50"/>
                  </a:lnTo>
                  <a:lnTo>
                    <a:pt x="485" y="49"/>
                  </a:lnTo>
                  <a:lnTo>
                    <a:pt x="478" y="48"/>
                  </a:lnTo>
                  <a:lnTo>
                    <a:pt x="472" y="48"/>
                  </a:lnTo>
                  <a:lnTo>
                    <a:pt x="467" y="48"/>
                  </a:lnTo>
                  <a:lnTo>
                    <a:pt x="461" y="48"/>
                  </a:lnTo>
                  <a:lnTo>
                    <a:pt x="454" y="49"/>
                  </a:lnTo>
                  <a:lnTo>
                    <a:pt x="447" y="49"/>
                  </a:lnTo>
                  <a:lnTo>
                    <a:pt x="438" y="50"/>
                  </a:lnTo>
                  <a:lnTo>
                    <a:pt x="429" y="51"/>
                  </a:lnTo>
                  <a:lnTo>
                    <a:pt x="420" y="52"/>
                  </a:lnTo>
                  <a:lnTo>
                    <a:pt x="409" y="53"/>
                  </a:lnTo>
                  <a:lnTo>
                    <a:pt x="399" y="54"/>
                  </a:lnTo>
                  <a:lnTo>
                    <a:pt x="387" y="56"/>
                  </a:lnTo>
                  <a:lnTo>
                    <a:pt x="375" y="57"/>
                  </a:lnTo>
                  <a:lnTo>
                    <a:pt x="362" y="59"/>
                  </a:lnTo>
                  <a:lnTo>
                    <a:pt x="348" y="60"/>
                  </a:lnTo>
                  <a:lnTo>
                    <a:pt x="333" y="63"/>
                  </a:lnTo>
                  <a:lnTo>
                    <a:pt x="318" y="65"/>
                  </a:lnTo>
                  <a:lnTo>
                    <a:pt x="303" y="67"/>
                  </a:lnTo>
                  <a:lnTo>
                    <a:pt x="285" y="70"/>
                  </a:lnTo>
                  <a:lnTo>
                    <a:pt x="269" y="72"/>
                  </a:lnTo>
                  <a:lnTo>
                    <a:pt x="252" y="75"/>
                  </a:lnTo>
                  <a:lnTo>
                    <a:pt x="233" y="78"/>
                  </a:lnTo>
                  <a:lnTo>
                    <a:pt x="214" y="80"/>
                  </a:lnTo>
                  <a:lnTo>
                    <a:pt x="195" y="84"/>
                  </a:lnTo>
                  <a:lnTo>
                    <a:pt x="175" y="86"/>
                  </a:lnTo>
                  <a:lnTo>
                    <a:pt x="155" y="88"/>
                  </a:lnTo>
                  <a:lnTo>
                    <a:pt x="134" y="92"/>
                  </a:lnTo>
                  <a:lnTo>
                    <a:pt x="113" y="94"/>
                  </a:lnTo>
                  <a:lnTo>
                    <a:pt x="91" y="97"/>
                  </a:lnTo>
                  <a:lnTo>
                    <a:pt x="69" y="100"/>
                  </a:lnTo>
                  <a:lnTo>
                    <a:pt x="46" y="103"/>
                  </a:lnTo>
                  <a:lnTo>
                    <a:pt x="23" y="107"/>
                  </a:lnTo>
                  <a:lnTo>
                    <a:pt x="0" y="110"/>
                  </a:lnTo>
                  <a:lnTo>
                    <a:pt x="0" y="82"/>
                  </a:lnTo>
                  <a:lnTo>
                    <a:pt x="17" y="79"/>
                  </a:lnTo>
                  <a:lnTo>
                    <a:pt x="34" y="77"/>
                  </a:lnTo>
                  <a:lnTo>
                    <a:pt x="51" y="74"/>
                  </a:lnTo>
                  <a:lnTo>
                    <a:pt x="68" y="72"/>
                  </a:lnTo>
                  <a:lnTo>
                    <a:pt x="84" y="70"/>
                  </a:lnTo>
                  <a:lnTo>
                    <a:pt x="99" y="67"/>
                  </a:lnTo>
                  <a:lnTo>
                    <a:pt x="116" y="65"/>
                  </a:lnTo>
                  <a:lnTo>
                    <a:pt x="131" y="63"/>
                  </a:lnTo>
                  <a:lnTo>
                    <a:pt x="145" y="60"/>
                  </a:lnTo>
                  <a:lnTo>
                    <a:pt x="160" y="58"/>
                  </a:lnTo>
                  <a:lnTo>
                    <a:pt x="174" y="57"/>
                  </a:lnTo>
                  <a:lnTo>
                    <a:pt x="188" y="54"/>
                  </a:lnTo>
                  <a:lnTo>
                    <a:pt x="200" y="52"/>
                  </a:lnTo>
                  <a:lnTo>
                    <a:pt x="213" y="51"/>
                  </a:lnTo>
                  <a:lnTo>
                    <a:pt x="226" y="49"/>
                  </a:lnTo>
                  <a:lnTo>
                    <a:pt x="239" y="48"/>
                  </a:lnTo>
                  <a:lnTo>
                    <a:pt x="250" y="45"/>
                  </a:lnTo>
                  <a:lnTo>
                    <a:pt x="262" y="44"/>
                  </a:lnTo>
                  <a:lnTo>
                    <a:pt x="272" y="43"/>
                  </a:lnTo>
                  <a:lnTo>
                    <a:pt x="284" y="41"/>
                  </a:lnTo>
                  <a:lnTo>
                    <a:pt x="293" y="39"/>
                  </a:lnTo>
                  <a:lnTo>
                    <a:pt x="304" y="38"/>
                  </a:lnTo>
                  <a:lnTo>
                    <a:pt x="313" y="37"/>
                  </a:lnTo>
                  <a:lnTo>
                    <a:pt x="322" y="35"/>
                  </a:lnTo>
                  <a:lnTo>
                    <a:pt x="332" y="34"/>
                  </a:lnTo>
                  <a:lnTo>
                    <a:pt x="340" y="32"/>
                  </a:lnTo>
                  <a:lnTo>
                    <a:pt x="348" y="31"/>
                  </a:lnTo>
                  <a:lnTo>
                    <a:pt x="356" y="30"/>
                  </a:lnTo>
                  <a:lnTo>
                    <a:pt x="364" y="29"/>
                  </a:lnTo>
                  <a:lnTo>
                    <a:pt x="371" y="28"/>
                  </a:lnTo>
                  <a:lnTo>
                    <a:pt x="378" y="27"/>
                  </a:lnTo>
                  <a:lnTo>
                    <a:pt x="384" y="27"/>
                  </a:lnTo>
                  <a:lnTo>
                    <a:pt x="395" y="24"/>
                  </a:lnTo>
                  <a:lnTo>
                    <a:pt x="406" y="22"/>
                  </a:lnTo>
                  <a:lnTo>
                    <a:pt x="416" y="21"/>
                  </a:lnTo>
                  <a:lnTo>
                    <a:pt x="426" y="19"/>
                  </a:lnTo>
                  <a:lnTo>
                    <a:pt x="434" y="17"/>
                  </a:lnTo>
                  <a:lnTo>
                    <a:pt x="442" y="16"/>
                  </a:lnTo>
                  <a:lnTo>
                    <a:pt x="450" y="14"/>
                  </a:lnTo>
                  <a:lnTo>
                    <a:pt x="457" y="13"/>
                  </a:lnTo>
                  <a:lnTo>
                    <a:pt x="463" y="12"/>
                  </a:lnTo>
                  <a:lnTo>
                    <a:pt x="469" y="10"/>
                  </a:lnTo>
                  <a:lnTo>
                    <a:pt x="473" y="9"/>
                  </a:lnTo>
                  <a:lnTo>
                    <a:pt x="478" y="8"/>
                  </a:lnTo>
                  <a:lnTo>
                    <a:pt x="481" y="8"/>
                  </a:lnTo>
                  <a:lnTo>
                    <a:pt x="484" y="7"/>
                  </a:lnTo>
                  <a:lnTo>
                    <a:pt x="486" y="6"/>
                  </a:lnTo>
                  <a:lnTo>
                    <a:pt x="488" y="6"/>
                  </a:lnTo>
                  <a:lnTo>
                    <a:pt x="491" y="3"/>
                  </a:lnTo>
                  <a:lnTo>
                    <a:pt x="494" y="2"/>
                  </a:lnTo>
                  <a:lnTo>
                    <a:pt x="497" y="1"/>
                  </a:lnTo>
                  <a:lnTo>
                    <a:pt x="500" y="1"/>
                  </a:lnTo>
                  <a:lnTo>
                    <a:pt x="505" y="0"/>
                  </a:lnTo>
                  <a:lnTo>
                    <a:pt x="508" y="0"/>
                  </a:lnTo>
                  <a:lnTo>
                    <a:pt x="512" y="1"/>
                  </a:lnTo>
                  <a:lnTo>
                    <a:pt x="516" y="2"/>
                  </a:lnTo>
                  <a:lnTo>
                    <a:pt x="517" y="2"/>
                  </a:lnTo>
                  <a:lnTo>
                    <a:pt x="520" y="3"/>
                  </a:lnTo>
                  <a:lnTo>
                    <a:pt x="523" y="5"/>
                  </a:lnTo>
                  <a:lnTo>
                    <a:pt x="526" y="6"/>
                  </a:lnTo>
                  <a:lnTo>
                    <a:pt x="532" y="9"/>
                  </a:lnTo>
                  <a:lnTo>
                    <a:pt x="541" y="13"/>
                  </a:lnTo>
                  <a:lnTo>
                    <a:pt x="550" y="17"/>
                  </a:lnTo>
                  <a:lnTo>
                    <a:pt x="559" y="23"/>
                  </a:lnTo>
                  <a:lnTo>
                    <a:pt x="571" y="29"/>
                  </a:lnTo>
                  <a:lnTo>
                    <a:pt x="581" y="37"/>
                  </a:lnTo>
                  <a:lnTo>
                    <a:pt x="587" y="41"/>
                  </a:lnTo>
                  <a:lnTo>
                    <a:pt x="593" y="45"/>
                  </a:lnTo>
                  <a:lnTo>
                    <a:pt x="598" y="49"/>
                  </a:lnTo>
                  <a:lnTo>
                    <a:pt x="602" y="53"/>
                  </a:lnTo>
                  <a:lnTo>
                    <a:pt x="606" y="57"/>
                  </a:lnTo>
                  <a:lnTo>
                    <a:pt x="609" y="60"/>
                  </a:lnTo>
                  <a:lnTo>
                    <a:pt x="613" y="63"/>
                  </a:lnTo>
                  <a:lnTo>
                    <a:pt x="616" y="66"/>
                  </a:lnTo>
                  <a:lnTo>
                    <a:pt x="618" y="68"/>
                  </a:lnTo>
                  <a:lnTo>
                    <a:pt x="621" y="71"/>
                  </a:lnTo>
                  <a:lnTo>
                    <a:pt x="622" y="73"/>
                  </a:lnTo>
                  <a:lnTo>
                    <a:pt x="624" y="75"/>
                  </a:lnTo>
                  <a:lnTo>
                    <a:pt x="625" y="78"/>
                  </a:lnTo>
                  <a:lnTo>
                    <a:pt x="625" y="79"/>
                  </a:lnTo>
                  <a:lnTo>
                    <a:pt x="627" y="80"/>
                  </a:lnTo>
                  <a:lnTo>
                    <a:pt x="627" y="82"/>
                  </a:lnTo>
                  <a:lnTo>
                    <a:pt x="627" y="85"/>
                  </a:lnTo>
                  <a:lnTo>
                    <a:pt x="624" y="86"/>
                  </a:lnTo>
                  <a:lnTo>
                    <a:pt x="622" y="88"/>
                  </a:lnTo>
                  <a:lnTo>
                    <a:pt x="620" y="90"/>
                  </a:lnTo>
                  <a:lnTo>
                    <a:pt x="615" y="92"/>
                  </a:lnTo>
                  <a:lnTo>
                    <a:pt x="610" y="93"/>
                  </a:lnTo>
                  <a:lnTo>
                    <a:pt x="604" y="94"/>
                  </a:lnTo>
                  <a:lnTo>
                    <a:pt x="599" y="96"/>
                  </a:lnTo>
                  <a:lnTo>
                    <a:pt x="591" y="97"/>
                  </a:lnTo>
                  <a:lnTo>
                    <a:pt x="582" y="100"/>
                  </a:lnTo>
                  <a:lnTo>
                    <a:pt x="574" y="103"/>
                  </a:lnTo>
                  <a:lnTo>
                    <a:pt x="565" y="107"/>
                  </a:lnTo>
                  <a:lnTo>
                    <a:pt x="556" y="111"/>
                  </a:lnTo>
                  <a:lnTo>
                    <a:pt x="546" y="117"/>
                  </a:lnTo>
                  <a:lnTo>
                    <a:pt x="536" y="123"/>
                  </a:lnTo>
                  <a:lnTo>
                    <a:pt x="527" y="131"/>
                  </a:lnTo>
                  <a:lnTo>
                    <a:pt x="527" y="131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" name="Freeform 61"/>
            <p:cNvSpPr/>
            <p:nvPr/>
          </p:nvSpPr>
          <p:spPr bwMode="auto">
            <a:xfrm>
              <a:off x="7712447" y="1963738"/>
              <a:ext cx="354013" cy="368300"/>
            </a:xfrm>
            <a:custGeom>
              <a:avLst/>
              <a:gdLst>
                <a:gd name="T0" fmla="*/ 145 w 223"/>
                <a:gd name="T1" fmla="*/ 23 h 232"/>
                <a:gd name="T2" fmla="*/ 144 w 223"/>
                <a:gd name="T3" fmla="*/ 19 h 232"/>
                <a:gd name="T4" fmla="*/ 144 w 223"/>
                <a:gd name="T5" fmla="*/ 13 h 232"/>
                <a:gd name="T6" fmla="*/ 145 w 223"/>
                <a:gd name="T7" fmla="*/ 8 h 232"/>
                <a:gd name="T8" fmla="*/ 147 w 223"/>
                <a:gd name="T9" fmla="*/ 4 h 232"/>
                <a:gd name="T10" fmla="*/ 152 w 223"/>
                <a:gd name="T11" fmla="*/ 1 h 232"/>
                <a:gd name="T12" fmla="*/ 158 w 223"/>
                <a:gd name="T13" fmla="*/ 0 h 232"/>
                <a:gd name="T14" fmla="*/ 166 w 223"/>
                <a:gd name="T15" fmla="*/ 1 h 232"/>
                <a:gd name="T16" fmla="*/ 174 w 223"/>
                <a:gd name="T17" fmla="*/ 4 h 232"/>
                <a:gd name="T18" fmla="*/ 183 w 223"/>
                <a:gd name="T19" fmla="*/ 7 h 232"/>
                <a:gd name="T20" fmla="*/ 193 w 223"/>
                <a:gd name="T21" fmla="*/ 13 h 232"/>
                <a:gd name="T22" fmla="*/ 201 w 223"/>
                <a:gd name="T23" fmla="*/ 19 h 232"/>
                <a:gd name="T24" fmla="*/ 209 w 223"/>
                <a:gd name="T25" fmla="*/ 27 h 232"/>
                <a:gd name="T26" fmla="*/ 215 w 223"/>
                <a:gd name="T27" fmla="*/ 34 h 232"/>
                <a:gd name="T28" fmla="*/ 219 w 223"/>
                <a:gd name="T29" fmla="*/ 40 h 232"/>
                <a:gd name="T30" fmla="*/ 222 w 223"/>
                <a:gd name="T31" fmla="*/ 44 h 232"/>
                <a:gd name="T32" fmla="*/ 222 w 223"/>
                <a:gd name="T33" fmla="*/ 49 h 232"/>
                <a:gd name="T34" fmla="*/ 219 w 223"/>
                <a:gd name="T35" fmla="*/ 52 h 232"/>
                <a:gd name="T36" fmla="*/ 216 w 223"/>
                <a:gd name="T37" fmla="*/ 58 h 232"/>
                <a:gd name="T38" fmla="*/ 211 w 223"/>
                <a:gd name="T39" fmla="*/ 64 h 232"/>
                <a:gd name="T40" fmla="*/ 205 w 223"/>
                <a:gd name="T41" fmla="*/ 71 h 232"/>
                <a:gd name="T42" fmla="*/ 198 w 223"/>
                <a:gd name="T43" fmla="*/ 80 h 232"/>
                <a:gd name="T44" fmla="*/ 189 w 223"/>
                <a:gd name="T45" fmla="*/ 90 h 232"/>
                <a:gd name="T46" fmla="*/ 180 w 223"/>
                <a:gd name="T47" fmla="*/ 101 h 232"/>
                <a:gd name="T48" fmla="*/ 162 w 223"/>
                <a:gd name="T49" fmla="*/ 120 h 232"/>
                <a:gd name="T50" fmla="*/ 136 w 223"/>
                <a:gd name="T51" fmla="*/ 144 h 232"/>
                <a:gd name="T52" fmla="*/ 109 w 223"/>
                <a:gd name="T53" fmla="*/ 166 h 232"/>
                <a:gd name="T54" fmla="*/ 80 w 223"/>
                <a:gd name="T55" fmla="*/ 187 h 232"/>
                <a:gd name="T56" fmla="*/ 59 w 223"/>
                <a:gd name="T57" fmla="*/ 201 h 232"/>
                <a:gd name="T58" fmla="*/ 46 w 223"/>
                <a:gd name="T59" fmla="*/ 209 h 232"/>
                <a:gd name="T60" fmla="*/ 35 w 223"/>
                <a:gd name="T61" fmla="*/ 216 h 232"/>
                <a:gd name="T62" fmla="*/ 25 w 223"/>
                <a:gd name="T63" fmla="*/ 223 h 232"/>
                <a:gd name="T64" fmla="*/ 16 w 223"/>
                <a:gd name="T65" fmla="*/ 227 h 232"/>
                <a:gd name="T66" fmla="*/ 9 w 223"/>
                <a:gd name="T67" fmla="*/ 230 h 232"/>
                <a:gd name="T68" fmla="*/ 5 w 223"/>
                <a:gd name="T69" fmla="*/ 232 h 232"/>
                <a:gd name="T70" fmla="*/ 1 w 223"/>
                <a:gd name="T71" fmla="*/ 232 h 232"/>
                <a:gd name="T72" fmla="*/ 0 w 223"/>
                <a:gd name="T73" fmla="*/ 231 h 232"/>
                <a:gd name="T74" fmla="*/ 0 w 223"/>
                <a:gd name="T75" fmla="*/ 230 h 232"/>
                <a:gd name="T76" fmla="*/ 2 w 223"/>
                <a:gd name="T77" fmla="*/ 227 h 232"/>
                <a:gd name="T78" fmla="*/ 7 w 223"/>
                <a:gd name="T79" fmla="*/ 222 h 232"/>
                <a:gd name="T80" fmla="*/ 12 w 223"/>
                <a:gd name="T81" fmla="*/ 216 h 232"/>
                <a:gd name="T82" fmla="*/ 20 w 223"/>
                <a:gd name="T83" fmla="*/ 208 h 232"/>
                <a:gd name="T84" fmla="*/ 28 w 223"/>
                <a:gd name="T85" fmla="*/ 200 h 232"/>
                <a:gd name="T86" fmla="*/ 39 w 223"/>
                <a:gd name="T87" fmla="*/ 188 h 232"/>
                <a:gd name="T88" fmla="*/ 57 w 223"/>
                <a:gd name="T89" fmla="*/ 171 h 232"/>
                <a:gd name="T90" fmla="*/ 79 w 223"/>
                <a:gd name="T91" fmla="*/ 146 h 232"/>
                <a:gd name="T92" fmla="*/ 100 w 223"/>
                <a:gd name="T93" fmla="*/ 121 h 232"/>
                <a:gd name="T94" fmla="*/ 117 w 223"/>
                <a:gd name="T95" fmla="*/ 95 h 232"/>
                <a:gd name="T96" fmla="*/ 129 w 223"/>
                <a:gd name="T97" fmla="*/ 77 h 232"/>
                <a:gd name="T98" fmla="*/ 136 w 223"/>
                <a:gd name="T99" fmla="*/ 65 h 232"/>
                <a:gd name="T100" fmla="*/ 140 w 223"/>
                <a:gd name="T101" fmla="*/ 56 h 232"/>
                <a:gd name="T102" fmla="*/ 145 w 223"/>
                <a:gd name="T103" fmla="*/ 48 h 232"/>
                <a:gd name="T104" fmla="*/ 147 w 223"/>
                <a:gd name="T105" fmla="*/ 40 h 232"/>
                <a:gd name="T106" fmla="*/ 149 w 223"/>
                <a:gd name="T107" fmla="*/ 34 h 232"/>
                <a:gd name="T108" fmla="*/ 149 w 223"/>
                <a:gd name="T109" fmla="*/ 30 h 232"/>
                <a:gd name="T110" fmla="*/ 147 w 223"/>
                <a:gd name="T111" fmla="*/ 27 h 232"/>
                <a:gd name="T112" fmla="*/ 146 w 223"/>
                <a:gd name="T113" fmla="*/ 27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3" h="232">
                  <a:moveTo>
                    <a:pt x="146" y="27"/>
                  </a:moveTo>
                  <a:lnTo>
                    <a:pt x="145" y="23"/>
                  </a:lnTo>
                  <a:lnTo>
                    <a:pt x="144" y="21"/>
                  </a:lnTo>
                  <a:lnTo>
                    <a:pt x="144" y="19"/>
                  </a:lnTo>
                  <a:lnTo>
                    <a:pt x="144" y="16"/>
                  </a:lnTo>
                  <a:lnTo>
                    <a:pt x="144" y="13"/>
                  </a:lnTo>
                  <a:lnTo>
                    <a:pt x="144" y="11"/>
                  </a:lnTo>
                  <a:lnTo>
                    <a:pt x="145" y="8"/>
                  </a:lnTo>
                  <a:lnTo>
                    <a:pt x="146" y="6"/>
                  </a:lnTo>
                  <a:lnTo>
                    <a:pt x="147" y="4"/>
                  </a:lnTo>
                  <a:lnTo>
                    <a:pt x="150" y="2"/>
                  </a:lnTo>
                  <a:lnTo>
                    <a:pt x="152" y="1"/>
                  </a:lnTo>
                  <a:lnTo>
                    <a:pt x="154" y="1"/>
                  </a:lnTo>
                  <a:lnTo>
                    <a:pt x="158" y="0"/>
                  </a:lnTo>
                  <a:lnTo>
                    <a:pt x="161" y="0"/>
                  </a:lnTo>
                  <a:lnTo>
                    <a:pt x="166" y="1"/>
                  </a:lnTo>
                  <a:lnTo>
                    <a:pt x="171" y="2"/>
                  </a:lnTo>
                  <a:lnTo>
                    <a:pt x="174" y="4"/>
                  </a:lnTo>
                  <a:lnTo>
                    <a:pt x="179" y="5"/>
                  </a:lnTo>
                  <a:lnTo>
                    <a:pt x="183" y="7"/>
                  </a:lnTo>
                  <a:lnTo>
                    <a:pt x="188" y="9"/>
                  </a:lnTo>
                  <a:lnTo>
                    <a:pt x="193" y="13"/>
                  </a:lnTo>
                  <a:lnTo>
                    <a:pt x="197" y="15"/>
                  </a:lnTo>
                  <a:lnTo>
                    <a:pt x="201" y="19"/>
                  </a:lnTo>
                  <a:lnTo>
                    <a:pt x="205" y="23"/>
                  </a:lnTo>
                  <a:lnTo>
                    <a:pt x="209" y="27"/>
                  </a:lnTo>
                  <a:lnTo>
                    <a:pt x="212" y="30"/>
                  </a:lnTo>
                  <a:lnTo>
                    <a:pt x="215" y="34"/>
                  </a:lnTo>
                  <a:lnTo>
                    <a:pt x="217" y="36"/>
                  </a:lnTo>
                  <a:lnTo>
                    <a:pt x="219" y="40"/>
                  </a:lnTo>
                  <a:lnTo>
                    <a:pt x="221" y="42"/>
                  </a:lnTo>
                  <a:lnTo>
                    <a:pt x="222" y="44"/>
                  </a:lnTo>
                  <a:lnTo>
                    <a:pt x="223" y="48"/>
                  </a:lnTo>
                  <a:lnTo>
                    <a:pt x="222" y="49"/>
                  </a:lnTo>
                  <a:lnTo>
                    <a:pt x="221" y="50"/>
                  </a:lnTo>
                  <a:lnTo>
                    <a:pt x="219" y="52"/>
                  </a:lnTo>
                  <a:lnTo>
                    <a:pt x="218" y="55"/>
                  </a:lnTo>
                  <a:lnTo>
                    <a:pt x="216" y="58"/>
                  </a:lnTo>
                  <a:lnTo>
                    <a:pt x="214" y="61"/>
                  </a:lnTo>
                  <a:lnTo>
                    <a:pt x="211" y="64"/>
                  </a:lnTo>
                  <a:lnTo>
                    <a:pt x="209" y="67"/>
                  </a:lnTo>
                  <a:lnTo>
                    <a:pt x="205" y="71"/>
                  </a:lnTo>
                  <a:lnTo>
                    <a:pt x="202" y="76"/>
                  </a:lnTo>
                  <a:lnTo>
                    <a:pt x="198" y="80"/>
                  </a:lnTo>
                  <a:lnTo>
                    <a:pt x="194" y="85"/>
                  </a:lnTo>
                  <a:lnTo>
                    <a:pt x="189" y="90"/>
                  </a:lnTo>
                  <a:lnTo>
                    <a:pt x="185" y="95"/>
                  </a:lnTo>
                  <a:lnTo>
                    <a:pt x="180" y="101"/>
                  </a:lnTo>
                  <a:lnTo>
                    <a:pt x="174" y="107"/>
                  </a:lnTo>
                  <a:lnTo>
                    <a:pt x="162" y="120"/>
                  </a:lnTo>
                  <a:lnTo>
                    <a:pt x="150" y="131"/>
                  </a:lnTo>
                  <a:lnTo>
                    <a:pt x="136" y="144"/>
                  </a:lnTo>
                  <a:lnTo>
                    <a:pt x="123" y="156"/>
                  </a:lnTo>
                  <a:lnTo>
                    <a:pt x="109" y="166"/>
                  </a:lnTo>
                  <a:lnTo>
                    <a:pt x="95" y="178"/>
                  </a:lnTo>
                  <a:lnTo>
                    <a:pt x="80" y="187"/>
                  </a:lnTo>
                  <a:lnTo>
                    <a:pt x="66" y="197"/>
                  </a:lnTo>
                  <a:lnTo>
                    <a:pt x="59" y="201"/>
                  </a:lnTo>
                  <a:lnTo>
                    <a:pt x="53" y="206"/>
                  </a:lnTo>
                  <a:lnTo>
                    <a:pt x="46" y="209"/>
                  </a:lnTo>
                  <a:lnTo>
                    <a:pt x="41" y="214"/>
                  </a:lnTo>
                  <a:lnTo>
                    <a:pt x="35" y="216"/>
                  </a:lnTo>
                  <a:lnTo>
                    <a:pt x="30" y="220"/>
                  </a:lnTo>
                  <a:lnTo>
                    <a:pt x="25" y="223"/>
                  </a:lnTo>
                  <a:lnTo>
                    <a:pt x="21" y="225"/>
                  </a:lnTo>
                  <a:lnTo>
                    <a:pt x="16" y="227"/>
                  </a:lnTo>
                  <a:lnTo>
                    <a:pt x="13" y="229"/>
                  </a:lnTo>
                  <a:lnTo>
                    <a:pt x="9" y="230"/>
                  </a:lnTo>
                  <a:lnTo>
                    <a:pt x="7" y="231"/>
                  </a:lnTo>
                  <a:lnTo>
                    <a:pt x="5" y="232"/>
                  </a:lnTo>
                  <a:lnTo>
                    <a:pt x="2" y="232"/>
                  </a:lnTo>
                  <a:lnTo>
                    <a:pt x="1" y="232"/>
                  </a:lnTo>
                  <a:lnTo>
                    <a:pt x="1" y="232"/>
                  </a:lnTo>
                  <a:lnTo>
                    <a:pt x="0" y="231"/>
                  </a:lnTo>
                  <a:lnTo>
                    <a:pt x="0" y="231"/>
                  </a:lnTo>
                  <a:lnTo>
                    <a:pt x="0" y="230"/>
                  </a:lnTo>
                  <a:lnTo>
                    <a:pt x="1" y="229"/>
                  </a:lnTo>
                  <a:lnTo>
                    <a:pt x="2" y="227"/>
                  </a:lnTo>
                  <a:lnTo>
                    <a:pt x="5" y="224"/>
                  </a:lnTo>
                  <a:lnTo>
                    <a:pt x="7" y="222"/>
                  </a:lnTo>
                  <a:lnTo>
                    <a:pt x="9" y="220"/>
                  </a:lnTo>
                  <a:lnTo>
                    <a:pt x="12" y="216"/>
                  </a:lnTo>
                  <a:lnTo>
                    <a:pt x="15" y="213"/>
                  </a:lnTo>
                  <a:lnTo>
                    <a:pt x="20" y="208"/>
                  </a:lnTo>
                  <a:lnTo>
                    <a:pt x="23" y="204"/>
                  </a:lnTo>
                  <a:lnTo>
                    <a:pt x="28" y="200"/>
                  </a:lnTo>
                  <a:lnTo>
                    <a:pt x="34" y="194"/>
                  </a:lnTo>
                  <a:lnTo>
                    <a:pt x="39" y="188"/>
                  </a:lnTo>
                  <a:lnTo>
                    <a:pt x="45" y="184"/>
                  </a:lnTo>
                  <a:lnTo>
                    <a:pt x="57" y="171"/>
                  </a:lnTo>
                  <a:lnTo>
                    <a:pt x="68" y="159"/>
                  </a:lnTo>
                  <a:lnTo>
                    <a:pt x="79" y="146"/>
                  </a:lnTo>
                  <a:lnTo>
                    <a:pt x="89" y="134"/>
                  </a:lnTo>
                  <a:lnTo>
                    <a:pt x="100" y="121"/>
                  </a:lnTo>
                  <a:lnTo>
                    <a:pt x="109" y="108"/>
                  </a:lnTo>
                  <a:lnTo>
                    <a:pt x="117" y="95"/>
                  </a:lnTo>
                  <a:lnTo>
                    <a:pt x="125" y="83"/>
                  </a:lnTo>
                  <a:lnTo>
                    <a:pt x="129" y="77"/>
                  </a:lnTo>
                  <a:lnTo>
                    <a:pt x="132" y="71"/>
                  </a:lnTo>
                  <a:lnTo>
                    <a:pt x="136" y="65"/>
                  </a:lnTo>
                  <a:lnTo>
                    <a:pt x="138" y="61"/>
                  </a:lnTo>
                  <a:lnTo>
                    <a:pt x="140" y="56"/>
                  </a:lnTo>
                  <a:lnTo>
                    <a:pt x="143" y="51"/>
                  </a:lnTo>
                  <a:lnTo>
                    <a:pt x="145" y="48"/>
                  </a:lnTo>
                  <a:lnTo>
                    <a:pt x="146" y="43"/>
                  </a:lnTo>
                  <a:lnTo>
                    <a:pt x="147" y="40"/>
                  </a:lnTo>
                  <a:lnTo>
                    <a:pt x="149" y="37"/>
                  </a:lnTo>
                  <a:lnTo>
                    <a:pt x="149" y="34"/>
                  </a:lnTo>
                  <a:lnTo>
                    <a:pt x="149" y="32"/>
                  </a:lnTo>
                  <a:lnTo>
                    <a:pt x="149" y="30"/>
                  </a:lnTo>
                  <a:lnTo>
                    <a:pt x="149" y="28"/>
                  </a:lnTo>
                  <a:lnTo>
                    <a:pt x="147" y="27"/>
                  </a:lnTo>
                  <a:lnTo>
                    <a:pt x="146" y="27"/>
                  </a:lnTo>
                  <a:lnTo>
                    <a:pt x="146" y="27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" name="Freeform 62"/>
            <p:cNvSpPr/>
            <p:nvPr/>
          </p:nvSpPr>
          <p:spPr bwMode="auto">
            <a:xfrm>
              <a:off x="8214097" y="1976438"/>
              <a:ext cx="261938" cy="206375"/>
            </a:xfrm>
            <a:custGeom>
              <a:avLst/>
              <a:gdLst>
                <a:gd name="T0" fmla="*/ 94 w 165"/>
                <a:gd name="T1" fmla="*/ 25 h 130"/>
                <a:gd name="T2" fmla="*/ 107 w 165"/>
                <a:gd name="T3" fmla="*/ 32 h 130"/>
                <a:gd name="T4" fmla="*/ 118 w 165"/>
                <a:gd name="T5" fmla="*/ 37 h 130"/>
                <a:gd name="T6" fmla="*/ 129 w 165"/>
                <a:gd name="T7" fmla="*/ 43 h 130"/>
                <a:gd name="T8" fmla="*/ 138 w 165"/>
                <a:gd name="T9" fmla="*/ 48 h 130"/>
                <a:gd name="T10" fmla="*/ 146 w 165"/>
                <a:gd name="T11" fmla="*/ 54 h 130"/>
                <a:gd name="T12" fmla="*/ 152 w 165"/>
                <a:gd name="T13" fmla="*/ 59 h 130"/>
                <a:gd name="T14" fmla="*/ 158 w 165"/>
                <a:gd name="T15" fmla="*/ 64 h 130"/>
                <a:gd name="T16" fmla="*/ 162 w 165"/>
                <a:gd name="T17" fmla="*/ 73 h 130"/>
                <a:gd name="T18" fmla="*/ 165 w 165"/>
                <a:gd name="T19" fmla="*/ 85 h 130"/>
                <a:gd name="T20" fmla="*/ 165 w 165"/>
                <a:gd name="T21" fmla="*/ 95 h 130"/>
                <a:gd name="T22" fmla="*/ 163 w 165"/>
                <a:gd name="T23" fmla="*/ 105 h 130"/>
                <a:gd name="T24" fmla="*/ 161 w 165"/>
                <a:gd name="T25" fmla="*/ 114 h 130"/>
                <a:gd name="T26" fmla="*/ 158 w 165"/>
                <a:gd name="T27" fmla="*/ 121 h 130"/>
                <a:gd name="T28" fmla="*/ 154 w 165"/>
                <a:gd name="T29" fmla="*/ 127 h 130"/>
                <a:gd name="T30" fmla="*/ 151 w 165"/>
                <a:gd name="T31" fmla="*/ 129 h 130"/>
                <a:gd name="T32" fmla="*/ 147 w 165"/>
                <a:gd name="T33" fmla="*/ 129 h 130"/>
                <a:gd name="T34" fmla="*/ 143 w 165"/>
                <a:gd name="T35" fmla="*/ 128 h 130"/>
                <a:gd name="T36" fmla="*/ 137 w 165"/>
                <a:gd name="T37" fmla="*/ 123 h 130"/>
                <a:gd name="T38" fmla="*/ 129 w 165"/>
                <a:gd name="T39" fmla="*/ 119 h 130"/>
                <a:gd name="T40" fmla="*/ 118 w 165"/>
                <a:gd name="T41" fmla="*/ 111 h 130"/>
                <a:gd name="T42" fmla="*/ 107 w 165"/>
                <a:gd name="T43" fmla="*/ 101 h 130"/>
                <a:gd name="T44" fmla="*/ 93 w 165"/>
                <a:gd name="T45" fmla="*/ 91 h 130"/>
                <a:gd name="T46" fmla="*/ 78 w 165"/>
                <a:gd name="T47" fmla="*/ 78 h 130"/>
                <a:gd name="T48" fmla="*/ 61 w 165"/>
                <a:gd name="T49" fmla="*/ 63 h 130"/>
                <a:gd name="T50" fmla="*/ 46 w 165"/>
                <a:gd name="T51" fmla="*/ 50 h 130"/>
                <a:gd name="T52" fmla="*/ 33 w 165"/>
                <a:gd name="T53" fmla="*/ 39 h 130"/>
                <a:gd name="T54" fmla="*/ 23 w 165"/>
                <a:gd name="T55" fmla="*/ 28 h 130"/>
                <a:gd name="T56" fmla="*/ 14 w 165"/>
                <a:gd name="T57" fmla="*/ 20 h 130"/>
                <a:gd name="T58" fmla="*/ 7 w 165"/>
                <a:gd name="T59" fmla="*/ 12 h 130"/>
                <a:gd name="T60" fmla="*/ 2 w 165"/>
                <a:gd name="T61" fmla="*/ 6 h 130"/>
                <a:gd name="T62" fmla="*/ 1 w 165"/>
                <a:gd name="T63" fmla="*/ 3 h 130"/>
                <a:gd name="T64" fmla="*/ 3 w 165"/>
                <a:gd name="T65" fmla="*/ 0 h 130"/>
                <a:gd name="T66" fmla="*/ 11 w 165"/>
                <a:gd name="T67" fmla="*/ 0 h 130"/>
                <a:gd name="T68" fmla="*/ 25 w 165"/>
                <a:gd name="T69" fmla="*/ 1 h 130"/>
                <a:gd name="T70" fmla="*/ 47 w 165"/>
                <a:gd name="T71" fmla="*/ 6 h 130"/>
                <a:gd name="T72" fmla="*/ 73 w 165"/>
                <a:gd name="T73" fmla="*/ 15 h 130"/>
                <a:gd name="T74" fmla="*/ 87 w 165"/>
                <a:gd name="T75" fmla="*/ 2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5" h="130">
                  <a:moveTo>
                    <a:pt x="87" y="22"/>
                  </a:moveTo>
                  <a:lnTo>
                    <a:pt x="94" y="25"/>
                  </a:lnTo>
                  <a:lnTo>
                    <a:pt x="101" y="28"/>
                  </a:lnTo>
                  <a:lnTo>
                    <a:pt x="107" y="32"/>
                  </a:lnTo>
                  <a:lnTo>
                    <a:pt x="112" y="34"/>
                  </a:lnTo>
                  <a:lnTo>
                    <a:pt x="118" y="37"/>
                  </a:lnTo>
                  <a:lnTo>
                    <a:pt x="124" y="40"/>
                  </a:lnTo>
                  <a:lnTo>
                    <a:pt x="129" y="43"/>
                  </a:lnTo>
                  <a:lnTo>
                    <a:pt x="133" y="46"/>
                  </a:lnTo>
                  <a:lnTo>
                    <a:pt x="138" y="48"/>
                  </a:lnTo>
                  <a:lnTo>
                    <a:pt x="143" y="51"/>
                  </a:lnTo>
                  <a:lnTo>
                    <a:pt x="146" y="54"/>
                  </a:lnTo>
                  <a:lnTo>
                    <a:pt x="150" y="56"/>
                  </a:lnTo>
                  <a:lnTo>
                    <a:pt x="152" y="59"/>
                  </a:lnTo>
                  <a:lnTo>
                    <a:pt x="155" y="62"/>
                  </a:lnTo>
                  <a:lnTo>
                    <a:pt x="158" y="64"/>
                  </a:lnTo>
                  <a:lnTo>
                    <a:pt x="160" y="68"/>
                  </a:lnTo>
                  <a:lnTo>
                    <a:pt x="162" y="73"/>
                  </a:lnTo>
                  <a:lnTo>
                    <a:pt x="163" y="79"/>
                  </a:lnTo>
                  <a:lnTo>
                    <a:pt x="165" y="85"/>
                  </a:lnTo>
                  <a:lnTo>
                    <a:pt x="165" y="91"/>
                  </a:lnTo>
                  <a:lnTo>
                    <a:pt x="165" y="95"/>
                  </a:lnTo>
                  <a:lnTo>
                    <a:pt x="165" y="100"/>
                  </a:lnTo>
                  <a:lnTo>
                    <a:pt x="163" y="105"/>
                  </a:lnTo>
                  <a:lnTo>
                    <a:pt x="163" y="109"/>
                  </a:lnTo>
                  <a:lnTo>
                    <a:pt x="161" y="114"/>
                  </a:lnTo>
                  <a:lnTo>
                    <a:pt x="160" y="118"/>
                  </a:lnTo>
                  <a:lnTo>
                    <a:pt x="158" y="121"/>
                  </a:lnTo>
                  <a:lnTo>
                    <a:pt x="156" y="124"/>
                  </a:lnTo>
                  <a:lnTo>
                    <a:pt x="154" y="127"/>
                  </a:lnTo>
                  <a:lnTo>
                    <a:pt x="152" y="128"/>
                  </a:lnTo>
                  <a:lnTo>
                    <a:pt x="151" y="129"/>
                  </a:lnTo>
                  <a:lnTo>
                    <a:pt x="150" y="130"/>
                  </a:lnTo>
                  <a:lnTo>
                    <a:pt x="147" y="129"/>
                  </a:lnTo>
                  <a:lnTo>
                    <a:pt x="146" y="129"/>
                  </a:lnTo>
                  <a:lnTo>
                    <a:pt x="143" y="128"/>
                  </a:lnTo>
                  <a:lnTo>
                    <a:pt x="140" y="126"/>
                  </a:lnTo>
                  <a:lnTo>
                    <a:pt x="137" y="123"/>
                  </a:lnTo>
                  <a:lnTo>
                    <a:pt x="133" y="121"/>
                  </a:lnTo>
                  <a:lnTo>
                    <a:pt x="129" y="119"/>
                  </a:lnTo>
                  <a:lnTo>
                    <a:pt x="124" y="114"/>
                  </a:lnTo>
                  <a:lnTo>
                    <a:pt x="118" y="111"/>
                  </a:lnTo>
                  <a:lnTo>
                    <a:pt x="112" y="106"/>
                  </a:lnTo>
                  <a:lnTo>
                    <a:pt x="107" y="101"/>
                  </a:lnTo>
                  <a:lnTo>
                    <a:pt x="100" y="97"/>
                  </a:lnTo>
                  <a:lnTo>
                    <a:pt x="93" y="91"/>
                  </a:lnTo>
                  <a:lnTo>
                    <a:pt x="86" y="84"/>
                  </a:lnTo>
                  <a:lnTo>
                    <a:pt x="78" y="78"/>
                  </a:lnTo>
                  <a:lnTo>
                    <a:pt x="69" y="71"/>
                  </a:lnTo>
                  <a:lnTo>
                    <a:pt x="61" y="63"/>
                  </a:lnTo>
                  <a:lnTo>
                    <a:pt x="53" y="57"/>
                  </a:lnTo>
                  <a:lnTo>
                    <a:pt x="46" y="50"/>
                  </a:lnTo>
                  <a:lnTo>
                    <a:pt x="39" y="44"/>
                  </a:lnTo>
                  <a:lnTo>
                    <a:pt x="33" y="39"/>
                  </a:lnTo>
                  <a:lnTo>
                    <a:pt x="28" y="33"/>
                  </a:lnTo>
                  <a:lnTo>
                    <a:pt x="23" y="28"/>
                  </a:lnTo>
                  <a:lnTo>
                    <a:pt x="18" y="24"/>
                  </a:lnTo>
                  <a:lnTo>
                    <a:pt x="14" y="20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4" y="10"/>
                  </a:lnTo>
                  <a:lnTo>
                    <a:pt x="2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5" y="1"/>
                  </a:lnTo>
                  <a:lnTo>
                    <a:pt x="36" y="4"/>
                  </a:lnTo>
                  <a:lnTo>
                    <a:pt x="47" y="6"/>
                  </a:lnTo>
                  <a:lnTo>
                    <a:pt x="60" y="11"/>
                  </a:lnTo>
                  <a:lnTo>
                    <a:pt x="73" y="15"/>
                  </a:lnTo>
                  <a:lnTo>
                    <a:pt x="87" y="22"/>
                  </a:lnTo>
                  <a:lnTo>
                    <a:pt x="87" y="22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" name="Freeform 63"/>
            <p:cNvSpPr/>
            <p:nvPr/>
          </p:nvSpPr>
          <p:spPr bwMode="auto">
            <a:xfrm>
              <a:off x="7872785" y="2279650"/>
              <a:ext cx="539750" cy="125413"/>
            </a:xfrm>
            <a:custGeom>
              <a:avLst/>
              <a:gdLst>
                <a:gd name="T0" fmla="*/ 159 w 340"/>
                <a:gd name="T1" fmla="*/ 16 h 79"/>
                <a:gd name="T2" fmla="*/ 190 w 340"/>
                <a:gd name="T3" fmla="*/ 10 h 79"/>
                <a:gd name="T4" fmla="*/ 219 w 340"/>
                <a:gd name="T5" fmla="*/ 7 h 79"/>
                <a:gd name="T6" fmla="*/ 244 w 340"/>
                <a:gd name="T7" fmla="*/ 3 h 79"/>
                <a:gd name="T8" fmla="*/ 264 w 340"/>
                <a:gd name="T9" fmla="*/ 1 h 79"/>
                <a:gd name="T10" fmla="*/ 281 w 340"/>
                <a:gd name="T11" fmla="*/ 0 h 79"/>
                <a:gd name="T12" fmla="*/ 295 w 340"/>
                <a:gd name="T13" fmla="*/ 0 h 79"/>
                <a:gd name="T14" fmla="*/ 305 w 340"/>
                <a:gd name="T15" fmla="*/ 1 h 79"/>
                <a:gd name="T16" fmla="*/ 315 w 340"/>
                <a:gd name="T17" fmla="*/ 4 h 79"/>
                <a:gd name="T18" fmla="*/ 325 w 340"/>
                <a:gd name="T19" fmla="*/ 9 h 79"/>
                <a:gd name="T20" fmla="*/ 333 w 340"/>
                <a:gd name="T21" fmla="*/ 15 h 79"/>
                <a:gd name="T22" fmla="*/ 338 w 340"/>
                <a:gd name="T23" fmla="*/ 19 h 79"/>
                <a:gd name="T24" fmla="*/ 340 w 340"/>
                <a:gd name="T25" fmla="*/ 24 h 79"/>
                <a:gd name="T26" fmla="*/ 340 w 340"/>
                <a:gd name="T27" fmla="*/ 26 h 79"/>
                <a:gd name="T28" fmla="*/ 338 w 340"/>
                <a:gd name="T29" fmla="*/ 29 h 79"/>
                <a:gd name="T30" fmla="*/ 333 w 340"/>
                <a:gd name="T31" fmla="*/ 32 h 79"/>
                <a:gd name="T32" fmla="*/ 327 w 340"/>
                <a:gd name="T33" fmla="*/ 34 h 79"/>
                <a:gd name="T34" fmla="*/ 319 w 340"/>
                <a:gd name="T35" fmla="*/ 38 h 79"/>
                <a:gd name="T36" fmla="*/ 311 w 340"/>
                <a:gd name="T37" fmla="*/ 41 h 79"/>
                <a:gd name="T38" fmla="*/ 301 w 340"/>
                <a:gd name="T39" fmla="*/ 45 h 79"/>
                <a:gd name="T40" fmla="*/ 281 w 340"/>
                <a:gd name="T41" fmla="*/ 51 h 79"/>
                <a:gd name="T42" fmla="*/ 251 w 340"/>
                <a:gd name="T43" fmla="*/ 57 h 79"/>
                <a:gd name="T44" fmla="*/ 226 w 340"/>
                <a:gd name="T45" fmla="*/ 61 h 79"/>
                <a:gd name="T46" fmla="*/ 208 w 340"/>
                <a:gd name="T47" fmla="*/ 63 h 79"/>
                <a:gd name="T48" fmla="*/ 188 w 340"/>
                <a:gd name="T49" fmla="*/ 66 h 79"/>
                <a:gd name="T50" fmla="*/ 167 w 340"/>
                <a:gd name="T51" fmla="*/ 67 h 79"/>
                <a:gd name="T52" fmla="*/ 145 w 340"/>
                <a:gd name="T53" fmla="*/ 69 h 79"/>
                <a:gd name="T54" fmla="*/ 125 w 340"/>
                <a:gd name="T55" fmla="*/ 72 h 79"/>
                <a:gd name="T56" fmla="*/ 108 w 340"/>
                <a:gd name="T57" fmla="*/ 73 h 79"/>
                <a:gd name="T58" fmla="*/ 93 w 340"/>
                <a:gd name="T59" fmla="*/ 75 h 79"/>
                <a:gd name="T60" fmla="*/ 81 w 340"/>
                <a:gd name="T61" fmla="*/ 76 h 79"/>
                <a:gd name="T62" fmla="*/ 71 w 340"/>
                <a:gd name="T63" fmla="*/ 77 h 79"/>
                <a:gd name="T64" fmla="*/ 64 w 340"/>
                <a:gd name="T65" fmla="*/ 77 h 79"/>
                <a:gd name="T66" fmla="*/ 60 w 340"/>
                <a:gd name="T67" fmla="*/ 77 h 79"/>
                <a:gd name="T68" fmla="*/ 56 w 340"/>
                <a:gd name="T69" fmla="*/ 77 h 79"/>
                <a:gd name="T70" fmla="*/ 49 w 340"/>
                <a:gd name="T71" fmla="*/ 76 h 79"/>
                <a:gd name="T72" fmla="*/ 38 w 340"/>
                <a:gd name="T73" fmla="*/ 73 h 79"/>
                <a:gd name="T74" fmla="*/ 27 w 340"/>
                <a:gd name="T75" fmla="*/ 68 h 79"/>
                <a:gd name="T76" fmla="*/ 15 w 340"/>
                <a:gd name="T77" fmla="*/ 60 h 79"/>
                <a:gd name="T78" fmla="*/ 6 w 340"/>
                <a:gd name="T79" fmla="*/ 55 h 79"/>
                <a:gd name="T80" fmla="*/ 1 w 340"/>
                <a:gd name="T81" fmla="*/ 51 h 79"/>
                <a:gd name="T82" fmla="*/ 0 w 340"/>
                <a:gd name="T83" fmla="*/ 48 h 79"/>
                <a:gd name="T84" fmla="*/ 1 w 340"/>
                <a:gd name="T85" fmla="*/ 46 h 79"/>
                <a:gd name="T86" fmla="*/ 7 w 340"/>
                <a:gd name="T87" fmla="*/ 44 h 79"/>
                <a:gd name="T88" fmla="*/ 16 w 340"/>
                <a:gd name="T89" fmla="*/ 43 h 79"/>
                <a:gd name="T90" fmla="*/ 30 w 340"/>
                <a:gd name="T91" fmla="*/ 39 h 79"/>
                <a:gd name="T92" fmla="*/ 49 w 340"/>
                <a:gd name="T93" fmla="*/ 37 h 79"/>
                <a:gd name="T94" fmla="*/ 70 w 340"/>
                <a:gd name="T95" fmla="*/ 32 h 79"/>
                <a:gd name="T96" fmla="*/ 96 w 340"/>
                <a:gd name="T97" fmla="*/ 28 h 79"/>
                <a:gd name="T98" fmla="*/ 125 w 340"/>
                <a:gd name="T99" fmla="*/ 22 h 79"/>
                <a:gd name="T100" fmla="*/ 143 w 340"/>
                <a:gd name="T101" fmla="*/ 1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40" h="79">
                  <a:moveTo>
                    <a:pt x="143" y="19"/>
                  </a:moveTo>
                  <a:lnTo>
                    <a:pt x="159" y="16"/>
                  </a:lnTo>
                  <a:lnTo>
                    <a:pt x="175" y="12"/>
                  </a:lnTo>
                  <a:lnTo>
                    <a:pt x="190" y="10"/>
                  </a:lnTo>
                  <a:lnTo>
                    <a:pt x="205" y="8"/>
                  </a:lnTo>
                  <a:lnTo>
                    <a:pt x="219" y="7"/>
                  </a:lnTo>
                  <a:lnTo>
                    <a:pt x="231" y="4"/>
                  </a:lnTo>
                  <a:lnTo>
                    <a:pt x="244" y="3"/>
                  </a:lnTo>
                  <a:lnTo>
                    <a:pt x="254" y="2"/>
                  </a:lnTo>
                  <a:lnTo>
                    <a:pt x="264" y="1"/>
                  </a:lnTo>
                  <a:lnTo>
                    <a:pt x="273" y="1"/>
                  </a:lnTo>
                  <a:lnTo>
                    <a:pt x="281" y="0"/>
                  </a:lnTo>
                  <a:lnTo>
                    <a:pt x="289" y="0"/>
                  </a:lnTo>
                  <a:lnTo>
                    <a:pt x="295" y="0"/>
                  </a:lnTo>
                  <a:lnTo>
                    <a:pt x="301" y="1"/>
                  </a:lnTo>
                  <a:lnTo>
                    <a:pt x="305" y="1"/>
                  </a:lnTo>
                  <a:lnTo>
                    <a:pt x="309" y="2"/>
                  </a:lnTo>
                  <a:lnTo>
                    <a:pt x="315" y="4"/>
                  </a:lnTo>
                  <a:lnTo>
                    <a:pt x="320" y="7"/>
                  </a:lnTo>
                  <a:lnTo>
                    <a:pt x="325" y="9"/>
                  </a:lnTo>
                  <a:lnTo>
                    <a:pt x="330" y="12"/>
                  </a:lnTo>
                  <a:lnTo>
                    <a:pt x="333" y="15"/>
                  </a:lnTo>
                  <a:lnTo>
                    <a:pt x="335" y="17"/>
                  </a:lnTo>
                  <a:lnTo>
                    <a:pt x="338" y="19"/>
                  </a:lnTo>
                  <a:lnTo>
                    <a:pt x="340" y="23"/>
                  </a:lnTo>
                  <a:lnTo>
                    <a:pt x="340" y="24"/>
                  </a:lnTo>
                  <a:lnTo>
                    <a:pt x="340" y="25"/>
                  </a:lnTo>
                  <a:lnTo>
                    <a:pt x="340" y="26"/>
                  </a:lnTo>
                  <a:lnTo>
                    <a:pt x="339" y="28"/>
                  </a:lnTo>
                  <a:lnTo>
                    <a:pt x="338" y="29"/>
                  </a:lnTo>
                  <a:lnTo>
                    <a:pt x="335" y="30"/>
                  </a:lnTo>
                  <a:lnTo>
                    <a:pt x="333" y="32"/>
                  </a:lnTo>
                  <a:lnTo>
                    <a:pt x="331" y="33"/>
                  </a:lnTo>
                  <a:lnTo>
                    <a:pt x="327" y="34"/>
                  </a:lnTo>
                  <a:lnTo>
                    <a:pt x="324" y="36"/>
                  </a:lnTo>
                  <a:lnTo>
                    <a:pt x="319" y="38"/>
                  </a:lnTo>
                  <a:lnTo>
                    <a:pt x="316" y="39"/>
                  </a:lnTo>
                  <a:lnTo>
                    <a:pt x="311" y="41"/>
                  </a:lnTo>
                  <a:lnTo>
                    <a:pt x="305" y="43"/>
                  </a:lnTo>
                  <a:lnTo>
                    <a:pt x="301" y="45"/>
                  </a:lnTo>
                  <a:lnTo>
                    <a:pt x="295" y="47"/>
                  </a:lnTo>
                  <a:lnTo>
                    <a:pt x="281" y="51"/>
                  </a:lnTo>
                  <a:lnTo>
                    <a:pt x="267" y="54"/>
                  </a:lnTo>
                  <a:lnTo>
                    <a:pt x="251" y="57"/>
                  </a:lnTo>
                  <a:lnTo>
                    <a:pt x="234" y="60"/>
                  </a:lnTo>
                  <a:lnTo>
                    <a:pt x="226" y="61"/>
                  </a:lnTo>
                  <a:lnTo>
                    <a:pt x="217" y="62"/>
                  </a:lnTo>
                  <a:lnTo>
                    <a:pt x="208" y="63"/>
                  </a:lnTo>
                  <a:lnTo>
                    <a:pt x="197" y="65"/>
                  </a:lnTo>
                  <a:lnTo>
                    <a:pt x="188" y="66"/>
                  </a:lnTo>
                  <a:lnTo>
                    <a:pt x="178" y="66"/>
                  </a:lnTo>
                  <a:lnTo>
                    <a:pt x="167" y="67"/>
                  </a:lnTo>
                  <a:lnTo>
                    <a:pt x="157" y="68"/>
                  </a:lnTo>
                  <a:lnTo>
                    <a:pt x="145" y="69"/>
                  </a:lnTo>
                  <a:lnTo>
                    <a:pt x="135" y="70"/>
                  </a:lnTo>
                  <a:lnTo>
                    <a:pt x="125" y="72"/>
                  </a:lnTo>
                  <a:lnTo>
                    <a:pt x="116" y="72"/>
                  </a:lnTo>
                  <a:lnTo>
                    <a:pt x="108" y="73"/>
                  </a:lnTo>
                  <a:lnTo>
                    <a:pt x="101" y="74"/>
                  </a:lnTo>
                  <a:lnTo>
                    <a:pt x="93" y="75"/>
                  </a:lnTo>
                  <a:lnTo>
                    <a:pt x="87" y="75"/>
                  </a:lnTo>
                  <a:lnTo>
                    <a:pt x="81" y="76"/>
                  </a:lnTo>
                  <a:lnTo>
                    <a:pt x="75" y="76"/>
                  </a:lnTo>
                  <a:lnTo>
                    <a:pt x="71" y="77"/>
                  </a:lnTo>
                  <a:lnTo>
                    <a:pt x="67" y="77"/>
                  </a:lnTo>
                  <a:lnTo>
                    <a:pt x="64" y="77"/>
                  </a:lnTo>
                  <a:lnTo>
                    <a:pt x="61" y="77"/>
                  </a:lnTo>
                  <a:lnTo>
                    <a:pt x="60" y="77"/>
                  </a:lnTo>
                  <a:lnTo>
                    <a:pt x="59" y="79"/>
                  </a:lnTo>
                  <a:lnTo>
                    <a:pt x="56" y="77"/>
                  </a:lnTo>
                  <a:lnTo>
                    <a:pt x="52" y="77"/>
                  </a:lnTo>
                  <a:lnTo>
                    <a:pt x="49" y="76"/>
                  </a:lnTo>
                  <a:lnTo>
                    <a:pt x="44" y="75"/>
                  </a:lnTo>
                  <a:lnTo>
                    <a:pt x="38" y="73"/>
                  </a:lnTo>
                  <a:lnTo>
                    <a:pt x="34" y="70"/>
                  </a:lnTo>
                  <a:lnTo>
                    <a:pt x="27" y="68"/>
                  </a:lnTo>
                  <a:lnTo>
                    <a:pt x="21" y="65"/>
                  </a:lnTo>
                  <a:lnTo>
                    <a:pt x="15" y="60"/>
                  </a:lnTo>
                  <a:lnTo>
                    <a:pt x="10" y="58"/>
                  </a:lnTo>
                  <a:lnTo>
                    <a:pt x="6" y="55"/>
                  </a:lnTo>
                  <a:lnTo>
                    <a:pt x="2" y="53"/>
                  </a:lnTo>
                  <a:lnTo>
                    <a:pt x="1" y="51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1" y="46"/>
                  </a:lnTo>
                  <a:lnTo>
                    <a:pt x="3" y="45"/>
                  </a:lnTo>
                  <a:lnTo>
                    <a:pt x="7" y="44"/>
                  </a:lnTo>
                  <a:lnTo>
                    <a:pt x="12" y="44"/>
                  </a:lnTo>
                  <a:lnTo>
                    <a:pt x="16" y="43"/>
                  </a:lnTo>
                  <a:lnTo>
                    <a:pt x="23" y="41"/>
                  </a:lnTo>
                  <a:lnTo>
                    <a:pt x="30" y="39"/>
                  </a:lnTo>
                  <a:lnTo>
                    <a:pt x="38" y="38"/>
                  </a:lnTo>
                  <a:lnTo>
                    <a:pt x="49" y="37"/>
                  </a:lnTo>
                  <a:lnTo>
                    <a:pt x="59" y="34"/>
                  </a:lnTo>
                  <a:lnTo>
                    <a:pt x="70" y="32"/>
                  </a:lnTo>
                  <a:lnTo>
                    <a:pt x="82" y="30"/>
                  </a:lnTo>
                  <a:lnTo>
                    <a:pt x="96" y="28"/>
                  </a:lnTo>
                  <a:lnTo>
                    <a:pt x="110" y="25"/>
                  </a:lnTo>
                  <a:lnTo>
                    <a:pt x="125" y="22"/>
                  </a:lnTo>
                  <a:lnTo>
                    <a:pt x="143" y="19"/>
                  </a:lnTo>
                  <a:lnTo>
                    <a:pt x="143" y="19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" name="Freeform 64"/>
            <p:cNvSpPr/>
            <p:nvPr/>
          </p:nvSpPr>
          <p:spPr bwMode="auto">
            <a:xfrm>
              <a:off x="8082335" y="2343150"/>
              <a:ext cx="111125" cy="338138"/>
            </a:xfrm>
            <a:custGeom>
              <a:avLst/>
              <a:gdLst>
                <a:gd name="T0" fmla="*/ 56 w 70"/>
                <a:gd name="T1" fmla="*/ 213 h 213"/>
                <a:gd name="T2" fmla="*/ 11 w 70"/>
                <a:gd name="T3" fmla="*/ 213 h 213"/>
                <a:gd name="T4" fmla="*/ 10 w 70"/>
                <a:gd name="T5" fmla="*/ 185 h 213"/>
                <a:gd name="T6" fmla="*/ 10 w 70"/>
                <a:gd name="T7" fmla="*/ 157 h 213"/>
                <a:gd name="T8" fmla="*/ 8 w 70"/>
                <a:gd name="T9" fmla="*/ 130 h 213"/>
                <a:gd name="T10" fmla="*/ 7 w 70"/>
                <a:gd name="T11" fmla="*/ 104 h 213"/>
                <a:gd name="T12" fmla="*/ 6 w 70"/>
                <a:gd name="T13" fmla="*/ 77 h 213"/>
                <a:gd name="T14" fmla="*/ 4 w 70"/>
                <a:gd name="T15" fmla="*/ 50 h 213"/>
                <a:gd name="T16" fmla="*/ 3 w 70"/>
                <a:gd name="T17" fmla="*/ 25 h 213"/>
                <a:gd name="T18" fmla="*/ 0 w 70"/>
                <a:gd name="T19" fmla="*/ 0 h 213"/>
                <a:gd name="T20" fmla="*/ 7 w 70"/>
                <a:gd name="T21" fmla="*/ 3 h 213"/>
                <a:gd name="T22" fmla="*/ 14 w 70"/>
                <a:gd name="T23" fmla="*/ 6 h 213"/>
                <a:gd name="T24" fmla="*/ 21 w 70"/>
                <a:gd name="T25" fmla="*/ 10 h 213"/>
                <a:gd name="T26" fmla="*/ 28 w 70"/>
                <a:gd name="T27" fmla="*/ 12 h 213"/>
                <a:gd name="T28" fmla="*/ 34 w 70"/>
                <a:gd name="T29" fmla="*/ 15 h 213"/>
                <a:gd name="T30" fmla="*/ 39 w 70"/>
                <a:gd name="T31" fmla="*/ 18 h 213"/>
                <a:gd name="T32" fmla="*/ 44 w 70"/>
                <a:gd name="T33" fmla="*/ 20 h 213"/>
                <a:gd name="T34" fmla="*/ 49 w 70"/>
                <a:gd name="T35" fmla="*/ 22 h 213"/>
                <a:gd name="T36" fmla="*/ 53 w 70"/>
                <a:gd name="T37" fmla="*/ 25 h 213"/>
                <a:gd name="T38" fmla="*/ 56 w 70"/>
                <a:gd name="T39" fmla="*/ 27 h 213"/>
                <a:gd name="T40" fmla="*/ 60 w 70"/>
                <a:gd name="T41" fmla="*/ 28 h 213"/>
                <a:gd name="T42" fmla="*/ 63 w 70"/>
                <a:gd name="T43" fmla="*/ 30 h 213"/>
                <a:gd name="T44" fmla="*/ 65 w 70"/>
                <a:gd name="T45" fmla="*/ 32 h 213"/>
                <a:gd name="T46" fmla="*/ 66 w 70"/>
                <a:gd name="T47" fmla="*/ 33 h 213"/>
                <a:gd name="T48" fmla="*/ 68 w 70"/>
                <a:gd name="T49" fmla="*/ 34 h 213"/>
                <a:gd name="T50" fmla="*/ 69 w 70"/>
                <a:gd name="T51" fmla="*/ 35 h 213"/>
                <a:gd name="T52" fmla="*/ 70 w 70"/>
                <a:gd name="T53" fmla="*/ 37 h 213"/>
                <a:gd name="T54" fmla="*/ 70 w 70"/>
                <a:gd name="T55" fmla="*/ 41 h 213"/>
                <a:gd name="T56" fmla="*/ 70 w 70"/>
                <a:gd name="T57" fmla="*/ 46 h 213"/>
                <a:gd name="T58" fmla="*/ 70 w 70"/>
                <a:gd name="T59" fmla="*/ 50 h 213"/>
                <a:gd name="T60" fmla="*/ 69 w 70"/>
                <a:gd name="T61" fmla="*/ 55 h 213"/>
                <a:gd name="T62" fmla="*/ 68 w 70"/>
                <a:gd name="T63" fmla="*/ 61 h 213"/>
                <a:gd name="T64" fmla="*/ 66 w 70"/>
                <a:gd name="T65" fmla="*/ 66 h 213"/>
                <a:gd name="T66" fmla="*/ 65 w 70"/>
                <a:gd name="T67" fmla="*/ 73 h 213"/>
                <a:gd name="T68" fmla="*/ 65 w 70"/>
                <a:gd name="T69" fmla="*/ 77 h 213"/>
                <a:gd name="T70" fmla="*/ 64 w 70"/>
                <a:gd name="T71" fmla="*/ 80 h 213"/>
                <a:gd name="T72" fmla="*/ 64 w 70"/>
                <a:gd name="T73" fmla="*/ 86 h 213"/>
                <a:gd name="T74" fmla="*/ 63 w 70"/>
                <a:gd name="T75" fmla="*/ 92 h 213"/>
                <a:gd name="T76" fmla="*/ 63 w 70"/>
                <a:gd name="T77" fmla="*/ 98 h 213"/>
                <a:gd name="T78" fmla="*/ 62 w 70"/>
                <a:gd name="T79" fmla="*/ 105 h 213"/>
                <a:gd name="T80" fmla="*/ 61 w 70"/>
                <a:gd name="T81" fmla="*/ 113 h 213"/>
                <a:gd name="T82" fmla="*/ 61 w 70"/>
                <a:gd name="T83" fmla="*/ 122 h 213"/>
                <a:gd name="T84" fmla="*/ 60 w 70"/>
                <a:gd name="T85" fmla="*/ 130 h 213"/>
                <a:gd name="T86" fmla="*/ 60 w 70"/>
                <a:gd name="T87" fmla="*/ 141 h 213"/>
                <a:gd name="T88" fmla="*/ 58 w 70"/>
                <a:gd name="T89" fmla="*/ 151 h 213"/>
                <a:gd name="T90" fmla="*/ 58 w 70"/>
                <a:gd name="T91" fmla="*/ 162 h 213"/>
                <a:gd name="T92" fmla="*/ 57 w 70"/>
                <a:gd name="T93" fmla="*/ 173 h 213"/>
                <a:gd name="T94" fmla="*/ 57 w 70"/>
                <a:gd name="T95" fmla="*/ 186 h 213"/>
                <a:gd name="T96" fmla="*/ 56 w 70"/>
                <a:gd name="T97" fmla="*/ 199 h 213"/>
                <a:gd name="T98" fmla="*/ 56 w 70"/>
                <a:gd name="T99" fmla="*/ 213 h 213"/>
                <a:gd name="T100" fmla="*/ 56 w 70"/>
                <a:gd name="T101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0" h="213">
                  <a:moveTo>
                    <a:pt x="56" y="213"/>
                  </a:moveTo>
                  <a:lnTo>
                    <a:pt x="11" y="213"/>
                  </a:lnTo>
                  <a:lnTo>
                    <a:pt x="10" y="185"/>
                  </a:lnTo>
                  <a:lnTo>
                    <a:pt x="10" y="157"/>
                  </a:lnTo>
                  <a:lnTo>
                    <a:pt x="8" y="130"/>
                  </a:lnTo>
                  <a:lnTo>
                    <a:pt x="7" y="104"/>
                  </a:lnTo>
                  <a:lnTo>
                    <a:pt x="6" y="77"/>
                  </a:lnTo>
                  <a:lnTo>
                    <a:pt x="4" y="50"/>
                  </a:lnTo>
                  <a:lnTo>
                    <a:pt x="3" y="25"/>
                  </a:lnTo>
                  <a:lnTo>
                    <a:pt x="0" y="0"/>
                  </a:lnTo>
                  <a:lnTo>
                    <a:pt x="7" y="3"/>
                  </a:lnTo>
                  <a:lnTo>
                    <a:pt x="14" y="6"/>
                  </a:lnTo>
                  <a:lnTo>
                    <a:pt x="21" y="10"/>
                  </a:lnTo>
                  <a:lnTo>
                    <a:pt x="28" y="12"/>
                  </a:lnTo>
                  <a:lnTo>
                    <a:pt x="34" y="15"/>
                  </a:lnTo>
                  <a:lnTo>
                    <a:pt x="39" y="18"/>
                  </a:lnTo>
                  <a:lnTo>
                    <a:pt x="44" y="20"/>
                  </a:lnTo>
                  <a:lnTo>
                    <a:pt x="49" y="22"/>
                  </a:lnTo>
                  <a:lnTo>
                    <a:pt x="53" y="25"/>
                  </a:lnTo>
                  <a:lnTo>
                    <a:pt x="56" y="27"/>
                  </a:lnTo>
                  <a:lnTo>
                    <a:pt x="60" y="28"/>
                  </a:lnTo>
                  <a:lnTo>
                    <a:pt x="63" y="30"/>
                  </a:lnTo>
                  <a:lnTo>
                    <a:pt x="65" y="32"/>
                  </a:lnTo>
                  <a:lnTo>
                    <a:pt x="66" y="33"/>
                  </a:lnTo>
                  <a:lnTo>
                    <a:pt x="68" y="34"/>
                  </a:lnTo>
                  <a:lnTo>
                    <a:pt x="69" y="35"/>
                  </a:lnTo>
                  <a:lnTo>
                    <a:pt x="70" y="37"/>
                  </a:lnTo>
                  <a:lnTo>
                    <a:pt x="70" y="41"/>
                  </a:lnTo>
                  <a:lnTo>
                    <a:pt x="70" y="46"/>
                  </a:lnTo>
                  <a:lnTo>
                    <a:pt x="70" y="50"/>
                  </a:lnTo>
                  <a:lnTo>
                    <a:pt x="69" y="55"/>
                  </a:lnTo>
                  <a:lnTo>
                    <a:pt x="68" y="61"/>
                  </a:lnTo>
                  <a:lnTo>
                    <a:pt x="66" y="66"/>
                  </a:lnTo>
                  <a:lnTo>
                    <a:pt x="65" y="73"/>
                  </a:lnTo>
                  <a:lnTo>
                    <a:pt x="65" y="77"/>
                  </a:lnTo>
                  <a:lnTo>
                    <a:pt x="64" y="80"/>
                  </a:lnTo>
                  <a:lnTo>
                    <a:pt x="64" y="86"/>
                  </a:lnTo>
                  <a:lnTo>
                    <a:pt x="63" y="92"/>
                  </a:lnTo>
                  <a:lnTo>
                    <a:pt x="63" y="98"/>
                  </a:lnTo>
                  <a:lnTo>
                    <a:pt x="62" y="105"/>
                  </a:lnTo>
                  <a:lnTo>
                    <a:pt x="61" y="113"/>
                  </a:lnTo>
                  <a:lnTo>
                    <a:pt x="61" y="122"/>
                  </a:lnTo>
                  <a:lnTo>
                    <a:pt x="60" y="130"/>
                  </a:lnTo>
                  <a:lnTo>
                    <a:pt x="60" y="141"/>
                  </a:lnTo>
                  <a:lnTo>
                    <a:pt x="58" y="151"/>
                  </a:lnTo>
                  <a:lnTo>
                    <a:pt x="58" y="162"/>
                  </a:lnTo>
                  <a:lnTo>
                    <a:pt x="57" y="173"/>
                  </a:lnTo>
                  <a:lnTo>
                    <a:pt x="57" y="186"/>
                  </a:lnTo>
                  <a:lnTo>
                    <a:pt x="56" y="199"/>
                  </a:lnTo>
                  <a:lnTo>
                    <a:pt x="56" y="213"/>
                  </a:lnTo>
                  <a:lnTo>
                    <a:pt x="56" y="213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" name="Freeform 65"/>
            <p:cNvSpPr/>
            <p:nvPr/>
          </p:nvSpPr>
          <p:spPr bwMode="auto">
            <a:xfrm>
              <a:off x="8033122" y="1536700"/>
              <a:ext cx="196850" cy="176213"/>
            </a:xfrm>
            <a:custGeom>
              <a:avLst/>
              <a:gdLst>
                <a:gd name="T0" fmla="*/ 1 w 124"/>
                <a:gd name="T1" fmla="*/ 7 h 111"/>
                <a:gd name="T2" fmla="*/ 7 w 124"/>
                <a:gd name="T3" fmla="*/ 3 h 111"/>
                <a:gd name="T4" fmla="*/ 16 w 124"/>
                <a:gd name="T5" fmla="*/ 1 h 111"/>
                <a:gd name="T6" fmla="*/ 25 w 124"/>
                <a:gd name="T7" fmla="*/ 0 h 111"/>
                <a:gd name="T8" fmla="*/ 34 w 124"/>
                <a:gd name="T9" fmla="*/ 0 h 111"/>
                <a:gd name="T10" fmla="*/ 45 w 124"/>
                <a:gd name="T11" fmla="*/ 0 h 111"/>
                <a:gd name="T12" fmla="*/ 61 w 124"/>
                <a:gd name="T13" fmla="*/ 2 h 111"/>
                <a:gd name="T14" fmla="*/ 75 w 124"/>
                <a:gd name="T15" fmla="*/ 7 h 111"/>
                <a:gd name="T16" fmla="*/ 91 w 124"/>
                <a:gd name="T17" fmla="*/ 15 h 111"/>
                <a:gd name="T18" fmla="*/ 103 w 124"/>
                <a:gd name="T19" fmla="*/ 27 h 111"/>
                <a:gd name="T20" fmla="*/ 113 w 124"/>
                <a:gd name="T21" fmla="*/ 38 h 111"/>
                <a:gd name="T22" fmla="*/ 121 w 124"/>
                <a:gd name="T23" fmla="*/ 49 h 111"/>
                <a:gd name="T24" fmla="*/ 124 w 124"/>
                <a:gd name="T25" fmla="*/ 58 h 111"/>
                <a:gd name="T26" fmla="*/ 124 w 124"/>
                <a:gd name="T27" fmla="*/ 67 h 111"/>
                <a:gd name="T28" fmla="*/ 123 w 124"/>
                <a:gd name="T29" fmla="*/ 78 h 111"/>
                <a:gd name="T30" fmla="*/ 121 w 124"/>
                <a:gd name="T31" fmla="*/ 87 h 111"/>
                <a:gd name="T32" fmla="*/ 116 w 124"/>
                <a:gd name="T33" fmla="*/ 96 h 111"/>
                <a:gd name="T34" fmla="*/ 113 w 124"/>
                <a:gd name="T35" fmla="*/ 103 h 111"/>
                <a:gd name="T36" fmla="*/ 109 w 124"/>
                <a:gd name="T37" fmla="*/ 107 h 111"/>
                <a:gd name="T38" fmla="*/ 106 w 124"/>
                <a:gd name="T39" fmla="*/ 109 h 111"/>
                <a:gd name="T40" fmla="*/ 101 w 124"/>
                <a:gd name="T41" fmla="*/ 110 h 111"/>
                <a:gd name="T42" fmla="*/ 96 w 124"/>
                <a:gd name="T43" fmla="*/ 110 h 111"/>
                <a:gd name="T44" fmla="*/ 91 w 124"/>
                <a:gd name="T45" fmla="*/ 109 h 111"/>
                <a:gd name="T46" fmla="*/ 86 w 124"/>
                <a:gd name="T47" fmla="*/ 107 h 111"/>
                <a:gd name="T48" fmla="*/ 79 w 124"/>
                <a:gd name="T49" fmla="*/ 103 h 111"/>
                <a:gd name="T50" fmla="*/ 70 w 124"/>
                <a:gd name="T51" fmla="*/ 96 h 111"/>
                <a:gd name="T52" fmla="*/ 57 w 124"/>
                <a:gd name="T53" fmla="*/ 86 h 111"/>
                <a:gd name="T54" fmla="*/ 43 w 124"/>
                <a:gd name="T55" fmla="*/ 73 h 111"/>
                <a:gd name="T56" fmla="*/ 30 w 124"/>
                <a:gd name="T57" fmla="*/ 57 h 111"/>
                <a:gd name="T58" fmla="*/ 19 w 124"/>
                <a:gd name="T59" fmla="*/ 40 h 111"/>
                <a:gd name="T60" fmla="*/ 9 w 124"/>
                <a:gd name="T61" fmla="*/ 28 h 111"/>
                <a:gd name="T62" fmla="*/ 2 w 124"/>
                <a:gd name="T63" fmla="*/ 17 h 111"/>
                <a:gd name="T64" fmla="*/ 0 w 124"/>
                <a:gd name="T65" fmla="*/ 11 h 111"/>
                <a:gd name="T66" fmla="*/ 0 w 124"/>
                <a:gd name="T67" fmla="*/ 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4" h="111">
                  <a:moveTo>
                    <a:pt x="0" y="10"/>
                  </a:moveTo>
                  <a:lnTo>
                    <a:pt x="1" y="7"/>
                  </a:lnTo>
                  <a:lnTo>
                    <a:pt x="3" y="6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6" y="1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5"/>
                  </a:lnTo>
                  <a:lnTo>
                    <a:pt x="75" y="7"/>
                  </a:lnTo>
                  <a:lnTo>
                    <a:pt x="84" y="11"/>
                  </a:lnTo>
                  <a:lnTo>
                    <a:pt x="91" y="15"/>
                  </a:lnTo>
                  <a:lnTo>
                    <a:pt x="96" y="21"/>
                  </a:lnTo>
                  <a:lnTo>
                    <a:pt x="103" y="27"/>
                  </a:lnTo>
                  <a:lnTo>
                    <a:pt x="108" y="32"/>
                  </a:lnTo>
                  <a:lnTo>
                    <a:pt x="113" y="38"/>
                  </a:lnTo>
                  <a:lnTo>
                    <a:pt x="117" y="44"/>
                  </a:lnTo>
                  <a:lnTo>
                    <a:pt x="121" y="49"/>
                  </a:lnTo>
                  <a:lnTo>
                    <a:pt x="123" y="53"/>
                  </a:lnTo>
                  <a:lnTo>
                    <a:pt x="124" y="58"/>
                  </a:lnTo>
                  <a:lnTo>
                    <a:pt x="124" y="63"/>
                  </a:lnTo>
                  <a:lnTo>
                    <a:pt x="124" y="67"/>
                  </a:lnTo>
                  <a:lnTo>
                    <a:pt x="124" y="72"/>
                  </a:lnTo>
                  <a:lnTo>
                    <a:pt x="123" y="78"/>
                  </a:lnTo>
                  <a:lnTo>
                    <a:pt x="122" y="82"/>
                  </a:lnTo>
                  <a:lnTo>
                    <a:pt x="121" y="87"/>
                  </a:lnTo>
                  <a:lnTo>
                    <a:pt x="118" y="92"/>
                  </a:lnTo>
                  <a:lnTo>
                    <a:pt x="116" y="96"/>
                  </a:lnTo>
                  <a:lnTo>
                    <a:pt x="114" y="101"/>
                  </a:lnTo>
                  <a:lnTo>
                    <a:pt x="113" y="103"/>
                  </a:lnTo>
                  <a:lnTo>
                    <a:pt x="111" y="104"/>
                  </a:lnTo>
                  <a:lnTo>
                    <a:pt x="109" y="107"/>
                  </a:lnTo>
                  <a:lnTo>
                    <a:pt x="108" y="108"/>
                  </a:lnTo>
                  <a:lnTo>
                    <a:pt x="106" y="109"/>
                  </a:lnTo>
                  <a:lnTo>
                    <a:pt x="103" y="110"/>
                  </a:lnTo>
                  <a:lnTo>
                    <a:pt x="101" y="110"/>
                  </a:lnTo>
                  <a:lnTo>
                    <a:pt x="99" y="111"/>
                  </a:lnTo>
                  <a:lnTo>
                    <a:pt x="96" y="110"/>
                  </a:lnTo>
                  <a:lnTo>
                    <a:pt x="94" y="110"/>
                  </a:lnTo>
                  <a:lnTo>
                    <a:pt x="91" y="109"/>
                  </a:lnTo>
                  <a:lnTo>
                    <a:pt x="88" y="108"/>
                  </a:lnTo>
                  <a:lnTo>
                    <a:pt x="86" y="107"/>
                  </a:lnTo>
                  <a:lnTo>
                    <a:pt x="82" y="104"/>
                  </a:lnTo>
                  <a:lnTo>
                    <a:pt x="79" y="103"/>
                  </a:lnTo>
                  <a:lnTo>
                    <a:pt x="77" y="101"/>
                  </a:lnTo>
                  <a:lnTo>
                    <a:pt x="70" y="96"/>
                  </a:lnTo>
                  <a:lnTo>
                    <a:pt x="63" y="92"/>
                  </a:lnTo>
                  <a:lnTo>
                    <a:pt x="57" y="86"/>
                  </a:lnTo>
                  <a:lnTo>
                    <a:pt x="50" y="79"/>
                  </a:lnTo>
                  <a:lnTo>
                    <a:pt x="43" y="73"/>
                  </a:lnTo>
                  <a:lnTo>
                    <a:pt x="37" y="65"/>
                  </a:lnTo>
                  <a:lnTo>
                    <a:pt x="30" y="57"/>
                  </a:lnTo>
                  <a:lnTo>
                    <a:pt x="24" y="49"/>
                  </a:lnTo>
                  <a:lnTo>
                    <a:pt x="19" y="40"/>
                  </a:lnTo>
                  <a:lnTo>
                    <a:pt x="13" y="34"/>
                  </a:lnTo>
                  <a:lnTo>
                    <a:pt x="9" y="28"/>
                  </a:lnTo>
                  <a:lnTo>
                    <a:pt x="6" y="22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" name="Freeform 66"/>
            <p:cNvSpPr/>
            <p:nvPr/>
          </p:nvSpPr>
          <p:spPr bwMode="auto">
            <a:xfrm>
              <a:off x="7607672" y="2597150"/>
              <a:ext cx="1103313" cy="171450"/>
            </a:xfrm>
            <a:custGeom>
              <a:avLst/>
              <a:gdLst>
                <a:gd name="T0" fmla="*/ 440 w 695"/>
                <a:gd name="T1" fmla="*/ 60 h 108"/>
                <a:gd name="T2" fmla="*/ 419 w 695"/>
                <a:gd name="T3" fmla="*/ 60 h 108"/>
                <a:gd name="T4" fmla="*/ 395 w 695"/>
                <a:gd name="T5" fmla="*/ 62 h 108"/>
                <a:gd name="T6" fmla="*/ 364 w 695"/>
                <a:gd name="T7" fmla="*/ 65 h 108"/>
                <a:gd name="T8" fmla="*/ 331 w 695"/>
                <a:gd name="T9" fmla="*/ 69 h 108"/>
                <a:gd name="T10" fmla="*/ 292 w 695"/>
                <a:gd name="T11" fmla="*/ 75 h 108"/>
                <a:gd name="T12" fmla="*/ 254 w 695"/>
                <a:gd name="T13" fmla="*/ 78 h 108"/>
                <a:gd name="T14" fmla="*/ 220 w 695"/>
                <a:gd name="T15" fmla="*/ 83 h 108"/>
                <a:gd name="T16" fmla="*/ 189 w 695"/>
                <a:gd name="T17" fmla="*/ 86 h 108"/>
                <a:gd name="T18" fmla="*/ 162 w 695"/>
                <a:gd name="T19" fmla="*/ 92 h 108"/>
                <a:gd name="T20" fmla="*/ 139 w 695"/>
                <a:gd name="T21" fmla="*/ 98 h 108"/>
                <a:gd name="T22" fmla="*/ 117 w 695"/>
                <a:gd name="T23" fmla="*/ 101 h 108"/>
                <a:gd name="T24" fmla="*/ 98 w 695"/>
                <a:gd name="T25" fmla="*/ 104 h 108"/>
                <a:gd name="T26" fmla="*/ 82 w 695"/>
                <a:gd name="T27" fmla="*/ 106 h 108"/>
                <a:gd name="T28" fmla="*/ 69 w 695"/>
                <a:gd name="T29" fmla="*/ 107 h 108"/>
                <a:gd name="T30" fmla="*/ 59 w 695"/>
                <a:gd name="T31" fmla="*/ 107 h 108"/>
                <a:gd name="T32" fmla="*/ 46 w 695"/>
                <a:gd name="T33" fmla="*/ 105 h 108"/>
                <a:gd name="T34" fmla="*/ 30 w 695"/>
                <a:gd name="T35" fmla="*/ 97 h 108"/>
                <a:gd name="T36" fmla="*/ 15 w 695"/>
                <a:gd name="T37" fmla="*/ 88 h 108"/>
                <a:gd name="T38" fmla="*/ 3 w 695"/>
                <a:gd name="T39" fmla="*/ 74 h 108"/>
                <a:gd name="T40" fmla="*/ 0 w 695"/>
                <a:gd name="T41" fmla="*/ 68 h 108"/>
                <a:gd name="T42" fmla="*/ 2 w 695"/>
                <a:gd name="T43" fmla="*/ 65 h 108"/>
                <a:gd name="T44" fmla="*/ 9 w 695"/>
                <a:gd name="T45" fmla="*/ 63 h 108"/>
                <a:gd name="T46" fmla="*/ 22 w 695"/>
                <a:gd name="T47" fmla="*/ 64 h 108"/>
                <a:gd name="T48" fmla="*/ 36 w 695"/>
                <a:gd name="T49" fmla="*/ 65 h 108"/>
                <a:gd name="T50" fmla="*/ 55 w 695"/>
                <a:gd name="T51" fmla="*/ 64 h 108"/>
                <a:gd name="T52" fmla="*/ 86 w 695"/>
                <a:gd name="T53" fmla="*/ 61 h 108"/>
                <a:gd name="T54" fmla="*/ 126 w 695"/>
                <a:gd name="T55" fmla="*/ 56 h 108"/>
                <a:gd name="T56" fmla="*/ 176 w 695"/>
                <a:gd name="T57" fmla="*/ 50 h 108"/>
                <a:gd name="T58" fmla="*/ 235 w 695"/>
                <a:gd name="T59" fmla="*/ 42 h 108"/>
                <a:gd name="T60" fmla="*/ 293 w 695"/>
                <a:gd name="T61" fmla="*/ 35 h 108"/>
                <a:gd name="T62" fmla="*/ 345 w 695"/>
                <a:gd name="T63" fmla="*/ 28 h 108"/>
                <a:gd name="T64" fmla="*/ 390 w 695"/>
                <a:gd name="T65" fmla="*/ 23 h 108"/>
                <a:gd name="T66" fmla="*/ 429 w 695"/>
                <a:gd name="T67" fmla="*/ 17 h 108"/>
                <a:gd name="T68" fmla="*/ 462 w 695"/>
                <a:gd name="T69" fmla="*/ 11 h 108"/>
                <a:gd name="T70" fmla="*/ 490 w 695"/>
                <a:gd name="T71" fmla="*/ 6 h 108"/>
                <a:gd name="T72" fmla="*/ 513 w 695"/>
                <a:gd name="T73" fmla="*/ 4 h 108"/>
                <a:gd name="T74" fmla="*/ 534 w 695"/>
                <a:gd name="T75" fmla="*/ 2 h 108"/>
                <a:gd name="T76" fmla="*/ 552 w 695"/>
                <a:gd name="T77" fmla="*/ 0 h 108"/>
                <a:gd name="T78" fmla="*/ 580 w 695"/>
                <a:gd name="T79" fmla="*/ 0 h 108"/>
                <a:gd name="T80" fmla="*/ 606 w 695"/>
                <a:gd name="T81" fmla="*/ 5 h 108"/>
                <a:gd name="T82" fmla="*/ 633 w 695"/>
                <a:gd name="T83" fmla="*/ 13 h 108"/>
                <a:gd name="T84" fmla="*/ 659 w 695"/>
                <a:gd name="T85" fmla="*/ 27 h 108"/>
                <a:gd name="T86" fmla="*/ 679 w 695"/>
                <a:gd name="T87" fmla="*/ 40 h 108"/>
                <a:gd name="T88" fmla="*/ 691 w 695"/>
                <a:gd name="T89" fmla="*/ 53 h 108"/>
                <a:gd name="T90" fmla="*/ 694 w 695"/>
                <a:gd name="T91" fmla="*/ 61 h 108"/>
                <a:gd name="T92" fmla="*/ 695 w 695"/>
                <a:gd name="T93" fmla="*/ 67 h 108"/>
                <a:gd name="T94" fmla="*/ 693 w 695"/>
                <a:gd name="T95" fmla="*/ 70 h 108"/>
                <a:gd name="T96" fmla="*/ 686 w 695"/>
                <a:gd name="T97" fmla="*/ 71 h 108"/>
                <a:gd name="T98" fmla="*/ 672 w 695"/>
                <a:gd name="T99" fmla="*/ 71 h 108"/>
                <a:gd name="T100" fmla="*/ 651 w 695"/>
                <a:gd name="T101" fmla="*/ 70 h 108"/>
                <a:gd name="T102" fmla="*/ 624 w 695"/>
                <a:gd name="T103" fmla="*/ 68 h 108"/>
                <a:gd name="T104" fmla="*/ 591 w 695"/>
                <a:gd name="T105" fmla="*/ 67 h 108"/>
                <a:gd name="T106" fmla="*/ 555 w 695"/>
                <a:gd name="T107" fmla="*/ 62 h 108"/>
                <a:gd name="T108" fmla="*/ 525 w 695"/>
                <a:gd name="T109" fmla="*/ 60 h 108"/>
                <a:gd name="T110" fmla="*/ 498 w 695"/>
                <a:gd name="T111" fmla="*/ 59 h 108"/>
                <a:gd name="T112" fmla="*/ 476 w 695"/>
                <a:gd name="T113" fmla="*/ 57 h 108"/>
                <a:gd name="T114" fmla="*/ 457 w 695"/>
                <a:gd name="T115" fmla="*/ 5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95" h="108">
                  <a:moveTo>
                    <a:pt x="451" y="60"/>
                  </a:moveTo>
                  <a:lnTo>
                    <a:pt x="446" y="60"/>
                  </a:lnTo>
                  <a:lnTo>
                    <a:pt x="440" y="60"/>
                  </a:lnTo>
                  <a:lnTo>
                    <a:pt x="434" y="60"/>
                  </a:lnTo>
                  <a:lnTo>
                    <a:pt x="427" y="60"/>
                  </a:lnTo>
                  <a:lnTo>
                    <a:pt x="419" y="60"/>
                  </a:lnTo>
                  <a:lnTo>
                    <a:pt x="412" y="61"/>
                  </a:lnTo>
                  <a:lnTo>
                    <a:pt x="403" y="61"/>
                  </a:lnTo>
                  <a:lnTo>
                    <a:pt x="395" y="62"/>
                  </a:lnTo>
                  <a:lnTo>
                    <a:pt x="385" y="63"/>
                  </a:lnTo>
                  <a:lnTo>
                    <a:pt x="375" y="64"/>
                  </a:lnTo>
                  <a:lnTo>
                    <a:pt x="364" y="65"/>
                  </a:lnTo>
                  <a:lnTo>
                    <a:pt x="354" y="67"/>
                  </a:lnTo>
                  <a:lnTo>
                    <a:pt x="342" y="68"/>
                  </a:lnTo>
                  <a:lnTo>
                    <a:pt x="331" y="69"/>
                  </a:lnTo>
                  <a:lnTo>
                    <a:pt x="319" y="71"/>
                  </a:lnTo>
                  <a:lnTo>
                    <a:pt x="306" y="74"/>
                  </a:lnTo>
                  <a:lnTo>
                    <a:pt x="292" y="75"/>
                  </a:lnTo>
                  <a:lnTo>
                    <a:pt x="280" y="76"/>
                  </a:lnTo>
                  <a:lnTo>
                    <a:pt x="267" y="77"/>
                  </a:lnTo>
                  <a:lnTo>
                    <a:pt x="254" y="78"/>
                  </a:lnTo>
                  <a:lnTo>
                    <a:pt x="242" y="79"/>
                  </a:lnTo>
                  <a:lnTo>
                    <a:pt x="231" y="81"/>
                  </a:lnTo>
                  <a:lnTo>
                    <a:pt x="220" y="83"/>
                  </a:lnTo>
                  <a:lnTo>
                    <a:pt x="210" y="84"/>
                  </a:lnTo>
                  <a:lnTo>
                    <a:pt x="199" y="85"/>
                  </a:lnTo>
                  <a:lnTo>
                    <a:pt x="189" y="86"/>
                  </a:lnTo>
                  <a:lnTo>
                    <a:pt x="180" y="89"/>
                  </a:lnTo>
                  <a:lnTo>
                    <a:pt x="172" y="90"/>
                  </a:lnTo>
                  <a:lnTo>
                    <a:pt x="162" y="92"/>
                  </a:lnTo>
                  <a:lnTo>
                    <a:pt x="154" y="93"/>
                  </a:lnTo>
                  <a:lnTo>
                    <a:pt x="147" y="96"/>
                  </a:lnTo>
                  <a:lnTo>
                    <a:pt x="139" y="98"/>
                  </a:lnTo>
                  <a:lnTo>
                    <a:pt x="132" y="99"/>
                  </a:lnTo>
                  <a:lnTo>
                    <a:pt x="124" y="100"/>
                  </a:lnTo>
                  <a:lnTo>
                    <a:pt x="117" y="101"/>
                  </a:lnTo>
                  <a:lnTo>
                    <a:pt x="111" y="101"/>
                  </a:lnTo>
                  <a:lnTo>
                    <a:pt x="104" y="103"/>
                  </a:lnTo>
                  <a:lnTo>
                    <a:pt x="98" y="104"/>
                  </a:lnTo>
                  <a:lnTo>
                    <a:pt x="93" y="105"/>
                  </a:lnTo>
                  <a:lnTo>
                    <a:pt x="87" y="105"/>
                  </a:lnTo>
                  <a:lnTo>
                    <a:pt x="82" y="106"/>
                  </a:lnTo>
                  <a:lnTo>
                    <a:pt x="78" y="106"/>
                  </a:lnTo>
                  <a:lnTo>
                    <a:pt x="73" y="107"/>
                  </a:lnTo>
                  <a:lnTo>
                    <a:pt x="69" y="107"/>
                  </a:lnTo>
                  <a:lnTo>
                    <a:pt x="66" y="107"/>
                  </a:lnTo>
                  <a:lnTo>
                    <a:pt x="62" y="107"/>
                  </a:lnTo>
                  <a:lnTo>
                    <a:pt x="59" y="107"/>
                  </a:lnTo>
                  <a:lnTo>
                    <a:pt x="57" y="108"/>
                  </a:lnTo>
                  <a:lnTo>
                    <a:pt x="51" y="106"/>
                  </a:lnTo>
                  <a:lnTo>
                    <a:pt x="46" y="105"/>
                  </a:lnTo>
                  <a:lnTo>
                    <a:pt x="40" y="103"/>
                  </a:lnTo>
                  <a:lnTo>
                    <a:pt x="36" y="100"/>
                  </a:lnTo>
                  <a:lnTo>
                    <a:pt x="30" y="97"/>
                  </a:lnTo>
                  <a:lnTo>
                    <a:pt x="25" y="94"/>
                  </a:lnTo>
                  <a:lnTo>
                    <a:pt x="19" y="91"/>
                  </a:lnTo>
                  <a:lnTo>
                    <a:pt x="15" y="88"/>
                  </a:lnTo>
                  <a:lnTo>
                    <a:pt x="10" y="82"/>
                  </a:lnTo>
                  <a:lnTo>
                    <a:pt x="7" y="78"/>
                  </a:lnTo>
                  <a:lnTo>
                    <a:pt x="3" y="74"/>
                  </a:lnTo>
                  <a:lnTo>
                    <a:pt x="1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1" y="67"/>
                  </a:lnTo>
                  <a:lnTo>
                    <a:pt x="2" y="65"/>
                  </a:lnTo>
                  <a:lnTo>
                    <a:pt x="4" y="64"/>
                  </a:lnTo>
                  <a:lnTo>
                    <a:pt x="7" y="63"/>
                  </a:lnTo>
                  <a:lnTo>
                    <a:pt x="9" y="63"/>
                  </a:lnTo>
                  <a:lnTo>
                    <a:pt x="13" y="63"/>
                  </a:lnTo>
                  <a:lnTo>
                    <a:pt x="17" y="64"/>
                  </a:lnTo>
                  <a:lnTo>
                    <a:pt x="22" y="64"/>
                  </a:lnTo>
                  <a:lnTo>
                    <a:pt x="29" y="67"/>
                  </a:lnTo>
                  <a:lnTo>
                    <a:pt x="31" y="65"/>
                  </a:lnTo>
                  <a:lnTo>
                    <a:pt x="36" y="65"/>
                  </a:lnTo>
                  <a:lnTo>
                    <a:pt x="42" y="65"/>
                  </a:lnTo>
                  <a:lnTo>
                    <a:pt x="47" y="64"/>
                  </a:lnTo>
                  <a:lnTo>
                    <a:pt x="55" y="64"/>
                  </a:lnTo>
                  <a:lnTo>
                    <a:pt x="65" y="63"/>
                  </a:lnTo>
                  <a:lnTo>
                    <a:pt x="74" y="62"/>
                  </a:lnTo>
                  <a:lnTo>
                    <a:pt x="86" y="61"/>
                  </a:lnTo>
                  <a:lnTo>
                    <a:pt x="98" y="60"/>
                  </a:lnTo>
                  <a:lnTo>
                    <a:pt x="111" y="59"/>
                  </a:lnTo>
                  <a:lnTo>
                    <a:pt x="126" y="56"/>
                  </a:lnTo>
                  <a:lnTo>
                    <a:pt x="141" y="55"/>
                  </a:lnTo>
                  <a:lnTo>
                    <a:pt x="159" y="53"/>
                  </a:lnTo>
                  <a:lnTo>
                    <a:pt x="176" y="50"/>
                  </a:lnTo>
                  <a:lnTo>
                    <a:pt x="195" y="48"/>
                  </a:lnTo>
                  <a:lnTo>
                    <a:pt x="216" y="46"/>
                  </a:lnTo>
                  <a:lnTo>
                    <a:pt x="235" y="42"/>
                  </a:lnTo>
                  <a:lnTo>
                    <a:pt x="256" y="40"/>
                  </a:lnTo>
                  <a:lnTo>
                    <a:pt x="275" y="38"/>
                  </a:lnTo>
                  <a:lnTo>
                    <a:pt x="293" y="35"/>
                  </a:lnTo>
                  <a:lnTo>
                    <a:pt x="311" y="33"/>
                  </a:lnTo>
                  <a:lnTo>
                    <a:pt x="328" y="31"/>
                  </a:lnTo>
                  <a:lnTo>
                    <a:pt x="345" y="28"/>
                  </a:lnTo>
                  <a:lnTo>
                    <a:pt x="361" y="26"/>
                  </a:lnTo>
                  <a:lnTo>
                    <a:pt x="376" y="25"/>
                  </a:lnTo>
                  <a:lnTo>
                    <a:pt x="390" y="23"/>
                  </a:lnTo>
                  <a:lnTo>
                    <a:pt x="404" y="20"/>
                  </a:lnTo>
                  <a:lnTo>
                    <a:pt x="417" y="18"/>
                  </a:lnTo>
                  <a:lnTo>
                    <a:pt x="429" y="17"/>
                  </a:lnTo>
                  <a:lnTo>
                    <a:pt x="441" y="14"/>
                  </a:lnTo>
                  <a:lnTo>
                    <a:pt x="451" y="12"/>
                  </a:lnTo>
                  <a:lnTo>
                    <a:pt x="462" y="11"/>
                  </a:lnTo>
                  <a:lnTo>
                    <a:pt x="471" y="9"/>
                  </a:lnTo>
                  <a:lnTo>
                    <a:pt x="480" y="7"/>
                  </a:lnTo>
                  <a:lnTo>
                    <a:pt x="490" y="6"/>
                  </a:lnTo>
                  <a:lnTo>
                    <a:pt x="498" y="5"/>
                  </a:lnTo>
                  <a:lnTo>
                    <a:pt x="506" y="5"/>
                  </a:lnTo>
                  <a:lnTo>
                    <a:pt x="513" y="4"/>
                  </a:lnTo>
                  <a:lnTo>
                    <a:pt x="521" y="3"/>
                  </a:lnTo>
                  <a:lnTo>
                    <a:pt x="528" y="3"/>
                  </a:lnTo>
                  <a:lnTo>
                    <a:pt x="534" y="2"/>
                  </a:lnTo>
                  <a:lnTo>
                    <a:pt x="541" y="2"/>
                  </a:lnTo>
                  <a:lnTo>
                    <a:pt x="547" y="0"/>
                  </a:lnTo>
                  <a:lnTo>
                    <a:pt x="552" y="0"/>
                  </a:lnTo>
                  <a:lnTo>
                    <a:pt x="563" y="0"/>
                  </a:lnTo>
                  <a:lnTo>
                    <a:pt x="573" y="0"/>
                  </a:lnTo>
                  <a:lnTo>
                    <a:pt x="580" y="0"/>
                  </a:lnTo>
                  <a:lnTo>
                    <a:pt x="590" y="2"/>
                  </a:lnTo>
                  <a:lnTo>
                    <a:pt x="598" y="3"/>
                  </a:lnTo>
                  <a:lnTo>
                    <a:pt x="606" y="5"/>
                  </a:lnTo>
                  <a:lnTo>
                    <a:pt x="615" y="7"/>
                  </a:lnTo>
                  <a:lnTo>
                    <a:pt x="624" y="10"/>
                  </a:lnTo>
                  <a:lnTo>
                    <a:pt x="633" y="13"/>
                  </a:lnTo>
                  <a:lnTo>
                    <a:pt x="642" y="18"/>
                  </a:lnTo>
                  <a:lnTo>
                    <a:pt x="651" y="23"/>
                  </a:lnTo>
                  <a:lnTo>
                    <a:pt x="659" y="27"/>
                  </a:lnTo>
                  <a:lnTo>
                    <a:pt x="666" y="32"/>
                  </a:lnTo>
                  <a:lnTo>
                    <a:pt x="673" y="36"/>
                  </a:lnTo>
                  <a:lnTo>
                    <a:pt x="679" y="40"/>
                  </a:lnTo>
                  <a:lnTo>
                    <a:pt x="684" y="45"/>
                  </a:lnTo>
                  <a:lnTo>
                    <a:pt x="687" y="48"/>
                  </a:lnTo>
                  <a:lnTo>
                    <a:pt x="691" y="53"/>
                  </a:lnTo>
                  <a:lnTo>
                    <a:pt x="692" y="56"/>
                  </a:lnTo>
                  <a:lnTo>
                    <a:pt x="693" y="59"/>
                  </a:lnTo>
                  <a:lnTo>
                    <a:pt x="694" y="61"/>
                  </a:lnTo>
                  <a:lnTo>
                    <a:pt x="695" y="63"/>
                  </a:lnTo>
                  <a:lnTo>
                    <a:pt x="695" y="65"/>
                  </a:lnTo>
                  <a:lnTo>
                    <a:pt x="695" y="67"/>
                  </a:lnTo>
                  <a:lnTo>
                    <a:pt x="695" y="68"/>
                  </a:lnTo>
                  <a:lnTo>
                    <a:pt x="694" y="70"/>
                  </a:lnTo>
                  <a:lnTo>
                    <a:pt x="693" y="70"/>
                  </a:lnTo>
                  <a:lnTo>
                    <a:pt x="692" y="70"/>
                  </a:lnTo>
                  <a:lnTo>
                    <a:pt x="689" y="71"/>
                  </a:lnTo>
                  <a:lnTo>
                    <a:pt x="686" y="71"/>
                  </a:lnTo>
                  <a:lnTo>
                    <a:pt x="681" y="71"/>
                  </a:lnTo>
                  <a:lnTo>
                    <a:pt x="677" y="71"/>
                  </a:lnTo>
                  <a:lnTo>
                    <a:pt x="672" y="71"/>
                  </a:lnTo>
                  <a:lnTo>
                    <a:pt x="665" y="70"/>
                  </a:lnTo>
                  <a:lnTo>
                    <a:pt x="659" y="70"/>
                  </a:lnTo>
                  <a:lnTo>
                    <a:pt x="651" y="70"/>
                  </a:lnTo>
                  <a:lnTo>
                    <a:pt x="643" y="69"/>
                  </a:lnTo>
                  <a:lnTo>
                    <a:pt x="634" y="69"/>
                  </a:lnTo>
                  <a:lnTo>
                    <a:pt x="624" y="68"/>
                  </a:lnTo>
                  <a:lnTo>
                    <a:pt x="614" y="68"/>
                  </a:lnTo>
                  <a:lnTo>
                    <a:pt x="602" y="67"/>
                  </a:lnTo>
                  <a:lnTo>
                    <a:pt x="591" y="67"/>
                  </a:lnTo>
                  <a:lnTo>
                    <a:pt x="578" y="64"/>
                  </a:lnTo>
                  <a:lnTo>
                    <a:pt x="566" y="63"/>
                  </a:lnTo>
                  <a:lnTo>
                    <a:pt x="555" y="62"/>
                  </a:lnTo>
                  <a:lnTo>
                    <a:pt x="544" y="61"/>
                  </a:lnTo>
                  <a:lnTo>
                    <a:pt x="534" y="61"/>
                  </a:lnTo>
                  <a:lnTo>
                    <a:pt x="525" y="60"/>
                  </a:lnTo>
                  <a:lnTo>
                    <a:pt x="515" y="59"/>
                  </a:lnTo>
                  <a:lnTo>
                    <a:pt x="506" y="59"/>
                  </a:lnTo>
                  <a:lnTo>
                    <a:pt x="498" y="59"/>
                  </a:lnTo>
                  <a:lnTo>
                    <a:pt x="490" y="57"/>
                  </a:lnTo>
                  <a:lnTo>
                    <a:pt x="483" y="57"/>
                  </a:lnTo>
                  <a:lnTo>
                    <a:pt x="476" y="57"/>
                  </a:lnTo>
                  <a:lnTo>
                    <a:pt x="469" y="57"/>
                  </a:lnTo>
                  <a:lnTo>
                    <a:pt x="463" y="59"/>
                  </a:lnTo>
                  <a:lnTo>
                    <a:pt x="457" y="59"/>
                  </a:lnTo>
                  <a:lnTo>
                    <a:pt x="451" y="60"/>
                  </a:lnTo>
                  <a:lnTo>
                    <a:pt x="451" y="60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19" name="Freeform 59"/>
          <p:cNvSpPr/>
          <p:nvPr/>
        </p:nvSpPr>
        <p:spPr bwMode="auto">
          <a:xfrm>
            <a:off x="1301253" y="2626727"/>
            <a:ext cx="305259" cy="680412"/>
          </a:xfrm>
          <a:custGeom>
            <a:avLst/>
            <a:gdLst>
              <a:gd name="T0" fmla="*/ 22 w 96"/>
              <a:gd name="T1" fmla="*/ 218 h 220"/>
              <a:gd name="T2" fmla="*/ 16 w 96"/>
              <a:gd name="T3" fmla="*/ 215 h 220"/>
              <a:gd name="T4" fmla="*/ 12 w 96"/>
              <a:gd name="T5" fmla="*/ 208 h 220"/>
              <a:gd name="T6" fmla="*/ 8 w 96"/>
              <a:gd name="T7" fmla="*/ 197 h 220"/>
              <a:gd name="T8" fmla="*/ 6 w 96"/>
              <a:gd name="T9" fmla="*/ 185 h 220"/>
              <a:gd name="T10" fmla="*/ 3 w 96"/>
              <a:gd name="T11" fmla="*/ 173 h 220"/>
              <a:gd name="T12" fmla="*/ 1 w 96"/>
              <a:gd name="T13" fmla="*/ 164 h 220"/>
              <a:gd name="T14" fmla="*/ 0 w 96"/>
              <a:gd name="T15" fmla="*/ 156 h 220"/>
              <a:gd name="T16" fmla="*/ 0 w 96"/>
              <a:gd name="T17" fmla="*/ 150 h 220"/>
              <a:gd name="T18" fmla="*/ 2 w 96"/>
              <a:gd name="T19" fmla="*/ 144 h 220"/>
              <a:gd name="T20" fmla="*/ 7 w 96"/>
              <a:gd name="T21" fmla="*/ 136 h 220"/>
              <a:gd name="T22" fmla="*/ 14 w 96"/>
              <a:gd name="T23" fmla="*/ 127 h 220"/>
              <a:gd name="T24" fmla="*/ 21 w 96"/>
              <a:gd name="T25" fmla="*/ 116 h 220"/>
              <a:gd name="T26" fmla="*/ 30 w 96"/>
              <a:gd name="T27" fmla="*/ 101 h 220"/>
              <a:gd name="T28" fmla="*/ 39 w 96"/>
              <a:gd name="T29" fmla="*/ 83 h 220"/>
              <a:gd name="T30" fmla="*/ 48 w 96"/>
              <a:gd name="T31" fmla="*/ 61 h 220"/>
              <a:gd name="T32" fmla="*/ 53 w 96"/>
              <a:gd name="T33" fmla="*/ 43 h 220"/>
              <a:gd name="T34" fmla="*/ 57 w 96"/>
              <a:gd name="T35" fmla="*/ 33 h 220"/>
              <a:gd name="T36" fmla="*/ 61 w 96"/>
              <a:gd name="T37" fmla="*/ 23 h 220"/>
              <a:gd name="T38" fmla="*/ 65 w 96"/>
              <a:gd name="T39" fmla="*/ 15 h 220"/>
              <a:gd name="T40" fmla="*/ 68 w 96"/>
              <a:gd name="T41" fmla="*/ 9 h 220"/>
              <a:gd name="T42" fmla="*/ 71 w 96"/>
              <a:gd name="T43" fmla="*/ 5 h 220"/>
              <a:gd name="T44" fmla="*/ 73 w 96"/>
              <a:gd name="T45" fmla="*/ 1 h 220"/>
              <a:gd name="T46" fmla="*/ 75 w 96"/>
              <a:gd name="T47" fmla="*/ 0 h 220"/>
              <a:gd name="T48" fmla="*/ 78 w 96"/>
              <a:gd name="T49" fmla="*/ 0 h 220"/>
              <a:gd name="T50" fmla="*/ 79 w 96"/>
              <a:gd name="T51" fmla="*/ 1 h 220"/>
              <a:gd name="T52" fmla="*/ 80 w 96"/>
              <a:gd name="T53" fmla="*/ 4 h 220"/>
              <a:gd name="T54" fmla="*/ 82 w 96"/>
              <a:gd name="T55" fmla="*/ 7 h 220"/>
              <a:gd name="T56" fmla="*/ 86 w 96"/>
              <a:gd name="T57" fmla="*/ 18 h 220"/>
              <a:gd name="T58" fmla="*/ 90 w 96"/>
              <a:gd name="T59" fmla="*/ 35 h 220"/>
              <a:gd name="T60" fmla="*/ 94 w 96"/>
              <a:gd name="T61" fmla="*/ 45 h 220"/>
              <a:gd name="T62" fmla="*/ 95 w 96"/>
              <a:gd name="T63" fmla="*/ 55 h 220"/>
              <a:gd name="T64" fmla="*/ 96 w 96"/>
              <a:gd name="T65" fmla="*/ 72 h 220"/>
              <a:gd name="T66" fmla="*/ 96 w 96"/>
              <a:gd name="T67" fmla="*/ 84 h 220"/>
              <a:gd name="T68" fmla="*/ 95 w 96"/>
              <a:gd name="T69" fmla="*/ 93 h 220"/>
              <a:gd name="T70" fmla="*/ 93 w 96"/>
              <a:gd name="T71" fmla="*/ 105 h 220"/>
              <a:gd name="T72" fmla="*/ 89 w 96"/>
              <a:gd name="T73" fmla="*/ 117 h 220"/>
              <a:gd name="T74" fmla="*/ 82 w 96"/>
              <a:gd name="T75" fmla="*/ 134 h 220"/>
              <a:gd name="T76" fmla="*/ 74 w 96"/>
              <a:gd name="T77" fmla="*/ 151 h 220"/>
              <a:gd name="T78" fmla="*/ 67 w 96"/>
              <a:gd name="T79" fmla="*/ 166 h 220"/>
              <a:gd name="T80" fmla="*/ 59 w 96"/>
              <a:gd name="T81" fmla="*/ 181 h 220"/>
              <a:gd name="T82" fmla="*/ 50 w 96"/>
              <a:gd name="T83" fmla="*/ 195 h 220"/>
              <a:gd name="T84" fmla="*/ 41 w 96"/>
              <a:gd name="T85" fmla="*/ 207 h 220"/>
              <a:gd name="T86" fmla="*/ 34 w 96"/>
              <a:gd name="T87" fmla="*/ 215 h 220"/>
              <a:gd name="T88" fmla="*/ 27 w 96"/>
              <a:gd name="T89" fmla="*/ 218 h 220"/>
              <a:gd name="T90" fmla="*/ 24 w 96"/>
              <a:gd name="T91" fmla="*/ 22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96" h="220">
                <a:moveTo>
                  <a:pt x="24" y="220"/>
                </a:moveTo>
                <a:lnTo>
                  <a:pt x="22" y="218"/>
                </a:lnTo>
                <a:lnTo>
                  <a:pt x="18" y="217"/>
                </a:lnTo>
                <a:lnTo>
                  <a:pt x="16" y="215"/>
                </a:lnTo>
                <a:lnTo>
                  <a:pt x="14" y="211"/>
                </a:lnTo>
                <a:lnTo>
                  <a:pt x="12" y="208"/>
                </a:lnTo>
                <a:lnTo>
                  <a:pt x="10" y="203"/>
                </a:lnTo>
                <a:lnTo>
                  <a:pt x="8" y="197"/>
                </a:lnTo>
                <a:lnTo>
                  <a:pt x="7" y="192"/>
                </a:lnTo>
                <a:lnTo>
                  <a:pt x="6" y="185"/>
                </a:lnTo>
                <a:lnTo>
                  <a:pt x="5" y="179"/>
                </a:lnTo>
                <a:lnTo>
                  <a:pt x="3" y="173"/>
                </a:lnTo>
                <a:lnTo>
                  <a:pt x="2" y="168"/>
                </a:lnTo>
                <a:lnTo>
                  <a:pt x="1" y="164"/>
                </a:lnTo>
                <a:lnTo>
                  <a:pt x="0" y="159"/>
                </a:lnTo>
                <a:lnTo>
                  <a:pt x="0" y="156"/>
                </a:lnTo>
                <a:lnTo>
                  <a:pt x="0" y="153"/>
                </a:lnTo>
                <a:lnTo>
                  <a:pt x="0" y="150"/>
                </a:lnTo>
                <a:lnTo>
                  <a:pt x="1" y="146"/>
                </a:lnTo>
                <a:lnTo>
                  <a:pt x="2" y="144"/>
                </a:lnTo>
                <a:lnTo>
                  <a:pt x="5" y="139"/>
                </a:lnTo>
                <a:lnTo>
                  <a:pt x="7" y="136"/>
                </a:lnTo>
                <a:lnTo>
                  <a:pt x="10" y="131"/>
                </a:lnTo>
                <a:lnTo>
                  <a:pt x="14" y="127"/>
                </a:lnTo>
                <a:lnTo>
                  <a:pt x="17" y="122"/>
                </a:lnTo>
                <a:lnTo>
                  <a:pt x="21" y="116"/>
                </a:lnTo>
                <a:lnTo>
                  <a:pt x="25" y="109"/>
                </a:lnTo>
                <a:lnTo>
                  <a:pt x="30" y="101"/>
                </a:lnTo>
                <a:lnTo>
                  <a:pt x="35" y="93"/>
                </a:lnTo>
                <a:lnTo>
                  <a:pt x="39" y="83"/>
                </a:lnTo>
                <a:lnTo>
                  <a:pt x="43" y="72"/>
                </a:lnTo>
                <a:lnTo>
                  <a:pt x="48" y="61"/>
                </a:lnTo>
                <a:lnTo>
                  <a:pt x="52" y="49"/>
                </a:lnTo>
                <a:lnTo>
                  <a:pt x="53" y="43"/>
                </a:lnTo>
                <a:lnTo>
                  <a:pt x="56" y="37"/>
                </a:lnTo>
                <a:lnTo>
                  <a:pt x="57" y="33"/>
                </a:lnTo>
                <a:lnTo>
                  <a:pt x="59" y="27"/>
                </a:lnTo>
                <a:lnTo>
                  <a:pt x="61" y="23"/>
                </a:lnTo>
                <a:lnTo>
                  <a:pt x="63" y="19"/>
                </a:lnTo>
                <a:lnTo>
                  <a:pt x="65" y="15"/>
                </a:lnTo>
                <a:lnTo>
                  <a:pt x="66" y="12"/>
                </a:lnTo>
                <a:lnTo>
                  <a:pt x="68" y="9"/>
                </a:lnTo>
                <a:lnTo>
                  <a:pt x="70" y="7"/>
                </a:lnTo>
                <a:lnTo>
                  <a:pt x="71" y="5"/>
                </a:lnTo>
                <a:lnTo>
                  <a:pt x="72" y="2"/>
                </a:lnTo>
                <a:lnTo>
                  <a:pt x="73" y="1"/>
                </a:lnTo>
                <a:lnTo>
                  <a:pt x="74" y="0"/>
                </a:lnTo>
                <a:lnTo>
                  <a:pt x="75" y="0"/>
                </a:lnTo>
                <a:lnTo>
                  <a:pt x="77" y="0"/>
                </a:lnTo>
                <a:lnTo>
                  <a:pt x="78" y="0"/>
                </a:lnTo>
                <a:lnTo>
                  <a:pt x="78" y="0"/>
                </a:lnTo>
                <a:lnTo>
                  <a:pt x="79" y="1"/>
                </a:lnTo>
                <a:lnTo>
                  <a:pt x="80" y="2"/>
                </a:lnTo>
                <a:lnTo>
                  <a:pt x="80" y="4"/>
                </a:lnTo>
                <a:lnTo>
                  <a:pt x="81" y="6"/>
                </a:lnTo>
                <a:lnTo>
                  <a:pt x="82" y="7"/>
                </a:lnTo>
                <a:lnTo>
                  <a:pt x="84" y="11"/>
                </a:lnTo>
                <a:lnTo>
                  <a:pt x="86" y="18"/>
                </a:lnTo>
                <a:lnTo>
                  <a:pt x="88" y="26"/>
                </a:lnTo>
                <a:lnTo>
                  <a:pt x="90" y="35"/>
                </a:lnTo>
                <a:lnTo>
                  <a:pt x="92" y="40"/>
                </a:lnTo>
                <a:lnTo>
                  <a:pt x="94" y="45"/>
                </a:lnTo>
                <a:lnTo>
                  <a:pt x="94" y="50"/>
                </a:lnTo>
                <a:lnTo>
                  <a:pt x="95" y="55"/>
                </a:lnTo>
                <a:lnTo>
                  <a:pt x="96" y="64"/>
                </a:lnTo>
                <a:lnTo>
                  <a:pt x="96" y="72"/>
                </a:lnTo>
                <a:lnTo>
                  <a:pt x="96" y="80"/>
                </a:lnTo>
                <a:lnTo>
                  <a:pt x="96" y="84"/>
                </a:lnTo>
                <a:lnTo>
                  <a:pt x="96" y="88"/>
                </a:lnTo>
                <a:lnTo>
                  <a:pt x="95" y="93"/>
                </a:lnTo>
                <a:lnTo>
                  <a:pt x="94" y="99"/>
                </a:lnTo>
                <a:lnTo>
                  <a:pt x="93" y="105"/>
                </a:lnTo>
                <a:lnTo>
                  <a:pt x="90" y="110"/>
                </a:lnTo>
                <a:lnTo>
                  <a:pt x="89" y="117"/>
                </a:lnTo>
                <a:lnTo>
                  <a:pt x="87" y="126"/>
                </a:lnTo>
                <a:lnTo>
                  <a:pt x="82" y="134"/>
                </a:lnTo>
                <a:lnTo>
                  <a:pt x="79" y="143"/>
                </a:lnTo>
                <a:lnTo>
                  <a:pt x="74" y="151"/>
                </a:lnTo>
                <a:lnTo>
                  <a:pt x="71" y="159"/>
                </a:lnTo>
                <a:lnTo>
                  <a:pt x="67" y="166"/>
                </a:lnTo>
                <a:lnTo>
                  <a:pt x="63" y="174"/>
                </a:lnTo>
                <a:lnTo>
                  <a:pt x="59" y="181"/>
                </a:lnTo>
                <a:lnTo>
                  <a:pt x="56" y="188"/>
                </a:lnTo>
                <a:lnTo>
                  <a:pt x="50" y="195"/>
                </a:lnTo>
                <a:lnTo>
                  <a:pt x="45" y="201"/>
                </a:lnTo>
                <a:lnTo>
                  <a:pt x="41" y="207"/>
                </a:lnTo>
                <a:lnTo>
                  <a:pt x="37" y="211"/>
                </a:lnTo>
                <a:lnTo>
                  <a:pt x="34" y="215"/>
                </a:lnTo>
                <a:lnTo>
                  <a:pt x="30" y="217"/>
                </a:lnTo>
                <a:lnTo>
                  <a:pt x="27" y="218"/>
                </a:lnTo>
                <a:lnTo>
                  <a:pt x="24" y="220"/>
                </a:lnTo>
                <a:lnTo>
                  <a:pt x="24" y="220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0" name="任意多边形: 形状 81"/>
          <p:cNvSpPr/>
          <p:nvPr/>
        </p:nvSpPr>
        <p:spPr bwMode="auto">
          <a:xfrm>
            <a:off x="3043769" y="2668087"/>
            <a:ext cx="473787" cy="379259"/>
          </a:xfrm>
          <a:custGeom>
            <a:avLst/>
            <a:gdLst>
              <a:gd name="connsiteX0" fmla="*/ 243769 w 355340"/>
              <a:gd name="connsiteY0" fmla="*/ 0 h 284444"/>
              <a:gd name="connsiteX1" fmla="*/ 245638 w 355340"/>
              <a:gd name="connsiteY1" fmla="*/ 1454 h 284444"/>
              <a:gd name="connsiteX2" fmla="*/ 259947 w 355340"/>
              <a:gd name="connsiteY2" fmla="*/ 10732 h 284444"/>
              <a:gd name="connsiteX3" fmla="*/ 274256 w 355340"/>
              <a:gd name="connsiteY3" fmla="*/ 20011 h 284444"/>
              <a:gd name="connsiteX4" fmla="*/ 286180 w 355340"/>
              <a:gd name="connsiteY4" fmla="*/ 29289 h 284444"/>
              <a:gd name="connsiteX5" fmla="*/ 295719 w 355340"/>
              <a:gd name="connsiteY5" fmla="*/ 38567 h 284444"/>
              <a:gd name="connsiteX6" fmla="*/ 305259 w 355340"/>
              <a:gd name="connsiteY6" fmla="*/ 47846 h 284444"/>
              <a:gd name="connsiteX7" fmla="*/ 312413 w 355340"/>
              <a:gd name="connsiteY7" fmla="*/ 54805 h 284444"/>
              <a:gd name="connsiteX8" fmla="*/ 321953 w 355340"/>
              <a:gd name="connsiteY8" fmla="*/ 61763 h 284444"/>
              <a:gd name="connsiteX9" fmla="*/ 329107 w 355340"/>
              <a:gd name="connsiteY9" fmla="*/ 68722 h 284444"/>
              <a:gd name="connsiteX10" fmla="*/ 333877 w 355340"/>
              <a:gd name="connsiteY10" fmla="*/ 73361 h 284444"/>
              <a:gd name="connsiteX11" fmla="*/ 341031 w 355340"/>
              <a:gd name="connsiteY11" fmla="*/ 80320 h 284444"/>
              <a:gd name="connsiteX12" fmla="*/ 343416 w 355340"/>
              <a:gd name="connsiteY12" fmla="*/ 84959 h 284444"/>
              <a:gd name="connsiteX13" fmla="*/ 348186 w 355340"/>
              <a:gd name="connsiteY13" fmla="*/ 89598 h 284444"/>
              <a:gd name="connsiteX14" fmla="*/ 350571 w 355340"/>
              <a:gd name="connsiteY14" fmla="*/ 96557 h 284444"/>
              <a:gd name="connsiteX15" fmla="*/ 350571 w 355340"/>
              <a:gd name="connsiteY15" fmla="*/ 98877 h 284444"/>
              <a:gd name="connsiteX16" fmla="*/ 355340 w 355340"/>
              <a:gd name="connsiteY16" fmla="*/ 101196 h 284444"/>
              <a:gd name="connsiteX17" fmla="*/ 355340 w 355340"/>
              <a:gd name="connsiteY17" fmla="*/ 105836 h 284444"/>
              <a:gd name="connsiteX18" fmla="*/ 355340 w 355340"/>
              <a:gd name="connsiteY18" fmla="*/ 112794 h 284444"/>
              <a:gd name="connsiteX19" fmla="*/ 348186 w 355340"/>
              <a:gd name="connsiteY19" fmla="*/ 115114 h 284444"/>
              <a:gd name="connsiteX20" fmla="*/ 343416 w 355340"/>
              <a:gd name="connsiteY20" fmla="*/ 119753 h 284444"/>
              <a:gd name="connsiteX21" fmla="*/ 338646 w 355340"/>
              <a:gd name="connsiteY21" fmla="*/ 124392 h 284444"/>
              <a:gd name="connsiteX22" fmla="*/ 326722 w 355340"/>
              <a:gd name="connsiteY22" fmla="*/ 129032 h 284444"/>
              <a:gd name="connsiteX23" fmla="*/ 314798 w 355340"/>
              <a:gd name="connsiteY23" fmla="*/ 131351 h 284444"/>
              <a:gd name="connsiteX24" fmla="*/ 300489 w 355340"/>
              <a:gd name="connsiteY24" fmla="*/ 133671 h 284444"/>
              <a:gd name="connsiteX25" fmla="*/ 288565 w 355340"/>
              <a:gd name="connsiteY25" fmla="*/ 138310 h 284444"/>
              <a:gd name="connsiteX26" fmla="*/ 269486 w 355340"/>
              <a:gd name="connsiteY26" fmla="*/ 140629 h 284444"/>
              <a:gd name="connsiteX27" fmla="*/ 248023 w 355340"/>
              <a:gd name="connsiteY27" fmla="*/ 147588 h 284444"/>
              <a:gd name="connsiteX28" fmla="*/ 228944 w 355340"/>
              <a:gd name="connsiteY28" fmla="*/ 154547 h 284444"/>
              <a:gd name="connsiteX29" fmla="*/ 207481 w 355340"/>
              <a:gd name="connsiteY29" fmla="*/ 163825 h 284444"/>
              <a:gd name="connsiteX30" fmla="*/ 186017 w 355340"/>
              <a:gd name="connsiteY30" fmla="*/ 173104 h 284444"/>
              <a:gd name="connsiteX31" fmla="*/ 162169 w 355340"/>
              <a:gd name="connsiteY31" fmla="*/ 187021 h 284444"/>
              <a:gd name="connsiteX32" fmla="*/ 138321 w 355340"/>
              <a:gd name="connsiteY32" fmla="*/ 200939 h 284444"/>
              <a:gd name="connsiteX33" fmla="*/ 116857 w 355340"/>
              <a:gd name="connsiteY33" fmla="*/ 219496 h 284444"/>
              <a:gd name="connsiteX34" fmla="*/ 93009 w 355340"/>
              <a:gd name="connsiteY34" fmla="*/ 233413 h 284444"/>
              <a:gd name="connsiteX35" fmla="*/ 73930 w 355340"/>
              <a:gd name="connsiteY35" fmla="*/ 247331 h 284444"/>
              <a:gd name="connsiteX36" fmla="*/ 57236 w 355340"/>
              <a:gd name="connsiteY36" fmla="*/ 256609 h 284444"/>
              <a:gd name="connsiteX37" fmla="*/ 40543 w 355340"/>
              <a:gd name="connsiteY37" fmla="*/ 265887 h 284444"/>
              <a:gd name="connsiteX38" fmla="*/ 31003 w 355340"/>
              <a:gd name="connsiteY38" fmla="*/ 272846 h 284444"/>
              <a:gd name="connsiteX39" fmla="*/ 19079 w 355340"/>
              <a:gd name="connsiteY39" fmla="*/ 279805 h 284444"/>
              <a:gd name="connsiteX40" fmla="*/ 14309 w 355340"/>
              <a:gd name="connsiteY40" fmla="*/ 282125 h 284444"/>
              <a:gd name="connsiteX41" fmla="*/ 11925 w 355340"/>
              <a:gd name="connsiteY41" fmla="*/ 282125 h 284444"/>
              <a:gd name="connsiteX42" fmla="*/ 7155 w 355340"/>
              <a:gd name="connsiteY42" fmla="*/ 282125 h 284444"/>
              <a:gd name="connsiteX43" fmla="*/ 7155 w 355340"/>
              <a:gd name="connsiteY43" fmla="*/ 284444 h 284444"/>
              <a:gd name="connsiteX44" fmla="*/ 4770 w 355340"/>
              <a:gd name="connsiteY44" fmla="*/ 282125 h 284444"/>
              <a:gd name="connsiteX45" fmla="*/ 2385 w 355340"/>
              <a:gd name="connsiteY45" fmla="*/ 282125 h 284444"/>
              <a:gd name="connsiteX46" fmla="*/ 0 w 355340"/>
              <a:gd name="connsiteY46" fmla="*/ 279805 h 284444"/>
              <a:gd name="connsiteX47" fmla="*/ 0 w 355340"/>
              <a:gd name="connsiteY47" fmla="*/ 275166 h 284444"/>
              <a:gd name="connsiteX48" fmla="*/ 0 w 355340"/>
              <a:gd name="connsiteY48" fmla="*/ 272846 h 284444"/>
              <a:gd name="connsiteX49" fmla="*/ 0 w 355340"/>
              <a:gd name="connsiteY49" fmla="*/ 268207 h 284444"/>
              <a:gd name="connsiteX50" fmla="*/ 0 w 355340"/>
              <a:gd name="connsiteY50" fmla="*/ 263568 h 284444"/>
              <a:gd name="connsiteX51" fmla="*/ 2385 w 355340"/>
              <a:gd name="connsiteY51" fmla="*/ 256609 h 284444"/>
              <a:gd name="connsiteX52" fmla="*/ 4770 w 355340"/>
              <a:gd name="connsiteY52" fmla="*/ 251970 h 284444"/>
              <a:gd name="connsiteX53" fmla="*/ 7155 w 355340"/>
              <a:gd name="connsiteY53" fmla="*/ 245011 h 284444"/>
              <a:gd name="connsiteX54" fmla="*/ 11925 w 355340"/>
              <a:gd name="connsiteY54" fmla="*/ 235733 h 284444"/>
              <a:gd name="connsiteX55" fmla="*/ 16694 w 355340"/>
              <a:gd name="connsiteY55" fmla="*/ 224135 h 284444"/>
              <a:gd name="connsiteX56" fmla="*/ 19079 w 355340"/>
              <a:gd name="connsiteY56" fmla="*/ 214856 h 284444"/>
              <a:gd name="connsiteX57" fmla="*/ 28618 w 355340"/>
              <a:gd name="connsiteY57" fmla="*/ 203258 h 284444"/>
              <a:gd name="connsiteX58" fmla="*/ 33388 w 355340"/>
              <a:gd name="connsiteY58" fmla="*/ 189341 h 284444"/>
              <a:gd name="connsiteX59" fmla="*/ 40543 w 355340"/>
              <a:gd name="connsiteY59" fmla="*/ 180063 h 284444"/>
              <a:gd name="connsiteX60" fmla="*/ 47697 w 355340"/>
              <a:gd name="connsiteY60" fmla="*/ 166145 h 284444"/>
              <a:gd name="connsiteX61" fmla="*/ 52467 w 355340"/>
              <a:gd name="connsiteY61" fmla="*/ 152227 h 284444"/>
              <a:gd name="connsiteX62" fmla="*/ 57236 w 355340"/>
              <a:gd name="connsiteY62" fmla="*/ 138310 h 284444"/>
              <a:gd name="connsiteX63" fmla="*/ 59621 w 355340"/>
              <a:gd name="connsiteY63" fmla="*/ 129032 h 284444"/>
              <a:gd name="connsiteX64" fmla="*/ 66776 w 355340"/>
              <a:gd name="connsiteY64" fmla="*/ 119753 h 284444"/>
              <a:gd name="connsiteX65" fmla="*/ 69160 w 355340"/>
              <a:gd name="connsiteY65" fmla="*/ 110475 h 284444"/>
              <a:gd name="connsiteX66" fmla="*/ 71545 w 355340"/>
              <a:gd name="connsiteY66" fmla="*/ 101196 h 284444"/>
              <a:gd name="connsiteX67" fmla="*/ 76315 w 355340"/>
              <a:gd name="connsiteY67" fmla="*/ 94238 h 284444"/>
              <a:gd name="connsiteX68" fmla="*/ 81085 w 355340"/>
              <a:gd name="connsiteY68" fmla="*/ 78001 h 284444"/>
              <a:gd name="connsiteX69" fmla="*/ 83469 w 355340"/>
              <a:gd name="connsiteY69" fmla="*/ 66403 h 284444"/>
              <a:gd name="connsiteX70" fmla="*/ 83469 w 355340"/>
              <a:gd name="connsiteY70" fmla="*/ 56927 h 284444"/>
              <a:gd name="connsiteX71" fmla="*/ 137518 w 355340"/>
              <a:gd name="connsiteY71" fmla="*/ 29942 h 284444"/>
              <a:gd name="connsiteX72" fmla="*/ 208535 w 355340"/>
              <a:gd name="connsiteY72" fmla="*/ 6618 h 284444"/>
              <a:gd name="connsiteX73" fmla="*/ 243769 w 355340"/>
              <a:gd name="connsiteY73" fmla="*/ 0 h 28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55340" h="284444">
                <a:moveTo>
                  <a:pt x="243769" y="0"/>
                </a:moveTo>
                <a:lnTo>
                  <a:pt x="245638" y="1454"/>
                </a:lnTo>
                <a:lnTo>
                  <a:pt x="259947" y="10732"/>
                </a:lnTo>
                <a:lnTo>
                  <a:pt x="274256" y="20011"/>
                </a:lnTo>
                <a:lnTo>
                  <a:pt x="286180" y="29289"/>
                </a:lnTo>
                <a:lnTo>
                  <a:pt x="295719" y="38567"/>
                </a:lnTo>
                <a:lnTo>
                  <a:pt x="305259" y="47846"/>
                </a:lnTo>
                <a:lnTo>
                  <a:pt x="312413" y="54805"/>
                </a:lnTo>
                <a:lnTo>
                  <a:pt x="321953" y="61763"/>
                </a:lnTo>
                <a:lnTo>
                  <a:pt x="329107" y="68722"/>
                </a:lnTo>
                <a:lnTo>
                  <a:pt x="333877" y="73361"/>
                </a:lnTo>
                <a:lnTo>
                  <a:pt x="341031" y="80320"/>
                </a:lnTo>
                <a:lnTo>
                  <a:pt x="343416" y="84959"/>
                </a:lnTo>
                <a:lnTo>
                  <a:pt x="348186" y="89598"/>
                </a:lnTo>
                <a:lnTo>
                  <a:pt x="350571" y="96557"/>
                </a:lnTo>
                <a:lnTo>
                  <a:pt x="350571" y="98877"/>
                </a:lnTo>
                <a:lnTo>
                  <a:pt x="355340" y="101196"/>
                </a:lnTo>
                <a:lnTo>
                  <a:pt x="355340" y="105836"/>
                </a:lnTo>
                <a:lnTo>
                  <a:pt x="355340" y="112794"/>
                </a:lnTo>
                <a:lnTo>
                  <a:pt x="348186" y="115114"/>
                </a:lnTo>
                <a:lnTo>
                  <a:pt x="343416" y="119753"/>
                </a:lnTo>
                <a:lnTo>
                  <a:pt x="338646" y="124392"/>
                </a:lnTo>
                <a:lnTo>
                  <a:pt x="326722" y="129032"/>
                </a:lnTo>
                <a:lnTo>
                  <a:pt x="314798" y="131351"/>
                </a:lnTo>
                <a:lnTo>
                  <a:pt x="300489" y="133671"/>
                </a:lnTo>
                <a:lnTo>
                  <a:pt x="288565" y="138310"/>
                </a:lnTo>
                <a:lnTo>
                  <a:pt x="269486" y="140629"/>
                </a:lnTo>
                <a:lnTo>
                  <a:pt x="248023" y="147588"/>
                </a:lnTo>
                <a:lnTo>
                  <a:pt x="228944" y="154547"/>
                </a:lnTo>
                <a:lnTo>
                  <a:pt x="207481" y="163825"/>
                </a:lnTo>
                <a:lnTo>
                  <a:pt x="186017" y="173104"/>
                </a:lnTo>
                <a:lnTo>
                  <a:pt x="162169" y="187021"/>
                </a:lnTo>
                <a:lnTo>
                  <a:pt x="138321" y="200939"/>
                </a:lnTo>
                <a:lnTo>
                  <a:pt x="116857" y="219496"/>
                </a:lnTo>
                <a:lnTo>
                  <a:pt x="93009" y="233413"/>
                </a:lnTo>
                <a:lnTo>
                  <a:pt x="73930" y="247331"/>
                </a:lnTo>
                <a:lnTo>
                  <a:pt x="57236" y="256609"/>
                </a:lnTo>
                <a:lnTo>
                  <a:pt x="40543" y="265887"/>
                </a:lnTo>
                <a:lnTo>
                  <a:pt x="31003" y="272846"/>
                </a:lnTo>
                <a:lnTo>
                  <a:pt x="19079" y="279805"/>
                </a:lnTo>
                <a:lnTo>
                  <a:pt x="14309" y="282125"/>
                </a:lnTo>
                <a:lnTo>
                  <a:pt x="11925" y="282125"/>
                </a:lnTo>
                <a:lnTo>
                  <a:pt x="7155" y="282125"/>
                </a:lnTo>
                <a:lnTo>
                  <a:pt x="7155" y="284444"/>
                </a:lnTo>
                <a:lnTo>
                  <a:pt x="4770" y="282125"/>
                </a:lnTo>
                <a:lnTo>
                  <a:pt x="2385" y="282125"/>
                </a:lnTo>
                <a:lnTo>
                  <a:pt x="0" y="279805"/>
                </a:lnTo>
                <a:lnTo>
                  <a:pt x="0" y="275166"/>
                </a:lnTo>
                <a:lnTo>
                  <a:pt x="0" y="272846"/>
                </a:lnTo>
                <a:lnTo>
                  <a:pt x="0" y="268207"/>
                </a:lnTo>
                <a:lnTo>
                  <a:pt x="0" y="263568"/>
                </a:lnTo>
                <a:lnTo>
                  <a:pt x="2385" y="256609"/>
                </a:lnTo>
                <a:lnTo>
                  <a:pt x="4770" y="251970"/>
                </a:lnTo>
                <a:lnTo>
                  <a:pt x="7155" y="245011"/>
                </a:lnTo>
                <a:lnTo>
                  <a:pt x="11925" y="235733"/>
                </a:lnTo>
                <a:lnTo>
                  <a:pt x="16694" y="224135"/>
                </a:lnTo>
                <a:lnTo>
                  <a:pt x="19079" y="214856"/>
                </a:lnTo>
                <a:lnTo>
                  <a:pt x="28618" y="203258"/>
                </a:lnTo>
                <a:lnTo>
                  <a:pt x="33388" y="189341"/>
                </a:lnTo>
                <a:lnTo>
                  <a:pt x="40543" y="180063"/>
                </a:lnTo>
                <a:lnTo>
                  <a:pt x="47697" y="166145"/>
                </a:lnTo>
                <a:lnTo>
                  <a:pt x="52467" y="152227"/>
                </a:lnTo>
                <a:lnTo>
                  <a:pt x="57236" y="138310"/>
                </a:lnTo>
                <a:lnTo>
                  <a:pt x="59621" y="129032"/>
                </a:lnTo>
                <a:lnTo>
                  <a:pt x="66776" y="119753"/>
                </a:lnTo>
                <a:lnTo>
                  <a:pt x="69160" y="110475"/>
                </a:lnTo>
                <a:lnTo>
                  <a:pt x="71545" y="101196"/>
                </a:lnTo>
                <a:lnTo>
                  <a:pt x="76315" y="94238"/>
                </a:lnTo>
                <a:lnTo>
                  <a:pt x="81085" y="78001"/>
                </a:lnTo>
                <a:lnTo>
                  <a:pt x="83469" y="66403"/>
                </a:lnTo>
                <a:lnTo>
                  <a:pt x="83469" y="56927"/>
                </a:lnTo>
                <a:lnTo>
                  <a:pt x="137518" y="29942"/>
                </a:lnTo>
                <a:cubicBezTo>
                  <a:pt x="159760" y="20850"/>
                  <a:pt x="183526" y="13019"/>
                  <a:pt x="208535" y="6618"/>
                </a:cubicBezTo>
                <a:lnTo>
                  <a:pt x="243769" y="0"/>
                </a:lnTo>
                <a:close/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</a:ln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zh-CN" altLang="en-US" sz="2400"/>
          </a:p>
        </p:txBody>
      </p:sp>
      <p:sp>
        <p:nvSpPr>
          <p:cNvPr id="21" name="任意多边形: 形状 82"/>
          <p:cNvSpPr/>
          <p:nvPr/>
        </p:nvSpPr>
        <p:spPr bwMode="auto">
          <a:xfrm>
            <a:off x="1523837" y="2555592"/>
            <a:ext cx="1844957" cy="340207"/>
          </a:xfrm>
          <a:custGeom>
            <a:avLst/>
            <a:gdLst>
              <a:gd name="connsiteX0" fmla="*/ 1204340 w 1383718"/>
              <a:gd name="connsiteY0" fmla="*/ 0 h 255155"/>
              <a:gd name="connsiteX1" fmla="*/ 1211494 w 1383718"/>
              <a:gd name="connsiteY1" fmla="*/ 0 h 255155"/>
              <a:gd name="connsiteX2" fmla="*/ 1221034 w 1383718"/>
              <a:gd name="connsiteY2" fmla="*/ 2320 h 255155"/>
              <a:gd name="connsiteX3" fmla="*/ 1230573 w 1383718"/>
              <a:gd name="connsiteY3" fmla="*/ 4639 h 255155"/>
              <a:gd name="connsiteX4" fmla="*/ 1232958 w 1383718"/>
              <a:gd name="connsiteY4" fmla="*/ 4639 h 255155"/>
              <a:gd name="connsiteX5" fmla="*/ 1240112 w 1383718"/>
              <a:gd name="connsiteY5" fmla="*/ 6959 h 255155"/>
              <a:gd name="connsiteX6" fmla="*/ 1247267 w 1383718"/>
              <a:gd name="connsiteY6" fmla="*/ 11598 h 255155"/>
              <a:gd name="connsiteX7" fmla="*/ 1254421 w 1383718"/>
              <a:gd name="connsiteY7" fmla="*/ 13918 h 255155"/>
              <a:gd name="connsiteX8" fmla="*/ 1268730 w 1383718"/>
              <a:gd name="connsiteY8" fmla="*/ 20876 h 255155"/>
              <a:gd name="connsiteX9" fmla="*/ 1290194 w 1383718"/>
              <a:gd name="connsiteY9" fmla="*/ 30155 h 255155"/>
              <a:gd name="connsiteX10" fmla="*/ 1311657 w 1383718"/>
              <a:gd name="connsiteY10" fmla="*/ 39433 h 255155"/>
              <a:gd name="connsiteX11" fmla="*/ 1333121 w 1383718"/>
              <a:gd name="connsiteY11" fmla="*/ 53351 h 255155"/>
              <a:gd name="connsiteX12" fmla="*/ 1361739 w 1383718"/>
              <a:gd name="connsiteY12" fmla="*/ 67268 h 255155"/>
              <a:gd name="connsiteX13" fmla="*/ 1383718 w 1383718"/>
              <a:gd name="connsiteY13" fmla="*/ 84371 h 255155"/>
              <a:gd name="connsiteX14" fmla="*/ 1348484 w 1383718"/>
              <a:gd name="connsiteY14" fmla="*/ 90989 h 255155"/>
              <a:gd name="connsiteX15" fmla="*/ 1277467 w 1383718"/>
              <a:gd name="connsiteY15" fmla="*/ 114313 h 255155"/>
              <a:gd name="connsiteX16" fmla="*/ 1223418 w 1383718"/>
              <a:gd name="connsiteY16" fmla="*/ 141298 h 255155"/>
              <a:gd name="connsiteX17" fmla="*/ 1223418 w 1383718"/>
              <a:gd name="connsiteY17" fmla="*/ 139176 h 255155"/>
              <a:gd name="connsiteX18" fmla="*/ 1223418 w 1383718"/>
              <a:gd name="connsiteY18" fmla="*/ 134536 h 255155"/>
              <a:gd name="connsiteX19" fmla="*/ 1216264 w 1383718"/>
              <a:gd name="connsiteY19" fmla="*/ 129897 h 255155"/>
              <a:gd name="connsiteX20" fmla="*/ 1211494 w 1383718"/>
              <a:gd name="connsiteY20" fmla="*/ 125258 h 255155"/>
              <a:gd name="connsiteX21" fmla="*/ 1204340 w 1383718"/>
              <a:gd name="connsiteY21" fmla="*/ 122938 h 255155"/>
              <a:gd name="connsiteX22" fmla="*/ 1194800 w 1383718"/>
              <a:gd name="connsiteY22" fmla="*/ 120619 h 255155"/>
              <a:gd name="connsiteX23" fmla="*/ 1185261 w 1383718"/>
              <a:gd name="connsiteY23" fmla="*/ 118299 h 255155"/>
              <a:gd name="connsiteX24" fmla="*/ 1170952 w 1383718"/>
              <a:gd name="connsiteY24" fmla="*/ 115980 h 255155"/>
              <a:gd name="connsiteX25" fmla="*/ 1156643 w 1383718"/>
              <a:gd name="connsiteY25" fmla="*/ 113660 h 255155"/>
              <a:gd name="connsiteX26" fmla="*/ 1139949 w 1383718"/>
              <a:gd name="connsiteY26" fmla="*/ 111341 h 255155"/>
              <a:gd name="connsiteX27" fmla="*/ 1125640 w 1383718"/>
              <a:gd name="connsiteY27" fmla="*/ 111341 h 255155"/>
              <a:gd name="connsiteX28" fmla="*/ 1113716 w 1383718"/>
              <a:gd name="connsiteY28" fmla="*/ 111341 h 255155"/>
              <a:gd name="connsiteX29" fmla="*/ 1099407 w 1383718"/>
              <a:gd name="connsiteY29" fmla="*/ 111341 h 255155"/>
              <a:gd name="connsiteX30" fmla="*/ 1082713 w 1383718"/>
              <a:gd name="connsiteY30" fmla="*/ 113660 h 255155"/>
              <a:gd name="connsiteX31" fmla="*/ 1066020 w 1383718"/>
              <a:gd name="connsiteY31" fmla="*/ 113660 h 255155"/>
              <a:gd name="connsiteX32" fmla="*/ 1044556 w 1383718"/>
              <a:gd name="connsiteY32" fmla="*/ 115980 h 255155"/>
              <a:gd name="connsiteX33" fmla="*/ 1023093 w 1383718"/>
              <a:gd name="connsiteY33" fmla="*/ 118299 h 255155"/>
              <a:gd name="connsiteX34" fmla="*/ 1001629 w 1383718"/>
              <a:gd name="connsiteY34" fmla="*/ 120619 h 255155"/>
              <a:gd name="connsiteX35" fmla="*/ 975396 w 1383718"/>
              <a:gd name="connsiteY35" fmla="*/ 122938 h 255155"/>
              <a:gd name="connsiteX36" fmla="*/ 951548 w 1383718"/>
              <a:gd name="connsiteY36" fmla="*/ 125258 h 255155"/>
              <a:gd name="connsiteX37" fmla="*/ 922930 w 1383718"/>
              <a:gd name="connsiteY37" fmla="*/ 129897 h 255155"/>
              <a:gd name="connsiteX38" fmla="*/ 894312 w 1383718"/>
              <a:gd name="connsiteY38" fmla="*/ 132217 h 255155"/>
              <a:gd name="connsiteX39" fmla="*/ 863309 w 1383718"/>
              <a:gd name="connsiteY39" fmla="*/ 136856 h 255155"/>
              <a:gd name="connsiteX40" fmla="*/ 829921 w 1383718"/>
              <a:gd name="connsiteY40" fmla="*/ 139176 h 255155"/>
              <a:gd name="connsiteX41" fmla="*/ 794149 w 1383718"/>
              <a:gd name="connsiteY41" fmla="*/ 146134 h 255155"/>
              <a:gd name="connsiteX42" fmla="*/ 758376 w 1383718"/>
              <a:gd name="connsiteY42" fmla="*/ 150774 h 255155"/>
              <a:gd name="connsiteX43" fmla="*/ 722604 w 1383718"/>
              <a:gd name="connsiteY43" fmla="*/ 155413 h 255155"/>
              <a:gd name="connsiteX44" fmla="*/ 679677 w 1383718"/>
              <a:gd name="connsiteY44" fmla="*/ 162372 h 255155"/>
              <a:gd name="connsiteX45" fmla="*/ 641520 w 1383718"/>
              <a:gd name="connsiteY45" fmla="*/ 167011 h 255155"/>
              <a:gd name="connsiteX46" fmla="*/ 600978 w 1383718"/>
              <a:gd name="connsiteY46" fmla="*/ 173969 h 255155"/>
              <a:gd name="connsiteX47" fmla="*/ 555666 w 1383718"/>
              <a:gd name="connsiteY47" fmla="*/ 180928 h 255155"/>
              <a:gd name="connsiteX48" fmla="*/ 510354 w 1383718"/>
              <a:gd name="connsiteY48" fmla="*/ 185567 h 255155"/>
              <a:gd name="connsiteX49" fmla="*/ 465042 w 1383718"/>
              <a:gd name="connsiteY49" fmla="*/ 194846 h 255155"/>
              <a:gd name="connsiteX50" fmla="*/ 417346 w 1383718"/>
              <a:gd name="connsiteY50" fmla="*/ 199485 h 255155"/>
              <a:gd name="connsiteX51" fmla="*/ 369649 w 1383718"/>
              <a:gd name="connsiteY51" fmla="*/ 204124 h 255155"/>
              <a:gd name="connsiteX52" fmla="*/ 319568 w 1383718"/>
              <a:gd name="connsiteY52" fmla="*/ 213403 h 255155"/>
              <a:gd name="connsiteX53" fmla="*/ 269486 w 1383718"/>
              <a:gd name="connsiteY53" fmla="*/ 218042 h 255155"/>
              <a:gd name="connsiteX54" fmla="*/ 217020 w 1383718"/>
              <a:gd name="connsiteY54" fmla="*/ 225000 h 255155"/>
              <a:gd name="connsiteX55" fmla="*/ 164554 w 1383718"/>
              <a:gd name="connsiteY55" fmla="*/ 231959 h 255155"/>
              <a:gd name="connsiteX56" fmla="*/ 109702 w 1383718"/>
              <a:gd name="connsiteY56" fmla="*/ 238918 h 255155"/>
              <a:gd name="connsiteX57" fmla="*/ 54851 w 1383718"/>
              <a:gd name="connsiteY57" fmla="*/ 248196 h 255155"/>
              <a:gd name="connsiteX58" fmla="*/ 0 w 1383718"/>
              <a:gd name="connsiteY58" fmla="*/ 255155 h 255155"/>
              <a:gd name="connsiteX59" fmla="*/ 0 w 1383718"/>
              <a:gd name="connsiteY59" fmla="*/ 190207 h 255155"/>
              <a:gd name="connsiteX60" fmla="*/ 40542 w 1383718"/>
              <a:gd name="connsiteY60" fmla="*/ 183248 h 255155"/>
              <a:gd name="connsiteX61" fmla="*/ 81084 w 1383718"/>
              <a:gd name="connsiteY61" fmla="*/ 178609 h 255155"/>
              <a:gd name="connsiteX62" fmla="*/ 121627 w 1383718"/>
              <a:gd name="connsiteY62" fmla="*/ 171650 h 255155"/>
              <a:gd name="connsiteX63" fmla="*/ 162169 w 1383718"/>
              <a:gd name="connsiteY63" fmla="*/ 167011 h 255155"/>
              <a:gd name="connsiteX64" fmla="*/ 200326 w 1383718"/>
              <a:gd name="connsiteY64" fmla="*/ 162372 h 255155"/>
              <a:gd name="connsiteX65" fmla="*/ 236099 w 1383718"/>
              <a:gd name="connsiteY65" fmla="*/ 155413 h 255155"/>
              <a:gd name="connsiteX66" fmla="*/ 276641 w 1383718"/>
              <a:gd name="connsiteY66" fmla="*/ 150774 h 255155"/>
              <a:gd name="connsiteX67" fmla="*/ 312413 w 1383718"/>
              <a:gd name="connsiteY67" fmla="*/ 146134 h 255155"/>
              <a:gd name="connsiteX68" fmla="*/ 345801 w 1383718"/>
              <a:gd name="connsiteY68" fmla="*/ 139176 h 255155"/>
              <a:gd name="connsiteX69" fmla="*/ 381573 w 1383718"/>
              <a:gd name="connsiteY69" fmla="*/ 134536 h 255155"/>
              <a:gd name="connsiteX70" fmla="*/ 414961 w 1383718"/>
              <a:gd name="connsiteY70" fmla="*/ 132217 h 255155"/>
              <a:gd name="connsiteX71" fmla="*/ 448348 w 1383718"/>
              <a:gd name="connsiteY71" fmla="*/ 125258 h 255155"/>
              <a:gd name="connsiteX72" fmla="*/ 476966 w 1383718"/>
              <a:gd name="connsiteY72" fmla="*/ 120619 h 255155"/>
              <a:gd name="connsiteX73" fmla="*/ 507969 w 1383718"/>
              <a:gd name="connsiteY73" fmla="*/ 118299 h 255155"/>
              <a:gd name="connsiteX74" fmla="*/ 538972 w 1383718"/>
              <a:gd name="connsiteY74" fmla="*/ 113660 h 255155"/>
              <a:gd name="connsiteX75" fmla="*/ 569975 w 1383718"/>
              <a:gd name="connsiteY75" fmla="*/ 111341 h 255155"/>
              <a:gd name="connsiteX76" fmla="*/ 596208 w 1383718"/>
              <a:gd name="connsiteY76" fmla="*/ 104382 h 255155"/>
              <a:gd name="connsiteX77" fmla="*/ 624826 w 1383718"/>
              <a:gd name="connsiteY77" fmla="*/ 102062 h 255155"/>
              <a:gd name="connsiteX78" fmla="*/ 648674 w 1383718"/>
              <a:gd name="connsiteY78" fmla="*/ 99743 h 255155"/>
              <a:gd name="connsiteX79" fmla="*/ 677292 w 1383718"/>
              <a:gd name="connsiteY79" fmla="*/ 95103 h 255155"/>
              <a:gd name="connsiteX80" fmla="*/ 698756 w 1383718"/>
              <a:gd name="connsiteY80" fmla="*/ 90464 h 255155"/>
              <a:gd name="connsiteX81" fmla="*/ 724989 w 1383718"/>
              <a:gd name="connsiteY81" fmla="*/ 88145 h 255155"/>
              <a:gd name="connsiteX82" fmla="*/ 746452 w 1383718"/>
              <a:gd name="connsiteY82" fmla="*/ 85825 h 255155"/>
              <a:gd name="connsiteX83" fmla="*/ 767916 w 1383718"/>
              <a:gd name="connsiteY83" fmla="*/ 81186 h 255155"/>
              <a:gd name="connsiteX84" fmla="*/ 791764 w 1383718"/>
              <a:gd name="connsiteY84" fmla="*/ 78866 h 255155"/>
              <a:gd name="connsiteX85" fmla="*/ 810843 w 1383718"/>
              <a:gd name="connsiteY85" fmla="*/ 74227 h 255155"/>
              <a:gd name="connsiteX86" fmla="*/ 829921 w 1383718"/>
              <a:gd name="connsiteY86" fmla="*/ 71907 h 255155"/>
              <a:gd name="connsiteX87" fmla="*/ 849000 w 1383718"/>
              <a:gd name="connsiteY87" fmla="*/ 69588 h 255155"/>
              <a:gd name="connsiteX88" fmla="*/ 868079 w 1383718"/>
              <a:gd name="connsiteY88" fmla="*/ 67268 h 255155"/>
              <a:gd name="connsiteX89" fmla="*/ 884772 w 1383718"/>
              <a:gd name="connsiteY89" fmla="*/ 64949 h 255155"/>
              <a:gd name="connsiteX90" fmla="*/ 901466 w 1383718"/>
              <a:gd name="connsiteY90" fmla="*/ 62629 h 255155"/>
              <a:gd name="connsiteX91" fmla="*/ 915775 w 1383718"/>
              <a:gd name="connsiteY91" fmla="*/ 62629 h 255155"/>
              <a:gd name="connsiteX92" fmla="*/ 942008 w 1383718"/>
              <a:gd name="connsiteY92" fmla="*/ 55670 h 255155"/>
              <a:gd name="connsiteX93" fmla="*/ 968242 w 1383718"/>
              <a:gd name="connsiteY93" fmla="*/ 51031 h 255155"/>
              <a:gd name="connsiteX94" fmla="*/ 992090 w 1383718"/>
              <a:gd name="connsiteY94" fmla="*/ 48712 h 255155"/>
              <a:gd name="connsiteX95" fmla="*/ 1015938 w 1383718"/>
              <a:gd name="connsiteY95" fmla="*/ 44072 h 255155"/>
              <a:gd name="connsiteX96" fmla="*/ 1035017 w 1383718"/>
              <a:gd name="connsiteY96" fmla="*/ 39433 h 255155"/>
              <a:gd name="connsiteX97" fmla="*/ 1054095 w 1383718"/>
              <a:gd name="connsiteY97" fmla="*/ 37114 h 255155"/>
              <a:gd name="connsiteX98" fmla="*/ 1073174 w 1383718"/>
              <a:gd name="connsiteY98" fmla="*/ 32474 h 255155"/>
              <a:gd name="connsiteX99" fmla="*/ 1089868 w 1383718"/>
              <a:gd name="connsiteY99" fmla="*/ 30155 h 255155"/>
              <a:gd name="connsiteX100" fmla="*/ 1104177 w 1383718"/>
              <a:gd name="connsiteY100" fmla="*/ 27835 h 255155"/>
              <a:gd name="connsiteX101" fmla="*/ 1118486 w 1383718"/>
              <a:gd name="connsiteY101" fmla="*/ 23196 h 255155"/>
              <a:gd name="connsiteX102" fmla="*/ 1128025 w 1383718"/>
              <a:gd name="connsiteY102" fmla="*/ 20876 h 255155"/>
              <a:gd name="connsiteX103" fmla="*/ 1139949 w 1383718"/>
              <a:gd name="connsiteY103" fmla="*/ 18557 h 255155"/>
              <a:gd name="connsiteX104" fmla="*/ 1147104 w 1383718"/>
              <a:gd name="connsiteY104" fmla="*/ 18557 h 255155"/>
              <a:gd name="connsiteX105" fmla="*/ 1154258 w 1383718"/>
              <a:gd name="connsiteY105" fmla="*/ 16237 h 255155"/>
              <a:gd name="connsiteX106" fmla="*/ 1159028 w 1383718"/>
              <a:gd name="connsiteY106" fmla="*/ 13918 h 255155"/>
              <a:gd name="connsiteX107" fmla="*/ 1163798 w 1383718"/>
              <a:gd name="connsiteY107" fmla="*/ 13918 h 255155"/>
              <a:gd name="connsiteX108" fmla="*/ 1170952 w 1383718"/>
              <a:gd name="connsiteY108" fmla="*/ 6959 h 255155"/>
              <a:gd name="connsiteX109" fmla="*/ 1178107 w 1383718"/>
              <a:gd name="connsiteY109" fmla="*/ 4639 h 255155"/>
              <a:gd name="connsiteX110" fmla="*/ 1185261 w 1383718"/>
              <a:gd name="connsiteY110" fmla="*/ 2320 h 255155"/>
              <a:gd name="connsiteX111" fmla="*/ 1192416 w 1383718"/>
              <a:gd name="connsiteY111" fmla="*/ 2320 h 255155"/>
              <a:gd name="connsiteX112" fmla="*/ 1204340 w 1383718"/>
              <a:gd name="connsiteY112" fmla="*/ 0 h 25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383718" h="255155">
                <a:moveTo>
                  <a:pt x="1204340" y="0"/>
                </a:moveTo>
                <a:lnTo>
                  <a:pt x="1211494" y="0"/>
                </a:lnTo>
                <a:lnTo>
                  <a:pt x="1221034" y="2320"/>
                </a:lnTo>
                <a:lnTo>
                  <a:pt x="1230573" y="4639"/>
                </a:lnTo>
                <a:lnTo>
                  <a:pt x="1232958" y="4639"/>
                </a:lnTo>
                <a:lnTo>
                  <a:pt x="1240112" y="6959"/>
                </a:lnTo>
                <a:lnTo>
                  <a:pt x="1247267" y="11598"/>
                </a:lnTo>
                <a:lnTo>
                  <a:pt x="1254421" y="13918"/>
                </a:lnTo>
                <a:lnTo>
                  <a:pt x="1268730" y="20876"/>
                </a:lnTo>
                <a:lnTo>
                  <a:pt x="1290194" y="30155"/>
                </a:lnTo>
                <a:lnTo>
                  <a:pt x="1311657" y="39433"/>
                </a:lnTo>
                <a:lnTo>
                  <a:pt x="1333121" y="53351"/>
                </a:lnTo>
                <a:lnTo>
                  <a:pt x="1361739" y="67268"/>
                </a:lnTo>
                <a:lnTo>
                  <a:pt x="1383718" y="84371"/>
                </a:lnTo>
                <a:lnTo>
                  <a:pt x="1348484" y="90989"/>
                </a:lnTo>
                <a:cubicBezTo>
                  <a:pt x="1323475" y="97390"/>
                  <a:pt x="1299709" y="105221"/>
                  <a:pt x="1277467" y="114313"/>
                </a:cubicBezTo>
                <a:lnTo>
                  <a:pt x="1223418" y="141298"/>
                </a:lnTo>
                <a:lnTo>
                  <a:pt x="1223418" y="139176"/>
                </a:lnTo>
                <a:lnTo>
                  <a:pt x="1223418" y="134536"/>
                </a:lnTo>
                <a:lnTo>
                  <a:pt x="1216264" y="129897"/>
                </a:lnTo>
                <a:lnTo>
                  <a:pt x="1211494" y="125258"/>
                </a:lnTo>
                <a:lnTo>
                  <a:pt x="1204340" y="122938"/>
                </a:lnTo>
                <a:lnTo>
                  <a:pt x="1194800" y="120619"/>
                </a:lnTo>
                <a:lnTo>
                  <a:pt x="1185261" y="118299"/>
                </a:lnTo>
                <a:lnTo>
                  <a:pt x="1170952" y="115980"/>
                </a:lnTo>
                <a:lnTo>
                  <a:pt x="1156643" y="113660"/>
                </a:lnTo>
                <a:lnTo>
                  <a:pt x="1139949" y="111341"/>
                </a:lnTo>
                <a:lnTo>
                  <a:pt x="1125640" y="111341"/>
                </a:lnTo>
                <a:lnTo>
                  <a:pt x="1113716" y="111341"/>
                </a:lnTo>
                <a:lnTo>
                  <a:pt x="1099407" y="111341"/>
                </a:lnTo>
                <a:lnTo>
                  <a:pt x="1082713" y="113660"/>
                </a:lnTo>
                <a:lnTo>
                  <a:pt x="1066020" y="113660"/>
                </a:lnTo>
                <a:lnTo>
                  <a:pt x="1044556" y="115980"/>
                </a:lnTo>
                <a:lnTo>
                  <a:pt x="1023093" y="118299"/>
                </a:lnTo>
                <a:lnTo>
                  <a:pt x="1001629" y="120619"/>
                </a:lnTo>
                <a:lnTo>
                  <a:pt x="975396" y="122938"/>
                </a:lnTo>
                <a:lnTo>
                  <a:pt x="951548" y="125258"/>
                </a:lnTo>
                <a:lnTo>
                  <a:pt x="922930" y="129897"/>
                </a:lnTo>
                <a:lnTo>
                  <a:pt x="894312" y="132217"/>
                </a:lnTo>
                <a:lnTo>
                  <a:pt x="863309" y="136856"/>
                </a:lnTo>
                <a:lnTo>
                  <a:pt x="829921" y="139176"/>
                </a:lnTo>
                <a:lnTo>
                  <a:pt x="794149" y="146134"/>
                </a:lnTo>
                <a:lnTo>
                  <a:pt x="758376" y="150774"/>
                </a:lnTo>
                <a:lnTo>
                  <a:pt x="722604" y="155413"/>
                </a:lnTo>
                <a:lnTo>
                  <a:pt x="679677" y="162372"/>
                </a:lnTo>
                <a:lnTo>
                  <a:pt x="641520" y="167011"/>
                </a:lnTo>
                <a:lnTo>
                  <a:pt x="600978" y="173969"/>
                </a:lnTo>
                <a:lnTo>
                  <a:pt x="555666" y="180928"/>
                </a:lnTo>
                <a:lnTo>
                  <a:pt x="510354" y="185567"/>
                </a:lnTo>
                <a:lnTo>
                  <a:pt x="465042" y="194846"/>
                </a:lnTo>
                <a:lnTo>
                  <a:pt x="417346" y="199485"/>
                </a:lnTo>
                <a:lnTo>
                  <a:pt x="369649" y="204124"/>
                </a:lnTo>
                <a:lnTo>
                  <a:pt x="319568" y="213403"/>
                </a:lnTo>
                <a:lnTo>
                  <a:pt x="269486" y="218042"/>
                </a:lnTo>
                <a:lnTo>
                  <a:pt x="217020" y="225000"/>
                </a:lnTo>
                <a:lnTo>
                  <a:pt x="164554" y="231959"/>
                </a:lnTo>
                <a:lnTo>
                  <a:pt x="109702" y="238918"/>
                </a:lnTo>
                <a:lnTo>
                  <a:pt x="54851" y="248196"/>
                </a:lnTo>
                <a:lnTo>
                  <a:pt x="0" y="255155"/>
                </a:lnTo>
                <a:lnTo>
                  <a:pt x="0" y="190207"/>
                </a:lnTo>
                <a:lnTo>
                  <a:pt x="40542" y="183248"/>
                </a:lnTo>
                <a:lnTo>
                  <a:pt x="81084" y="178609"/>
                </a:lnTo>
                <a:lnTo>
                  <a:pt x="121627" y="171650"/>
                </a:lnTo>
                <a:lnTo>
                  <a:pt x="162169" y="167011"/>
                </a:lnTo>
                <a:lnTo>
                  <a:pt x="200326" y="162372"/>
                </a:lnTo>
                <a:lnTo>
                  <a:pt x="236099" y="155413"/>
                </a:lnTo>
                <a:lnTo>
                  <a:pt x="276641" y="150774"/>
                </a:lnTo>
                <a:lnTo>
                  <a:pt x="312413" y="146134"/>
                </a:lnTo>
                <a:lnTo>
                  <a:pt x="345801" y="139176"/>
                </a:lnTo>
                <a:lnTo>
                  <a:pt x="381573" y="134536"/>
                </a:lnTo>
                <a:lnTo>
                  <a:pt x="414961" y="132217"/>
                </a:lnTo>
                <a:lnTo>
                  <a:pt x="448348" y="125258"/>
                </a:lnTo>
                <a:lnTo>
                  <a:pt x="476966" y="120619"/>
                </a:lnTo>
                <a:lnTo>
                  <a:pt x="507969" y="118299"/>
                </a:lnTo>
                <a:lnTo>
                  <a:pt x="538972" y="113660"/>
                </a:lnTo>
                <a:lnTo>
                  <a:pt x="569975" y="111341"/>
                </a:lnTo>
                <a:lnTo>
                  <a:pt x="596208" y="104382"/>
                </a:lnTo>
                <a:lnTo>
                  <a:pt x="624826" y="102062"/>
                </a:lnTo>
                <a:lnTo>
                  <a:pt x="648674" y="99743"/>
                </a:lnTo>
                <a:lnTo>
                  <a:pt x="677292" y="95103"/>
                </a:lnTo>
                <a:lnTo>
                  <a:pt x="698756" y="90464"/>
                </a:lnTo>
                <a:lnTo>
                  <a:pt x="724989" y="88145"/>
                </a:lnTo>
                <a:lnTo>
                  <a:pt x="746452" y="85825"/>
                </a:lnTo>
                <a:lnTo>
                  <a:pt x="767916" y="81186"/>
                </a:lnTo>
                <a:lnTo>
                  <a:pt x="791764" y="78866"/>
                </a:lnTo>
                <a:lnTo>
                  <a:pt x="810843" y="74227"/>
                </a:lnTo>
                <a:lnTo>
                  <a:pt x="829921" y="71907"/>
                </a:lnTo>
                <a:lnTo>
                  <a:pt x="849000" y="69588"/>
                </a:lnTo>
                <a:lnTo>
                  <a:pt x="868079" y="67268"/>
                </a:lnTo>
                <a:lnTo>
                  <a:pt x="884772" y="64949"/>
                </a:lnTo>
                <a:lnTo>
                  <a:pt x="901466" y="62629"/>
                </a:lnTo>
                <a:lnTo>
                  <a:pt x="915775" y="62629"/>
                </a:lnTo>
                <a:lnTo>
                  <a:pt x="942008" y="55670"/>
                </a:lnTo>
                <a:lnTo>
                  <a:pt x="968242" y="51031"/>
                </a:lnTo>
                <a:lnTo>
                  <a:pt x="992090" y="48712"/>
                </a:lnTo>
                <a:lnTo>
                  <a:pt x="1015938" y="44072"/>
                </a:lnTo>
                <a:lnTo>
                  <a:pt x="1035017" y="39433"/>
                </a:lnTo>
                <a:lnTo>
                  <a:pt x="1054095" y="37114"/>
                </a:lnTo>
                <a:lnTo>
                  <a:pt x="1073174" y="32474"/>
                </a:lnTo>
                <a:lnTo>
                  <a:pt x="1089868" y="30155"/>
                </a:lnTo>
                <a:lnTo>
                  <a:pt x="1104177" y="27835"/>
                </a:lnTo>
                <a:lnTo>
                  <a:pt x="1118486" y="23196"/>
                </a:lnTo>
                <a:lnTo>
                  <a:pt x="1128025" y="20876"/>
                </a:lnTo>
                <a:lnTo>
                  <a:pt x="1139949" y="18557"/>
                </a:lnTo>
                <a:lnTo>
                  <a:pt x="1147104" y="18557"/>
                </a:lnTo>
                <a:lnTo>
                  <a:pt x="1154258" y="16237"/>
                </a:lnTo>
                <a:lnTo>
                  <a:pt x="1159028" y="13918"/>
                </a:lnTo>
                <a:lnTo>
                  <a:pt x="1163798" y="13918"/>
                </a:lnTo>
                <a:lnTo>
                  <a:pt x="1170952" y="6959"/>
                </a:lnTo>
                <a:lnTo>
                  <a:pt x="1178107" y="4639"/>
                </a:lnTo>
                <a:lnTo>
                  <a:pt x="1185261" y="2320"/>
                </a:lnTo>
                <a:lnTo>
                  <a:pt x="1192416" y="2320"/>
                </a:lnTo>
                <a:lnTo>
                  <a:pt x="1204340" y="0"/>
                </a:lnTo>
                <a:close/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</a:ln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zh-CN" altLang="en-US" sz="2400"/>
          </a:p>
        </p:txBody>
      </p:sp>
      <p:sp>
        <p:nvSpPr>
          <p:cNvPr id="22" name="Freeform 61"/>
          <p:cNvSpPr/>
          <p:nvPr/>
        </p:nvSpPr>
        <p:spPr bwMode="auto">
          <a:xfrm>
            <a:off x="1507937" y="3028789"/>
            <a:ext cx="709091" cy="717525"/>
          </a:xfrm>
          <a:custGeom>
            <a:avLst/>
            <a:gdLst>
              <a:gd name="T0" fmla="*/ 145 w 223"/>
              <a:gd name="T1" fmla="*/ 23 h 232"/>
              <a:gd name="T2" fmla="*/ 144 w 223"/>
              <a:gd name="T3" fmla="*/ 19 h 232"/>
              <a:gd name="T4" fmla="*/ 144 w 223"/>
              <a:gd name="T5" fmla="*/ 13 h 232"/>
              <a:gd name="T6" fmla="*/ 145 w 223"/>
              <a:gd name="T7" fmla="*/ 8 h 232"/>
              <a:gd name="T8" fmla="*/ 147 w 223"/>
              <a:gd name="T9" fmla="*/ 4 h 232"/>
              <a:gd name="T10" fmla="*/ 152 w 223"/>
              <a:gd name="T11" fmla="*/ 1 h 232"/>
              <a:gd name="T12" fmla="*/ 158 w 223"/>
              <a:gd name="T13" fmla="*/ 0 h 232"/>
              <a:gd name="T14" fmla="*/ 166 w 223"/>
              <a:gd name="T15" fmla="*/ 1 h 232"/>
              <a:gd name="T16" fmla="*/ 174 w 223"/>
              <a:gd name="T17" fmla="*/ 4 h 232"/>
              <a:gd name="T18" fmla="*/ 183 w 223"/>
              <a:gd name="T19" fmla="*/ 7 h 232"/>
              <a:gd name="T20" fmla="*/ 193 w 223"/>
              <a:gd name="T21" fmla="*/ 13 h 232"/>
              <a:gd name="T22" fmla="*/ 201 w 223"/>
              <a:gd name="T23" fmla="*/ 19 h 232"/>
              <a:gd name="T24" fmla="*/ 209 w 223"/>
              <a:gd name="T25" fmla="*/ 27 h 232"/>
              <a:gd name="T26" fmla="*/ 215 w 223"/>
              <a:gd name="T27" fmla="*/ 34 h 232"/>
              <a:gd name="T28" fmla="*/ 219 w 223"/>
              <a:gd name="T29" fmla="*/ 40 h 232"/>
              <a:gd name="T30" fmla="*/ 222 w 223"/>
              <a:gd name="T31" fmla="*/ 44 h 232"/>
              <a:gd name="T32" fmla="*/ 222 w 223"/>
              <a:gd name="T33" fmla="*/ 49 h 232"/>
              <a:gd name="T34" fmla="*/ 219 w 223"/>
              <a:gd name="T35" fmla="*/ 52 h 232"/>
              <a:gd name="T36" fmla="*/ 216 w 223"/>
              <a:gd name="T37" fmla="*/ 58 h 232"/>
              <a:gd name="T38" fmla="*/ 211 w 223"/>
              <a:gd name="T39" fmla="*/ 64 h 232"/>
              <a:gd name="T40" fmla="*/ 205 w 223"/>
              <a:gd name="T41" fmla="*/ 71 h 232"/>
              <a:gd name="T42" fmla="*/ 198 w 223"/>
              <a:gd name="T43" fmla="*/ 80 h 232"/>
              <a:gd name="T44" fmla="*/ 189 w 223"/>
              <a:gd name="T45" fmla="*/ 90 h 232"/>
              <a:gd name="T46" fmla="*/ 180 w 223"/>
              <a:gd name="T47" fmla="*/ 101 h 232"/>
              <a:gd name="T48" fmla="*/ 162 w 223"/>
              <a:gd name="T49" fmla="*/ 120 h 232"/>
              <a:gd name="T50" fmla="*/ 136 w 223"/>
              <a:gd name="T51" fmla="*/ 144 h 232"/>
              <a:gd name="T52" fmla="*/ 109 w 223"/>
              <a:gd name="T53" fmla="*/ 166 h 232"/>
              <a:gd name="T54" fmla="*/ 80 w 223"/>
              <a:gd name="T55" fmla="*/ 187 h 232"/>
              <a:gd name="T56" fmla="*/ 59 w 223"/>
              <a:gd name="T57" fmla="*/ 201 h 232"/>
              <a:gd name="T58" fmla="*/ 46 w 223"/>
              <a:gd name="T59" fmla="*/ 209 h 232"/>
              <a:gd name="T60" fmla="*/ 35 w 223"/>
              <a:gd name="T61" fmla="*/ 216 h 232"/>
              <a:gd name="T62" fmla="*/ 25 w 223"/>
              <a:gd name="T63" fmla="*/ 223 h 232"/>
              <a:gd name="T64" fmla="*/ 16 w 223"/>
              <a:gd name="T65" fmla="*/ 227 h 232"/>
              <a:gd name="T66" fmla="*/ 9 w 223"/>
              <a:gd name="T67" fmla="*/ 230 h 232"/>
              <a:gd name="T68" fmla="*/ 5 w 223"/>
              <a:gd name="T69" fmla="*/ 232 h 232"/>
              <a:gd name="T70" fmla="*/ 1 w 223"/>
              <a:gd name="T71" fmla="*/ 232 h 232"/>
              <a:gd name="T72" fmla="*/ 0 w 223"/>
              <a:gd name="T73" fmla="*/ 231 h 232"/>
              <a:gd name="T74" fmla="*/ 0 w 223"/>
              <a:gd name="T75" fmla="*/ 230 h 232"/>
              <a:gd name="T76" fmla="*/ 2 w 223"/>
              <a:gd name="T77" fmla="*/ 227 h 232"/>
              <a:gd name="T78" fmla="*/ 7 w 223"/>
              <a:gd name="T79" fmla="*/ 222 h 232"/>
              <a:gd name="T80" fmla="*/ 12 w 223"/>
              <a:gd name="T81" fmla="*/ 216 h 232"/>
              <a:gd name="T82" fmla="*/ 20 w 223"/>
              <a:gd name="T83" fmla="*/ 208 h 232"/>
              <a:gd name="T84" fmla="*/ 28 w 223"/>
              <a:gd name="T85" fmla="*/ 200 h 232"/>
              <a:gd name="T86" fmla="*/ 39 w 223"/>
              <a:gd name="T87" fmla="*/ 188 h 232"/>
              <a:gd name="T88" fmla="*/ 57 w 223"/>
              <a:gd name="T89" fmla="*/ 171 h 232"/>
              <a:gd name="T90" fmla="*/ 79 w 223"/>
              <a:gd name="T91" fmla="*/ 146 h 232"/>
              <a:gd name="T92" fmla="*/ 100 w 223"/>
              <a:gd name="T93" fmla="*/ 121 h 232"/>
              <a:gd name="T94" fmla="*/ 117 w 223"/>
              <a:gd name="T95" fmla="*/ 95 h 232"/>
              <a:gd name="T96" fmla="*/ 129 w 223"/>
              <a:gd name="T97" fmla="*/ 77 h 232"/>
              <a:gd name="T98" fmla="*/ 136 w 223"/>
              <a:gd name="T99" fmla="*/ 65 h 232"/>
              <a:gd name="T100" fmla="*/ 140 w 223"/>
              <a:gd name="T101" fmla="*/ 56 h 232"/>
              <a:gd name="T102" fmla="*/ 145 w 223"/>
              <a:gd name="T103" fmla="*/ 48 h 232"/>
              <a:gd name="T104" fmla="*/ 147 w 223"/>
              <a:gd name="T105" fmla="*/ 40 h 232"/>
              <a:gd name="T106" fmla="*/ 149 w 223"/>
              <a:gd name="T107" fmla="*/ 34 h 232"/>
              <a:gd name="T108" fmla="*/ 149 w 223"/>
              <a:gd name="T109" fmla="*/ 30 h 232"/>
              <a:gd name="T110" fmla="*/ 147 w 223"/>
              <a:gd name="T111" fmla="*/ 27 h 232"/>
              <a:gd name="T112" fmla="*/ 146 w 223"/>
              <a:gd name="T113" fmla="*/ 27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3" h="232">
                <a:moveTo>
                  <a:pt x="146" y="27"/>
                </a:moveTo>
                <a:lnTo>
                  <a:pt x="145" y="23"/>
                </a:lnTo>
                <a:lnTo>
                  <a:pt x="144" y="21"/>
                </a:lnTo>
                <a:lnTo>
                  <a:pt x="144" y="19"/>
                </a:lnTo>
                <a:lnTo>
                  <a:pt x="144" y="16"/>
                </a:lnTo>
                <a:lnTo>
                  <a:pt x="144" y="13"/>
                </a:lnTo>
                <a:lnTo>
                  <a:pt x="144" y="11"/>
                </a:lnTo>
                <a:lnTo>
                  <a:pt x="145" y="8"/>
                </a:lnTo>
                <a:lnTo>
                  <a:pt x="146" y="6"/>
                </a:lnTo>
                <a:lnTo>
                  <a:pt x="147" y="4"/>
                </a:lnTo>
                <a:lnTo>
                  <a:pt x="150" y="2"/>
                </a:lnTo>
                <a:lnTo>
                  <a:pt x="152" y="1"/>
                </a:lnTo>
                <a:lnTo>
                  <a:pt x="154" y="1"/>
                </a:lnTo>
                <a:lnTo>
                  <a:pt x="158" y="0"/>
                </a:lnTo>
                <a:lnTo>
                  <a:pt x="161" y="0"/>
                </a:lnTo>
                <a:lnTo>
                  <a:pt x="166" y="1"/>
                </a:lnTo>
                <a:lnTo>
                  <a:pt x="171" y="2"/>
                </a:lnTo>
                <a:lnTo>
                  <a:pt x="174" y="4"/>
                </a:lnTo>
                <a:lnTo>
                  <a:pt x="179" y="5"/>
                </a:lnTo>
                <a:lnTo>
                  <a:pt x="183" y="7"/>
                </a:lnTo>
                <a:lnTo>
                  <a:pt x="188" y="9"/>
                </a:lnTo>
                <a:lnTo>
                  <a:pt x="193" y="13"/>
                </a:lnTo>
                <a:lnTo>
                  <a:pt x="197" y="15"/>
                </a:lnTo>
                <a:lnTo>
                  <a:pt x="201" y="19"/>
                </a:lnTo>
                <a:lnTo>
                  <a:pt x="205" y="23"/>
                </a:lnTo>
                <a:lnTo>
                  <a:pt x="209" y="27"/>
                </a:lnTo>
                <a:lnTo>
                  <a:pt x="212" y="30"/>
                </a:lnTo>
                <a:lnTo>
                  <a:pt x="215" y="34"/>
                </a:lnTo>
                <a:lnTo>
                  <a:pt x="217" y="36"/>
                </a:lnTo>
                <a:lnTo>
                  <a:pt x="219" y="40"/>
                </a:lnTo>
                <a:lnTo>
                  <a:pt x="221" y="42"/>
                </a:lnTo>
                <a:lnTo>
                  <a:pt x="222" y="44"/>
                </a:lnTo>
                <a:lnTo>
                  <a:pt x="223" y="48"/>
                </a:lnTo>
                <a:lnTo>
                  <a:pt x="222" y="49"/>
                </a:lnTo>
                <a:lnTo>
                  <a:pt x="221" y="50"/>
                </a:lnTo>
                <a:lnTo>
                  <a:pt x="219" y="52"/>
                </a:lnTo>
                <a:lnTo>
                  <a:pt x="218" y="55"/>
                </a:lnTo>
                <a:lnTo>
                  <a:pt x="216" y="58"/>
                </a:lnTo>
                <a:lnTo>
                  <a:pt x="214" y="61"/>
                </a:lnTo>
                <a:lnTo>
                  <a:pt x="211" y="64"/>
                </a:lnTo>
                <a:lnTo>
                  <a:pt x="209" y="67"/>
                </a:lnTo>
                <a:lnTo>
                  <a:pt x="205" y="71"/>
                </a:lnTo>
                <a:lnTo>
                  <a:pt x="202" y="76"/>
                </a:lnTo>
                <a:lnTo>
                  <a:pt x="198" y="80"/>
                </a:lnTo>
                <a:lnTo>
                  <a:pt x="194" y="85"/>
                </a:lnTo>
                <a:lnTo>
                  <a:pt x="189" y="90"/>
                </a:lnTo>
                <a:lnTo>
                  <a:pt x="185" y="95"/>
                </a:lnTo>
                <a:lnTo>
                  <a:pt x="180" y="101"/>
                </a:lnTo>
                <a:lnTo>
                  <a:pt x="174" y="107"/>
                </a:lnTo>
                <a:lnTo>
                  <a:pt x="162" y="120"/>
                </a:lnTo>
                <a:lnTo>
                  <a:pt x="150" y="131"/>
                </a:lnTo>
                <a:lnTo>
                  <a:pt x="136" y="144"/>
                </a:lnTo>
                <a:lnTo>
                  <a:pt x="123" y="156"/>
                </a:lnTo>
                <a:lnTo>
                  <a:pt x="109" y="166"/>
                </a:lnTo>
                <a:lnTo>
                  <a:pt x="95" y="178"/>
                </a:lnTo>
                <a:lnTo>
                  <a:pt x="80" y="187"/>
                </a:lnTo>
                <a:lnTo>
                  <a:pt x="66" y="197"/>
                </a:lnTo>
                <a:lnTo>
                  <a:pt x="59" y="201"/>
                </a:lnTo>
                <a:lnTo>
                  <a:pt x="53" y="206"/>
                </a:lnTo>
                <a:lnTo>
                  <a:pt x="46" y="209"/>
                </a:lnTo>
                <a:lnTo>
                  <a:pt x="41" y="214"/>
                </a:lnTo>
                <a:lnTo>
                  <a:pt x="35" y="216"/>
                </a:lnTo>
                <a:lnTo>
                  <a:pt x="30" y="220"/>
                </a:lnTo>
                <a:lnTo>
                  <a:pt x="25" y="223"/>
                </a:lnTo>
                <a:lnTo>
                  <a:pt x="21" y="225"/>
                </a:lnTo>
                <a:lnTo>
                  <a:pt x="16" y="227"/>
                </a:lnTo>
                <a:lnTo>
                  <a:pt x="13" y="229"/>
                </a:lnTo>
                <a:lnTo>
                  <a:pt x="9" y="230"/>
                </a:lnTo>
                <a:lnTo>
                  <a:pt x="7" y="231"/>
                </a:lnTo>
                <a:lnTo>
                  <a:pt x="5" y="232"/>
                </a:lnTo>
                <a:lnTo>
                  <a:pt x="2" y="232"/>
                </a:lnTo>
                <a:lnTo>
                  <a:pt x="1" y="232"/>
                </a:lnTo>
                <a:lnTo>
                  <a:pt x="1" y="232"/>
                </a:lnTo>
                <a:lnTo>
                  <a:pt x="0" y="231"/>
                </a:lnTo>
                <a:lnTo>
                  <a:pt x="0" y="231"/>
                </a:lnTo>
                <a:lnTo>
                  <a:pt x="0" y="230"/>
                </a:lnTo>
                <a:lnTo>
                  <a:pt x="1" y="229"/>
                </a:lnTo>
                <a:lnTo>
                  <a:pt x="2" y="227"/>
                </a:lnTo>
                <a:lnTo>
                  <a:pt x="5" y="224"/>
                </a:lnTo>
                <a:lnTo>
                  <a:pt x="7" y="222"/>
                </a:lnTo>
                <a:lnTo>
                  <a:pt x="9" y="220"/>
                </a:lnTo>
                <a:lnTo>
                  <a:pt x="12" y="216"/>
                </a:lnTo>
                <a:lnTo>
                  <a:pt x="15" y="213"/>
                </a:lnTo>
                <a:lnTo>
                  <a:pt x="20" y="208"/>
                </a:lnTo>
                <a:lnTo>
                  <a:pt x="23" y="204"/>
                </a:lnTo>
                <a:lnTo>
                  <a:pt x="28" y="200"/>
                </a:lnTo>
                <a:lnTo>
                  <a:pt x="34" y="194"/>
                </a:lnTo>
                <a:lnTo>
                  <a:pt x="39" y="188"/>
                </a:lnTo>
                <a:lnTo>
                  <a:pt x="45" y="184"/>
                </a:lnTo>
                <a:lnTo>
                  <a:pt x="57" y="171"/>
                </a:lnTo>
                <a:lnTo>
                  <a:pt x="68" y="159"/>
                </a:lnTo>
                <a:lnTo>
                  <a:pt x="79" y="146"/>
                </a:lnTo>
                <a:lnTo>
                  <a:pt x="89" y="134"/>
                </a:lnTo>
                <a:lnTo>
                  <a:pt x="100" y="121"/>
                </a:lnTo>
                <a:lnTo>
                  <a:pt x="109" y="108"/>
                </a:lnTo>
                <a:lnTo>
                  <a:pt x="117" y="95"/>
                </a:lnTo>
                <a:lnTo>
                  <a:pt x="125" y="83"/>
                </a:lnTo>
                <a:lnTo>
                  <a:pt x="129" y="77"/>
                </a:lnTo>
                <a:lnTo>
                  <a:pt x="132" y="71"/>
                </a:lnTo>
                <a:lnTo>
                  <a:pt x="136" y="65"/>
                </a:lnTo>
                <a:lnTo>
                  <a:pt x="138" y="61"/>
                </a:lnTo>
                <a:lnTo>
                  <a:pt x="140" y="56"/>
                </a:lnTo>
                <a:lnTo>
                  <a:pt x="143" y="51"/>
                </a:lnTo>
                <a:lnTo>
                  <a:pt x="145" y="48"/>
                </a:lnTo>
                <a:lnTo>
                  <a:pt x="146" y="43"/>
                </a:lnTo>
                <a:lnTo>
                  <a:pt x="147" y="40"/>
                </a:lnTo>
                <a:lnTo>
                  <a:pt x="149" y="37"/>
                </a:lnTo>
                <a:lnTo>
                  <a:pt x="149" y="34"/>
                </a:lnTo>
                <a:lnTo>
                  <a:pt x="149" y="32"/>
                </a:lnTo>
                <a:lnTo>
                  <a:pt x="149" y="30"/>
                </a:lnTo>
                <a:lnTo>
                  <a:pt x="149" y="28"/>
                </a:lnTo>
                <a:lnTo>
                  <a:pt x="147" y="27"/>
                </a:lnTo>
                <a:lnTo>
                  <a:pt x="146" y="27"/>
                </a:lnTo>
                <a:lnTo>
                  <a:pt x="146" y="27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3" name="Freeform 62"/>
          <p:cNvSpPr/>
          <p:nvPr/>
        </p:nvSpPr>
        <p:spPr bwMode="auto">
          <a:xfrm>
            <a:off x="2512745" y="3053532"/>
            <a:ext cx="524664" cy="402061"/>
          </a:xfrm>
          <a:custGeom>
            <a:avLst/>
            <a:gdLst>
              <a:gd name="T0" fmla="*/ 94 w 165"/>
              <a:gd name="T1" fmla="*/ 25 h 130"/>
              <a:gd name="T2" fmla="*/ 107 w 165"/>
              <a:gd name="T3" fmla="*/ 32 h 130"/>
              <a:gd name="T4" fmla="*/ 118 w 165"/>
              <a:gd name="T5" fmla="*/ 37 h 130"/>
              <a:gd name="T6" fmla="*/ 129 w 165"/>
              <a:gd name="T7" fmla="*/ 43 h 130"/>
              <a:gd name="T8" fmla="*/ 138 w 165"/>
              <a:gd name="T9" fmla="*/ 48 h 130"/>
              <a:gd name="T10" fmla="*/ 146 w 165"/>
              <a:gd name="T11" fmla="*/ 54 h 130"/>
              <a:gd name="T12" fmla="*/ 152 w 165"/>
              <a:gd name="T13" fmla="*/ 59 h 130"/>
              <a:gd name="T14" fmla="*/ 158 w 165"/>
              <a:gd name="T15" fmla="*/ 64 h 130"/>
              <a:gd name="T16" fmla="*/ 162 w 165"/>
              <a:gd name="T17" fmla="*/ 73 h 130"/>
              <a:gd name="T18" fmla="*/ 165 w 165"/>
              <a:gd name="T19" fmla="*/ 85 h 130"/>
              <a:gd name="T20" fmla="*/ 165 w 165"/>
              <a:gd name="T21" fmla="*/ 95 h 130"/>
              <a:gd name="T22" fmla="*/ 163 w 165"/>
              <a:gd name="T23" fmla="*/ 105 h 130"/>
              <a:gd name="T24" fmla="*/ 161 w 165"/>
              <a:gd name="T25" fmla="*/ 114 h 130"/>
              <a:gd name="T26" fmla="*/ 158 w 165"/>
              <a:gd name="T27" fmla="*/ 121 h 130"/>
              <a:gd name="T28" fmla="*/ 154 w 165"/>
              <a:gd name="T29" fmla="*/ 127 h 130"/>
              <a:gd name="T30" fmla="*/ 151 w 165"/>
              <a:gd name="T31" fmla="*/ 129 h 130"/>
              <a:gd name="T32" fmla="*/ 147 w 165"/>
              <a:gd name="T33" fmla="*/ 129 h 130"/>
              <a:gd name="T34" fmla="*/ 143 w 165"/>
              <a:gd name="T35" fmla="*/ 128 h 130"/>
              <a:gd name="T36" fmla="*/ 137 w 165"/>
              <a:gd name="T37" fmla="*/ 123 h 130"/>
              <a:gd name="T38" fmla="*/ 129 w 165"/>
              <a:gd name="T39" fmla="*/ 119 h 130"/>
              <a:gd name="T40" fmla="*/ 118 w 165"/>
              <a:gd name="T41" fmla="*/ 111 h 130"/>
              <a:gd name="T42" fmla="*/ 107 w 165"/>
              <a:gd name="T43" fmla="*/ 101 h 130"/>
              <a:gd name="T44" fmla="*/ 93 w 165"/>
              <a:gd name="T45" fmla="*/ 91 h 130"/>
              <a:gd name="T46" fmla="*/ 78 w 165"/>
              <a:gd name="T47" fmla="*/ 78 h 130"/>
              <a:gd name="T48" fmla="*/ 61 w 165"/>
              <a:gd name="T49" fmla="*/ 63 h 130"/>
              <a:gd name="T50" fmla="*/ 46 w 165"/>
              <a:gd name="T51" fmla="*/ 50 h 130"/>
              <a:gd name="T52" fmla="*/ 33 w 165"/>
              <a:gd name="T53" fmla="*/ 39 h 130"/>
              <a:gd name="T54" fmla="*/ 23 w 165"/>
              <a:gd name="T55" fmla="*/ 28 h 130"/>
              <a:gd name="T56" fmla="*/ 14 w 165"/>
              <a:gd name="T57" fmla="*/ 20 h 130"/>
              <a:gd name="T58" fmla="*/ 7 w 165"/>
              <a:gd name="T59" fmla="*/ 12 h 130"/>
              <a:gd name="T60" fmla="*/ 2 w 165"/>
              <a:gd name="T61" fmla="*/ 6 h 130"/>
              <a:gd name="T62" fmla="*/ 1 w 165"/>
              <a:gd name="T63" fmla="*/ 3 h 130"/>
              <a:gd name="T64" fmla="*/ 3 w 165"/>
              <a:gd name="T65" fmla="*/ 0 h 130"/>
              <a:gd name="T66" fmla="*/ 11 w 165"/>
              <a:gd name="T67" fmla="*/ 0 h 130"/>
              <a:gd name="T68" fmla="*/ 25 w 165"/>
              <a:gd name="T69" fmla="*/ 1 h 130"/>
              <a:gd name="T70" fmla="*/ 47 w 165"/>
              <a:gd name="T71" fmla="*/ 6 h 130"/>
              <a:gd name="T72" fmla="*/ 73 w 165"/>
              <a:gd name="T73" fmla="*/ 15 h 130"/>
              <a:gd name="T74" fmla="*/ 87 w 165"/>
              <a:gd name="T75" fmla="*/ 22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65" h="130">
                <a:moveTo>
                  <a:pt x="87" y="22"/>
                </a:moveTo>
                <a:lnTo>
                  <a:pt x="94" y="25"/>
                </a:lnTo>
                <a:lnTo>
                  <a:pt x="101" y="28"/>
                </a:lnTo>
                <a:lnTo>
                  <a:pt x="107" y="32"/>
                </a:lnTo>
                <a:lnTo>
                  <a:pt x="112" y="34"/>
                </a:lnTo>
                <a:lnTo>
                  <a:pt x="118" y="37"/>
                </a:lnTo>
                <a:lnTo>
                  <a:pt x="124" y="40"/>
                </a:lnTo>
                <a:lnTo>
                  <a:pt x="129" y="43"/>
                </a:lnTo>
                <a:lnTo>
                  <a:pt x="133" y="46"/>
                </a:lnTo>
                <a:lnTo>
                  <a:pt x="138" y="48"/>
                </a:lnTo>
                <a:lnTo>
                  <a:pt x="143" y="51"/>
                </a:lnTo>
                <a:lnTo>
                  <a:pt x="146" y="54"/>
                </a:lnTo>
                <a:lnTo>
                  <a:pt x="150" y="56"/>
                </a:lnTo>
                <a:lnTo>
                  <a:pt x="152" y="59"/>
                </a:lnTo>
                <a:lnTo>
                  <a:pt x="155" y="62"/>
                </a:lnTo>
                <a:lnTo>
                  <a:pt x="158" y="64"/>
                </a:lnTo>
                <a:lnTo>
                  <a:pt x="160" y="68"/>
                </a:lnTo>
                <a:lnTo>
                  <a:pt x="162" y="73"/>
                </a:lnTo>
                <a:lnTo>
                  <a:pt x="163" y="79"/>
                </a:lnTo>
                <a:lnTo>
                  <a:pt x="165" y="85"/>
                </a:lnTo>
                <a:lnTo>
                  <a:pt x="165" y="91"/>
                </a:lnTo>
                <a:lnTo>
                  <a:pt x="165" y="95"/>
                </a:lnTo>
                <a:lnTo>
                  <a:pt x="165" y="100"/>
                </a:lnTo>
                <a:lnTo>
                  <a:pt x="163" y="105"/>
                </a:lnTo>
                <a:lnTo>
                  <a:pt x="163" y="109"/>
                </a:lnTo>
                <a:lnTo>
                  <a:pt x="161" y="114"/>
                </a:lnTo>
                <a:lnTo>
                  <a:pt x="160" y="118"/>
                </a:lnTo>
                <a:lnTo>
                  <a:pt x="158" y="121"/>
                </a:lnTo>
                <a:lnTo>
                  <a:pt x="156" y="124"/>
                </a:lnTo>
                <a:lnTo>
                  <a:pt x="154" y="127"/>
                </a:lnTo>
                <a:lnTo>
                  <a:pt x="152" y="128"/>
                </a:lnTo>
                <a:lnTo>
                  <a:pt x="151" y="129"/>
                </a:lnTo>
                <a:lnTo>
                  <a:pt x="150" y="130"/>
                </a:lnTo>
                <a:lnTo>
                  <a:pt x="147" y="129"/>
                </a:lnTo>
                <a:lnTo>
                  <a:pt x="146" y="129"/>
                </a:lnTo>
                <a:lnTo>
                  <a:pt x="143" y="128"/>
                </a:lnTo>
                <a:lnTo>
                  <a:pt x="140" y="126"/>
                </a:lnTo>
                <a:lnTo>
                  <a:pt x="137" y="123"/>
                </a:lnTo>
                <a:lnTo>
                  <a:pt x="133" y="121"/>
                </a:lnTo>
                <a:lnTo>
                  <a:pt x="129" y="119"/>
                </a:lnTo>
                <a:lnTo>
                  <a:pt x="124" y="114"/>
                </a:lnTo>
                <a:lnTo>
                  <a:pt x="118" y="111"/>
                </a:lnTo>
                <a:lnTo>
                  <a:pt x="112" y="106"/>
                </a:lnTo>
                <a:lnTo>
                  <a:pt x="107" y="101"/>
                </a:lnTo>
                <a:lnTo>
                  <a:pt x="100" y="97"/>
                </a:lnTo>
                <a:lnTo>
                  <a:pt x="93" y="91"/>
                </a:lnTo>
                <a:lnTo>
                  <a:pt x="86" y="84"/>
                </a:lnTo>
                <a:lnTo>
                  <a:pt x="78" y="78"/>
                </a:lnTo>
                <a:lnTo>
                  <a:pt x="69" y="71"/>
                </a:lnTo>
                <a:lnTo>
                  <a:pt x="61" y="63"/>
                </a:lnTo>
                <a:lnTo>
                  <a:pt x="53" y="57"/>
                </a:lnTo>
                <a:lnTo>
                  <a:pt x="46" y="50"/>
                </a:lnTo>
                <a:lnTo>
                  <a:pt x="39" y="44"/>
                </a:lnTo>
                <a:lnTo>
                  <a:pt x="33" y="39"/>
                </a:lnTo>
                <a:lnTo>
                  <a:pt x="28" y="33"/>
                </a:lnTo>
                <a:lnTo>
                  <a:pt x="23" y="28"/>
                </a:lnTo>
                <a:lnTo>
                  <a:pt x="18" y="24"/>
                </a:lnTo>
                <a:lnTo>
                  <a:pt x="14" y="20"/>
                </a:lnTo>
                <a:lnTo>
                  <a:pt x="10" y="15"/>
                </a:lnTo>
                <a:lnTo>
                  <a:pt x="7" y="12"/>
                </a:lnTo>
                <a:lnTo>
                  <a:pt x="4" y="10"/>
                </a:lnTo>
                <a:lnTo>
                  <a:pt x="2" y="6"/>
                </a:lnTo>
                <a:lnTo>
                  <a:pt x="1" y="4"/>
                </a:lnTo>
                <a:lnTo>
                  <a:pt x="1" y="3"/>
                </a:lnTo>
                <a:lnTo>
                  <a:pt x="0" y="1"/>
                </a:lnTo>
                <a:lnTo>
                  <a:pt x="3" y="0"/>
                </a:lnTo>
                <a:lnTo>
                  <a:pt x="7" y="0"/>
                </a:lnTo>
                <a:lnTo>
                  <a:pt x="11" y="0"/>
                </a:lnTo>
                <a:lnTo>
                  <a:pt x="16" y="0"/>
                </a:lnTo>
                <a:lnTo>
                  <a:pt x="25" y="1"/>
                </a:lnTo>
                <a:lnTo>
                  <a:pt x="36" y="4"/>
                </a:lnTo>
                <a:lnTo>
                  <a:pt x="47" y="6"/>
                </a:lnTo>
                <a:lnTo>
                  <a:pt x="60" y="11"/>
                </a:lnTo>
                <a:lnTo>
                  <a:pt x="73" y="15"/>
                </a:lnTo>
                <a:lnTo>
                  <a:pt x="87" y="22"/>
                </a:lnTo>
                <a:lnTo>
                  <a:pt x="87" y="22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4" name="Freeform 64"/>
          <p:cNvSpPr/>
          <p:nvPr/>
        </p:nvSpPr>
        <p:spPr bwMode="auto">
          <a:xfrm>
            <a:off x="2248825" y="3767964"/>
            <a:ext cx="222584" cy="658764"/>
          </a:xfrm>
          <a:custGeom>
            <a:avLst/>
            <a:gdLst>
              <a:gd name="T0" fmla="*/ 56 w 70"/>
              <a:gd name="T1" fmla="*/ 213 h 213"/>
              <a:gd name="T2" fmla="*/ 11 w 70"/>
              <a:gd name="T3" fmla="*/ 213 h 213"/>
              <a:gd name="T4" fmla="*/ 10 w 70"/>
              <a:gd name="T5" fmla="*/ 185 h 213"/>
              <a:gd name="T6" fmla="*/ 10 w 70"/>
              <a:gd name="T7" fmla="*/ 157 h 213"/>
              <a:gd name="T8" fmla="*/ 8 w 70"/>
              <a:gd name="T9" fmla="*/ 130 h 213"/>
              <a:gd name="T10" fmla="*/ 7 w 70"/>
              <a:gd name="T11" fmla="*/ 104 h 213"/>
              <a:gd name="T12" fmla="*/ 6 w 70"/>
              <a:gd name="T13" fmla="*/ 77 h 213"/>
              <a:gd name="T14" fmla="*/ 4 w 70"/>
              <a:gd name="T15" fmla="*/ 50 h 213"/>
              <a:gd name="T16" fmla="*/ 3 w 70"/>
              <a:gd name="T17" fmla="*/ 25 h 213"/>
              <a:gd name="T18" fmla="*/ 0 w 70"/>
              <a:gd name="T19" fmla="*/ 0 h 213"/>
              <a:gd name="T20" fmla="*/ 7 w 70"/>
              <a:gd name="T21" fmla="*/ 3 h 213"/>
              <a:gd name="T22" fmla="*/ 14 w 70"/>
              <a:gd name="T23" fmla="*/ 6 h 213"/>
              <a:gd name="T24" fmla="*/ 21 w 70"/>
              <a:gd name="T25" fmla="*/ 10 h 213"/>
              <a:gd name="T26" fmla="*/ 28 w 70"/>
              <a:gd name="T27" fmla="*/ 12 h 213"/>
              <a:gd name="T28" fmla="*/ 34 w 70"/>
              <a:gd name="T29" fmla="*/ 15 h 213"/>
              <a:gd name="T30" fmla="*/ 39 w 70"/>
              <a:gd name="T31" fmla="*/ 18 h 213"/>
              <a:gd name="T32" fmla="*/ 44 w 70"/>
              <a:gd name="T33" fmla="*/ 20 h 213"/>
              <a:gd name="T34" fmla="*/ 49 w 70"/>
              <a:gd name="T35" fmla="*/ 22 h 213"/>
              <a:gd name="T36" fmla="*/ 53 w 70"/>
              <a:gd name="T37" fmla="*/ 25 h 213"/>
              <a:gd name="T38" fmla="*/ 56 w 70"/>
              <a:gd name="T39" fmla="*/ 27 h 213"/>
              <a:gd name="T40" fmla="*/ 60 w 70"/>
              <a:gd name="T41" fmla="*/ 28 h 213"/>
              <a:gd name="T42" fmla="*/ 63 w 70"/>
              <a:gd name="T43" fmla="*/ 30 h 213"/>
              <a:gd name="T44" fmla="*/ 65 w 70"/>
              <a:gd name="T45" fmla="*/ 32 h 213"/>
              <a:gd name="T46" fmla="*/ 66 w 70"/>
              <a:gd name="T47" fmla="*/ 33 h 213"/>
              <a:gd name="T48" fmla="*/ 68 w 70"/>
              <a:gd name="T49" fmla="*/ 34 h 213"/>
              <a:gd name="T50" fmla="*/ 69 w 70"/>
              <a:gd name="T51" fmla="*/ 35 h 213"/>
              <a:gd name="T52" fmla="*/ 70 w 70"/>
              <a:gd name="T53" fmla="*/ 37 h 213"/>
              <a:gd name="T54" fmla="*/ 70 w 70"/>
              <a:gd name="T55" fmla="*/ 41 h 213"/>
              <a:gd name="T56" fmla="*/ 70 w 70"/>
              <a:gd name="T57" fmla="*/ 46 h 213"/>
              <a:gd name="T58" fmla="*/ 70 w 70"/>
              <a:gd name="T59" fmla="*/ 50 h 213"/>
              <a:gd name="T60" fmla="*/ 69 w 70"/>
              <a:gd name="T61" fmla="*/ 55 h 213"/>
              <a:gd name="T62" fmla="*/ 68 w 70"/>
              <a:gd name="T63" fmla="*/ 61 h 213"/>
              <a:gd name="T64" fmla="*/ 66 w 70"/>
              <a:gd name="T65" fmla="*/ 66 h 213"/>
              <a:gd name="T66" fmla="*/ 65 w 70"/>
              <a:gd name="T67" fmla="*/ 73 h 213"/>
              <a:gd name="T68" fmla="*/ 65 w 70"/>
              <a:gd name="T69" fmla="*/ 77 h 213"/>
              <a:gd name="T70" fmla="*/ 64 w 70"/>
              <a:gd name="T71" fmla="*/ 80 h 213"/>
              <a:gd name="T72" fmla="*/ 64 w 70"/>
              <a:gd name="T73" fmla="*/ 86 h 213"/>
              <a:gd name="T74" fmla="*/ 63 w 70"/>
              <a:gd name="T75" fmla="*/ 92 h 213"/>
              <a:gd name="T76" fmla="*/ 63 w 70"/>
              <a:gd name="T77" fmla="*/ 98 h 213"/>
              <a:gd name="T78" fmla="*/ 62 w 70"/>
              <a:gd name="T79" fmla="*/ 105 h 213"/>
              <a:gd name="T80" fmla="*/ 61 w 70"/>
              <a:gd name="T81" fmla="*/ 113 h 213"/>
              <a:gd name="T82" fmla="*/ 61 w 70"/>
              <a:gd name="T83" fmla="*/ 122 h 213"/>
              <a:gd name="T84" fmla="*/ 60 w 70"/>
              <a:gd name="T85" fmla="*/ 130 h 213"/>
              <a:gd name="T86" fmla="*/ 60 w 70"/>
              <a:gd name="T87" fmla="*/ 141 h 213"/>
              <a:gd name="T88" fmla="*/ 58 w 70"/>
              <a:gd name="T89" fmla="*/ 151 h 213"/>
              <a:gd name="T90" fmla="*/ 58 w 70"/>
              <a:gd name="T91" fmla="*/ 162 h 213"/>
              <a:gd name="T92" fmla="*/ 57 w 70"/>
              <a:gd name="T93" fmla="*/ 173 h 213"/>
              <a:gd name="T94" fmla="*/ 57 w 70"/>
              <a:gd name="T95" fmla="*/ 186 h 213"/>
              <a:gd name="T96" fmla="*/ 56 w 70"/>
              <a:gd name="T97" fmla="*/ 199 h 213"/>
              <a:gd name="T98" fmla="*/ 56 w 70"/>
              <a:gd name="T99" fmla="*/ 213 h 213"/>
              <a:gd name="T100" fmla="*/ 56 w 70"/>
              <a:gd name="T101" fmla="*/ 213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0" h="213">
                <a:moveTo>
                  <a:pt x="56" y="213"/>
                </a:moveTo>
                <a:lnTo>
                  <a:pt x="11" y="213"/>
                </a:lnTo>
                <a:lnTo>
                  <a:pt x="10" y="185"/>
                </a:lnTo>
                <a:lnTo>
                  <a:pt x="10" y="157"/>
                </a:lnTo>
                <a:lnTo>
                  <a:pt x="8" y="130"/>
                </a:lnTo>
                <a:lnTo>
                  <a:pt x="7" y="104"/>
                </a:lnTo>
                <a:lnTo>
                  <a:pt x="6" y="77"/>
                </a:lnTo>
                <a:lnTo>
                  <a:pt x="4" y="50"/>
                </a:lnTo>
                <a:lnTo>
                  <a:pt x="3" y="25"/>
                </a:lnTo>
                <a:lnTo>
                  <a:pt x="0" y="0"/>
                </a:lnTo>
                <a:lnTo>
                  <a:pt x="7" y="3"/>
                </a:lnTo>
                <a:lnTo>
                  <a:pt x="14" y="6"/>
                </a:lnTo>
                <a:lnTo>
                  <a:pt x="21" y="10"/>
                </a:lnTo>
                <a:lnTo>
                  <a:pt x="28" y="12"/>
                </a:lnTo>
                <a:lnTo>
                  <a:pt x="34" y="15"/>
                </a:lnTo>
                <a:lnTo>
                  <a:pt x="39" y="18"/>
                </a:lnTo>
                <a:lnTo>
                  <a:pt x="44" y="20"/>
                </a:lnTo>
                <a:lnTo>
                  <a:pt x="49" y="22"/>
                </a:lnTo>
                <a:lnTo>
                  <a:pt x="53" y="25"/>
                </a:lnTo>
                <a:lnTo>
                  <a:pt x="56" y="27"/>
                </a:lnTo>
                <a:lnTo>
                  <a:pt x="60" y="28"/>
                </a:lnTo>
                <a:lnTo>
                  <a:pt x="63" y="30"/>
                </a:lnTo>
                <a:lnTo>
                  <a:pt x="65" y="32"/>
                </a:lnTo>
                <a:lnTo>
                  <a:pt x="66" y="33"/>
                </a:lnTo>
                <a:lnTo>
                  <a:pt x="68" y="34"/>
                </a:lnTo>
                <a:lnTo>
                  <a:pt x="69" y="35"/>
                </a:lnTo>
                <a:lnTo>
                  <a:pt x="70" y="37"/>
                </a:lnTo>
                <a:lnTo>
                  <a:pt x="70" y="41"/>
                </a:lnTo>
                <a:lnTo>
                  <a:pt x="70" y="46"/>
                </a:lnTo>
                <a:lnTo>
                  <a:pt x="70" y="50"/>
                </a:lnTo>
                <a:lnTo>
                  <a:pt x="69" y="55"/>
                </a:lnTo>
                <a:lnTo>
                  <a:pt x="68" y="61"/>
                </a:lnTo>
                <a:lnTo>
                  <a:pt x="66" y="66"/>
                </a:lnTo>
                <a:lnTo>
                  <a:pt x="65" y="73"/>
                </a:lnTo>
                <a:lnTo>
                  <a:pt x="65" y="77"/>
                </a:lnTo>
                <a:lnTo>
                  <a:pt x="64" y="80"/>
                </a:lnTo>
                <a:lnTo>
                  <a:pt x="64" y="86"/>
                </a:lnTo>
                <a:lnTo>
                  <a:pt x="63" y="92"/>
                </a:lnTo>
                <a:lnTo>
                  <a:pt x="63" y="98"/>
                </a:lnTo>
                <a:lnTo>
                  <a:pt x="62" y="105"/>
                </a:lnTo>
                <a:lnTo>
                  <a:pt x="61" y="113"/>
                </a:lnTo>
                <a:lnTo>
                  <a:pt x="61" y="122"/>
                </a:lnTo>
                <a:lnTo>
                  <a:pt x="60" y="130"/>
                </a:lnTo>
                <a:lnTo>
                  <a:pt x="60" y="141"/>
                </a:lnTo>
                <a:lnTo>
                  <a:pt x="58" y="151"/>
                </a:lnTo>
                <a:lnTo>
                  <a:pt x="58" y="162"/>
                </a:lnTo>
                <a:lnTo>
                  <a:pt x="57" y="173"/>
                </a:lnTo>
                <a:lnTo>
                  <a:pt x="57" y="186"/>
                </a:lnTo>
                <a:lnTo>
                  <a:pt x="56" y="199"/>
                </a:lnTo>
                <a:lnTo>
                  <a:pt x="56" y="213"/>
                </a:lnTo>
                <a:lnTo>
                  <a:pt x="56" y="213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5" name="Freeform 65"/>
          <p:cNvSpPr/>
          <p:nvPr/>
        </p:nvSpPr>
        <p:spPr bwMode="auto">
          <a:xfrm>
            <a:off x="2150252" y="2196829"/>
            <a:ext cx="394292" cy="343300"/>
          </a:xfrm>
          <a:custGeom>
            <a:avLst/>
            <a:gdLst>
              <a:gd name="T0" fmla="*/ 1 w 124"/>
              <a:gd name="T1" fmla="*/ 7 h 111"/>
              <a:gd name="T2" fmla="*/ 7 w 124"/>
              <a:gd name="T3" fmla="*/ 3 h 111"/>
              <a:gd name="T4" fmla="*/ 16 w 124"/>
              <a:gd name="T5" fmla="*/ 1 h 111"/>
              <a:gd name="T6" fmla="*/ 25 w 124"/>
              <a:gd name="T7" fmla="*/ 0 h 111"/>
              <a:gd name="T8" fmla="*/ 34 w 124"/>
              <a:gd name="T9" fmla="*/ 0 h 111"/>
              <a:gd name="T10" fmla="*/ 45 w 124"/>
              <a:gd name="T11" fmla="*/ 0 h 111"/>
              <a:gd name="T12" fmla="*/ 61 w 124"/>
              <a:gd name="T13" fmla="*/ 2 h 111"/>
              <a:gd name="T14" fmla="*/ 75 w 124"/>
              <a:gd name="T15" fmla="*/ 7 h 111"/>
              <a:gd name="T16" fmla="*/ 91 w 124"/>
              <a:gd name="T17" fmla="*/ 15 h 111"/>
              <a:gd name="T18" fmla="*/ 103 w 124"/>
              <a:gd name="T19" fmla="*/ 27 h 111"/>
              <a:gd name="T20" fmla="*/ 113 w 124"/>
              <a:gd name="T21" fmla="*/ 38 h 111"/>
              <a:gd name="T22" fmla="*/ 121 w 124"/>
              <a:gd name="T23" fmla="*/ 49 h 111"/>
              <a:gd name="T24" fmla="*/ 124 w 124"/>
              <a:gd name="T25" fmla="*/ 58 h 111"/>
              <a:gd name="T26" fmla="*/ 124 w 124"/>
              <a:gd name="T27" fmla="*/ 67 h 111"/>
              <a:gd name="T28" fmla="*/ 123 w 124"/>
              <a:gd name="T29" fmla="*/ 78 h 111"/>
              <a:gd name="T30" fmla="*/ 121 w 124"/>
              <a:gd name="T31" fmla="*/ 87 h 111"/>
              <a:gd name="T32" fmla="*/ 116 w 124"/>
              <a:gd name="T33" fmla="*/ 96 h 111"/>
              <a:gd name="T34" fmla="*/ 113 w 124"/>
              <a:gd name="T35" fmla="*/ 103 h 111"/>
              <a:gd name="T36" fmla="*/ 109 w 124"/>
              <a:gd name="T37" fmla="*/ 107 h 111"/>
              <a:gd name="T38" fmla="*/ 106 w 124"/>
              <a:gd name="T39" fmla="*/ 109 h 111"/>
              <a:gd name="T40" fmla="*/ 101 w 124"/>
              <a:gd name="T41" fmla="*/ 110 h 111"/>
              <a:gd name="T42" fmla="*/ 96 w 124"/>
              <a:gd name="T43" fmla="*/ 110 h 111"/>
              <a:gd name="T44" fmla="*/ 91 w 124"/>
              <a:gd name="T45" fmla="*/ 109 h 111"/>
              <a:gd name="T46" fmla="*/ 86 w 124"/>
              <a:gd name="T47" fmla="*/ 107 h 111"/>
              <a:gd name="T48" fmla="*/ 79 w 124"/>
              <a:gd name="T49" fmla="*/ 103 h 111"/>
              <a:gd name="T50" fmla="*/ 70 w 124"/>
              <a:gd name="T51" fmla="*/ 96 h 111"/>
              <a:gd name="T52" fmla="*/ 57 w 124"/>
              <a:gd name="T53" fmla="*/ 86 h 111"/>
              <a:gd name="T54" fmla="*/ 43 w 124"/>
              <a:gd name="T55" fmla="*/ 73 h 111"/>
              <a:gd name="T56" fmla="*/ 30 w 124"/>
              <a:gd name="T57" fmla="*/ 57 h 111"/>
              <a:gd name="T58" fmla="*/ 19 w 124"/>
              <a:gd name="T59" fmla="*/ 40 h 111"/>
              <a:gd name="T60" fmla="*/ 9 w 124"/>
              <a:gd name="T61" fmla="*/ 28 h 111"/>
              <a:gd name="T62" fmla="*/ 2 w 124"/>
              <a:gd name="T63" fmla="*/ 17 h 111"/>
              <a:gd name="T64" fmla="*/ 0 w 124"/>
              <a:gd name="T65" fmla="*/ 11 h 111"/>
              <a:gd name="T66" fmla="*/ 0 w 124"/>
              <a:gd name="T67" fmla="*/ 1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4" h="111">
                <a:moveTo>
                  <a:pt x="0" y="10"/>
                </a:moveTo>
                <a:lnTo>
                  <a:pt x="1" y="7"/>
                </a:lnTo>
                <a:lnTo>
                  <a:pt x="3" y="6"/>
                </a:lnTo>
                <a:lnTo>
                  <a:pt x="7" y="3"/>
                </a:lnTo>
                <a:lnTo>
                  <a:pt x="10" y="2"/>
                </a:lnTo>
                <a:lnTo>
                  <a:pt x="16" y="1"/>
                </a:lnTo>
                <a:lnTo>
                  <a:pt x="22" y="0"/>
                </a:lnTo>
                <a:lnTo>
                  <a:pt x="25" y="0"/>
                </a:lnTo>
                <a:lnTo>
                  <a:pt x="29" y="0"/>
                </a:lnTo>
                <a:lnTo>
                  <a:pt x="34" y="0"/>
                </a:lnTo>
                <a:lnTo>
                  <a:pt x="38" y="0"/>
                </a:lnTo>
                <a:lnTo>
                  <a:pt x="45" y="0"/>
                </a:lnTo>
                <a:lnTo>
                  <a:pt x="53" y="1"/>
                </a:lnTo>
                <a:lnTo>
                  <a:pt x="61" y="2"/>
                </a:lnTo>
                <a:lnTo>
                  <a:pt x="68" y="5"/>
                </a:lnTo>
                <a:lnTo>
                  <a:pt x="75" y="7"/>
                </a:lnTo>
                <a:lnTo>
                  <a:pt x="84" y="11"/>
                </a:lnTo>
                <a:lnTo>
                  <a:pt x="91" y="15"/>
                </a:lnTo>
                <a:lnTo>
                  <a:pt x="96" y="21"/>
                </a:lnTo>
                <a:lnTo>
                  <a:pt x="103" y="27"/>
                </a:lnTo>
                <a:lnTo>
                  <a:pt x="108" y="32"/>
                </a:lnTo>
                <a:lnTo>
                  <a:pt x="113" y="38"/>
                </a:lnTo>
                <a:lnTo>
                  <a:pt x="117" y="44"/>
                </a:lnTo>
                <a:lnTo>
                  <a:pt x="121" y="49"/>
                </a:lnTo>
                <a:lnTo>
                  <a:pt x="123" y="53"/>
                </a:lnTo>
                <a:lnTo>
                  <a:pt x="124" y="58"/>
                </a:lnTo>
                <a:lnTo>
                  <a:pt x="124" y="63"/>
                </a:lnTo>
                <a:lnTo>
                  <a:pt x="124" y="67"/>
                </a:lnTo>
                <a:lnTo>
                  <a:pt x="124" y="72"/>
                </a:lnTo>
                <a:lnTo>
                  <a:pt x="123" y="78"/>
                </a:lnTo>
                <a:lnTo>
                  <a:pt x="122" y="82"/>
                </a:lnTo>
                <a:lnTo>
                  <a:pt x="121" y="87"/>
                </a:lnTo>
                <a:lnTo>
                  <a:pt x="118" y="92"/>
                </a:lnTo>
                <a:lnTo>
                  <a:pt x="116" y="96"/>
                </a:lnTo>
                <a:lnTo>
                  <a:pt x="114" y="101"/>
                </a:lnTo>
                <a:lnTo>
                  <a:pt x="113" y="103"/>
                </a:lnTo>
                <a:lnTo>
                  <a:pt x="111" y="104"/>
                </a:lnTo>
                <a:lnTo>
                  <a:pt x="109" y="107"/>
                </a:lnTo>
                <a:lnTo>
                  <a:pt x="108" y="108"/>
                </a:lnTo>
                <a:lnTo>
                  <a:pt x="106" y="109"/>
                </a:lnTo>
                <a:lnTo>
                  <a:pt x="103" y="110"/>
                </a:lnTo>
                <a:lnTo>
                  <a:pt x="101" y="110"/>
                </a:lnTo>
                <a:lnTo>
                  <a:pt x="99" y="111"/>
                </a:lnTo>
                <a:lnTo>
                  <a:pt x="96" y="110"/>
                </a:lnTo>
                <a:lnTo>
                  <a:pt x="94" y="110"/>
                </a:lnTo>
                <a:lnTo>
                  <a:pt x="91" y="109"/>
                </a:lnTo>
                <a:lnTo>
                  <a:pt x="88" y="108"/>
                </a:lnTo>
                <a:lnTo>
                  <a:pt x="86" y="107"/>
                </a:lnTo>
                <a:lnTo>
                  <a:pt x="82" y="104"/>
                </a:lnTo>
                <a:lnTo>
                  <a:pt x="79" y="103"/>
                </a:lnTo>
                <a:lnTo>
                  <a:pt x="77" y="101"/>
                </a:lnTo>
                <a:lnTo>
                  <a:pt x="70" y="96"/>
                </a:lnTo>
                <a:lnTo>
                  <a:pt x="63" y="92"/>
                </a:lnTo>
                <a:lnTo>
                  <a:pt x="57" y="86"/>
                </a:lnTo>
                <a:lnTo>
                  <a:pt x="50" y="79"/>
                </a:lnTo>
                <a:lnTo>
                  <a:pt x="43" y="73"/>
                </a:lnTo>
                <a:lnTo>
                  <a:pt x="37" y="65"/>
                </a:lnTo>
                <a:lnTo>
                  <a:pt x="30" y="57"/>
                </a:lnTo>
                <a:lnTo>
                  <a:pt x="24" y="49"/>
                </a:lnTo>
                <a:lnTo>
                  <a:pt x="19" y="40"/>
                </a:lnTo>
                <a:lnTo>
                  <a:pt x="13" y="34"/>
                </a:lnTo>
                <a:lnTo>
                  <a:pt x="9" y="28"/>
                </a:lnTo>
                <a:lnTo>
                  <a:pt x="6" y="22"/>
                </a:lnTo>
                <a:lnTo>
                  <a:pt x="2" y="17"/>
                </a:lnTo>
                <a:lnTo>
                  <a:pt x="1" y="14"/>
                </a:lnTo>
                <a:lnTo>
                  <a:pt x="0" y="11"/>
                </a:lnTo>
                <a:lnTo>
                  <a:pt x="0" y="10"/>
                </a:lnTo>
                <a:lnTo>
                  <a:pt x="0" y="10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grpSp>
        <p:nvGrpSpPr>
          <p:cNvPr id="26" name="组合 25"/>
          <p:cNvGrpSpPr/>
          <p:nvPr/>
        </p:nvGrpSpPr>
        <p:grpSpPr>
          <a:xfrm>
            <a:off x="808348" y="5003964"/>
            <a:ext cx="9448231" cy="1117113"/>
            <a:chOff x="542908" y="4132584"/>
            <a:chExt cx="4537242" cy="509905"/>
          </a:xfrm>
        </p:grpSpPr>
        <p:pic>
          <p:nvPicPr>
            <p:cNvPr id="27" name="图片 2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605" y="4132584"/>
              <a:ext cx="507365" cy="50990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08" y="4132584"/>
              <a:ext cx="507365" cy="509905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998" y="4132584"/>
              <a:ext cx="507365" cy="509905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4301" y="4132584"/>
              <a:ext cx="507365" cy="509905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1391" y="4132584"/>
              <a:ext cx="507365" cy="509905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695" y="4132584"/>
              <a:ext cx="507365" cy="509905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785" y="4132584"/>
              <a:ext cx="507365" cy="509905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7088" y="4132584"/>
              <a:ext cx="507365" cy="509905"/>
            </a:xfrm>
            <a:prstGeom prst="rect">
              <a:avLst/>
            </a:prstGeom>
          </p:spPr>
        </p:pic>
        <p:sp>
          <p:nvSpPr>
            <p:cNvPr id="35" name="Freeform 65"/>
            <p:cNvSpPr/>
            <p:nvPr/>
          </p:nvSpPr>
          <p:spPr bwMode="auto">
            <a:xfrm>
              <a:off x="749331" y="4212994"/>
              <a:ext cx="63954" cy="51495"/>
            </a:xfrm>
            <a:custGeom>
              <a:avLst/>
              <a:gdLst>
                <a:gd name="T0" fmla="*/ 1 w 124"/>
                <a:gd name="T1" fmla="*/ 7 h 111"/>
                <a:gd name="T2" fmla="*/ 7 w 124"/>
                <a:gd name="T3" fmla="*/ 3 h 111"/>
                <a:gd name="T4" fmla="*/ 16 w 124"/>
                <a:gd name="T5" fmla="*/ 1 h 111"/>
                <a:gd name="T6" fmla="*/ 25 w 124"/>
                <a:gd name="T7" fmla="*/ 0 h 111"/>
                <a:gd name="T8" fmla="*/ 34 w 124"/>
                <a:gd name="T9" fmla="*/ 0 h 111"/>
                <a:gd name="T10" fmla="*/ 45 w 124"/>
                <a:gd name="T11" fmla="*/ 0 h 111"/>
                <a:gd name="T12" fmla="*/ 61 w 124"/>
                <a:gd name="T13" fmla="*/ 2 h 111"/>
                <a:gd name="T14" fmla="*/ 75 w 124"/>
                <a:gd name="T15" fmla="*/ 7 h 111"/>
                <a:gd name="T16" fmla="*/ 91 w 124"/>
                <a:gd name="T17" fmla="*/ 15 h 111"/>
                <a:gd name="T18" fmla="*/ 103 w 124"/>
                <a:gd name="T19" fmla="*/ 27 h 111"/>
                <a:gd name="T20" fmla="*/ 113 w 124"/>
                <a:gd name="T21" fmla="*/ 38 h 111"/>
                <a:gd name="T22" fmla="*/ 121 w 124"/>
                <a:gd name="T23" fmla="*/ 49 h 111"/>
                <a:gd name="T24" fmla="*/ 124 w 124"/>
                <a:gd name="T25" fmla="*/ 58 h 111"/>
                <a:gd name="T26" fmla="*/ 124 w 124"/>
                <a:gd name="T27" fmla="*/ 67 h 111"/>
                <a:gd name="T28" fmla="*/ 123 w 124"/>
                <a:gd name="T29" fmla="*/ 78 h 111"/>
                <a:gd name="T30" fmla="*/ 121 w 124"/>
                <a:gd name="T31" fmla="*/ 87 h 111"/>
                <a:gd name="T32" fmla="*/ 116 w 124"/>
                <a:gd name="T33" fmla="*/ 96 h 111"/>
                <a:gd name="T34" fmla="*/ 113 w 124"/>
                <a:gd name="T35" fmla="*/ 103 h 111"/>
                <a:gd name="T36" fmla="*/ 109 w 124"/>
                <a:gd name="T37" fmla="*/ 107 h 111"/>
                <a:gd name="T38" fmla="*/ 106 w 124"/>
                <a:gd name="T39" fmla="*/ 109 h 111"/>
                <a:gd name="T40" fmla="*/ 101 w 124"/>
                <a:gd name="T41" fmla="*/ 110 h 111"/>
                <a:gd name="T42" fmla="*/ 96 w 124"/>
                <a:gd name="T43" fmla="*/ 110 h 111"/>
                <a:gd name="T44" fmla="*/ 91 w 124"/>
                <a:gd name="T45" fmla="*/ 109 h 111"/>
                <a:gd name="T46" fmla="*/ 86 w 124"/>
                <a:gd name="T47" fmla="*/ 107 h 111"/>
                <a:gd name="T48" fmla="*/ 79 w 124"/>
                <a:gd name="T49" fmla="*/ 103 h 111"/>
                <a:gd name="T50" fmla="*/ 70 w 124"/>
                <a:gd name="T51" fmla="*/ 96 h 111"/>
                <a:gd name="T52" fmla="*/ 57 w 124"/>
                <a:gd name="T53" fmla="*/ 86 h 111"/>
                <a:gd name="T54" fmla="*/ 43 w 124"/>
                <a:gd name="T55" fmla="*/ 73 h 111"/>
                <a:gd name="T56" fmla="*/ 30 w 124"/>
                <a:gd name="T57" fmla="*/ 57 h 111"/>
                <a:gd name="T58" fmla="*/ 19 w 124"/>
                <a:gd name="T59" fmla="*/ 40 h 111"/>
                <a:gd name="T60" fmla="*/ 9 w 124"/>
                <a:gd name="T61" fmla="*/ 28 h 111"/>
                <a:gd name="T62" fmla="*/ 2 w 124"/>
                <a:gd name="T63" fmla="*/ 17 h 111"/>
                <a:gd name="T64" fmla="*/ 0 w 124"/>
                <a:gd name="T65" fmla="*/ 11 h 111"/>
                <a:gd name="T66" fmla="*/ 0 w 124"/>
                <a:gd name="T67" fmla="*/ 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4" h="111">
                  <a:moveTo>
                    <a:pt x="0" y="10"/>
                  </a:moveTo>
                  <a:lnTo>
                    <a:pt x="1" y="7"/>
                  </a:lnTo>
                  <a:lnTo>
                    <a:pt x="3" y="6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6" y="1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5"/>
                  </a:lnTo>
                  <a:lnTo>
                    <a:pt x="75" y="7"/>
                  </a:lnTo>
                  <a:lnTo>
                    <a:pt x="84" y="11"/>
                  </a:lnTo>
                  <a:lnTo>
                    <a:pt x="91" y="15"/>
                  </a:lnTo>
                  <a:lnTo>
                    <a:pt x="96" y="21"/>
                  </a:lnTo>
                  <a:lnTo>
                    <a:pt x="103" y="27"/>
                  </a:lnTo>
                  <a:lnTo>
                    <a:pt x="108" y="32"/>
                  </a:lnTo>
                  <a:lnTo>
                    <a:pt x="113" y="38"/>
                  </a:lnTo>
                  <a:lnTo>
                    <a:pt x="117" y="44"/>
                  </a:lnTo>
                  <a:lnTo>
                    <a:pt x="121" y="49"/>
                  </a:lnTo>
                  <a:lnTo>
                    <a:pt x="123" y="53"/>
                  </a:lnTo>
                  <a:lnTo>
                    <a:pt x="124" y="58"/>
                  </a:lnTo>
                  <a:lnTo>
                    <a:pt x="124" y="63"/>
                  </a:lnTo>
                  <a:lnTo>
                    <a:pt x="124" y="67"/>
                  </a:lnTo>
                  <a:lnTo>
                    <a:pt x="124" y="72"/>
                  </a:lnTo>
                  <a:lnTo>
                    <a:pt x="123" y="78"/>
                  </a:lnTo>
                  <a:lnTo>
                    <a:pt x="122" y="82"/>
                  </a:lnTo>
                  <a:lnTo>
                    <a:pt x="121" y="87"/>
                  </a:lnTo>
                  <a:lnTo>
                    <a:pt x="118" y="92"/>
                  </a:lnTo>
                  <a:lnTo>
                    <a:pt x="116" y="96"/>
                  </a:lnTo>
                  <a:lnTo>
                    <a:pt x="114" y="101"/>
                  </a:lnTo>
                  <a:lnTo>
                    <a:pt x="113" y="103"/>
                  </a:lnTo>
                  <a:lnTo>
                    <a:pt x="111" y="104"/>
                  </a:lnTo>
                  <a:lnTo>
                    <a:pt x="109" y="107"/>
                  </a:lnTo>
                  <a:lnTo>
                    <a:pt x="108" y="108"/>
                  </a:lnTo>
                  <a:lnTo>
                    <a:pt x="106" y="109"/>
                  </a:lnTo>
                  <a:lnTo>
                    <a:pt x="103" y="110"/>
                  </a:lnTo>
                  <a:lnTo>
                    <a:pt x="101" y="110"/>
                  </a:lnTo>
                  <a:lnTo>
                    <a:pt x="99" y="111"/>
                  </a:lnTo>
                  <a:lnTo>
                    <a:pt x="96" y="110"/>
                  </a:lnTo>
                  <a:lnTo>
                    <a:pt x="94" y="110"/>
                  </a:lnTo>
                  <a:lnTo>
                    <a:pt x="91" y="109"/>
                  </a:lnTo>
                  <a:lnTo>
                    <a:pt x="88" y="108"/>
                  </a:lnTo>
                  <a:lnTo>
                    <a:pt x="86" y="107"/>
                  </a:lnTo>
                  <a:lnTo>
                    <a:pt x="82" y="104"/>
                  </a:lnTo>
                  <a:lnTo>
                    <a:pt x="79" y="103"/>
                  </a:lnTo>
                  <a:lnTo>
                    <a:pt x="77" y="101"/>
                  </a:lnTo>
                  <a:lnTo>
                    <a:pt x="70" y="96"/>
                  </a:lnTo>
                  <a:lnTo>
                    <a:pt x="63" y="92"/>
                  </a:lnTo>
                  <a:lnTo>
                    <a:pt x="57" y="86"/>
                  </a:lnTo>
                  <a:lnTo>
                    <a:pt x="50" y="79"/>
                  </a:lnTo>
                  <a:lnTo>
                    <a:pt x="43" y="73"/>
                  </a:lnTo>
                  <a:lnTo>
                    <a:pt x="37" y="65"/>
                  </a:lnTo>
                  <a:lnTo>
                    <a:pt x="30" y="57"/>
                  </a:lnTo>
                  <a:lnTo>
                    <a:pt x="24" y="49"/>
                  </a:lnTo>
                  <a:lnTo>
                    <a:pt x="19" y="40"/>
                  </a:lnTo>
                  <a:lnTo>
                    <a:pt x="13" y="34"/>
                  </a:lnTo>
                  <a:lnTo>
                    <a:pt x="9" y="28"/>
                  </a:lnTo>
                  <a:lnTo>
                    <a:pt x="6" y="22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6" name="Freeform 59"/>
            <p:cNvSpPr/>
            <p:nvPr/>
          </p:nvSpPr>
          <p:spPr bwMode="auto">
            <a:xfrm>
              <a:off x="1186348" y="4277479"/>
              <a:ext cx="49513" cy="102062"/>
            </a:xfrm>
            <a:custGeom>
              <a:avLst/>
              <a:gdLst>
                <a:gd name="T0" fmla="*/ 22 w 96"/>
                <a:gd name="T1" fmla="*/ 218 h 220"/>
                <a:gd name="T2" fmla="*/ 16 w 96"/>
                <a:gd name="T3" fmla="*/ 215 h 220"/>
                <a:gd name="T4" fmla="*/ 12 w 96"/>
                <a:gd name="T5" fmla="*/ 208 h 220"/>
                <a:gd name="T6" fmla="*/ 8 w 96"/>
                <a:gd name="T7" fmla="*/ 197 h 220"/>
                <a:gd name="T8" fmla="*/ 6 w 96"/>
                <a:gd name="T9" fmla="*/ 185 h 220"/>
                <a:gd name="T10" fmla="*/ 3 w 96"/>
                <a:gd name="T11" fmla="*/ 173 h 220"/>
                <a:gd name="T12" fmla="*/ 1 w 96"/>
                <a:gd name="T13" fmla="*/ 164 h 220"/>
                <a:gd name="T14" fmla="*/ 0 w 96"/>
                <a:gd name="T15" fmla="*/ 156 h 220"/>
                <a:gd name="T16" fmla="*/ 0 w 96"/>
                <a:gd name="T17" fmla="*/ 150 h 220"/>
                <a:gd name="T18" fmla="*/ 2 w 96"/>
                <a:gd name="T19" fmla="*/ 144 h 220"/>
                <a:gd name="T20" fmla="*/ 7 w 96"/>
                <a:gd name="T21" fmla="*/ 136 h 220"/>
                <a:gd name="T22" fmla="*/ 14 w 96"/>
                <a:gd name="T23" fmla="*/ 127 h 220"/>
                <a:gd name="T24" fmla="*/ 21 w 96"/>
                <a:gd name="T25" fmla="*/ 116 h 220"/>
                <a:gd name="T26" fmla="*/ 30 w 96"/>
                <a:gd name="T27" fmla="*/ 101 h 220"/>
                <a:gd name="T28" fmla="*/ 39 w 96"/>
                <a:gd name="T29" fmla="*/ 83 h 220"/>
                <a:gd name="T30" fmla="*/ 48 w 96"/>
                <a:gd name="T31" fmla="*/ 61 h 220"/>
                <a:gd name="T32" fmla="*/ 53 w 96"/>
                <a:gd name="T33" fmla="*/ 43 h 220"/>
                <a:gd name="T34" fmla="*/ 57 w 96"/>
                <a:gd name="T35" fmla="*/ 33 h 220"/>
                <a:gd name="T36" fmla="*/ 61 w 96"/>
                <a:gd name="T37" fmla="*/ 23 h 220"/>
                <a:gd name="T38" fmla="*/ 65 w 96"/>
                <a:gd name="T39" fmla="*/ 15 h 220"/>
                <a:gd name="T40" fmla="*/ 68 w 96"/>
                <a:gd name="T41" fmla="*/ 9 h 220"/>
                <a:gd name="T42" fmla="*/ 71 w 96"/>
                <a:gd name="T43" fmla="*/ 5 h 220"/>
                <a:gd name="T44" fmla="*/ 73 w 96"/>
                <a:gd name="T45" fmla="*/ 1 h 220"/>
                <a:gd name="T46" fmla="*/ 75 w 96"/>
                <a:gd name="T47" fmla="*/ 0 h 220"/>
                <a:gd name="T48" fmla="*/ 78 w 96"/>
                <a:gd name="T49" fmla="*/ 0 h 220"/>
                <a:gd name="T50" fmla="*/ 79 w 96"/>
                <a:gd name="T51" fmla="*/ 1 h 220"/>
                <a:gd name="T52" fmla="*/ 80 w 96"/>
                <a:gd name="T53" fmla="*/ 4 h 220"/>
                <a:gd name="T54" fmla="*/ 82 w 96"/>
                <a:gd name="T55" fmla="*/ 7 h 220"/>
                <a:gd name="T56" fmla="*/ 86 w 96"/>
                <a:gd name="T57" fmla="*/ 18 h 220"/>
                <a:gd name="T58" fmla="*/ 90 w 96"/>
                <a:gd name="T59" fmla="*/ 35 h 220"/>
                <a:gd name="T60" fmla="*/ 94 w 96"/>
                <a:gd name="T61" fmla="*/ 45 h 220"/>
                <a:gd name="T62" fmla="*/ 95 w 96"/>
                <a:gd name="T63" fmla="*/ 55 h 220"/>
                <a:gd name="T64" fmla="*/ 96 w 96"/>
                <a:gd name="T65" fmla="*/ 72 h 220"/>
                <a:gd name="T66" fmla="*/ 96 w 96"/>
                <a:gd name="T67" fmla="*/ 84 h 220"/>
                <a:gd name="T68" fmla="*/ 95 w 96"/>
                <a:gd name="T69" fmla="*/ 93 h 220"/>
                <a:gd name="T70" fmla="*/ 93 w 96"/>
                <a:gd name="T71" fmla="*/ 105 h 220"/>
                <a:gd name="T72" fmla="*/ 89 w 96"/>
                <a:gd name="T73" fmla="*/ 117 h 220"/>
                <a:gd name="T74" fmla="*/ 82 w 96"/>
                <a:gd name="T75" fmla="*/ 134 h 220"/>
                <a:gd name="T76" fmla="*/ 74 w 96"/>
                <a:gd name="T77" fmla="*/ 151 h 220"/>
                <a:gd name="T78" fmla="*/ 67 w 96"/>
                <a:gd name="T79" fmla="*/ 166 h 220"/>
                <a:gd name="T80" fmla="*/ 59 w 96"/>
                <a:gd name="T81" fmla="*/ 181 h 220"/>
                <a:gd name="T82" fmla="*/ 50 w 96"/>
                <a:gd name="T83" fmla="*/ 195 h 220"/>
                <a:gd name="T84" fmla="*/ 41 w 96"/>
                <a:gd name="T85" fmla="*/ 207 h 220"/>
                <a:gd name="T86" fmla="*/ 34 w 96"/>
                <a:gd name="T87" fmla="*/ 215 h 220"/>
                <a:gd name="T88" fmla="*/ 27 w 96"/>
                <a:gd name="T89" fmla="*/ 218 h 220"/>
                <a:gd name="T90" fmla="*/ 24 w 96"/>
                <a:gd name="T91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220">
                  <a:moveTo>
                    <a:pt x="24" y="220"/>
                  </a:moveTo>
                  <a:lnTo>
                    <a:pt x="22" y="218"/>
                  </a:lnTo>
                  <a:lnTo>
                    <a:pt x="18" y="217"/>
                  </a:lnTo>
                  <a:lnTo>
                    <a:pt x="16" y="215"/>
                  </a:lnTo>
                  <a:lnTo>
                    <a:pt x="14" y="211"/>
                  </a:lnTo>
                  <a:lnTo>
                    <a:pt x="12" y="208"/>
                  </a:lnTo>
                  <a:lnTo>
                    <a:pt x="10" y="203"/>
                  </a:lnTo>
                  <a:lnTo>
                    <a:pt x="8" y="197"/>
                  </a:lnTo>
                  <a:lnTo>
                    <a:pt x="7" y="192"/>
                  </a:lnTo>
                  <a:lnTo>
                    <a:pt x="6" y="185"/>
                  </a:lnTo>
                  <a:lnTo>
                    <a:pt x="5" y="179"/>
                  </a:lnTo>
                  <a:lnTo>
                    <a:pt x="3" y="173"/>
                  </a:lnTo>
                  <a:lnTo>
                    <a:pt x="2" y="168"/>
                  </a:lnTo>
                  <a:lnTo>
                    <a:pt x="1" y="164"/>
                  </a:lnTo>
                  <a:lnTo>
                    <a:pt x="0" y="159"/>
                  </a:lnTo>
                  <a:lnTo>
                    <a:pt x="0" y="156"/>
                  </a:lnTo>
                  <a:lnTo>
                    <a:pt x="0" y="153"/>
                  </a:lnTo>
                  <a:lnTo>
                    <a:pt x="0" y="150"/>
                  </a:lnTo>
                  <a:lnTo>
                    <a:pt x="1" y="146"/>
                  </a:lnTo>
                  <a:lnTo>
                    <a:pt x="2" y="144"/>
                  </a:lnTo>
                  <a:lnTo>
                    <a:pt x="5" y="139"/>
                  </a:lnTo>
                  <a:lnTo>
                    <a:pt x="7" y="136"/>
                  </a:lnTo>
                  <a:lnTo>
                    <a:pt x="10" y="131"/>
                  </a:lnTo>
                  <a:lnTo>
                    <a:pt x="14" y="127"/>
                  </a:lnTo>
                  <a:lnTo>
                    <a:pt x="17" y="122"/>
                  </a:lnTo>
                  <a:lnTo>
                    <a:pt x="21" y="116"/>
                  </a:lnTo>
                  <a:lnTo>
                    <a:pt x="25" y="109"/>
                  </a:lnTo>
                  <a:lnTo>
                    <a:pt x="30" y="101"/>
                  </a:lnTo>
                  <a:lnTo>
                    <a:pt x="35" y="93"/>
                  </a:lnTo>
                  <a:lnTo>
                    <a:pt x="39" y="83"/>
                  </a:lnTo>
                  <a:lnTo>
                    <a:pt x="43" y="72"/>
                  </a:lnTo>
                  <a:lnTo>
                    <a:pt x="48" y="61"/>
                  </a:lnTo>
                  <a:lnTo>
                    <a:pt x="52" y="49"/>
                  </a:lnTo>
                  <a:lnTo>
                    <a:pt x="53" y="43"/>
                  </a:lnTo>
                  <a:lnTo>
                    <a:pt x="56" y="37"/>
                  </a:lnTo>
                  <a:lnTo>
                    <a:pt x="57" y="33"/>
                  </a:lnTo>
                  <a:lnTo>
                    <a:pt x="59" y="27"/>
                  </a:lnTo>
                  <a:lnTo>
                    <a:pt x="61" y="23"/>
                  </a:lnTo>
                  <a:lnTo>
                    <a:pt x="63" y="19"/>
                  </a:lnTo>
                  <a:lnTo>
                    <a:pt x="65" y="15"/>
                  </a:lnTo>
                  <a:lnTo>
                    <a:pt x="66" y="12"/>
                  </a:lnTo>
                  <a:lnTo>
                    <a:pt x="68" y="9"/>
                  </a:lnTo>
                  <a:lnTo>
                    <a:pt x="70" y="7"/>
                  </a:lnTo>
                  <a:lnTo>
                    <a:pt x="71" y="5"/>
                  </a:lnTo>
                  <a:lnTo>
                    <a:pt x="72" y="2"/>
                  </a:lnTo>
                  <a:lnTo>
                    <a:pt x="73" y="1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7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4"/>
                  </a:lnTo>
                  <a:lnTo>
                    <a:pt x="81" y="6"/>
                  </a:lnTo>
                  <a:lnTo>
                    <a:pt x="82" y="7"/>
                  </a:lnTo>
                  <a:lnTo>
                    <a:pt x="84" y="11"/>
                  </a:lnTo>
                  <a:lnTo>
                    <a:pt x="86" y="18"/>
                  </a:lnTo>
                  <a:lnTo>
                    <a:pt x="88" y="26"/>
                  </a:lnTo>
                  <a:lnTo>
                    <a:pt x="90" y="35"/>
                  </a:lnTo>
                  <a:lnTo>
                    <a:pt x="92" y="40"/>
                  </a:lnTo>
                  <a:lnTo>
                    <a:pt x="94" y="45"/>
                  </a:lnTo>
                  <a:lnTo>
                    <a:pt x="94" y="50"/>
                  </a:lnTo>
                  <a:lnTo>
                    <a:pt x="95" y="55"/>
                  </a:lnTo>
                  <a:lnTo>
                    <a:pt x="96" y="64"/>
                  </a:lnTo>
                  <a:lnTo>
                    <a:pt x="96" y="72"/>
                  </a:lnTo>
                  <a:lnTo>
                    <a:pt x="96" y="80"/>
                  </a:lnTo>
                  <a:lnTo>
                    <a:pt x="96" y="84"/>
                  </a:lnTo>
                  <a:lnTo>
                    <a:pt x="96" y="88"/>
                  </a:lnTo>
                  <a:lnTo>
                    <a:pt x="95" y="93"/>
                  </a:lnTo>
                  <a:lnTo>
                    <a:pt x="94" y="99"/>
                  </a:lnTo>
                  <a:lnTo>
                    <a:pt x="93" y="105"/>
                  </a:lnTo>
                  <a:lnTo>
                    <a:pt x="90" y="110"/>
                  </a:lnTo>
                  <a:lnTo>
                    <a:pt x="89" y="117"/>
                  </a:lnTo>
                  <a:lnTo>
                    <a:pt x="87" y="126"/>
                  </a:lnTo>
                  <a:lnTo>
                    <a:pt x="82" y="134"/>
                  </a:lnTo>
                  <a:lnTo>
                    <a:pt x="79" y="143"/>
                  </a:lnTo>
                  <a:lnTo>
                    <a:pt x="74" y="151"/>
                  </a:lnTo>
                  <a:lnTo>
                    <a:pt x="71" y="159"/>
                  </a:lnTo>
                  <a:lnTo>
                    <a:pt x="67" y="166"/>
                  </a:lnTo>
                  <a:lnTo>
                    <a:pt x="63" y="174"/>
                  </a:lnTo>
                  <a:lnTo>
                    <a:pt x="59" y="181"/>
                  </a:lnTo>
                  <a:lnTo>
                    <a:pt x="56" y="188"/>
                  </a:lnTo>
                  <a:lnTo>
                    <a:pt x="50" y="195"/>
                  </a:lnTo>
                  <a:lnTo>
                    <a:pt x="45" y="201"/>
                  </a:lnTo>
                  <a:lnTo>
                    <a:pt x="41" y="207"/>
                  </a:lnTo>
                  <a:lnTo>
                    <a:pt x="37" y="211"/>
                  </a:lnTo>
                  <a:lnTo>
                    <a:pt x="34" y="215"/>
                  </a:lnTo>
                  <a:lnTo>
                    <a:pt x="30" y="217"/>
                  </a:lnTo>
                  <a:lnTo>
                    <a:pt x="27" y="218"/>
                  </a:lnTo>
                  <a:lnTo>
                    <a:pt x="24" y="220"/>
                  </a:lnTo>
                  <a:lnTo>
                    <a:pt x="24" y="220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7" name="Freeform 65"/>
            <p:cNvSpPr/>
            <p:nvPr/>
          </p:nvSpPr>
          <p:spPr bwMode="auto">
            <a:xfrm>
              <a:off x="1324055" y="4212994"/>
              <a:ext cx="63954" cy="51495"/>
            </a:xfrm>
            <a:custGeom>
              <a:avLst/>
              <a:gdLst>
                <a:gd name="T0" fmla="*/ 1 w 124"/>
                <a:gd name="T1" fmla="*/ 7 h 111"/>
                <a:gd name="T2" fmla="*/ 7 w 124"/>
                <a:gd name="T3" fmla="*/ 3 h 111"/>
                <a:gd name="T4" fmla="*/ 16 w 124"/>
                <a:gd name="T5" fmla="*/ 1 h 111"/>
                <a:gd name="T6" fmla="*/ 25 w 124"/>
                <a:gd name="T7" fmla="*/ 0 h 111"/>
                <a:gd name="T8" fmla="*/ 34 w 124"/>
                <a:gd name="T9" fmla="*/ 0 h 111"/>
                <a:gd name="T10" fmla="*/ 45 w 124"/>
                <a:gd name="T11" fmla="*/ 0 h 111"/>
                <a:gd name="T12" fmla="*/ 61 w 124"/>
                <a:gd name="T13" fmla="*/ 2 h 111"/>
                <a:gd name="T14" fmla="*/ 75 w 124"/>
                <a:gd name="T15" fmla="*/ 7 h 111"/>
                <a:gd name="T16" fmla="*/ 91 w 124"/>
                <a:gd name="T17" fmla="*/ 15 h 111"/>
                <a:gd name="T18" fmla="*/ 103 w 124"/>
                <a:gd name="T19" fmla="*/ 27 h 111"/>
                <a:gd name="T20" fmla="*/ 113 w 124"/>
                <a:gd name="T21" fmla="*/ 38 h 111"/>
                <a:gd name="T22" fmla="*/ 121 w 124"/>
                <a:gd name="T23" fmla="*/ 49 h 111"/>
                <a:gd name="T24" fmla="*/ 124 w 124"/>
                <a:gd name="T25" fmla="*/ 58 h 111"/>
                <a:gd name="T26" fmla="*/ 124 w 124"/>
                <a:gd name="T27" fmla="*/ 67 h 111"/>
                <a:gd name="T28" fmla="*/ 123 w 124"/>
                <a:gd name="T29" fmla="*/ 78 h 111"/>
                <a:gd name="T30" fmla="*/ 121 w 124"/>
                <a:gd name="T31" fmla="*/ 87 h 111"/>
                <a:gd name="T32" fmla="*/ 116 w 124"/>
                <a:gd name="T33" fmla="*/ 96 h 111"/>
                <a:gd name="T34" fmla="*/ 113 w 124"/>
                <a:gd name="T35" fmla="*/ 103 h 111"/>
                <a:gd name="T36" fmla="*/ 109 w 124"/>
                <a:gd name="T37" fmla="*/ 107 h 111"/>
                <a:gd name="T38" fmla="*/ 106 w 124"/>
                <a:gd name="T39" fmla="*/ 109 h 111"/>
                <a:gd name="T40" fmla="*/ 101 w 124"/>
                <a:gd name="T41" fmla="*/ 110 h 111"/>
                <a:gd name="T42" fmla="*/ 96 w 124"/>
                <a:gd name="T43" fmla="*/ 110 h 111"/>
                <a:gd name="T44" fmla="*/ 91 w 124"/>
                <a:gd name="T45" fmla="*/ 109 h 111"/>
                <a:gd name="T46" fmla="*/ 86 w 124"/>
                <a:gd name="T47" fmla="*/ 107 h 111"/>
                <a:gd name="T48" fmla="*/ 79 w 124"/>
                <a:gd name="T49" fmla="*/ 103 h 111"/>
                <a:gd name="T50" fmla="*/ 70 w 124"/>
                <a:gd name="T51" fmla="*/ 96 h 111"/>
                <a:gd name="T52" fmla="*/ 57 w 124"/>
                <a:gd name="T53" fmla="*/ 86 h 111"/>
                <a:gd name="T54" fmla="*/ 43 w 124"/>
                <a:gd name="T55" fmla="*/ 73 h 111"/>
                <a:gd name="T56" fmla="*/ 30 w 124"/>
                <a:gd name="T57" fmla="*/ 57 h 111"/>
                <a:gd name="T58" fmla="*/ 19 w 124"/>
                <a:gd name="T59" fmla="*/ 40 h 111"/>
                <a:gd name="T60" fmla="*/ 9 w 124"/>
                <a:gd name="T61" fmla="*/ 28 h 111"/>
                <a:gd name="T62" fmla="*/ 2 w 124"/>
                <a:gd name="T63" fmla="*/ 17 h 111"/>
                <a:gd name="T64" fmla="*/ 0 w 124"/>
                <a:gd name="T65" fmla="*/ 11 h 111"/>
                <a:gd name="T66" fmla="*/ 0 w 124"/>
                <a:gd name="T67" fmla="*/ 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4" h="111">
                  <a:moveTo>
                    <a:pt x="0" y="10"/>
                  </a:moveTo>
                  <a:lnTo>
                    <a:pt x="1" y="7"/>
                  </a:lnTo>
                  <a:lnTo>
                    <a:pt x="3" y="6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6" y="1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5"/>
                  </a:lnTo>
                  <a:lnTo>
                    <a:pt x="75" y="7"/>
                  </a:lnTo>
                  <a:lnTo>
                    <a:pt x="84" y="11"/>
                  </a:lnTo>
                  <a:lnTo>
                    <a:pt x="91" y="15"/>
                  </a:lnTo>
                  <a:lnTo>
                    <a:pt x="96" y="21"/>
                  </a:lnTo>
                  <a:lnTo>
                    <a:pt x="103" y="27"/>
                  </a:lnTo>
                  <a:lnTo>
                    <a:pt x="108" y="32"/>
                  </a:lnTo>
                  <a:lnTo>
                    <a:pt x="113" y="38"/>
                  </a:lnTo>
                  <a:lnTo>
                    <a:pt x="117" y="44"/>
                  </a:lnTo>
                  <a:lnTo>
                    <a:pt x="121" y="49"/>
                  </a:lnTo>
                  <a:lnTo>
                    <a:pt x="123" y="53"/>
                  </a:lnTo>
                  <a:lnTo>
                    <a:pt x="124" y="58"/>
                  </a:lnTo>
                  <a:lnTo>
                    <a:pt x="124" y="63"/>
                  </a:lnTo>
                  <a:lnTo>
                    <a:pt x="124" y="67"/>
                  </a:lnTo>
                  <a:lnTo>
                    <a:pt x="124" y="72"/>
                  </a:lnTo>
                  <a:lnTo>
                    <a:pt x="123" y="78"/>
                  </a:lnTo>
                  <a:lnTo>
                    <a:pt x="122" y="82"/>
                  </a:lnTo>
                  <a:lnTo>
                    <a:pt x="121" y="87"/>
                  </a:lnTo>
                  <a:lnTo>
                    <a:pt x="118" y="92"/>
                  </a:lnTo>
                  <a:lnTo>
                    <a:pt x="116" y="96"/>
                  </a:lnTo>
                  <a:lnTo>
                    <a:pt x="114" y="101"/>
                  </a:lnTo>
                  <a:lnTo>
                    <a:pt x="113" y="103"/>
                  </a:lnTo>
                  <a:lnTo>
                    <a:pt x="111" y="104"/>
                  </a:lnTo>
                  <a:lnTo>
                    <a:pt x="109" y="107"/>
                  </a:lnTo>
                  <a:lnTo>
                    <a:pt x="108" y="108"/>
                  </a:lnTo>
                  <a:lnTo>
                    <a:pt x="106" y="109"/>
                  </a:lnTo>
                  <a:lnTo>
                    <a:pt x="103" y="110"/>
                  </a:lnTo>
                  <a:lnTo>
                    <a:pt x="101" y="110"/>
                  </a:lnTo>
                  <a:lnTo>
                    <a:pt x="99" y="111"/>
                  </a:lnTo>
                  <a:lnTo>
                    <a:pt x="96" y="110"/>
                  </a:lnTo>
                  <a:lnTo>
                    <a:pt x="94" y="110"/>
                  </a:lnTo>
                  <a:lnTo>
                    <a:pt x="91" y="109"/>
                  </a:lnTo>
                  <a:lnTo>
                    <a:pt x="88" y="108"/>
                  </a:lnTo>
                  <a:lnTo>
                    <a:pt x="86" y="107"/>
                  </a:lnTo>
                  <a:lnTo>
                    <a:pt x="82" y="104"/>
                  </a:lnTo>
                  <a:lnTo>
                    <a:pt x="79" y="103"/>
                  </a:lnTo>
                  <a:lnTo>
                    <a:pt x="77" y="101"/>
                  </a:lnTo>
                  <a:lnTo>
                    <a:pt x="70" y="96"/>
                  </a:lnTo>
                  <a:lnTo>
                    <a:pt x="63" y="92"/>
                  </a:lnTo>
                  <a:lnTo>
                    <a:pt x="57" y="86"/>
                  </a:lnTo>
                  <a:lnTo>
                    <a:pt x="50" y="79"/>
                  </a:lnTo>
                  <a:lnTo>
                    <a:pt x="43" y="73"/>
                  </a:lnTo>
                  <a:lnTo>
                    <a:pt x="37" y="65"/>
                  </a:lnTo>
                  <a:lnTo>
                    <a:pt x="30" y="57"/>
                  </a:lnTo>
                  <a:lnTo>
                    <a:pt x="24" y="49"/>
                  </a:lnTo>
                  <a:lnTo>
                    <a:pt x="19" y="40"/>
                  </a:lnTo>
                  <a:lnTo>
                    <a:pt x="13" y="34"/>
                  </a:lnTo>
                  <a:lnTo>
                    <a:pt x="9" y="28"/>
                  </a:lnTo>
                  <a:lnTo>
                    <a:pt x="6" y="22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8" name="Freeform 59"/>
            <p:cNvSpPr/>
            <p:nvPr/>
          </p:nvSpPr>
          <p:spPr bwMode="auto">
            <a:xfrm>
              <a:off x="1761072" y="4277479"/>
              <a:ext cx="49513" cy="102062"/>
            </a:xfrm>
            <a:custGeom>
              <a:avLst/>
              <a:gdLst>
                <a:gd name="T0" fmla="*/ 22 w 96"/>
                <a:gd name="T1" fmla="*/ 218 h 220"/>
                <a:gd name="T2" fmla="*/ 16 w 96"/>
                <a:gd name="T3" fmla="*/ 215 h 220"/>
                <a:gd name="T4" fmla="*/ 12 w 96"/>
                <a:gd name="T5" fmla="*/ 208 h 220"/>
                <a:gd name="T6" fmla="*/ 8 w 96"/>
                <a:gd name="T7" fmla="*/ 197 h 220"/>
                <a:gd name="T8" fmla="*/ 6 w 96"/>
                <a:gd name="T9" fmla="*/ 185 h 220"/>
                <a:gd name="T10" fmla="*/ 3 w 96"/>
                <a:gd name="T11" fmla="*/ 173 h 220"/>
                <a:gd name="T12" fmla="*/ 1 w 96"/>
                <a:gd name="T13" fmla="*/ 164 h 220"/>
                <a:gd name="T14" fmla="*/ 0 w 96"/>
                <a:gd name="T15" fmla="*/ 156 h 220"/>
                <a:gd name="T16" fmla="*/ 0 w 96"/>
                <a:gd name="T17" fmla="*/ 150 h 220"/>
                <a:gd name="T18" fmla="*/ 2 w 96"/>
                <a:gd name="T19" fmla="*/ 144 h 220"/>
                <a:gd name="T20" fmla="*/ 7 w 96"/>
                <a:gd name="T21" fmla="*/ 136 h 220"/>
                <a:gd name="T22" fmla="*/ 14 w 96"/>
                <a:gd name="T23" fmla="*/ 127 h 220"/>
                <a:gd name="T24" fmla="*/ 21 w 96"/>
                <a:gd name="T25" fmla="*/ 116 h 220"/>
                <a:gd name="T26" fmla="*/ 30 w 96"/>
                <a:gd name="T27" fmla="*/ 101 h 220"/>
                <a:gd name="T28" fmla="*/ 39 w 96"/>
                <a:gd name="T29" fmla="*/ 83 h 220"/>
                <a:gd name="T30" fmla="*/ 48 w 96"/>
                <a:gd name="T31" fmla="*/ 61 h 220"/>
                <a:gd name="T32" fmla="*/ 53 w 96"/>
                <a:gd name="T33" fmla="*/ 43 h 220"/>
                <a:gd name="T34" fmla="*/ 57 w 96"/>
                <a:gd name="T35" fmla="*/ 33 h 220"/>
                <a:gd name="T36" fmla="*/ 61 w 96"/>
                <a:gd name="T37" fmla="*/ 23 h 220"/>
                <a:gd name="T38" fmla="*/ 65 w 96"/>
                <a:gd name="T39" fmla="*/ 15 h 220"/>
                <a:gd name="T40" fmla="*/ 68 w 96"/>
                <a:gd name="T41" fmla="*/ 9 h 220"/>
                <a:gd name="T42" fmla="*/ 71 w 96"/>
                <a:gd name="T43" fmla="*/ 5 h 220"/>
                <a:gd name="T44" fmla="*/ 73 w 96"/>
                <a:gd name="T45" fmla="*/ 1 h 220"/>
                <a:gd name="T46" fmla="*/ 75 w 96"/>
                <a:gd name="T47" fmla="*/ 0 h 220"/>
                <a:gd name="T48" fmla="*/ 78 w 96"/>
                <a:gd name="T49" fmla="*/ 0 h 220"/>
                <a:gd name="T50" fmla="*/ 79 w 96"/>
                <a:gd name="T51" fmla="*/ 1 h 220"/>
                <a:gd name="T52" fmla="*/ 80 w 96"/>
                <a:gd name="T53" fmla="*/ 4 h 220"/>
                <a:gd name="T54" fmla="*/ 82 w 96"/>
                <a:gd name="T55" fmla="*/ 7 h 220"/>
                <a:gd name="T56" fmla="*/ 86 w 96"/>
                <a:gd name="T57" fmla="*/ 18 h 220"/>
                <a:gd name="T58" fmla="*/ 90 w 96"/>
                <a:gd name="T59" fmla="*/ 35 h 220"/>
                <a:gd name="T60" fmla="*/ 94 w 96"/>
                <a:gd name="T61" fmla="*/ 45 h 220"/>
                <a:gd name="T62" fmla="*/ 95 w 96"/>
                <a:gd name="T63" fmla="*/ 55 h 220"/>
                <a:gd name="T64" fmla="*/ 96 w 96"/>
                <a:gd name="T65" fmla="*/ 72 h 220"/>
                <a:gd name="T66" fmla="*/ 96 w 96"/>
                <a:gd name="T67" fmla="*/ 84 h 220"/>
                <a:gd name="T68" fmla="*/ 95 w 96"/>
                <a:gd name="T69" fmla="*/ 93 h 220"/>
                <a:gd name="T70" fmla="*/ 93 w 96"/>
                <a:gd name="T71" fmla="*/ 105 h 220"/>
                <a:gd name="T72" fmla="*/ 89 w 96"/>
                <a:gd name="T73" fmla="*/ 117 h 220"/>
                <a:gd name="T74" fmla="*/ 82 w 96"/>
                <a:gd name="T75" fmla="*/ 134 h 220"/>
                <a:gd name="T76" fmla="*/ 74 w 96"/>
                <a:gd name="T77" fmla="*/ 151 h 220"/>
                <a:gd name="T78" fmla="*/ 67 w 96"/>
                <a:gd name="T79" fmla="*/ 166 h 220"/>
                <a:gd name="T80" fmla="*/ 59 w 96"/>
                <a:gd name="T81" fmla="*/ 181 h 220"/>
                <a:gd name="T82" fmla="*/ 50 w 96"/>
                <a:gd name="T83" fmla="*/ 195 h 220"/>
                <a:gd name="T84" fmla="*/ 41 w 96"/>
                <a:gd name="T85" fmla="*/ 207 h 220"/>
                <a:gd name="T86" fmla="*/ 34 w 96"/>
                <a:gd name="T87" fmla="*/ 215 h 220"/>
                <a:gd name="T88" fmla="*/ 27 w 96"/>
                <a:gd name="T89" fmla="*/ 218 h 220"/>
                <a:gd name="T90" fmla="*/ 24 w 96"/>
                <a:gd name="T91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220">
                  <a:moveTo>
                    <a:pt x="24" y="220"/>
                  </a:moveTo>
                  <a:lnTo>
                    <a:pt x="22" y="218"/>
                  </a:lnTo>
                  <a:lnTo>
                    <a:pt x="18" y="217"/>
                  </a:lnTo>
                  <a:lnTo>
                    <a:pt x="16" y="215"/>
                  </a:lnTo>
                  <a:lnTo>
                    <a:pt x="14" y="211"/>
                  </a:lnTo>
                  <a:lnTo>
                    <a:pt x="12" y="208"/>
                  </a:lnTo>
                  <a:lnTo>
                    <a:pt x="10" y="203"/>
                  </a:lnTo>
                  <a:lnTo>
                    <a:pt x="8" y="197"/>
                  </a:lnTo>
                  <a:lnTo>
                    <a:pt x="7" y="192"/>
                  </a:lnTo>
                  <a:lnTo>
                    <a:pt x="6" y="185"/>
                  </a:lnTo>
                  <a:lnTo>
                    <a:pt x="5" y="179"/>
                  </a:lnTo>
                  <a:lnTo>
                    <a:pt x="3" y="173"/>
                  </a:lnTo>
                  <a:lnTo>
                    <a:pt x="2" y="168"/>
                  </a:lnTo>
                  <a:lnTo>
                    <a:pt x="1" y="164"/>
                  </a:lnTo>
                  <a:lnTo>
                    <a:pt x="0" y="159"/>
                  </a:lnTo>
                  <a:lnTo>
                    <a:pt x="0" y="156"/>
                  </a:lnTo>
                  <a:lnTo>
                    <a:pt x="0" y="153"/>
                  </a:lnTo>
                  <a:lnTo>
                    <a:pt x="0" y="150"/>
                  </a:lnTo>
                  <a:lnTo>
                    <a:pt x="1" y="146"/>
                  </a:lnTo>
                  <a:lnTo>
                    <a:pt x="2" y="144"/>
                  </a:lnTo>
                  <a:lnTo>
                    <a:pt x="5" y="139"/>
                  </a:lnTo>
                  <a:lnTo>
                    <a:pt x="7" y="136"/>
                  </a:lnTo>
                  <a:lnTo>
                    <a:pt x="10" y="131"/>
                  </a:lnTo>
                  <a:lnTo>
                    <a:pt x="14" y="127"/>
                  </a:lnTo>
                  <a:lnTo>
                    <a:pt x="17" y="122"/>
                  </a:lnTo>
                  <a:lnTo>
                    <a:pt x="21" y="116"/>
                  </a:lnTo>
                  <a:lnTo>
                    <a:pt x="25" y="109"/>
                  </a:lnTo>
                  <a:lnTo>
                    <a:pt x="30" y="101"/>
                  </a:lnTo>
                  <a:lnTo>
                    <a:pt x="35" y="93"/>
                  </a:lnTo>
                  <a:lnTo>
                    <a:pt x="39" y="83"/>
                  </a:lnTo>
                  <a:lnTo>
                    <a:pt x="43" y="72"/>
                  </a:lnTo>
                  <a:lnTo>
                    <a:pt x="48" y="61"/>
                  </a:lnTo>
                  <a:lnTo>
                    <a:pt x="52" y="49"/>
                  </a:lnTo>
                  <a:lnTo>
                    <a:pt x="53" y="43"/>
                  </a:lnTo>
                  <a:lnTo>
                    <a:pt x="56" y="37"/>
                  </a:lnTo>
                  <a:lnTo>
                    <a:pt x="57" y="33"/>
                  </a:lnTo>
                  <a:lnTo>
                    <a:pt x="59" y="27"/>
                  </a:lnTo>
                  <a:lnTo>
                    <a:pt x="61" y="23"/>
                  </a:lnTo>
                  <a:lnTo>
                    <a:pt x="63" y="19"/>
                  </a:lnTo>
                  <a:lnTo>
                    <a:pt x="65" y="15"/>
                  </a:lnTo>
                  <a:lnTo>
                    <a:pt x="66" y="12"/>
                  </a:lnTo>
                  <a:lnTo>
                    <a:pt x="68" y="9"/>
                  </a:lnTo>
                  <a:lnTo>
                    <a:pt x="70" y="7"/>
                  </a:lnTo>
                  <a:lnTo>
                    <a:pt x="71" y="5"/>
                  </a:lnTo>
                  <a:lnTo>
                    <a:pt x="72" y="2"/>
                  </a:lnTo>
                  <a:lnTo>
                    <a:pt x="73" y="1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7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4"/>
                  </a:lnTo>
                  <a:lnTo>
                    <a:pt x="81" y="6"/>
                  </a:lnTo>
                  <a:lnTo>
                    <a:pt x="82" y="7"/>
                  </a:lnTo>
                  <a:lnTo>
                    <a:pt x="84" y="11"/>
                  </a:lnTo>
                  <a:lnTo>
                    <a:pt x="86" y="18"/>
                  </a:lnTo>
                  <a:lnTo>
                    <a:pt x="88" y="26"/>
                  </a:lnTo>
                  <a:lnTo>
                    <a:pt x="90" y="35"/>
                  </a:lnTo>
                  <a:lnTo>
                    <a:pt x="92" y="40"/>
                  </a:lnTo>
                  <a:lnTo>
                    <a:pt x="94" y="45"/>
                  </a:lnTo>
                  <a:lnTo>
                    <a:pt x="94" y="50"/>
                  </a:lnTo>
                  <a:lnTo>
                    <a:pt x="95" y="55"/>
                  </a:lnTo>
                  <a:lnTo>
                    <a:pt x="96" y="64"/>
                  </a:lnTo>
                  <a:lnTo>
                    <a:pt x="96" y="72"/>
                  </a:lnTo>
                  <a:lnTo>
                    <a:pt x="96" y="80"/>
                  </a:lnTo>
                  <a:lnTo>
                    <a:pt x="96" y="84"/>
                  </a:lnTo>
                  <a:lnTo>
                    <a:pt x="96" y="88"/>
                  </a:lnTo>
                  <a:lnTo>
                    <a:pt x="95" y="93"/>
                  </a:lnTo>
                  <a:lnTo>
                    <a:pt x="94" y="99"/>
                  </a:lnTo>
                  <a:lnTo>
                    <a:pt x="93" y="105"/>
                  </a:lnTo>
                  <a:lnTo>
                    <a:pt x="90" y="110"/>
                  </a:lnTo>
                  <a:lnTo>
                    <a:pt x="89" y="117"/>
                  </a:lnTo>
                  <a:lnTo>
                    <a:pt x="87" y="126"/>
                  </a:lnTo>
                  <a:lnTo>
                    <a:pt x="82" y="134"/>
                  </a:lnTo>
                  <a:lnTo>
                    <a:pt x="79" y="143"/>
                  </a:lnTo>
                  <a:lnTo>
                    <a:pt x="74" y="151"/>
                  </a:lnTo>
                  <a:lnTo>
                    <a:pt x="71" y="159"/>
                  </a:lnTo>
                  <a:lnTo>
                    <a:pt x="67" y="166"/>
                  </a:lnTo>
                  <a:lnTo>
                    <a:pt x="63" y="174"/>
                  </a:lnTo>
                  <a:lnTo>
                    <a:pt x="59" y="181"/>
                  </a:lnTo>
                  <a:lnTo>
                    <a:pt x="56" y="188"/>
                  </a:lnTo>
                  <a:lnTo>
                    <a:pt x="50" y="195"/>
                  </a:lnTo>
                  <a:lnTo>
                    <a:pt x="45" y="201"/>
                  </a:lnTo>
                  <a:lnTo>
                    <a:pt x="41" y="207"/>
                  </a:lnTo>
                  <a:lnTo>
                    <a:pt x="37" y="211"/>
                  </a:lnTo>
                  <a:lnTo>
                    <a:pt x="34" y="215"/>
                  </a:lnTo>
                  <a:lnTo>
                    <a:pt x="30" y="217"/>
                  </a:lnTo>
                  <a:lnTo>
                    <a:pt x="27" y="218"/>
                  </a:lnTo>
                  <a:lnTo>
                    <a:pt x="24" y="220"/>
                  </a:lnTo>
                  <a:lnTo>
                    <a:pt x="24" y="220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9" name="Freeform 60"/>
            <p:cNvSpPr/>
            <p:nvPr/>
          </p:nvSpPr>
          <p:spPr bwMode="auto">
            <a:xfrm>
              <a:off x="1797175" y="4266808"/>
              <a:ext cx="323381" cy="73763"/>
            </a:xfrm>
            <a:custGeom>
              <a:avLst/>
              <a:gdLst>
                <a:gd name="T0" fmla="*/ 509 w 627"/>
                <a:gd name="T1" fmla="*/ 143 h 159"/>
                <a:gd name="T2" fmla="*/ 491 w 627"/>
                <a:gd name="T3" fmla="*/ 154 h 159"/>
                <a:gd name="T4" fmla="*/ 483 w 627"/>
                <a:gd name="T5" fmla="*/ 158 h 159"/>
                <a:gd name="T6" fmla="*/ 480 w 627"/>
                <a:gd name="T7" fmla="*/ 158 h 159"/>
                <a:gd name="T8" fmla="*/ 478 w 627"/>
                <a:gd name="T9" fmla="*/ 155 h 159"/>
                <a:gd name="T10" fmla="*/ 478 w 627"/>
                <a:gd name="T11" fmla="*/ 150 h 159"/>
                <a:gd name="T12" fmla="*/ 481 w 627"/>
                <a:gd name="T13" fmla="*/ 142 h 159"/>
                <a:gd name="T14" fmla="*/ 486 w 627"/>
                <a:gd name="T15" fmla="*/ 129 h 159"/>
                <a:gd name="T16" fmla="*/ 495 w 627"/>
                <a:gd name="T17" fmla="*/ 114 h 159"/>
                <a:gd name="T18" fmla="*/ 502 w 627"/>
                <a:gd name="T19" fmla="*/ 96 h 159"/>
                <a:gd name="T20" fmla="*/ 507 w 627"/>
                <a:gd name="T21" fmla="*/ 84 h 159"/>
                <a:gd name="T22" fmla="*/ 512 w 627"/>
                <a:gd name="T23" fmla="*/ 70 h 159"/>
                <a:gd name="T24" fmla="*/ 513 w 627"/>
                <a:gd name="T25" fmla="*/ 58 h 159"/>
                <a:gd name="T26" fmla="*/ 505 w 627"/>
                <a:gd name="T27" fmla="*/ 53 h 159"/>
                <a:gd name="T28" fmla="*/ 491 w 627"/>
                <a:gd name="T29" fmla="*/ 50 h 159"/>
                <a:gd name="T30" fmla="*/ 472 w 627"/>
                <a:gd name="T31" fmla="*/ 48 h 159"/>
                <a:gd name="T32" fmla="*/ 454 w 627"/>
                <a:gd name="T33" fmla="*/ 49 h 159"/>
                <a:gd name="T34" fmla="*/ 429 w 627"/>
                <a:gd name="T35" fmla="*/ 51 h 159"/>
                <a:gd name="T36" fmla="*/ 399 w 627"/>
                <a:gd name="T37" fmla="*/ 54 h 159"/>
                <a:gd name="T38" fmla="*/ 362 w 627"/>
                <a:gd name="T39" fmla="*/ 59 h 159"/>
                <a:gd name="T40" fmla="*/ 318 w 627"/>
                <a:gd name="T41" fmla="*/ 65 h 159"/>
                <a:gd name="T42" fmla="*/ 269 w 627"/>
                <a:gd name="T43" fmla="*/ 72 h 159"/>
                <a:gd name="T44" fmla="*/ 214 w 627"/>
                <a:gd name="T45" fmla="*/ 80 h 159"/>
                <a:gd name="T46" fmla="*/ 155 w 627"/>
                <a:gd name="T47" fmla="*/ 88 h 159"/>
                <a:gd name="T48" fmla="*/ 91 w 627"/>
                <a:gd name="T49" fmla="*/ 97 h 159"/>
                <a:gd name="T50" fmla="*/ 23 w 627"/>
                <a:gd name="T51" fmla="*/ 107 h 159"/>
                <a:gd name="T52" fmla="*/ 17 w 627"/>
                <a:gd name="T53" fmla="*/ 79 h 159"/>
                <a:gd name="T54" fmla="*/ 68 w 627"/>
                <a:gd name="T55" fmla="*/ 72 h 159"/>
                <a:gd name="T56" fmla="*/ 116 w 627"/>
                <a:gd name="T57" fmla="*/ 65 h 159"/>
                <a:gd name="T58" fmla="*/ 160 w 627"/>
                <a:gd name="T59" fmla="*/ 58 h 159"/>
                <a:gd name="T60" fmla="*/ 200 w 627"/>
                <a:gd name="T61" fmla="*/ 52 h 159"/>
                <a:gd name="T62" fmla="*/ 239 w 627"/>
                <a:gd name="T63" fmla="*/ 48 h 159"/>
                <a:gd name="T64" fmla="*/ 272 w 627"/>
                <a:gd name="T65" fmla="*/ 43 h 159"/>
                <a:gd name="T66" fmla="*/ 304 w 627"/>
                <a:gd name="T67" fmla="*/ 38 h 159"/>
                <a:gd name="T68" fmla="*/ 332 w 627"/>
                <a:gd name="T69" fmla="*/ 34 h 159"/>
                <a:gd name="T70" fmla="*/ 356 w 627"/>
                <a:gd name="T71" fmla="*/ 30 h 159"/>
                <a:gd name="T72" fmla="*/ 378 w 627"/>
                <a:gd name="T73" fmla="*/ 27 h 159"/>
                <a:gd name="T74" fmla="*/ 406 w 627"/>
                <a:gd name="T75" fmla="*/ 22 h 159"/>
                <a:gd name="T76" fmla="*/ 434 w 627"/>
                <a:gd name="T77" fmla="*/ 17 h 159"/>
                <a:gd name="T78" fmla="*/ 457 w 627"/>
                <a:gd name="T79" fmla="*/ 13 h 159"/>
                <a:gd name="T80" fmla="*/ 473 w 627"/>
                <a:gd name="T81" fmla="*/ 9 h 159"/>
                <a:gd name="T82" fmla="*/ 484 w 627"/>
                <a:gd name="T83" fmla="*/ 7 h 159"/>
                <a:gd name="T84" fmla="*/ 491 w 627"/>
                <a:gd name="T85" fmla="*/ 3 h 159"/>
                <a:gd name="T86" fmla="*/ 500 w 627"/>
                <a:gd name="T87" fmla="*/ 1 h 159"/>
                <a:gd name="T88" fmla="*/ 512 w 627"/>
                <a:gd name="T89" fmla="*/ 1 h 159"/>
                <a:gd name="T90" fmla="*/ 520 w 627"/>
                <a:gd name="T91" fmla="*/ 3 h 159"/>
                <a:gd name="T92" fmla="*/ 532 w 627"/>
                <a:gd name="T93" fmla="*/ 9 h 159"/>
                <a:gd name="T94" fmla="*/ 559 w 627"/>
                <a:gd name="T95" fmla="*/ 23 h 159"/>
                <a:gd name="T96" fmla="*/ 587 w 627"/>
                <a:gd name="T97" fmla="*/ 41 h 159"/>
                <a:gd name="T98" fmla="*/ 602 w 627"/>
                <a:gd name="T99" fmla="*/ 53 h 159"/>
                <a:gd name="T100" fmla="*/ 613 w 627"/>
                <a:gd name="T101" fmla="*/ 63 h 159"/>
                <a:gd name="T102" fmla="*/ 621 w 627"/>
                <a:gd name="T103" fmla="*/ 71 h 159"/>
                <a:gd name="T104" fmla="*/ 625 w 627"/>
                <a:gd name="T105" fmla="*/ 78 h 159"/>
                <a:gd name="T106" fmla="*/ 627 w 627"/>
                <a:gd name="T107" fmla="*/ 82 h 159"/>
                <a:gd name="T108" fmla="*/ 622 w 627"/>
                <a:gd name="T109" fmla="*/ 88 h 159"/>
                <a:gd name="T110" fmla="*/ 610 w 627"/>
                <a:gd name="T111" fmla="*/ 93 h 159"/>
                <a:gd name="T112" fmla="*/ 591 w 627"/>
                <a:gd name="T113" fmla="*/ 97 h 159"/>
                <a:gd name="T114" fmla="*/ 565 w 627"/>
                <a:gd name="T115" fmla="*/ 107 h 159"/>
                <a:gd name="T116" fmla="*/ 536 w 627"/>
                <a:gd name="T117" fmla="*/ 12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27" h="159">
                  <a:moveTo>
                    <a:pt x="527" y="131"/>
                  </a:moveTo>
                  <a:lnTo>
                    <a:pt x="517" y="137"/>
                  </a:lnTo>
                  <a:lnTo>
                    <a:pt x="509" y="143"/>
                  </a:lnTo>
                  <a:lnTo>
                    <a:pt x="502" y="147"/>
                  </a:lnTo>
                  <a:lnTo>
                    <a:pt x="495" y="151"/>
                  </a:lnTo>
                  <a:lnTo>
                    <a:pt x="491" y="154"/>
                  </a:lnTo>
                  <a:lnTo>
                    <a:pt x="486" y="157"/>
                  </a:lnTo>
                  <a:lnTo>
                    <a:pt x="484" y="158"/>
                  </a:lnTo>
                  <a:lnTo>
                    <a:pt x="483" y="158"/>
                  </a:lnTo>
                  <a:lnTo>
                    <a:pt x="481" y="158"/>
                  </a:lnTo>
                  <a:lnTo>
                    <a:pt x="481" y="159"/>
                  </a:lnTo>
                  <a:lnTo>
                    <a:pt x="480" y="158"/>
                  </a:lnTo>
                  <a:lnTo>
                    <a:pt x="479" y="158"/>
                  </a:lnTo>
                  <a:lnTo>
                    <a:pt x="478" y="157"/>
                  </a:lnTo>
                  <a:lnTo>
                    <a:pt x="478" y="155"/>
                  </a:lnTo>
                  <a:lnTo>
                    <a:pt x="478" y="154"/>
                  </a:lnTo>
                  <a:lnTo>
                    <a:pt x="478" y="152"/>
                  </a:lnTo>
                  <a:lnTo>
                    <a:pt x="478" y="150"/>
                  </a:lnTo>
                  <a:lnTo>
                    <a:pt x="479" y="147"/>
                  </a:lnTo>
                  <a:lnTo>
                    <a:pt x="480" y="145"/>
                  </a:lnTo>
                  <a:lnTo>
                    <a:pt x="481" y="142"/>
                  </a:lnTo>
                  <a:lnTo>
                    <a:pt x="483" y="138"/>
                  </a:lnTo>
                  <a:lnTo>
                    <a:pt x="485" y="133"/>
                  </a:lnTo>
                  <a:lnTo>
                    <a:pt x="486" y="129"/>
                  </a:lnTo>
                  <a:lnTo>
                    <a:pt x="490" y="124"/>
                  </a:lnTo>
                  <a:lnTo>
                    <a:pt x="492" y="118"/>
                  </a:lnTo>
                  <a:lnTo>
                    <a:pt x="495" y="114"/>
                  </a:lnTo>
                  <a:lnTo>
                    <a:pt x="498" y="108"/>
                  </a:lnTo>
                  <a:lnTo>
                    <a:pt x="500" y="102"/>
                  </a:lnTo>
                  <a:lnTo>
                    <a:pt x="502" y="96"/>
                  </a:lnTo>
                  <a:lnTo>
                    <a:pt x="503" y="92"/>
                  </a:lnTo>
                  <a:lnTo>
                    <a:pt x="506" y="88"/>
                  </a:lnTo>
                  <a:lnTo>
                    <a:pt x="507" y="84"/>
                  </a:lnTo>
                  <a:lnTo>
                    <a:pt x="508" y="80"/>
                  </a:lnTo>
                  <a:lnTo>
                    <a:pt x="510" y="77"/>
                  </a:lnTo>
                  <a:lnTo>
                    <a:pt x="512" y="70"/>
                  </a:lnTo>
                  <a:lnTo>
                    <a:pt x="513" y="65"/>
                  </a:lnTo>
                  <a:lnTo>
                    <a:pt x="513" y="60"/>
                  </a:lnTo>
                  <a:lnTo>
                    <a:pt x="513" y="58"/>
                  </a:lnTo>
                  <a:lnTo>
                    <a:pt x="510" y="56"/>
                  </a:lnTo>
                  <a:lnTo>
                    <a:pt x="508" y="54"/>
                  </a:lnTo>
                  <a:lnTo>
                    <a:pt x="505" y="53"/>
                  </a:lnTo>
                  <a:lnTo>
                    <a:pt x="501" y="52"/>
                  </a:lnTo>
                  <a:lnTo>
                    <a:pt x="497" y="51"/>
                  </a:lnTo>
                  <a:lnTo>
                    <a:pt x="491" y="50"/>
                  </a:lnTo>
                  <a:lnTo>
                    <a:pt x="485" y="49"/>
                  </a:lnTo>
                  <a:lnTo>
                    <a:pt x="478" y="48"/>
                  </a:lnTo>
                  <a:lnTo>
                    <a:pt x="472" y="48"/>
                  </a:lnTo>
                  <a:lnTo>
                    <a:pt x="467" y="48"/>
                  </a:lnTo>
                  <a:lnTo>
                    <a:pt x="461" y="48"/>
                  </a:lnTo>
                  <a:lnTo>
                    <a:pt x="454" y="49"/>
                  </a:lnTo>
                  <a:lnTo>
                    <a:pt x="447" y="49"/>
                  </a:lnTo>
                  <a:lnTo>
                    <a:pt x="438" y="50"/>
                  </a:lnTo>
                  <a:lnTo>
                    <a:pt x="429" y="51"/>
                  </a:lnTo>
                  <a:lnTo>
                    <a:pt x="420" y="52"/>
                  </a:lnTo>
                  <a:lnTo>
                    <a:pt x="409" y="53"/>
                  </a:lnTo>
                  <a:lnTo>
                    <a:pt x="399" y="54"/>
                  </a:lnTo>
                  <a:lnTo>
                    <a:pt x="387" y="56"/>
                  </a:lnTo>
                  <a:lnTo>
                    <a:pt x="375" y="57"/>
                  </a:lnTo>
                  <a:lnTo>
                    <a:pt x="362" y="59"/>
                  </a:lnTo>
                  <a:lnTo>
                    <a:pt x="348" y="60"/>
                  </a:lnTo>
                  <a:lnTo>
                    <a:pt x="333" y="63"/>
                  </a:lnTo>
                  <a:lnTo>
                    <a:pt x="318" y="65"/>
                  </a:lnTo>
                  <a:lnTo>
                    <a:pt x="303" y="67"/>
                  </a:lnTo>
                  <a:lnTo>
                    <a:pt x="285" y="70"/>
                  </a:lnTo>
                  <a:lnTo>
                    <a:pt x="269" y="72"/>
                  </a:lnTo>
                  <a:lnTo>
                    <a:pt x="252" y="75"/>
                  </a:lnTo>
                  <a:lnTo>
                    <a:pt x="233" y="78"/>
                  </a:lnTo>
                  <a:lnTo>
                    <a:pt x="214" y="80"/>
                  </a:lnTo>
                  <a:lnTo>
                    <a:pt x="195" y="84"/>
                  </a:lnTo>
                  <a:lnTo>
                    <a:pt x="175" y="86"/>
                  </a:lnTo>
                  <a:lnTo>
                    <a:pt x="155" y="88"/>
                  </a:lnTo>
                  <a:lnTo>
                    <a:pt x="134" y="92"/>
                  </a:lnTo>
                  <a:lnTo>
                    <a:pt x="113" y="94"/>
                  </a:lnTo>
                  <a:lnTo>
                    <a:pt x="91" y="97"/>
                  </a:lnTo>
                  <a:lnTo>
                    <a:pt x="69" y="100"/>
                  </a:lnTo>
                  <a:lnTo>
                    <a:pt x="46" y="103"/>
                  </a:lnTo>
                  <a:lnTo>
                    <a:pt x="23" y="107"/>
                  </a:lnTo>
                  <a:lnTo>
                    <a:pt x="0" y="110"/>
                  </a:lnTo>
                  <a:lnTo>
                    <a:pt x="0" y="82"/>
                  </a:lnTo>
                  <a:lnTo>
                    <a:pt x="17" y="79"/>
                  </a:lnTo>
                  <a:lnTo>
                    <a:pt x="34" y="77"/>
                  </a:lnTo>
                  <a:lnTo>
                    <a:pt x="51" y="74"/>
                  </a:lnTo>
                  <a:lnTo>
                    <a:pt x="68" y="72"/>
                  </a:lnTo>
                  <a:lnTo>
                    <a:pt x="84" y="70"/>
                  </a:lnTo>
                  <a:lnTo>
                    <a:pt x="99" y="67"/>
                  </a:lnTo>
                  <a:lnTo>
                    <a:pt x="116" y="65"/>
                  </a:lnTo>
                  <a:lnTo>
                    <a:pt x="131" y="63"/>
                  </a:lnTo>
                  <a:lnTo>
                    <a:pt x="145" y="60"/>
                  </a:lnTo>
                  <a:lnTo>
                    <a:pt x="160" y="58"/>
                  </a:lnTo>
                  <a:lnTo>
                    <a:pt x="174" y="57"/>
                  </a:lnTo>
                  <a:lnTo>
                    <a:pt x="188" y="54"/>
                  </a:lnTo>
                  <a:lnTo>
                    <a:pt x="200" y="52"/>
                  </a:lnTo>
                  <a:lnTo>
                    <a:pt x="213" y="51"/>
                  </a:lnTo>
                  <a:lnTo>
                    <a:pt x="226" y="49"/>
                  </a:lnTo>
                  <a:lnTo>
                    <a:pt x="239" y="48"/>
                  </a:lnTo>
                  <a:lnTo>
                    <a:pt x="250" y="45"/>
                  </a:lnTo>
                  <a:lnTo>
                    <a:pt x="262" y="44"/>
                  </a:lnTo>
                  <a:lnTo>
                    <a:pt x="272" y="43"/>
                  </a:lnTo>
                  <a:lnTo>
                    <a:pt x="284" y="41"/>
                  </a:lnTo>
                  <a:lnTo>
                    <a:pt x="293" y="39"/>
                  </a:lnTo>
                  <a:lnTo>
                    <a:pt x="304" y="38"/>
                  </a:lnTo>
                  <a:lnTo>
                    <a:pt x="313" y="37"/>
                  </a:lnTo>
                  <a:lnTo>
                    <a:pt x="322" y="35"/>
                  </a:lnTo>
                  <a:lnTo>
                    <a:pt x="332" y="34"/>
                  </a:lnTo>
                  <a:lnTo>
                    <a:pt x="340" y="32"/>
                  </a:lnTo>
                  <a:lnTo>
                    <a:pt x="348" y="31"/>
                  </a:lnTo>
                  <a:lnTo>
                    <a:pt x="356" y="30"/>
                  </a:lnTo>
                  <a:lnTo>
                    <a:pt x="364" y="29"/>
                  </a:lnTo>
                  <a:lnTo>
                    <a:pt x="371" y="28"/>
                  </a:lnTo>
                  <a:lnTo>
                    <a:pt x="378" y="27"/>
                  </a:lnTo>
                  <a:lnTo>
                    <a:pt x="384" y="27"/>
                  </a:lnTo>
                  <a:lnTo>
                    <a:pt x="395" y="24"/>
                  </a:lnTo>
                  <a:lnTo>
                    <a:pt x="406" y="22"/>
                  </a:lnTo>
                  <a:lnTo>
                    <a:pt x="416" y="21"/>
                  </a:lnTo>
                  <a:lnTo>
                    <a:pt x="426" y="19"/>
                  </a:lnTo>
                  <a:lnTo>
                    <a:pt x="434" y="17"/>
                  </a:lnTo>
                  <a:lnTo>
                    <a:pt x="442" y="16"/>
                  </a:lnTo>
                  <a:lnTo>
                    <a:pt x="450" y="14"/>
                  </a:lnTo>
                  <a:lnTo>
                    <a:pt x="457" y="13"/>
                  </a:lnTo>
                  <a:lnTo>
                    <a:pt x="463" y="12"/>
                  </a:lnTo>
                  <a:lnTo>
                    <a:pt x="469" y="10"/>
                  </a:lnTo>
                  <a:lnTo>
                    <a:pt x="473" y="9"/>
                  </a:lnTo>
                  <a:lnTo>
                    <a:pt x="478" y="8"/>
                  </a:lnTo>
                  <a:lnTo>
                    <a:pt x="481" y="8"/>
                  </a:lnTo>
                  <a:lnTo>
                    <a:pt x="484" y="7"/>
                  </a:lnTo>
                  <a:lnTo>
                    <a:pt x="486" y="6"/>
                  </a:lnTo>
                  <a:lnTo>
                    <a:pt x="488" y="6"/>
                  </a:lnTo>
                  <a:lnTo>
                    <a:pt x="491" y="3"/>
                  </a:lnTo>
                  <a:lnTo>
                    <a:pt x="494" y="2"/>
                  </a:lnTo>
                  <a:lnTo>
                    <a:pt x="497" y="1"/>
                  </a:lnTo>
                  <a:lnTo>
                    <a:pt x="500" y="1"/>
                  </a:lnTo>
                  <a:lnTo>
                    <a:pt x="505" y="0"/>
                  </a:lnTo>
                  <a:lnTo>
                    <a:pt x="508" y="0"/>
                  </a:lnTo>
                  <a:lnTo>
                    <a:pt x="512" y="1"/>
                  </a:lnTo>
                  <a:lnTo>
                    <a:pt x="516" y="2"/>
                  </a:lnTo>
                  <a:lnTo>
                    <a:pt x="517" y="2"/>
                  </a:lnTo>
                  <a:lnTo>
                    <a:pt x="520" y="3"/>
                  </a:lnTo>
                  <a:lnTo>
                    <a:pt x="523" y="5"/>
                  </a:lnTo>
                  <a:lnTo>
                    <a:pt x="526" y="6"/>
                  </a:lnTo>
                  <a:lnTo>
                    <a:pt x="532" y="9"/>
                  </a:lnTo>
                  <a:lnTo>
                    <a:pt x="541" y="13"/>
                  </a:lnTo>
                  <a:lnTo>
                    <a:pt x="550" y="17"/>
                  </a:lnTo>
                  <a:lnTo>
                    <a:pt x="559" y="23"/>
                  </a:lnTo>
                  <a:lnTo>
                    <a:pt x="571" y="29"/>
                  </a:lnTo>
                  <a:lnTo>
                    <a:pt x="581" y="37"/>
                  </a:lnTo>
                  <a:lnTo>
                    <a:pt x="587" y="41"/>
                  </a:lnTo>
                  <a:lnTo>
                    <a:pt x="593" y="45"/>
                  </a:lnTo>
                  <a:lnTo>
                    <a:pt x="598" y="49"/>
                  </a:lnTo>
                  <a:lnTo>
                    <a:pt x="602" y="53"/>
                  </a:lnTo>
                  <a:lnTo>
                    <a:pt x="606" y="57"/>
                  </a:lnTo>
                  <a:lnTo>
                    <a:pt x="609" y="60"/>
                  </a:lnTo>
                  <a:lnTo>
                    <a:pt x="613" y="63"/>
                  </a:lnTo>
                  <a:lnTo>
                    <a:pt x="616" y="66"/>
                  </a:lnTo>
                  <a:lnTo>
                    <a:pt x="618" y="68"/>
                  </a:lnTo>
                  <a:lnTo>
                    <a:pt x="621" y="71"/>
                  </a:lnTo>
                  <a:lnTo>
                    <a:pt x="622" y="73"/>
                  </a:lnTo>
                  <a:lnTo>
                    <a:pt x="624" y="75"/>
                  </a:lnTo>
                  <a:lnTo>
                    <a:pt x="625" y="78"/>
                  </a:lnTo>
                  <a:lnTo>
                    <a:pt x="625" y="79"/>
                  </a:lnTo>
                  <a:lnTo>
                    <a:pt x="627" y="80"/>
                  </a:lnTo>
                  <a:lnTo>
                    <a:pt x="627" y="82"/>
                  </a:lnTo>
                  <a:lnTo>
                    <a:pt x="627" y="85"/>
                  </a:lnTo>
                  <a:lnTo>
                    <a:pt x="624" y="86"/>
                  </a:lnTo>
                  <a:lnTo>
                    <a:pt x="622" y="88"/>
                  </a:lnTo>
                  <a:lnTo>
                    <a:pt x="620" y="90"/>
                  </a:lnTo>
                  <a:lnTo>
                    <a:pt x="615" y="92"/>
                  </a:lnTo>
                  <a:lnTo>
                    <a:pt x="610" y="93"/>
                  </a:lnTo>
                  <a:lnTo>
                    <a:pt x="604" y="94"/>
                  </a:lnTo>
                  <a:lnTo>
                    <a:pt x="599" y="96"/>
                  </a:lnTo>
                  <a:lnTo>
                    <a:pt x="591" y="97"/>
                  </a:lnTo>
                  <a:lnTo>
                    <a:pt x="582" y="100"/>
                  </a:lnTo>
                  <a:lnTo>
                    <a:pt x="574" y="103"/>
                  </a:lnTo>
                  <a:lnTo>
                    <a:pt x="565" y="107"/>
                  </a:lnTo>
                  <a:lnTo>
                    <a:pt x="556" y="111"/>
                  </a:lnTo>
                  <a:lnTo>
                    <a:pt x="546" y="117"/>
                  </a:lnTo>
                  <a:lnTo>
                    <a:pt x="536" y="123"/>
                  </a:lnTo>
                  <a:lnTo>
                    <a:pt x="527" y="131"/>
                  </a:lnTo>
                  <a:lnTo>
                    <a:pt x="527" y="131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0" name="Freeform 65"/>
            <p:cNvSpPr/>
            <p:nvPr/>
          </p:nvSpPr>
          <p:spPr bwMode="auto">
            <a:xfrm>
              <a:off x="1898779" y="4212994"/>
              <a:ext cx="63954" cy="51495"/>
            </a:xfrm>
            <a:custGeom>
              <a:avLst/>
              <a:gdLst>
                <a:gd name="T0" fmla="*/ 1 w 124"/>
                <a:gd name="T1" fmla="*/ 7 h 111"/>
                <a:gd name="T2" fmla="*/ 7 w 124"/>
                <a:gd name="T3" fmla="*/ 3 h 111"/>
                <a:gd name="T4" fmla="*/ 16 w 124"/>
                <a:gd name="T5" fmla="*/ 1 h 111"/>
                <a:gd name="T6" fmla="*/ 25 w 124"/>
                <a:gd name="T7" fmla="*/ 0 h 111"/>
                <a:gd name="T8" fmla="*/ 34 w 124"/>
                <a:gd name="T9" fmla="*/ 0 h 111"/>
                <a:gd name="T10" fmla="*/ 45 w 124"/>
                <a:gd name="T11" fmla="*/ 0 h 111"/>
                <a:gd name="T12" fmla="*/ 61 w 124"/>
                <a:gd name="T13" fmla="*/ 2 h 111"/>
                <a:gd name="T14" fmla="*/ 75 w 124"/>
                <a:gd name="T15" fmla="*/ 7 h 111"/>
                <a:gd name="T16" fmla="*/ 91 w 124"/>
                <a:gd name="T17" fmla="*/ 15 h 111"/>
                <a:gd name="T18" fmla="*/ 103 w 124"/>
                <a:gd name="T19" fmla="*/ 27 h 111"/>
                <a:gd name="T20" fmla="*/ 113 w 124"/>
                <a:gd name="T21" fmla="*/ 38 h 111"/>
                <a:gd name="T22" fmla="*/ 121 w 124"/>
                <a:gd name="T23" fmla="*/ 49 h 111"/>
                <a:gd name="T24" fmla="*/ 124 w 124"/>
                <a:gd name="T25" fmla="*/ 58 h 111"/>
                <a:gd name="T26" fmla="*/ 124 w 124"/>
                <a:gd name="T27" fmla="*/ 67 h 111"/>
                <a:gd name="T28" fmla="*/ 123 w 124"/>
                <a:gd name="T29" fmla="*/ 78 h 111"/>
                <a:gd name="T30" fmla="*/ 121 w 124"/>
                <a:gd name="T31" fmla="*/ 87 h 111"/>
                <a:gd name="T32" fmla="*/ 116 w 124"/>
                <a:gd name="T33" fmla="*/ 96 h 111"/>
                <a:gd name="T34" fmla="*/ 113 w 124"/>
                <a:gd name="T35" fmla="*/ 103 h 111"/>
                <a:gd name="T36" fmla="*/ 109 w 124"/>
                <a:gd name="T37" fmla="*/ 107 h 111"/>
                <a:gd name="T38" fmla="*/ 106 w 124"/>
                <a:gd name="T39" fmla="*/ 109 h 111"/>
                <a:gd name="T40" fmla="*/ 101 w 124"/>
                <a:gd name="T41" fmla="*/ 110 h 111"/>
                <a:gd name="T42" fmla="*/ 96 w 124"/>
                <a:gd name="T43" fmla="*/ 110 h 111"/>
                <a:gd name="T44" fmla="*/ 91 w 124"/>
                <a:gd name="T45" fmla="*/ 109 h 111"/>
                <a:gd name="T46" fmla="*/ 86 w 124"/>
                <a:gd name="T47" fmla="*/ 107 h 111"/>
                <a:gd name="T48" fmla="*/ 79 w 124"/>
                <a:gd name="T49" fmla="*/ 103 h 111"/>
                <a:gd name="T50" fmla="*/ 70 w 124"/>
                <a:gd name="T51" fmla="*/ 96 h 111"/>
                <a:gd name="T52" fmla="*/ 57 w 124"/>
                <a:gd name="T53" fmla="*/ 86 h 111"/>
                <a:gd name="T54" fmla="*/ 43 w 124"/>
                <a:gd name="T55" fmla="*/ 73 h 111"/>
                <a:gd name="T56" fmla="*/ 30 w 124"/>
                <a:gd name="T57" fmla="*/ 57 h 111"/>
                <a:gd name="T58" fmla="*/ 19 w 124"/>
                <a:gd name="T59" fmla="*/ 40 h 111"/>
                <a:gd name="T60" fmla="*/ 9 w 124"/>
                <a:gd name="T61" fmla="*/ 28 h 111"/>
                <a:gd name="T62" fmla="*/ 2 w 124"/>
                <a:gd name="T63" fmla="*/ 17 h 111"/>
                <a:gd name="T64" fmla="*/ 0 w 124"/>
                <a:gd name="T65" fmla="*/ 11 h 111"/>
                <a:gd name="T66" fmla="*/ 0 w 124"/>
                <a:gd name="T67" fmla="*/ 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4" h="111">
                  <a:moveTo>
                    <a:pt x="0" y="10"/>
                  </a:moveTo>
                  <a:lnTo>
                    <a:pt x="1" y="7"/>
                  </a:lnTo>
                  <a:lnTo>
                    <a:pt x="3" y="6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6" y="1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5"/>
                  </a:lnTo>
                  <a:lnTo>
                    <a:pt x="75" y="7"/>
                  </a:lnTo>
                  <a:lnTo>
                    <a:pt x="84" y="11"/>
                  </a:lnTo>
                  <a:lnTo>
                    <a:pt x="91" y="15"/>
                  </a:lnTo>
                  <a:lnTo>
                    <a:pt x="96" y="21"/>
                  </a:lnTo>
                  <a:lnTo>
                    <a:pt x="103" y="27"/>
                  </a:lnTo>
                  <a:lnTo>
                    <a:pt x="108" y="32"/>
                  </a:lnTo>
                  <a:lnTo>
                    <a:pt x="113" y="38"/>
                  </a:lnTo>
                  <a:lnTo>
                    <a:pt x="117" y="44"/>
                  </a:lnTo>
                  <a:lnTo>
                    <a:pt x="121" y="49"/>
                  </a:lnTo>
                  <a:lnTo>
                    <a:pt x="123" y="53"/>
                  </a:lnTo>
                  <a:lnTo>
                    <a:pt x="124" y="58"/>
                  </a:lnTo>
                  <a:lnTo>
                    <a:pt x="124" y="63"/>
                  </a:lnTo>
                  <a:lnTo>
                    <a:pt x="124" y="67"/>
                  </a:lnTo>
                  <a:lnTo>
                    <a:pt x="124" y="72"/>
                  </a:lnTo>
                  <a:lnTo>
                    <a:pt x="123" y="78"/>
                  </a:lnTo>
                  <a:lnTo>
                    <a:pt x="122" y="82"/>
                  </a:lnTo>
                  <a:lnTo>
                    <a:pt x="121" y="87"/>
                  </a:lnTo>
                  <a:lnTo>
                    <a:pt x="118" y="92"/>
                  </a:lnTo>
                  <a:lnTo>
                    <a:pt x="116" y="96"/>
                  </a:lnTo>
                  <a:lnTo>
                    <a:pt x="114" y="101"/>
                  </a:lnTo>
                  <a:lnTo>
                    <a:pt x="113" y="103"/>
                  </a:lnTo>
                  <a:lnTo>
                    <a:pt x="111" y="104"/>
                  </a:lnTo>
                  <a:lnTo>
                    <a:pt x="109" y="107"/>
                  </a:lnTo>
                  <a:lnTo>
                    <a:pt x="108" y="108"/>
                  </a:lnTo>
                  <a:lnTo>
                    <a:pt x="106" y="109"/>
                  </a:lnTo>
                  <a:lnTo>
                    <a:pt x="103" y="110"/>
                  </a:lnTo>
                  <a:lnTo>
                    <a:pt x="101" y="110"/>
                  </a:lnTo>
                  <a:lnTo>
                    <a:pt x="99" y="111"/>
                  </a:lnTo>
                  <a:lnTo>
                    <a:pt x="96" y="110"/>
                  </a:lnTo>
                  <a:lnTo>
                    <a:pt x="94" y="110"/>
                  </a:lnTo>
                  <a:lnTo>
                    <a:pt x="91" y="109"/>
                  </a:lnTo>
                  <a:lnTo>
                    <a:pt x="88" y="108"/>
                  </a:lnTo>
                  <a:lnTo>
                    <a:pt x="86" y="107"/>
                  </a:lnTo>
                  <a:lnTo>
                    <a:pt x="82" y="104"/>
                  </a:lnTo>
                  <a:lnTo>
                    <a:pt x="79" y="103"/>
                  </a:lnTo>
                  <a:lnTo>
                    <a:pt x="77" y="101"/>
                  </a:lnTo>
                  <a:lnTo>
                    <a:pt x="70" y="96"/>
                  </a:lnTo>
                  <a:lnTo>
                    <a:pt x="63" y="92"/>
                  </a:lnTo>
                  <a:lnTo>
                    <a:pt x="57" y="86"/>
                  </a:lnTo>
                  <a:lnTo>
                    <a:pt x="50" y="79"/>
                  </a:lnTo>
                  <a:lnTo>
                    <a:pt x="43" y="73"/>
                  </a:lnTo>
                  <a:lnTo>
                    <a:pt x="37" y="65"/>
                  </a:lnTo>
                  <a:lnTo>
                    <a:pt x="30" y="57"/>
                  </a:lnTo>
                  <a:lnTo>
                    <a:pt x="24" y="49"/>
                  </a:lnTo>
                  <a:lnTo>
                    <a:pt x="19" y="40"/>
                  </a:lnTo>
                  <a:lnTo>
                    <a:pt x="13" y="34"/>
                  </a:lnTo>
                  <a:lnTo>
                    <a:pt x="9" y="28"/>
                  </a:lnTo>
                  <a:lnTo>
                    <a:pt x="6" y="22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1" name="Freeform 59"/>
            <p:cNvSpPr/>
            <p:nvPr/>
          </p:nvSpPr>
          <p:spPr bwMode="auto">
            <a:xfrm>
              <a:off x="2335796" y="4277479"/>
              <a:ext cx="49513" cy="102062"/>
            </a:xfrm>
            <a:custGeom>
              <a:avLst/>
              <a:gdLst>
                <a:gd name="T0" fmla="*/ 22 w 96"/>
                <a:gd name="T1" fmla="*/ 218 h 220"/>
                <a:gd name="T2" fmla="*/ 16 w 96"/>
                <a:gd name="T3" fmla="*/ 215 h 220"/>
                <a:gd name="T4" fmla="*/ 12 w 96"/>
                <a:gd name="T5" fmla="*/ 208 h 220"/>
                <a:gd name="T6" fmla="*/ 8 w 96"/>
                <a:gd name="T7" fmla="*/ 197 h 220"/>
                <a:gd name="T8" fmla="*/ 6 w 96"/>
                <a:gd name="T9" fmla="*/ 185 h 220"/>
                <a:gd name="T10" fmla="*/ 3 w 96"/>
                <a:gd name="T11" fmla="*/ 173 h 220"/>
                <a:gd name="T12" fmla="*/ 1 w 96"/>
                <a:gd name="T13" fmla="*/ 164 h 220"/>
                <a:gd name="T14" fmla="*/ 0 w 96"/>
                <a:gd name="T15" fmla="*/ 156 h 220"/>
                <a:gd name="T16" fmla="*/ 0 w 96"/>
                <a:gd name="T17" fmla="*/ 150 h 220"/>
                <a:gd name="T18" fmla="*/ 2 w 96"/>
                <a:gd name="T19" fmla="*/ 144 h 220"/>
                <a:gd name="T20" fmla="*/ 7 w 96"/>
                <a:gd name="T21" fmla="*/ 136 h 220"/>
                <a:gd name="T22" fmla="*/ 14 w 96"/>
                <a:gd name="T23" fmla="*/ 127 h 220"/>
                <a:gd name="T24" fmla="*/ 21 w 96"/>
                <a:gd name="T25" fmla="*/ 116 h 220"/>
                <a:gd name="T26" fmla="*/ 30 w 96"/>
                <a:gd name="T27" fmla="*/ 101 h 220"/>
                <a:gd name="T28" fmla="*/ 39 w 96"/>
                <a:gd name="T29" fmla="*/ 83 h 220"/>
                <a:gd name="T30" fmla="*/ 48 w 96"/>
                <a:gd name="T31" fmla="*/ 61 h 220"/>
                <a:gd name="T32" fmla="*/ 53 w 96"/>
                <a:gd name="T33" fmla="*/ 43 h 220"/>
                <a:gd name="T34" fmla="*/ 57 w 96"/>
                <a:gd name="T35" fmla="*/ 33 h 220"/>
                <a:gd name="T36" fmla="*/ 61 w 96"/>
                <a:gd name="T37" fmla="*/ 23 h 220"/>
                <a:gd name="T38" fmla="*/ 65 w 96"/>
                <a:gd name="T39" fmla="*/ 15 h 220"/>
                <a:gd name="T40" fmla="*/ 68 w 96"/>
                <a:gd name="T41" fmla="*/ 9 h 220"/>
                <a:gd name="T42" fmla="*/ 71 w 96"/>
                <a:gd name="T43" fmla="*/ 5 h 220"/>
                <a:gd name="T44" fmla="*/ 73 w 96"/>
                <a:gd name="T45" fmla="*/ 1 h 220"/>
                <a:gd name="T46" fmla="*/ 75 w 96"/>
                <a:gd name="T47" fmla="*/ 0 h 220"/>
                <a:gd name="T48" fmla="*/ 78 w 96"/>
                <a:gd name="T49" fmla="*/ 0 h 220"/>
                <a:gd name="T50" fmla="*/ 79 w 96"/>
                <a:gd name="T51" fmla="*/ 1 h 220"/>
                <a:gd name="T52" fmla="*/ 80 w 96"/>
                <a:gd name="T53" fmla="*/ 4 h 220"/>
                <a:gd name="T54" fmla="*/ 82 w 96"/>
                <a:gd name="T55" fmla="*/ 7 h 220"/>
                <a:gd name="T56" fmla="*/ 86 w 96"/>
                <a:gd name="T57" fmla="*/ 18 h 220"/>
                <a:gd name="T58" fmla="*/ 90 w 96"/>
                <a:gd name="T59" fmla="*/ 35 h 220"/>
                <a:gd name="T60" fmla="*/ 94 w 96"/>
                <a:gd name="T61" fmla="*/ 45 h 220"/>
                <a:gd name="T62" fmla="*/ 95 w 96"/>
                <a:gd name="T63" fmla="*/ 55 h 220"/>
                <a:gd name="T64" fmla="*/ 96 w 96"/>
                <a:gd name="T65" fmla="*/ 72 h 220"/>
                <a:gd name="T66" fmla="*/ 96 w 96"/>
                <a:gd name="T67" fmla="*/ 84 h 220"/>
                <a:gd name="T68" fmla="*/ 95 w 96"/>
                <a:gd name="T69" fmla="*/ 93 h 220"/>
                <a:gd name="T70" fmla="*/ 93 w 96"/>
                <a:gd name="T71" fmla="*/ 105 h 220"/>
                <a:gd name="T72" fmla="*/ 89 w 96"/>
                <a:gd name="T73" fmla="*/ 117 h 220"/>
                <a:gd name="T74" fmla="*/ 82 w 96"/>
                <a:gd name="T75" fmla="*/ 134 h 220"/>
                <a:gd name="T76" fmla="*/ 74 w 96"/>
                <a:gd name="T77" fmla="*/ 151 h 220"/>
                <a:gd name="T78" fmla="*/ 67 w 96"/>
                <a:gd name="T79" fmla="*/ 166 h 220"/>
                <a:gd name="T80" fmla="*/ 59 w 96"/>
                <a:gd name="T81" fmla="*/ 181 h 220"/>
                <a:gd name="T82" fmla="*/ 50 w 96"/>
                <a:gd name="T83" fmla="*/ 195 h 220"/>
                <a:gd name="T84" fmla="*/ 41 w 96"/>
                <a:gd name="T85" fmla="*/ 207 h 220"/>
                <a:gd name="T86" fmla="*/ 34 w 96"/>
                <a:gd name="T87" fmla="*/ 215 h 220"/>
                <a:gd name="T88" fmla="*/ 27 w 96"/>
                <a:gd name="T89" fmla="*/ 218 h 220"/>
                <a:gd name="T90" fmla="*/ 24 w 96"/>
                <a:gd name="T91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220">
                  <a:moveTo>
                    <a:pt x="24" y="220"/>
                  </a:moveTo>
                  <a:lnTo>
                    <a:pt x="22" y="218"/>
                  </a:lnTo>
                  <a:lnTo>
                    <a:pt x="18" y="217"/>
                  </a:lnTo>
                  <a:lnTo>
                    <a:pt x="16" y="215"/>
                  </a:lnTo>
                  <a:lnTo>
                    <a:pt x="14" y="211"/>
                  </a:lnTo>
                  <a:lnTo>
                    <a:pt x="12" y="208"/>
                  </a:lnTo>
                  <a:lnTo>
                    <a:pt x="10" y="203"/>
                  </a:lnTo>
                  <a:lnTo>
                    <a:pt x="8" y="197"/>
                  </a:lnTo>
                  <a:lnTo>
                    <a:pt x="7" y="192"/>
                  </a:lnTo>
                  <a:lnTo>
                    <a:pt x="6" y="185"/>
                  </a:lnTo>
                  <a:lnTo>
                    <a:pt x="5" y="179"/>
                  </a:lnTo>
                  <a:lnTo>
                    <a:pt x="3" y="173"/>
                  </a:lnTo>
                  <a:lnTo>
                    <a:pt x="2" y="168"/>
                  </a:lnTo>
                  <a:lnTo>
                    <a:pt x="1" y="164"/>
                  </a:lnTo>
                  <a:lnTo>
                    <a:pt x="0" y="159"/>
                  </a:lnTo>
                  <a:lnTo>
                    <a:pt x="0" y="156"/>
                  </a:lnTo>
                  <a:lnTo>
                    <a:pt x="0" y="153"/>
                  </a:lnTo>
                  <a:lnTo>
                    <a:pt x="0" y="150"/>
                  </a:lnTo>
                  <a:lnTo>
                    <a:pt x="1" y="146"/>
                  </a:lnTo>
                  <a:lnTo>
                    <a:pt x="2" y="144"/>
                  </a:lnTo>
                  <a:lnTo>
                    <a:pt x="5" y="139"/>
                  </a:lnTo>
                  <a:lnTo>
                    <a:pt x="7" y="136"/>
                  </a:lnTo>
                  <a:lnTo>
                    <a:pt x="10" y="131"/>
                  </a:lnTo>
                  <a:lnTo>
                    <a:pt x="14" y="127"/>
                  </a:lnTo>
                  <a:lnTo>
                    <a:pt x="17" y="122"/>
                  </a:lnTo>
                  <a:lnTo>
                    <a:pt x="21" y="116"/>
                  </a:lnTo>
                  <a:lnTo>
                    <a:pt x="25" y="109"/>
                  </a:lnTo>
                  <a:lnTo>
                    <a:pt x="30" y="101"/>
                  </a:lnTo>
                  <a:lnTo>
                    <a:pt x="35" y="93"/>
                  </a:lnTo>
                  <a:lnTo>
                    <a:pt x="39" y="83"/>
                  </a:lnTo>
                  <a:lnTo>
                    <a:pt x="43" y="72"/>
                  </a:lnTo>
                  <a:lnTo>
                    <a:pt x="48" y="61"/>
                  </a:lnTo>
                  <a:lnTo>
                    <a:pt x="52" y="49"/>
                  </a:lnTo>
                  <a:lnTo>
                    <a:pt x="53" y="43"/>
                  </a:lnTo>
                  <a:lnTo>
                    <a:pt x="56" y="37"/>
                  </a:lnTo>
                  <a:lnTo>
                    <a:pt x="57" y="33"/>
                  </a:lnTo>
                  <a:lnTo>
                    <a:pt x="59" y="27"/>
                  </a:lnTo>
                  <a:lnTo>
                    <a:pt x="61" y="23"/>
                  </a:lnTo>
                  <a:lnTo>
                    <a:pt x="63" y="19"/>
                  </a:lnTo>
                  <a:lnTo>
                    <a:pt x="65" y="15"/>
                  </a:lnTo>
                  <a:lnTo>
                    <a:pt x="66" y="12"/>
                  </a:lnTo>
                  <a:lnTo>
                    <a:pt x="68" y="9"/>
                  </a:lnTo>
                  <a:lnTo>
                    <a:pt x="70" y="7"/>
                  </a:lnTo>
                  <a:lnTo>
                    <a:pt x="71" y="5"/>
                  </a:lnTo>
                  <a:lnTo>
                    <a:pt x="72" y="2"/>
                  </a:lnTo>
                  <a:lnTo>
                    <a:pt x="73" y="1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7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4"/>
                  </a:lnTo>
                  <a:lnTo>
                    <a:pt x="81" y="6"/>
                  </a:lnTo>
                  <a:lnTo>
                    <a:pt x="82" y="7"/>
                  </a:lnTo>
                  <a:lnTo>
                    <a:pt x="84" y="11"/>
                  </a:lnTo>
                  <a:lnTo>
                    <a:pt x="86" y="18"/>
                  </a:lnTo>
                  <a:lnTo>
                    <a:pt x="88" y="26"/>
                  </a:lnTo>
                  <a:lnTo>
                    <a:pt x="90" y="35"/>
                  </a:lnTo>
                  <a:lnTo>
                    <a:pt x="92" y="40"/>
                  </a:lnTo>
                  <a:lnTo>
                    <a:pt x="94" y="45"/>
                  </a:lnTo>
                  <a:lnTo>
                    <a:pt x="94" y="50"/>
                  </a:lnTo>
                  <a:lnTo>
                    <a:pt x="95" y="55"/>
                  </a:lnTo>
                  <a:lnTo>
                    <a:pt x="96" y="64"/>
                  </a:lnTo>
                  <a:lnTo>
                    <a:pt x="96" y="72"/>
                  </a:lnTo>
                  <a:lnTo>
                    <a:pt x="96" y="80"/>
                  </a:lnTo>
                  <a:lnTo>
                    <a:pt x="96" y="84"/>
                  </a:lnTo>
                  <a:lnTo>
                    <a:pt x="96" y="88"/>
                  </a:lnTo>
                  <a:lnTo>
                    <a:pt x="95" y="93"/>
                  </a:lnTo>
                  <a:lnTo>
                    <a:pt x="94" y="99"/>
                  </a:lnTo>
                  <a:lnTo>
                    <a:pt x="93" y="105"/>
                  </a:lnTo>
                  <a:lnTo>
                    <a:pt x="90" y="110"/>
                  </a:lnTo>
                  <a:lnTo>
                    <a:pt x="89" y="117"/>
                  </a:lnTo>
                  <a:lnTo>
                    <a:pt x="87" y="126"/>
                  </a:lnTo>
                  <a:lnTo>
                    <a:pt x="82" y="134"/>
                  </a:lnTo>
                  <a:lnTo>
                    <a:pt x="79" y="143"/>
                  </a:lnTo>
                  <a:lnTo>
                    <a:pt x="74" y="151"/>
                  </a:lnTo>
                  <a:lnTo>
                    <a:pt x="71" y="159"/>
                  </a:lnTo>
                  <a:lnTo>
                    <a:pt x="67" y="166"/>
                  </a:lnTo>
                  <a:lnTo>
                    <a:pt x="63" y="174"/>
                  </a:lnTo>
                  <a:lnTo>
                    <a:pt x="59" y="181"/>
                  </a:lnTo>
                  <a:lnTo>
                    <a:pt x="56" y="188"/>
                  </a:lnTo>
                  <a:lnTo>
                    <a:pt x="50" y="195"/>
                  </a:lnTo>
                  <a:lnTo>
                    <a:pt x="45" y="201"/>
                  </a:lnTo>
                  <a:lnTo>
                    <a:pt x="41" y="207"/>
                  </a:lnTo>
                  <a:lnTo>
                    <a:pt x="37" y="211"/>
                  </a:lnTo>
                  <a:lnTo>
                    <a:pt x="34" y="215"/>
                  </a:lnTo>
                  <a:lnTo>
                    <a:pt x="30" y="217"/>
                  </a:lnTo>
                  <a:lnTo>
                    <a:pt x="27" y="218"/>
                  </a:lnTo>
                  <a:lnTo>
                    <a:pt x="24" y="220"/>
                  </a:lnTo>
                  <a:lnTo>
                    <a:pt x="24" y="220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2" name="Freeform 60"/>
            <p:cNvSpPr/>
            <p:nvPr/>
          </p:nvSpPr>
          <p:spPr bwMode="auto">
            <a:xfrm>
              <a:off x="2371899" y="4266808"/>
              <a:ext cx="323381" cy="73763"/>
            </a:xfrm>
            <a:custGeom>
              <a:avLst/>
              <a:gdLst>
                <a:gd name="T0" fmla="*/ 509 w 627"/>
                <a:gd name="T1" fmla="*/ 143 h 159"/>
                <a:gd name="T2" fmla="*/ 491 w 627"/>
                <a:gd name="T3" fmla="*/ 154 h 159"/>
                <a:gd name="T4" fmla="*/ 483 w 627"/>
                <a:gd name="T5" fmla="*/ 158 h 159"/>
                <a:gd name="T6" fmla="*/ 480 w 627"/>
                <a:gd name="T7" fmla="*/ 158 h 159"/>
                <a:gd name="T8" fmla="*/ 478 w 627"/>
                <a:gd name="T9" fmla="*/ 155 h 159"/>
                <a:gd name="T10" fmla="*/ 478 w 627"/>
                <a:gd name="T11" fmla="*/ 150 h 159"/>
                <a:gd name="T12" fmla="*/ 481 w 627"/>
                <a:gd name="T13" fmla="*/ 142 h 159"/>
                <a:gd name="T14" fmla="*/ 486 w 627"/>
                <a:gd name="T15" fmla="*/ 129 h 159"/>
                <a:gd name="T16" fmla="*/ 495 w 627"/>
                <a:gd name="T17" fmla="*/ 114 h 159"/>
                <a:gd name="T18" fmla="*/ 502 w 627"/>
                <a:gd name="T19" fmla="*/ 96 h 159"/>
                <a:gd name="T20" fmla="*/ 507 w 627"/>
                <a:gd name="T21" fmla="*/ 84 h 159"/>
                <a:gd name="T22" fmla="*/ 512 w 627"/>
                <a:gd name="T23" fmla="*/ 70 h 159"/>
                <a:gd name="T24" fmla="*/ 513 w 627"/>
                <a:gd name="T25" fmla="*/ 58 h 159"/>
                <a:gd name="T26" fmla="*/ 505 w 627"/>
                <a:gd name="T27" fmla="*/ 53 h 159"/>
                <a:gd name="T28" fmla="*/ 491 w 627"/>
                <a:gd name="T29" fmla="*/ 50 h 159"/>
                <a:gd name="T30" fmla="*/ 472 w 627"/>
                <a:gd name="T31" fmla="*/ 48 h 159"/>
                <a:gd name="T32" fmla="*/ 454 w 627"/>
                <a:gd name="T33" fmla="*/ 49 h 159"/>
                <a:gd name="T34" fmla="*/ 429 w 627"/>
                <a:gd name="T35" fmla="*/ 51 h 159"/>
                <a:gd name="T36" fmla="*/ 399 w 627"/>
                <a:gd name="T37" fmla="*/ 54 h 159"/>
                <a:gd name="T38" fmla="*/ 362 w 627"/>
                <a:gd name="T39" fmla="*/ 59 h 159"/>
                <a:gd name="T40" fmla="*/ 318 w 627"/>
                <a:gd name="T41" fmla="*/ 65 h 159"/>
                <a:gd name="T42" fmla="*/ 269 w 627"/>
                <a:gd name="T43" fmla="*/ 72 h 159"/>
                <a:gd name="T44" fmla="*/ 214 w 627"/>
                <a:gd name="T45" fmla="*/ 80 h 159"/>
                <a:gd name="T46" fmla="*/ 155 w 627"/>
                <a:gd name="T47" fmla="*/ 88 h 159"/>
                <a:gd name="T48" fmla="*/ 91 w 627"/>
                <a:gd name="T49" fmla="*/ 97 h 159"/>
                <a:gd name="T50" fmla="*/ 23 w 627"/>
                <a:gd name="T51" fmla="*/ 107 h 159"/>
                <a:gd name="T52" fmla="*/ 17 w 627"/>
                <a:gd name="T53" fmla="*/ 79 h 159"/>
                <a:gd name="T54" fmla="*/ 68 w 627"/>
                <a:gd name="T55" fmla="*/ 72 h 159"/>
                <a:gd name="T56" fmla="*/ 116 w 627"/>
                <a:gd name="T57" fmla="*/ 65 h 159"/>
                <a:gd name="T58" fmla="*/ 160 w 627"/>
                <a:gd name="T59" fmla="*/ 58 h 159"/>
                <a:gd name="T60" fmla="*/ 200 w 627"/>
                <a:gd name="T61" fmla="*/ 52 h 159"/>
                <a:gd name="T62" fmla="*/ 239 w 627"/>
                <a:gd name="T63" fmla="*/ 48 h 159"/>
                <a:gd name="T64" fmla="*/ 272 w 627"/>
                <a:gd name="T65" fmla="*/ 43 h 159"/>
                <a:gd name="T66" fmla="*/ 304 w 627"/>
                <a:gd name="T67" fmla="*/ 38 h 159"/>
                <a:gd name="T68" fmla="*/ 332 w 627"/>
                <a:gd name="T69" fmla="*/ 34 h 159"/>
                <a:gd name="T70" fmla="*/ 356 w 627"/>
                <a:gd name="T71" fmla="*/ 30 h 159"/>
                <a:gd name="T72" fmla="*/ 378 w 627"/>
                <a:gd name="T73" fmla="*/ 27 h 159"/>
                <a:gd name="T74" fmla="*/ 406 w 627"/>
                <a:gd name="T75" fmla="*/ 22 h 159"/>
                <a:gd name="T76" fmla="*/ 434 w 627"/>
                <a:gd name="T77" fmla="*/ 17 h 159"/>
                <a:gd name="T78" fmla="*/ 457 w 627"/>
                <a:gd name="T79" fmla="*/ 13 h 159"/>
                <a:gd name="T80" fmla="*/ 473 w 627"/>
                <a:gd name="T81" fmla="*/ 9 h 159"/>
                <a:gd name="T82" fmla="*/ 484 w 627"/>
                <a:gd name="T83" fmla="*/ 7 h 159"/>
                <a:gd name="T84" fmla="*/ 491 w 627"/>
                <a:gd name="T85" fmla="*/ 3 h 159"/>
                <a:gd name="T86" fmla="*/ 500 w 627"/>
                <a:gd name="T87" fmla="*/ 1 h 159"/>
                <a:gd name="T88" fmla="*/ 512 w 627"/>
                <a:gd name="T89" fmla="*/ 1 h 159"/>
                <a:gd name="T90" fmla="*/ 520 w 627"/>
                <a:gd name="T91" fmla="*/ 3 h 159"/>
                <a:gd name="T92" fmla="*/ 532 w 627"/>
                <a:gd name="T93" fmla="*/ 9 h 159"/>
                <a:gd name="T94" fmla="*/ 559 w 627"/>
                <a:gd name="T95" fmla="*/ 23 h 159"/>
                <a:gd name="T96" fmla="*/ 587 w 627"/>
                <a:gd name="T97" fmla="*/ 41 h 159"/>
                <a:gd name="T98" fmla="*/ 602 w 627"/>
                <a:gd name="T99" fmla="*/ 53 h 159"/>
                <a:gd name="T100" fmla="*/ 613 w 627"/>
                <a:gd name="T101" fmla="*/ 63 h 159"/>
                <a:gd name="T102" fmla="*/ 621 w 627"/>
                <a:gd name="T103" fmla="*/ 71 h 159"/>
                <a:gd name="T104" fmla="*/ 625 w 627"/>
                <a:gd name="T105" fmla="*/ 78 h 159"/>
                <a:gd name="T106" fmla="*/ 627 w 627"/>
                <a:gd name="T107" fmla="*/ 82 h 159"/>
                <a:gd name="T108" fmla="*/ 622 w 627"/>
                <a:gd name="T109" fmla="*/ 88 h 159"/>
                <a:gd name="T110" fmla="*/ 610 w 627"/>
                <a:gd name="T111" fmla="*/ 93 h 159"/>
                <a:gd name="T112" fmla="*/ 591 w 627"/>
                <a:gd name="T113" fmla="*/ 97 h 159"/>
                <a:gd name="T114" fmla="*/ 565 w 627"/>
                <a:gd name="T115" fmla="*/ 107 h 159"/>
                <a:gd name="T116" fmla="*/ 536 w 627"/>
                <a:gd name="T117" fmla="*/ 12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27" h="159">
                  <a:moveTo>
                    <a:pt x="527" y="131"/>
                  </a:moveTo>
                  <a:lnTo>
                    <a:pt x="517" y="137"/>
                  </a:lnTo>
                  <a:lnTo>
                    <a:pt x="509" y="143"/>
                  </a:lnTo>
                  <a:lnTo>
                    <a:pt x="502" y="147"/>
                  </a:lnTo>
                  <a:lnTo>
                    <a:pt x="495" y="151"/>
                  </a:lnTo>
                  <a:lnTo>
                    <a:pt x="491" y="154"/>
                  </a:lnTo>
                  <a:lnTo>
                    <a:pt x="486" y="157"/>
                  </a:lnTo>
                  <a:lnTo>
                    <a:pt x="484" y="158"/>
                  </a:lnTo>
                  <a:lnTo>
                    <a:pt x="483" y="158"/>
                  </a:lnTo>
                  <a:lnTo>
                    <a:pt x="481" y="158"/>
                  </a:lnTo>
                  <a:lnTo>
                    <a:pt x="481" y="159"/>
                  </a:lnTo>
                  <a:lnTo>
                    <a:pt x="480" y="158"/>
                  </a:lnTo>
                  <a:lnTo>
                    <a:pt x="479" y="158"/>
                  </a:lnTo>
                  <a:lnTo>
                    <a:pt x="478" y="157"/>
                  </a:lnTo>
                  <a:lnTo>
                    <a:pt x="478" y="155"/>
                  </a:lnTo>
                  <a:lnTo>
                    <a:pt x="478" y="154"/>
                  </a:lnTo>
                  <a:lnTo>
                    <a:pt x="478" y="152"/>
                  </a:lnTo>
                  <a:lnTo>
                    <a:pt x="478" y="150"/>
                  </a:lnTo>
                  <a:lnTo>
                    <a:pt x="479" y="147"/>
                  </a:lnTo>
                  <a:lnTo>
                    <a:pt x="480" y="145"/>
                  </a:lnTo>
                  <a:lnTo>
                    <a:pt x="481" y="142"/>
                  </a:lnTo>
                  <a:lnTo>
                    <a:pt x="483" y="138"/>
                  </a:lnTo>
                  <a:lnTo>
                    <a:pt x="485" y="133"/>
                  </a:lnTo>
                  <a:lnTo>
                    <a:pt x="486" y="129"/>
                  </a:lnTo>
                  <a:lnTo>
                    <a:pt x="490" y="124"/>
                  </a:lnTo>
                  <a:lnTo>
                    <a:pt x="492" y="118"/>
                  </a:lnTo>
                  <a:lnTo>
                    <a:pt x="495" y="114"/>
                  </a:lnTo>
                  <a:lnTo>
                    <a:pt x="498" y="108"/>
                  </a:lnTo>
                  <a:lnTo>
                    <a:pt x="500" y="102"/>
                  </a:lnTo>
                  <a:lnTo>
                    <a:pt x="502" y="96"/>
                  </a:lnTo>
                  <a:lnTo>
                    <a:pt x="503" y="92"/>
                  </a:lnTo>
                  <a:lnTo>
                    <a:pt x="506" y="88"/>
                  </a:lnTo>
                  <a:lnTo>
                    <a:pt x="507" y="84"/>
                  </a:lnTo>
                  <a:lnTo>
                    <a:pt x="508" y="80"/>
                  </a:lnTo>
                  <a:lnTo>
                    <a:pt x="510" y="77"/>
                  </a:lnTo>
                  <a:lnTo>
                    <a:pt x="512" y="70"/>
                  </a:lnTo>
                  <a:lnTo>
                    <a:pt x="513" y="65"/>
                  </a:lnTo>
                  <a:lnTo>
                    <a:pt x="513" y="60"/>
                  </a:lnTo>
                  <a:lnTo>
                    <a:pt x="513" y="58"/>
                  </a:lnTo>
                  <a:lnTo>
                    <a:pt x="510" y="56"/>
                  </a:lnTo>
                  <a:lnTo>
                    <a:pt x="508" y="54"/>
                  </a:lnTo>
                  <a:lnTo>
                    <a:pt x="505" y="53"/>
                  </a:lnTo>
                  <a:lnTo>
                    <a:pt x="501" y="52"/>
                  </a:lnTo>
                  <a:lnTo>
                    <a:pt x="497" y="51"/>
                  </a:lnTo>
                  <a:lnTo>
                    <a:pt x="491" y="50"/>
                  </a:lnTo>
                  <a:lnTo>
                    <a:pt x="485" y="49"/>
                  </a:lnTo>
                  <a:lnTo>
                    <a:pt x="478" y="48"/>
                  </a:lnTo>
                  <a:lnTo>
                    <a:pt x="472" y="48"/>
                  </a:lnTo>
                  <a:lnTo>
                    <a:pt x="467" y="48"/>
                  </a:lnTo>
                  <a:lnTo>
                    <a:pt x="461" y="48"/>
                  </a:lnTo>
                  <a:lnTo>
                    <a:pt x="454" y="49"/>
                  </a:lnTo>
                  <a:lnTo>
                    <a:pt x="447" y="49"/>
                  </a:lnTo>
                  <a:lnTo>
                    <a:pt x="438" y="50"/>
                  </a:lnTo>
                  <a:lnTo>
                    <a:pt x="429" y="51"/>
                  </a:lnTo>
                  <a:lnTo>
                    <a:pt x="420" y="52"/>
                  </a:lnTo>
                  <a:lnTo>
                    <a:pt x="409" y="53"/>
                  </a:lnTo>
                  <a:lnTo>
                    <a:pt x="399" y="54"/>
                  </a:lnTo>
                  <a:lnTo>
                    <a:pt x="387" y="56"/>
                  </a:lnTo>
                  <a:lnTo>
                    <a:pt x="375" y="57"/>
                  </a:lnTo>
                  <a:lnTo>
                    <a:pt x="362" y="59"/>
                  </a:lnTo>
                  <a:lnTo>
                    <a:pt x="348" y="60"/>
                  </a:lnTo>
                  <a:lnTo>
                    <a:pt x="333" y="63"/>
                  </a:lnTo>
                  <a:lnTo>
                    <a:pt x="318" y="65"/>
                  </a:lnTo>
                  <a:lnTo>
                    <a:pt x="303" y="67"/>
                  </a:lnTo>
                  <a:lnTo>
                    <a:pt x="285" y="70"/>
                  </a:lnTo>
                  <a:lnTo>
                    <a:pt x="269" y="72"/>
                  </a:lnTo>
                  <a:lnTo>
                    <a:pt x="252" y="75"/>
                  </a:lnTo>
                  <a:lnTo>
                    <a:pt x="233" y="78"/>
                  </a:lnTo>
                  <a:lnTo>
                    <a:pt x="214" y="80"/>
                  </a:lnTo>
                  <a:lnTo>
                    <a:pt x="195" y="84"/>
                  </a:lnTo>
                  <a:lnTo>
                    <a:pt x="175" y="86"/>
                  </a:lnTo>
                  <a:lnTo>
                    <a:pt x="155" y="88"/>
                  </a:lnTo>
                  <a:lnTo>
                    <a:pt x="134" y="92"/>
                  </a:lnTo>
                  <a:lnTo>
                    <a:pt x="113" y="94"/>
                  </a:lnTo>
                  <a:lnTo>
                    <a:pt x="91" y="97"/>
                  </a:lnTo>
                  <a:lnTo>
                    <a:pt x="69" y="100"/>
                  </a:lnTo>
                  <a:lnTo>
                    <a:pt x="46" y="103"/>
                  </a:lnTo>
                  <a:lnTo>
                    <a:pt x="23" y="107"/>
                  </a:lnTo>
                  <a:lnTo>
                    <a:pt x="0" y="110"/>
                  </a:lnTo>
                  <a:lnTo>
                    <a:pt x="0" y="82"/>
                  </a:lnTo>
                  <a:lnTo>
                    <a:pt x="17" y="79"/>
                  </a:lnTo>
                  <a:lnTo>
                    <a:pt x="34" y="77"/>
                  </a:lnTo>
                  <a:lnTo>
                    <a:pt x="51" y="74"/>
                  </a:lnTo>
                  <a:lnTo>
                    <a:pt x="68" y="72"/>
                  </a:lnTo>
                  <a:lnTo>
                    <a:pt x="84" y="70"/>
                  </a:lnTo>
                  <a:lnTo>
                    <a:pt x="99" y="67"/>
                  </a:lnTo>
                  <a:lnTo>
                    <a:pt x="116" y="65"/>
                  </a:lnTo>
                  <a:lnTo>
                    <a:pt x="131" y="63"/>
                  </a:lnTo>
                  <a:lnTo>
                    <a:pt x="145" y="60"/>
                  </a:lnTo>
                  <a:lnTo>
                    <a:pt x="160" y="58"/>
                  </a:lnTo>
                  <a:lnTo>
                    <a:pt x="174" y="57"/>
                  </a:lnTo>
                  <a:lnTo>
                    <a:pt x="188" y="54"/>
                  </a:lnTo>
                  <a:lnTo>
                    <a:pt x="200" y="52"/>
                  </a:lnTo>
                  <a:lnTo>
                    <a:pt x="213" y="51"/>
                  </a:lnTo>
                  <a:lnTo>
                    <a:pt x="226" y="49"/>
                  </a:lnTo>
                  <a:lnTo>
                    <a:pt x="239" y="48"/>
                  </a:lnTo>
                  <a:lnTo>
                    <a:pt x="250" y="45"/>
                  </a:lnTo>
                  <a:lnTo>
                    <a:pt x="262" y="44"/>
                  </a:lnTo>
                  <a:lnTo>
                    <a:pt x="272" y="43"/>
                  </a:lnTo>
                  <a:lnTo>
                    <a:pt x="284" y="41"/>
                  </a:lnTo>
                  <a:lnTo>
                    <a:pt x="293" y="39"/>
                  </a:lnTo>
                  <a:lnTo>
                    <a:pt x="304" y="38"/>
                  </a:lnTo>
                  <a:lnTo>
                    <a:pt x="313" y="37"/>
                  </a:lnTo>
                  <a:lnTo>
                    <a:pt x="322" y="35"/>
                  </a:lnTo>
                  <a:lnTo>
                    <a:pt x="332" y="34"/>
                  </a:lnTo>
                  <a:lnTo>
                    <a:pt x="340" y="32"/>
                  </a:lnTo>
                  <a:lnTo>
                    <a:pt x="348" y="31"/>
                  </a:lnTo>
                  <a:lnTo>
                    <a:pt x="356" y="30"/>
                  </a:lnTo>
                  <a:lnTo>
                    <a:pt x="364" y="29"/>
                  </a:lnTo>
                  <a:lnTo>
                    <a:pt x="371" y="28"/>
                  </a:lnTo>
                  <a:lnTo>
                    <a:pt x="378" y="27"/>
                  </a:lnTo>
                  <a:lnTo>
                    <a:pt x="384" y="27"/>
                  </a:lnTo>
                  <a:lnTo>
                    <a:pt x="395" y="24"/>
                  </a:lnTo>
                  <a:lnTo>
                    <a:pt x="406" y="22"/>
                  </a:lnTo>
                  <a:lnTo>
                    <a:pt x="416" y="21"/>
                  </a:lnTo>
                  <a:lnTo>
                    <a:pt x="426" y="19"/>
                  </a:lnTo>
                  <a:lnTo>
                    <a:pt x="434" y="17"/>
                  </a:lnTo>
                  <a:lnTo>
                    <a:pt x="442" y="16"/>
                  </a:lnTo>
                  <a:lnTo>
                    <a:pt x="450" y="14"/>
                  </a:lnTo>
                  <a:lnTo>
                    <a:pt x="457" y="13"/>
                  </a:lnTo>
                  <a:lnTo>
                    <a:pt x="463" y="12"/>
                  </a:lnTo>
                  <a:lnTo>
                    <a:pt x="469" y="10"/>
                  </a:lnTo>
                  <a:lnTo>
                    <a:pt x="473" y="9"/>
                  </a:lnTo>
                  <a:lnTo>
                    <a:pt x="478" y="8"/>
                  </a:lnTo>
                  <a:lnTo>
                    <a:pt x="481" y="8"/>
                  </a:lnTo>
                  <a:lnTo>
                    <a:pt x="484" y="7"/>
                  </a:lnTo>
                  <a:lnTo>
                    <a:pt x="486" y="6"/>
                  </a:lnTo>
                  <a:lnTo>
                    <a:pt x="488" y="6"/>
                  </a:lnTo>
                  <a:lnTo>
                    <a:pt x="491" y="3"/>
                  </a:lnTo>
                  <a:lnTo>
                    <a:pt x="494" y="2"/>
                  </a:lnTo>
                  <a:lnTo>
                    <a:pt x="497" y="1"/>
                  </a:lnTo>
                  <a:lnTo>
                    <a:pt x="500" y="1"/>
                  </a:lnTo>
                  <a:lnTo>
                    <a:pt x="505" y="0"/>
                  </a:lnTo>
                  <a:lnTo>
                    <a:pt x="508" y="0"/>
                  </a:lnTo>
                  <a:lnTo>
                    <a:pt x="512" y="1"/>
                  </a:lnTo>
                  <a:lnTo>
                    <a:pt x="516" y="2"/>
                  </a:lnTo>
                  <a:lnTo>
                    <a:pt x="517" y="2"/>
                  </a:lnTo>
                  <a:lnTo>
                    <a:pt x="520" y="3"/>
                  </a:lnTo>
                  <a:lnTo>
                    <a:pt x="523" y="5"/>
                  </a:lnTo>
                  <a:lnTo>
                    <a:pt x="526" y="6"/>
                  </a:lnTo>
                  <a:lnTo>
                    <a:pt x="532" y="9"/>
                  </a:lnTo>
                  <a:lnTo>
                    <a:pt x="541" y="13"/>
                  </a:lnTo>
                  <a:lnTo>
                    <a:pt x="550" y="17"/>
                  </a:lnTo>
                  <a:lnTo>
                    <a:pt x="559" y="23"/>
                  </a:lnTo>
                  <a:lnTo>
                    <a:pt x="571" y="29"/>
                  </a:lnTo>
                  <a:lnTo>
                    <a:pt x="581" y="37"/>
                  </a:lnTo>
                  <a:lnTo>
                    <a:pt x="587" y="41"/>
                  </a:lnTo>
                  <a:lnTo>
                    <a:pt x="593" y="45"/>
                  </a:lnTo>
                  <a:lnTo>
                    <a:pt x="598" y="49"/>
                  </a:lnTo>
                  <a:lnTo>
                    <a:pt x="602" y="53"/>
                  </a:lnTo>
                  <a:lnTo>
                    <a:pt x="606" y="57"/>
                  </a:lnTo>
                  <a:lnTo>
                    <a:pt x="609" y="60"/>
                  </a:lnTo>
                  <a:lnTo>
                    <a:pt x="613" y="63"/>
                  </a:lnTo>
                  <a:lnTo>
                    <a:pt x="616" y="66"/>
                  </a:lnTo>
                  <a:lnTo>
                    <a:pt x="618" y="68"/>
                  </a:lnTo>
                  <a:lnTo>
                    <a:pt x="621" y="71"/>
                  </a:lnTo>
                  <a:lnTo>
                    <a:pt x="622" y="73"/>
                  </a:lnTo>
                  <a:lnTo>
                    <a:pt x="624" y="75"/>
                  </a:lnTo>
                  <a:lnTo>
                    <a:pt x="625" y="78"/>
                  </a:lnTo>
                  <a:lnTo>
                    <a:pt x="625" y="79"/>
                  </a:lnTo>
                  <a:lnTo>
                    <a:pt x="627" y="80"/>
                  </a:lnTo>
                  <a:lnTo>
                    <a:pt x="627" y="82"/>
                  </a:lnTo>
                  <a:lnTo>
                    <a:pt x="627" y="85"/>
                  </a:lnTo>
                  <a:lnTo>
                    <a:pt x="624" y="86"/>
                  </a:lnTo>
                  <a:lnTo>
                    <a:pt x="622" y="88"/>
                  </a:lnTo>
                  <a:lnTo>
                    <a:pt x="620" y="90"/>
                  </a:lnTo>
                  <a:lnTo>
                    <a:pt x="615" y="92"/>
                  </a:lnTo>
                  <a:lnTo>
                    <a:pt x="610" y="93"/>
                  </a:lnTo>
                  <a:lnTo>
                    <a:pt x="604" y="94"/>
                  </a:lnTo>
                  <a:lnTo>
                    <a:pt x="599" y="96"/>
                  </a:lnTo>
                  <a:lnTo>
                    <a:pt x="591" y="97"/>
                  </a:lnTo>
                  <a:lnTo>
                    <a:pt x="582" y="100"/>
                  </a:lnTo>
                  <a:lnTo>
                    <a:pt x="574" y="103"/>
                  </a:lnTo>
                  <a:lnTo>
                    <a:pt x="565" y="107"/>
                  </a:lnTo>
                  <a:lnTo>
                    <a:pt x="556" y="111"/>
                  </a:lnTo>
                  <a:lnTo>
                    <a:pt x="546" y="117"/>
                  </a:lnTo>
                  <a:lnTo>
                    <a:pt x="536" y="123"/>
                  </a:lnTo>
                  <a:lnTo>
                    <a:pt x="527" y="131"/>
                  </a:lnTo>
                  <a:lnTo>
                    <a:pt x="527" y="131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3" name="Freeform 61"/>
            <p:cNvSpPr/>
            <p:nvPr/>
          </p:nvSpPr>
          <p:spPr bwMode="auto">
            <a:xfrm>
              <a:off x="2369320" y="4337788"/>
              <a:ext cx="115014" cy="107629"/>
            </a:xfrm>
            <a:custGeom>
              <a:avLst/>
              <a:gdLst>
                <a:gd name="T0" fmla="*/ 145 w 223"/>
                <a:gd name="T1" fmla="*/ 23 h 232"/>
                <a:gd name="T2" fmla="*/ 144 w 223"/>
                <a:gd name="T3" fmla="*/ 19 h 232"/>
                <a:gd name="T4" fmla="*/ 144 w 223"/>
                <a:gd name="T5" fmla="*/ 13 h 232"/>
                <a:gd name="T6" fmla="*/ 145 w 223"/>
                <a:gd name="T7" fmla="*/ 8 h 232"/>
                <a:gd name="T8" fmla="*/ 147 w 223"/>
                <a:gd name="T9" fmla="*/ 4 h 232"/>
                <a:gd name="T10" fmla="*/ 152 w 223"/>
                <a:gd name="T11" fmla="*/ 1 h 232"/>
                <a:gd name="T12" fmla="*/ 158 w 223"/>
                <a:gd name="T13" fmla="*/ 0 h 232"/>
                <a:gd name="T14" fmla="*/ 166 w 223"/>
                <a:gd name="T15" fmla="*/ 1 h 232"/>
                <a:gd name="T16" fmla="*/ 174 w 223"/>
                <a:gd name="T17" fmla="*/ 4 h 232"/>
                <a:gd name="T18" fmla="*/ 183 w 223"/>
                <a:gd name="T19" fmla="*/ 7 h 232"/>
                <a:gd name="T20" fmla="*/ 193 w 223"/>
                <a:gd name="T21" fmla="*/ 13 h 232"/>
                <a:gd name="T22" fmla="*/ 201 w 223"/>
                <a:gd name="T23" fmla="*/ 19 h 232"/>
                <a:gd name="T24" fmla="*/ 209 w 223"/>
                <a:gd name="T25" fmla="*/ 27 h 232"/>
                <a:gd name="T26" fmla="*/ 215 w 223"/>
                <a:gd name="T27" fmla="*/ 34 h 232"/>
                <a:gd name="T28" fmla="*/ 219 w 223"/>
                <a:gd name="T29" fmla="*/ 40 h 232"/>
                <a:gd name="T30" fmla="*/ 222 w 223"/>
                <a:gd name="T31" fmla="*/ 44 h 232"/>
                <a:gd name="T32" fmla="*/ 222 w 223"/>
                <a:gd name="T33" fmla="*/ 49 h 232"/>
                <a:gd name="T34" fmla="*/ 219 w 223"/>
                <a:gd name="T35" fmla="*/ 52 h 232"/>
                <a:gd name="T36" fmla="*/ 216 w 223"/>
                <a:gd name="T37" fmla="*/ 58 h 232"/>
                <a:gd name="T38" fmla="*/ 211 w 223"/>
                <a:gd name="T39" fmla="*/ 64 h 232"/>
                <a:gd name="T40" fmla="*/ 205 w 223"/>
                <a:gd name="T41" fmla="*/ 71 h 232"/>
                <a:gd name="T42" fmla="*/ 198 w 223"/>
                <a:gd name="T43" fmla="*/ 80 h 232"/>
                <a:gd name="T44" fmla="*/ 189 w 223"/>
                <a:gd name="T45" fmla="*/ 90 h 232"/>
                <a:gd name="T46" fmla="*/ 180 w 223"/>
                <a:gd name="T47" fmla="*/ 101 h 232"/>
                <a:gd name="T48" fmla="*/ 162 w 223"/>
                <a:gd name="T49" fmla="*/ 120 h 232"/>
                <a:gd name="T50" fmla="*/ 136 w 223"/>
                <a:gd name="T51" fmla="*/ 144 h 232"/>
                <a:gd name="T52" fmla="*/ 109 w 223"/>
                <a:gd name="T53" fmla="*/ 166 h 232"/>
                <a:gd name="T54" fmla="*/ 80 w 223"/>
                <a:gd name="T55" fmla="*/ 187 h 232"/>
                <a:gd name="T56" fmla="*/ 59 w 223"/>
                <a:gd name="T57" fmla="*/ 201 h 232"/>
                <a:gd name="T58" fmla="*/ 46 w 223"/>
                <a:gd name="T59" fmla="*/ 209 h 232"/>
                <a:gd name="T60" fmla="*/ 35 w 223"/>
                <a:gd name="T61" fmla="*/ 216 h 232"/>
                <a:gd name="T62" fmla="*/ 25 w 223"/>
                <a:gd name="T63" fmla="*/ 223 h 232"/>
                <a:gd name="T64" fmla="*/ 16 w 223"/>
                <a:gd name="T65" fmla="*/ 227 h 232"/>
                <a:gd name="T66" fmla="*/ 9 w 223"/>
                <a:gd name="T67" fmla="*/ 230 h 232"/>
                <a:gd name="T68" fmla="*/ 5 w 223"/>
                <a:gd name="T69" fmla="*/ 232 h 232"/>
                <a:gd name="T70" fmla="*/ 1 w 223"/>
                <a:gd name="T71" fmla="*/ 232 h 232"/>
                <a:gd name="T72" fmla="*/ 0 w 223"/>
                <a:gd name="T73" fmla="*/ 231 h 232"/>
                <a:gd name="T74" fmla="*/ 0 w 223"/>
                <a:gd name="T75" fmla="*/ 230 h 232"/>
                <a:gd name="T76" fmla="*/ 2 w 223"/>
                <a:gd name="T77" fmla="*/ 227 h 232"/>
                <a:gd name="T78" fmla="*/ 7 w 223"/>
                <a:gd name="T79" fmla="*/ 222 h 232"/>
                <a:gd name="T80" fmla="*/ 12 w 223"/>
                <a:gd name="T81" fmla="*/ 216 h 232"/>
                <a:gd name="T82" fmla="*/ 20 w 223"/>
                <a:gd name="T83" fmla="*/ 208 h 232"/>
                <a:gd name="T84" fmla="*/ 28 w 223"/>
                <a:gd name="T85" fmla="*/ 200 h 232"/>
                <a:gd name="T86" fmla="*/ 39 w 223"/>
                <a:gd name="T87" fmla="*/ 188 h 232"/>
                <a:gd name="T88" fmla="*/ 57 w 223"/>
                <a:gd name="T89" fmla="*/ 171 h 232"/>
                <a:gd name="T90" fmla="*/ 79 w 223"/>
                <a:gd name="T91" fmla="*/ 146 h 232"/>
                <a:gd name="T92" fmla="*/ 100 w 223"/>
                <a:gd name="T93" fmla="*/ 121 h 232"/>
                <a:gd name="T94" fmla="*/ 117 w 223"/>
                <a:gd name="T95" fmla="*/ 95 h 232"/>
                <a:gd name="T96" fmla="*/ 129 w 223"/>
                <a:gd name="T97" fmla="*/ 77 h 232"/>
                <a:gd name="T98" fmla="*/ 136 w 223"/>
                <a:gd name="T99" fmla="*/ 65 h 232"/>
                <a:gd name="T100" fmla="*/ 140 w 223"/>
                <a:gd name="T101" fmla="*/ 56 h 232"/>
                <a:gd name="T102" fmla="*/ 145 w 223"/>
                <a:gd name="T103" fmla="*/ 48 h 232"/>
                <a:gd name="T104" fmla="*/ 147 w 223"/>
                <a:gd name="T105" fmla="*/ 40 h 232"/>
                <a:gd name="T106" fmla="*/ 149 w 223"/>
                <a:gd name="T107" fmla="*/ 34 h 232"/>
                <a:gd name="T108" fmla="*/ 149 w 223"/>
                <a:gd name="T109" fmla="*/ 30 h 232"/>
                <a:gd name="T110" fmla="*/ 147 w 223"/>
                <a:gd name="T111" fmla="*/ 27 h 232"/>
                <a:gd name="T112" fmla="*/ 146 w 223"/>
                <a:gd name="T113" fmla="*/ 27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3" h="232">
                  <a:moveTo>
                    <a:pt x="146" y="27"/>
                  </a:moveTo>
                  <a:lnTo>
                    <a:pt x="145" y="23"/>
                  </a:lnTo>
                  <a:lnTo>
                    <a:pt x="144" y="21"/>
                  </a:lnTo>
                  <a:lnTo>
                    <a:pt x="144" y="19"/>
                  </a:lnTo>
                  <a:lnTo>
                    <a:pt x="144" y="16"/>
                  </a:lnTo>
                  <a:lnTo>
                    <a:pt x="144" y="13"/>
                  </a:lnTo>
                  <a:lnTo>
                    <a:pt x="144" y="11"/>
                  </a:lnTo>
                  <a:lnTo>
                    <a:pt x="145" y="8"/>
                  </a:lnTo>
                  <a:lnTo>
                    <a:pt x="146" y="6"/>
                  </a:lnTo>
                  <a:lnTo>
                    <a:pt x="147" y="4"/>
                  </a:lnTo>
                  <a:lnTo>
                    <a:pt x="150" y="2"/>
                  </a:lnTo>
                  <a:lnTo>
                    <a:pt x="152" y="1"/>
                  </a:lnTo>
                  <a:lnTo>
                    <a:pt x="154" y="1"/>
                  </a:lnTo>
                  <a:lnTo>
                    <a:pt x="158" y="0"/>
                  </a:lnTo>
                  <a:lnTo>
                    <a:pt x="161" y="0"/>
                  </a:lnTo>
                  <a:lnTo>
                    <a:pt x="166" y="1"/>
                  </a:lnTo>
                  <a:lnTo>
                    <a:pt x="171" y="2"/>
                  </a:lnTo>
                  <a:lnTo>
                    <a:pt x="174" y="4"/>
                  </a:lnTo>
                  <a:lnTo>
                    <a:pt x="179" y="5"/>
                  </a:lnTo>
                  <a:lnTo>
                    <a:pt x="183" y="7"/>
                  </a:lnTo>
                  <a:lnTo>
                    <a:pt x="188" y="9"/>
                  </a:lnTo>
                  <a:lnTo>
                    <a:pt x="193" y="13"/>
                  </a:lnTo>
                  <a:lnTo>
                    <a:pt x="197" y="15"/>
                  </a:lnTo>
                  <a:lnTo>
                    <a:pt x="201" y="19"/>
                  </a:lnTo>
                  <a:lnTo>
                    <a:pt x="205" y="23"/>
                  </a:lnTo>
                  <a:lnTo>
                    <a:pt x="209" y="27"/>
                  </a:lnTo>
                  <a:lnTo>
                    <a:pt x="212" y="30"/>
                  </a:lnTo>
                  <a:lnTo>
                    <a:pt x="215" y="34"/>
                  </a:lnTo>
                  <a:lnTo>
                    <a:pt x="217" y="36"/>
                  </a:lnTo>
                  <a:lnTo>
                    <a:pt x="219" y="40"/>
                  </a:lnTo>
                  <a:lnTo>
                    <a:pt x="221" y="42"/>
                  </a:lnTo>
                  <a:lnTo>
                    <a:pt x="222" y="44"/>
                  </a:lnTo>
                  <a:lnTo>
                    <a:pt x="223" y="48"/>
                  </a:lnTo>
                  <a:lnTo>
                    <a:pt x="222" y="49"/>
                  </a:lnTo>
                  <a:lnTo>
                    <a:pt x="221" y="50"/>
                  </a:lnTo>
                  <a:lnTo>
                    <a:pt x="219" y="52"/>
                  </a:lnTo>
                  <a:lnTo>
                    <a:pt x="218" y="55"/>
                  </a:lnTo>
                  <a:lnTo>
                    <a:pt x="216" y="58"/>
                  </a:lnTo>
                  <a:lnTo>
                    <a:pt x="214" y="61"/>
                  </a:lnTo>
                  <a:lnTo>
                    <a:pt x="211" y="64"/>
                  </a:lnTo>
                  <a:lnTo>
                    <a:pt x="209" y="67"/>
                  </a:lnTo>
                  <a:lnTo>
                    <a:pt x="205" y="71"/>
                  </a:lnTo>
                  <a:lnTo>
                    <a:pt x="202" y="76"/>
                  </a:lnTo>
                  <a:lnTo>
                    <a:pt x="198" y="80"/>
                  </a:lnTo>
                  <a:lnTo>
                    <a:pt x="194" y="85"/>
                  </a:lnTo>
                  <a:lnTo>
                    <a:pt x="189" y="90"/>
                  </a:lnTo>
                  <a:lnTo>
                    <a:pt x="185" y="95"/>
                  </a:lnTo>
                  <a:lnTo>
                    <a:pt x="180" y="101"/>
                  </a:lnTo>
                  <a:lnTo>
                    <a:pt x="174" y="107"/>
                  </a:lnTo>
                  <a:lnTo>
                    <a:pt x="162" y="120"/>
                  </a:lnTo>
                  <a:lnTo>
                    <a:pt x="150" y="131"/>
                  </a:lnTo>
                  <a:lnTo>
                    <a:pt x="136" y="144"/>
                  </a:lnTo>
                  <a:lnTo>
                    <a:pt x="123" y="156"/>
                  </a:lnTo>
                  <a:lnTo>
                    <a:pt x="109" y="166"/>
                  </a:lnTo>
                  <a:lnTo>
                    <a:pt x="95" y="178"/>
                  </a:lnTo>
                  <a:lnTo>
                    <a:pt x="80" y="187"/>
                  </a:lnTo>
                  <a:lnTo>
                    <a:pt x="66" y="197"/>
                  </a:lnTo>
                  <a:lnTo>
                    <a:pt x="59" y="201"/>
                  </a:lnTo>
                  <a:lnTo>
                    <a:pt x="53" y="206"/>
                  </a:lnTo>
                  <a:lnTo>
                    <a:pt x="46" y="209"/>
                  </a:lnTo>
                  <a:lnTo>
                    <a:pt x="41" y="214"/>
                  </a:lnTo>
                  <a:lnTo>
                    <a:pt x="35" y="216"/>
                  </a:lnTo>
                  <a:lnTo>
                    <a:pt x="30" y="220"/>
                  </a:lnTo>
                  <a:lnTo>
                    <a:pt x="25" y="223"/>
                  </a:lnTo>
                  <a:lnTo>
                    <a:pt x="21" y="225"/>
                  </a:lnTo>
                  <a:lnTo>
                    <a:pt x="16" y="227"/>
                  </a:lnTo>
                  <a:lnTo>
                    <a:pt x="13" y="229"/>
                  </a:lnTo>
                  <a:lnTo>
                    <a:pt x="9" y="230"/>
                  </a:lnTo>
                  <a:lnTo>
                    <a:pt x="7" y="231"/>
                  </a:lnTo>
                  <a:lnTo>
                    <a:pt x="5" y="232"/>
                  </a:lnTo>
                  <a:lnTo>
                    <a:pt x="2" y="232"/>
                  </a:lnTo>
                  <a:lnTo>
                    <a:pt x="1" y="232"/>
                  </a:lnTo>
                  <a:lnTo>
                    <a:pt x="1" y="232"/>
                  </a:lnTo>
                  <a:lnTo>
                    <a:pt x="0" y="231"/>
                  </a:lnTo>
                  <a:lnTo>
                    <a:pt x="0" y="231"/>
                  </a:lnTo>
                  <a:lnTo>
                    <a:pt x="0" y="230"/>
                  </a:lnTo>
                  <a:lnTo>
                    <a:pt x="1" y="229"/>
                  </a:lnTo>
                  <a:lnTo>
                    <a:pt x="2" y="227"/>
                  </a:lnTo>
                  <a:lnTo>
                    <a:pt x="5" y="224"/>
                  </a:lnTo>
                  <a:lnTo>
                    <a:pt x="7" y="222"/>
                  </a:lnTo>
                  <a:lnTo>
                    <a:pt x="9" y="220"/>
                  </a:lnTo>
                  <a:lnTo>
                    <a:pt x="12" y="216"/>
                  </a:lnTo>
                  <a:lnTo>
                    <a:pt x="15" y="213"/>
                  </a:lnTo>
                  <a:lnTo>
                    <a:pt x="20" y="208"/>
                  </a:lnTo>
                  <a:lnTo>
                    <a:pt x="23" y="204"/>
                  </a:lnTo>
                  <a:lnTo>
                    <a:pt x="28" y="200"/>
                  </a:lnTo>
                  <a:lnTo>
                    <a:pt x="34" y="194"/>
                  </a:lnTo>
                  <a:lnTo>
                    <a:pt x="39" y="188"/>
                  </a:lnTo>
                  <a:lnTo>
                    <a:pt x="45" y="184"/>
                  </a:lnTo>
                  <a:lnTo>
                    <a:pt x="57" y="171"/>
                  </a:lnTo>
                  <a:lnTo>
                    <a:pt x="68" y="159"/>
                  </a:lnTo>
                  <a:lnTo>
                    <a:pt x="79" y="146"/>
                  </a:lnTo>
                  <a:lnTo>
                    <a:pt x="89" y="134"/>
                  </a:lnTo>
                  <a:lnTo>
                    <a:pt x="100" y="121"/>
                  </a:lnTo>
                  <a:lnTo>
                    <a:pt x="109" y="108"/>
                  </a:lnTo>
                  <a:lnTo>
                    <a:pt x="117" y="95"/>
                  </a:lnTo>
                  <a:lnTo>
                    <a:pt x="125" y="83"/>
                  </a:lnTo>
                  <a:lnTo>
                    <a:pt x="129" y="77"/>
                  </a:lnTo>
                  <a:lnTo>
                    <a:pt x="132" y="71"/>
                  </a:lnTo>
                  <a:lnTo>
                    <a:pt x="136" y="65"/>
                  </a:lnTo>
                  <a:lnTo>
                    <a:pt x="138" y="61"/>
                  </a:lnTo>
                  <a:lnTo>
                    <a:pt x="140" y="56"/>
                  </a:lnTo>
                  <a:lnTo>
                    <a:pt x="143" y="51"/>
                  </a:lnTo>
                  <a:lnTo>
                    <a:pt x="145" y="48"/>
                  </a:lnTo>
                  <a:lnTo>
                    <a:pt x="146" y="43"/>
                  </a:lnTo>
                  <a:lnTo>
                    <a:pt x="147" y="40"/>
                  </a:lnTo>
                  <a:lnTo>
                    <a:pt x="149" y="37"/>
                  </a:lnTo>
                  <a:lnTo>
                    <a:pt x="149" y="34"/>
                  </a:lnTo>
                  <a:lnTo>
                    <a:pt x="149" y="32"/>
                  </a:lnTo>
                  <a:lnTo>
                    <a:pt x="149" y="30"/>
                  </a:lnTo>
                  <a:lnTo>
                    <a:pt x="149" y="28"/>
                  </a:lnTo>
                  <a:lnTo>
                    <a:pt x="147" y="27"/>
                  </a:lnTo>
                  <a:lnTo>
                    <a:pt x="146" y="27"/>
                  </a:lnTo>
                  <a:lnTo>
                    <a:pt x="146" y="27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4" name="Freeform 65"/>
            <p:cNvSpPr/>
            <p:nvPr/>
          </p:nvSpPr>
          <p:spPr bwMode="auto">
            <a:xfrm>
              <a:off x="2473503" y="4212994"/>
              <a:ext cx="63954" cy="51495"/>
            </a:xfrm>
            <a:custGeom>
              <a:avLst/>
              <a:gdLst>
                <a:gd name="T0" fmla="*/ 1 w 124"/>
                <a:gd name="T1" fmla="*/ 7 h 111"/>
                <a:gd name="T2" fmla="*/ 7 w 124"/>
                <a:gd name="T3" fmla="*/ 3 h 111"/>
                <a:gd name="T4" fmla="*/ 16 w 124"/>
                <a:gd name="T5" fmla="*/ 1 h 111"/>
                <a:gd name="T6" fmla="*/ 25 w 124"/>
                <a:gd name="T7" fmla="*/ 0 h 111"/>
                <a:gd name="T8" fmla="*/ 34 w 124"/>
                <a:gd name="T9" fmla="*/ 0 h 111"/>
                <a:gd name="T10" fmla="*/ 45 w 124"/>
                <a:gd name="T11" fmla="*/ 0 h 111"/>
                <a:gd name="T12" fmla="*/ 61 w 124"/>
                <a:gd name="T13" fmla="*/ 2 h 111"/>
                <a:gd name="T14" fmla="*/ 75 w 124"/>
                <a:gd name="T15" fmla="*/ 7 h 111"/>
                <a:gd name="T16" fmla="*/ 91 w 124"/>
                <a:gd name="T17" fmla="*/ 15 h 111"/>
                <a:gd name="T18" fmla="*/ 103 w 124"/>
                <a:gd name="T19" fmla="*/ 27 h 111"/>
                <a:gd name="T20" fmla="*/ 113 w 124"/>
                <a:gd name="T21" fmla="*/ 38 h 111"/>
                <a:gd name="T22" fmla="*/ 121 w 124"/>
                <a:gd name="T23" fmla="*/ 49 h 111"/>
                <a:gd name="T24" fmla="*/ 124 w 124"/>
                <a:gd name="T25" fmla="*/ 58 h 111"/>
                <a:gd name="T26" fmla="*/ 124 w 124"/>
                <a:gd name="T27" fmla="*/ 67 h 111"/>
                <a:gd name="T28" fmla="*/ 123 w 124"/>
                <a:gd name="T29" fmla="*/ 78 h 111"/>
                <a:gd name="T30" fmla="*/ 121 w 124"/>
                <a:gd name="T31" fmla="*/ 87 h 111"/>
                <a:gd name="T32" fmla="*/ 116 w 124"/>
                <a:gd name="T33" fmla="*/ 96 h 111"/>
                <a:gd name="T34" fmla="*/ 113 w 124"/>
                <a:gd name="T35" fmla="*/ 103 h 111"/>
                <a:gd name="T36" fmla="*/ 109 w 124"/>
                <a:gd name="T37" fmla="*/ 107 h 111"/>
                <a:gd name="T38" fmla="*/ 106 w 124"/>
                <a:gd name="T39" fmla="*/ 109 h 111"/>
                <a:gd name="T40" fmla="*/ 101 w 124"/>
                <a:gd name="T41" fmla="*/ 110 h 111"/>
                <a:gd name="T42" fmla="*/ 96 w 124"/>
                <a:gd name="T43" fmla="*/ 110 h 111"/>
                <a:gd name="T44" fmla="*/ 91 w 124"/>
                <a:gd name="T45" fmla="*/ 109 h 111"/>
                <a:gd name="T46" fmla="*/ 86 w 124"/>
                <a:gd name="T47" fmla="*/ 107 h 111"/>
                <a:gd name="T48" fmla="*/ 79 w 124"/>
                <a:gd name="T49" fmla="*/ 103 h 111"/>
                <a:gd name="T50" fmla="*/ 70 w 124"/>
                <a:gd name="T51" fmla="*/ 96 h 111"/>
                <a:gd name="T52" fmla="*/ 57 w 124"/>
                <a:gd name="T53" fmla="*/ 86 h 111"/>
                <a:gd name="T54" fmla="*/ 43 w 124"/>
                <a:gd name="T55" fmla="*/ 73 h 111"/>
                <a:gd name="T56" fmla="*/ 30 w 124"/>
                <a:gd name="T57" fmla="*/ 57 h 111"/>
                <a:gd name="T58" fmla="*/ 19 w 124"/>
                <a:gd name="T59" fmla="*/ 40 h 111"/>
                <a:gd name="T60" fmla="*/ 9 w 124"/>
                <a:gd name="T61" fmla="*/ 28 h 111"/>
                <a:gd name="T62" fmla="*/ 2 w 124"/>
                <a:gd name="T63" fmla="*/ 17 h 111"/>
                <a:gd name="T64" fmla="*/ 0 w 124"/>
                <a:gd name="T65" fmla="*/ 11 h 111"/>
                <a:gd name="T66" fmla="*/ 0 w 124"/>
                <a:gd name="T67" fmla="*/ 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4" h="111">
                  <a:moveTo>
                    <a:pt x="0" y="10"/>
                  </a:moveTo>
                  <a:lnTo>
                    <a:pt x="1" y="7"/>
                  </a:lnTo>
                  <a:lnTo>
                    <a:pt x="3" y="6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6" y="1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5"/>
                  </a:lnTo>
                  <a:lnTo>
                    <a:pt x="75" y="7"/>
                  </a:lnTo>
                  <a:lnTo>
                    <a:pt x="84" y="11"/>
                  </a:lnTo>
                  <a:lnTo>
                    <a:pt x="91" y="15"/>
                  </a:lnTo>
                  <a:lnTo>
                    <a:pt x="96" y="21"/>
                  </a:lnTo>
                  <a:lnTo>
                    <a:pt x="103" y="27"/>
                  </a:lnTo>
                  <a:lnTo>
                    <a:pt x="108" y="32"/>
                  </a:lnTo>
                  <a:lnTo>
                    <a:pt x="113" y="38"/>
                  </a:lnTo>
                  <a:lnTo>
                    <a:pt x="117" y="44"/>
                  </a:lnTo>
                  <a:lnTo>
                    <a:pt x="121" y="49"/>
                  </a:lnTo>
                  <a:lnTo>
                    <a:pt x="123" y="53"/>
                  </a:lnTo>
                  <a:lnTo>
                    <a:pt x="124" y="58"/>
                  </a:lnTo>
                  <a:lnTo>
                    <a:pt x="124" y="63"/>
                  </a:lnTo>
                  <a:lnTo>
                    <a:pt x="124" y="67"/>
                  </a:lnTo>
                  <a:lnTo>
                    <a:pt x="124" y="72"/>
                  </a:lnTo>
                  <a:lnTo>
                    <a:pt x="123" y="78"/>
                  </a:lnTo>
                  <a:lnTo>
                    <a:pt x="122" y="82"/>
                  </a:lnTo>
                  <a:lnTo>
                    <a:pt x="121" y="87"/>
                  </a:lnTo>
                  <a:lnTo>
                    <a:pt x="118" y="92"/>
                  </a:lnTo>
                  <a:lnTo>
                    <a:pt x="116" y="96"/>
                  </a:lnTo>
                  <a:lnTo>
                    <a:pt x="114" y="101"/>
                  </a:lnTo>
                  <a:lnTo>
                    <a:pt x="113" y="103"/>
                  </a:lnTo>
                  <a:lnTo>
                    <a:pt x="111" y="104"/>
                  </a:lnTo>
                  <a:lnTo>
                    <a:pt x="109" y="107"/>
                  </a:lnTo>
                  <a:lnTo>
                    <a:pt x="108" y="108"/>
                  </a:lnTo>
                  <a:lnTo>
                    <a:pt x="106" y="109"/>
                  </a:lnTo>
                  <a:lnTo>
                    <a:pt x="103" y="110"/>
                  </a:lnTo>
                  <a:lnTo>
                    <a:pt x="101" y="110"/>
                  </a:lnTo>
                  <a:lnTo>
                    <a:pt x="99" y="111"/>
                  </a:lnTo>
                  <a:lnTo>
                    <a:pt x="96" y="110"/>
                  </a:lnTo>
                  <a:lnTo>
                    <a:pt x="94" y="110"/>
                  </a:lnTo>
                  <a:lnTo>
                    <a:pt x="91" y="109"/>
                  </a:lnTo>
                  <a:lnTo>
                    <a:pt x="88" y="108"/>
                  </a:lnTo>
                  <a:lnTo>
                    <a:pt x="86" y="107"/>
                  </a:lnTo>
                  <a:lnTo>
                    <a:pt x="82" y="104"/>
                  </a:lnTo>
                  <a:lnTo>
                    <a:pt x="79" y="103"/>
                  </a:lnTo>
                  <a:lnTo>
                    <a:pt x="77" y="101"/>
                  </a:lnTo>
                  <a:lnTo>
                    <a:pt x="70" y="96"/>
                  </a:lnTo>
                  <a:lnTo>
                    <a:pt x="63" y="92"/>
                  </a:lnTo>
                  <a:lnTo>
                    <a:pt x="57" y="86"/>
                  </a:lnTo>
                  <a:lnTo>
                    <a:pt x="50" y="79"/>
                  </a:lnTo>
                  <a:lnTo>
                    <a:pt x="43" y="73"/>
                  </a:lnTo>
                  <a:lnTo>
                    <a:pt x="37" y="65"/>
                  </a:lnTo>
                  <a:lnTo>
                    <a:pt x="30" y="57"/>
                  </a:lnTo>
                  <a:lnTo>
                    <a:pt x="24" y="49"/>
                  </a:lnTo>
                  <a:lnTo>
                    <a:pt x="19" y="40"/>
                  </a:lnTo>
                  <a:lnTo>
                    <a:pt x="13" y="34"/>
                  </a:lnTo>
                  <a:lnTo>
                    <a:pt x="9" y="28"/>
                  </a:lnTo>
                  <a:lnTo>
                    <a:pt x="6" y="22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5" name="Freeform 59"/>
            <p:cNvSpPr/>
            <p:nvPr/>
          </p:nvSpPr>
          <p:spPr bwMode="auto">
            <a:xfrm>
              <a:off x="2910520" y="4277479"/>
              <a:ext cx="49513" cy="102062"/>
            </a:xfrm>
            <a:custGeom>
              <a:avLst/>
              <a:gdLst>
                <a:gd name="T0" fmla="*/ 22 w 96"/>
                <a:gd name="T1" fmla="*/ 218 h 220"/>
                <a:gd name="T2" fmla="*/ 16 w 96"/>
                <a:gd name="T3" fmla="*/ 215 h 220"/>
                <a:gd name="T4" fmla="*/ 12 w 96"/>
                <a:gd name="T5" fmla="*/ 208 h 220"/>
                <a:gd name="T6" fmla="*/ 8 w 96"/>
                <a:gd name="T7" fmla="*/ 197 h 220"/>
                <a:gd name="T8" fmla="*/ 6 w 96"/>
                <a:gd name="T9" fmla="*/ 185 h 220"/>
                <a:gd name="T10" fmla="*/ 3 w 96"/>
                <a:gd name="T11" fmla="*/ 173 h 220"/>
                <a:gd name="T12" fmla="*/ 1 w 96"/>
                <a:gd name="T13" fmla="*/ 164 h 220"/>
                <a:gd name="T14" fmla="*/ 0 w 96"/>
                <a:gd name="T15" fmla="*/ 156 h 220"/>
                <a:gd name="T16" fmla="*/ 0 w 96"/>
                <a:gd name="T17" fmla="*/ 150 h 220"/>
                <a:gd name="T18" fmla="*/ 2 w 96"/>
                <a:gd name="T19" fmla="*/ 144 h 220"/>
                <a:gd name="T20" fmla="*/ 7 w 96"/>
                <a:gd name="T21" fmla="*/ 136 h 220"/>
                <a:gd name="T22" fmla="*/ 14 w 96"/>
                <a:gd name="T23" fmla="*/ 127 h 220"/>
                <a:gd name="T24" fmla="*/ 21 w 96"/>
                <a:gd name="T25" fmla="*/ 116 h 220"/>
                <a:gd name="T26" fmla="*/ 30 w 96"/>
                <a:gd name="T27" fmla="*/ 101 h 220"/>
                <a:gd name="T28" fmla="*/ 39 w 96"/>
                <a:gd name="T29" fmla="*/ 83 h 220"/>
                <a:gd name="T30" fmla="*/ 48 w 96"/>
                <a:gd name="T31" fmla="*/ 61 h 220"/>
                <a:gd name="T32" fmla="*/ 53 w 96"/>
                <a:gd name="T33" fmla="*/ 43 h 220"/>
                <a:gd name="T34" fmla="*/ 57 w 96"/>
                <a:gd name="T35" fmla="*/ 33 h 220"/>
                <a:gd name="T36" fmla="*/ 61 w 96"/>
                <a:gd name="T37" fmla="*/ 23 h 220"/>
                <a:gd name="T38" fmla="*/ 65 w 96"/>
                <a:gd name="T39" fmla="*/ 15 h 220"/>
                <a:gd name="T40" fmla="*/ 68 w 96"/>
                <a:gd name="T41" fmla="*/ 9 h 220"/>
                <a:gd name="T42" fmla="*/ 71 w 96"/>
                <a:gd name="T43" fmla="*/ 5 h 220"/>
                <a:gd name="T44" fmla="*/ 73 w 96"/>
                <a:gd name="T45" fmla="*/ 1 h 220"/>
                <a:gd name="T46" fmla="*/ 75 w 96"/>
                <a:gd name="T47" fmla="*/ 0 h 220"/>
                <a:gd name="T48" fmla="*/ 78 w 96"/>
                <a:gd name="T49" fmla="*/ 0 h 220"/>
                <a:gd name="T50" fmla="*/ 79 w 96"/>
                <a:gd name="T51" fmla="*/ 1 h 220"/>
                <a:gd name="T52" fmla="*/ 80 w 96"/>
                <a:gd name="T53" fmla="*/ 4 h 220"/>
                <a:gd name="T54" fmla="*/ 82 w 96"/>
                <a:gd name="T55" fmla="*/ 7 h 220"/>
                <a:gd name="T56" fmla="*/ 86 w 96"/>
                <a:gd name="T57" fmla="*/ 18 h 220"/>
                <a:gd name="T58" fmla="*/ 90 w 96"/>
                <a:gd name="T59" fmla="*/ 35 h 220"/>
                <a:gd name="T60" fmla="*/ 94 w 96"/>
                <a:gd name="T61" fmla="*/ 45 h 220"/>
                <a:gd name="T62" fmla="*/ 95 w 96"/>
                <a:gd name="T63" fmla="*/ 55 h 220"/>
                <a:gd name="T64" fmla="*/ 96 w 96"/>
                <a:gd name="T65" fmla="*/ 72 h 220"/>
                <a:gd name="T66" fmla="*/ 96 w 96"/>
                <a:gd name="T67" fmla="*/ 84 h 220"/>
                <a:gd name="T68" fmla="*/ 95 w 96"/>
                <a:gd name="T69" fmla="*/ 93 h 220"/>
                <a:gd name="T70" fmla="*/ 93 w 96"/>
                <a:gd name="T71" fmla="*/ 105 h 220"/>
                <a:gd name="T72" fmla="*/ 89 w 96"/>
                <a:gd name="T73" fmla="*/ 117 h 220"/>
                <a:gd name="T74" fmla="*/ 82 w 96"/>
                <a:gd name="T75" fmla="*/ 134 h 220"/>
                <a:gd name="T76" fmla="*/ 74 w 96"/>
                <a:gd name="T77" fmla="*/ 151 h 220"/>
                <a:gd name="T78" fmla="*/ 67 w 96"/>
                <a:gd name="T79" fmla="*/ 166 h 220"/>
                <a:gd name="T80" fmla="*/ 59 w 96"/>
                <a:gd name="T81" fmla="*/ 181 h 220"/>
                <a:gd name="T82" fmla="*/ 50 w 96"/>
                <a:gd name="T83" fmla="*/ 195 h 220"/>
                <a:gd name="T84" fmla="*/ 41 w 96"/>
                <a:gd name="T85" fmla="*/ 207 h 220"/>
                <a:gd name="T86" fmla="*/ 34 w 96"/>
                <a:gd name="T87" fmla="*/ 215 h 220"/>
                <a:gd name="T88" fmla="*/ 27 w 96"/>
                <a:gd name="T89" fmla="*/ 218 h 220"/>
                <a:gd name="T90" fmla="*/ 24 w 96"/>
                <a:gd name="T91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220">
                  <a:moveTo>
                    <a:pt x="24" y="220"/>
                  </a:moveTo>
                  <a:lnTo>
                    <a:pt x="22" y="218"/>
                  </a:lnTo>
                  <a:lnTo>
                    <a:pt x="18" y="217"/>
                  </a:lnTo>
                  <a:lnTo>
                    <a:pt x="16" y="215"/>
                  </a:lnTo>
                  <a:lnTo>
                    <a:pt x="14" y="211"/>
                  </a:lnTo>
                  <a:lnTo>
                    <a:pt x="12" y="208"/>
                  </a:lnTo>
                  <a:lnTo>
                    <a:pt x="10" y="203"/>
                  </a:lnTo>
                  <a:lnTo>
                    <a:pt x="8" y="197"/>
                  </a:lnTo>
                  <a:lnTo>
                    <a:pt x="7" y="192"/>
                  </a:lnTo>
                  <a:lnTo>
                    <a:pt x="6" y="185"/>
                  </a:lnTo>
                  <a:lnTo>
                    <a:pt x="5" y="179"/>
                  </a:lnTo>
                  <a:lnTo>
                    <a:pt x="3" y="173"/>
                  </a:lnTo>
                  <a:lnTo>
                    <a:pt x="2" y="168"/>
                  </a:lnTo>
                  <a:lnTo>
                    <a:pt x="1" y="164"/>
                  </a:lnTo>
                  <a:lnTo>
                    <a:pt x="0" y="159"/>
                  </a:lnTo>
                  <a:lnTo>
                    <a:pt x="0" y="156"/>
                  </a:lnTo>
                  <a:lnTo>
                    <a:pt x="0" y="153"/>
                  </a:lnTo>
                  <a:lnTo>
                    <a:pt x="0" y="150"/>
                  </a:lnTo>
                  <a:lnTo>
                    <a:pt x="1" y="146"/>
                  </a:lnTo>
                  <a:lnTo>
                    <a:pt x="2" y="144"/>
                  </a:lnTo>
                  <a:lnTo>
                    <a:pt x="5" y="139"/>
                  </a:lnTo>
                  <a:lnTo>
                    <a:pt x="7" y="136"/>
                  </a:lnTo>
                  <a:lnTo>
                    <a:pt x="10" y="131"/>
                  </a:lnTo>
                  <a:lnTo>
                    <a:pt x="14" y="127"/>
                  </a:lnTo>
                  <a:lnTo>
                    <a:pt x="17" y="122"/>
                  </a:lnTo>
                  <a:lnTo>
                    <a:pt x="21" y="116"/>
                  </a:lnTo>
                  <a:lnTo>
                    <a:pt x="25" y="109"/>
                  </a:lnTo>
                  <a:lnTo>
                    <a:pt x="30" y="101"/>
                  </a:lnTo>
                  <a:lnTo>
                    <a:pt x="35" y="93"/>
                  </a:lnTo>
                  <a:lnTo>
                    <a:pt x="39" y="83"/>
                  </a:lnTo>
                  <a:lnTo>
                    <a:pt x="43" y="72"/>
                  </a:lnTo>
                  <a:lnTo>
                    <a:pt x="48" y="61"/>
                  </a:lnTo>
                  <a:lnTo>
                    <a:pt x="52" y="49"/>
                  </a:lnTo>
                  <a:lnTo>
                    <a:pt x="53" y="43"/>
                  </a:lnTo>
                  <a:lnTo>
                    <a:pt x="56" y="37"/>
                  </a:lnTo>
                  <a:lnTo>
                    <a:pt x="57" y="33"/>
                  </a:lnTo>
                  <a:lnTo>
                    <a:pt x="59" y="27"/>
                  </a:lnTo>
                  <a:lnTo>
                    <a:pt x="61" y="23"/>
                  </a:lnTo>
                  <a:lnTo>
                    <a:pt x="63" y="19"/>
                  </a:lnTo>
                  <a:lnTo>
                    <a:pt x="65" y="15"/>
                  </a:lnTo>
                  <a:lnTo>
                    <a:pt x="66" y="12"/>
                  </a:lnTo>
                  <a:lnTo>
                    <a:pt x="68" y="9"/>
                  </a:lnTo>
                  <a:lnTo>
                    <a:pt x="70" y="7"/>
                  </a:lnTo>
                  <a:lnTo>
                    <a:pt x="71" y="5"/>
                  </a:lnTo>
                  <a:lnTo>
                    <a:pt x="72" y="2"/>
                  </a:lnTo>
                  <a:lnTo>
                    <a:pt x="73" y="1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7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4"/>
                  </a:lnTo>
                  <a:lnTo>
                    <a:pt x="81" y="6"/>
                  </a:lnTo>
                  <a:lnTo>
                    <a:pt x="82" y="7"/>
                  </a:lnTo>
                  <a:lnTo>
                    <a:pt x="84" y="11"/>
                  </a:lnTo>
                  <a:lnTo>
                    <a:pt x="86" y="18"/>
                  </a:lnTo>
                  <a:lnTo>
                    <a:pt x="88" y="26"/>
                  </a:lnTo>
                  <a:lnTo>
                    <a:pt x="90" y="35"/>
                  </a:lnTo>
                  <a:lnTo>
                    <a:pt x="92" y="40"/>
                  </a:lnTo>
                  <a:lnTo>
                    <a:pt x="94" y="45"/>
                  </a:lnTo>
                  <a:lnTo>
                    <a:pt x="94" y="50"/>
                  </a:lnTo>
                  <a:lnTo>
                    <a:pt x="95" y="55"/>
                  </a:lnTo>
                  <a:lnTo>
                    <a:pt x="96" y="64"/>
                  </a:lnTo>
                  <a:lnTo>
                    <a:pt x="96" y="72"/>
                  </a:lnTo>
                  <a:lnTo>
                    <a:pt x="96" y="80"/>
                  </a:lnTo>
                  <a:lnTo>
                    <a:pt x="96" y="84"/>
                  </a:lnTo>
                  <a:lnTo>
                    <a:pt x="96" y="88"/>
                  </a:lnTo>
                  <a:lnTo>
                    <a:pt x="95" y="93"/>
                  </a:lnTo>
                  <a:lnTo>
                    <a:pt x="94" y="99"/>
                  </a:lnTo>
                  <a:lnTo>
                    <a:pt x="93" y="105"/>
                  </a:lnTo>
                  <a:lnTo>
                    <a:pt x="90" y="110"/>
                  </a:lnTo>
                  <a:lnTo>
                    <a:pt x="89" y="117"/>
                  </a:lnTo>
                  <a:lnTo>
                    <a:pt x="87" y="126"/>
                  </a:lnTo>
                  <a:lnTo>
                    <a:pt x="82" y="134"/>
                  </a:lnTo>
                  <a:lnTo>
                    <a:pt x="79" y="143"/>
                  </a:lnTo>
                  <a:lnTo>
                    <a:pt x="74" y="151"/>
                  </a:lnTo>
                  <a:lnTo>
                    <a:pt x="71" y="159"/>
                  </a:lnTo>
                  <a:lnTo>
                    <a:pt x="67" y="166"/>
                  </a:lnTo>
                  <a:lnTo>
                    <a:pt x="63" y="174"/>
                  </a:lnTo>
                  <a:lnTo>
                    <a:pt x="59" y="181"/>
                  </a:lnTo>
                  <a:lnTo>
                    <a:pt x="56" y="188"/>
                  </a:lnTo>
                  <a:lnTo>
                    <a:pt x="50" y="195"/>
                  </a:lnTo>
                  <a:lnTo>
                    <a:pt x="45" y="201"/>
                  </a:lnTo>
                  <a:lnTo>
                    <a:pt x="41" y="207"/>
                  </a:lnTo>
                  <a:lnTo>
                    <a:pt x="37" y="211"/>
                  </a:lnTo>
                  <a:lnTo>
                    <a:pt x="34" y="215"/>
                  </a:lnTo>
                  <a:lnTo>
                    <a:pt x="30" y="217"/>
                  </a:lnTo>
                  <a:lnTo>
                    <a:pt x="27" y="218"/>
                  </a:lnTo>
                  <a:lnTo>
                    <a:pt x="24" y="220"/>
                  </a:lnTo>
                  <a:lnTo>
                    <a:pt x="24" y="220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6" name="Freeform 60"/>
            <p:cNvSpPr/>
            <p:nvPr/>
          </p:nvSpPr>
          <p:spPr bwMode="auto">
            <a:xfrm>
              <a:off x="2946623" y="4266808"/>
              <a:ext cx="323381" cy="73763"/>
            </a:xfrm>
            <a:custGeom>
              <a:avLst/>
              <a:gdLst>
                <a:gd name="T0" fmla="*/ 509 w 627"/>
                <a:gd name="T1" fmla="*/ 143 h 159"/>
                <a:gd name="T2" fmla="*/ 491 w 627"/>
                <a:gd name="T3" fmla="*/ 154 h 159"/>
                <a:gd name="T4" fmla="*/ 483 w 627"/>
                <a:gd name="T5" fmla="*/ 158 h 159"/>
                <a:gd name="T6" fmla="*/ 480 w 627"/>
                <a:gd name="T7" fmla="*/ 158 h 159"/>
                <a:gd name="T8" fmla="*/ 478 w 627"/>
                <a:gd name="T9" fmla="*/ 155 h 159"/>
                <a:gd name="T10" fmla="*/ 478 w 627"/>
                <a:gd name="T11" fmla="*/ 150 h 159"/>
                <a:gd name="T12" fmla="*/ 481 w 627"/>
                <a:gd name="T13" fmla="*/ 142 h 159"/>
                <a:gd name="T14" fmla="*/ 486 w 627"/>
                <a:gd name="T15" fmla="*/ 129 h 159"/>
                <a:gd name="T16" fmla="*/ 495 w 627"/>
                <a:gd name="T17" fmla="*/ 114 h 159"/>
                <a:gd name="T18" fmla="*/ 502 w 627"/>
                <a:gd name="T19" fmla="*/ 96 h 159"/>
                <a:gd name="T20" fmla="*/ 507 w 627"/>
                <a:gd name="T21" fmla="*/ 84 h 159"/>
                <a:gd name="T22" fmla="*/ 512 w 627"/>
                <a:gd name="T23" fmla="*/ 70 h 159"/>
                <a:gd name="T24" fmla="*/ 513 w 627"/>
                <a:gd name="T25" fmla="*/ 58 h 159"/>
                <a:gd name="T26" fmla="*/ 505 w 627"/>
                <a:gd name="T27" fmla="*/ 53 h 159"/>
                <a:gd name="T28" fmla="*/ 491 w 627"/>
                <a:gd name="T29" fmla="*/ 50 h 159"/>
                <a:gd name="T30" fmla="*/ 472 w 627"/>
                <a:gd name="T31" fmla="*/ 48 h 159"/>
                <a:gd name="T32" fmla="*/ 454 w 627"/>
                <a:gd name="T33" fmla="*/ 49 h 159"/>
                <a:gd name="T34" fmla="*/ 429 w 627"/>
                <a:gd name="T35" fmla="*/ 51 h 159"/>
                <a:gd name="T36" fmla="*/ 399 w 627"/>
                <a:gd name="T37" fmla="*/ 54 h 159"/>
                <a:gd name="T38" fmla="*/ 362 w 627"/>
                <a:gd name="T39" fmla="*/ 59 h 159"/>
                <a:gd name="T40" fmla="*/ 318 w 627"/>
                <a:gd name="T41" fmla="*/ 65 h 159"/>
                <a:gd name="T42" fmla="*/ 269 w 627"/>
                <a:gd name="T43" fmla="*/ 72 h 159"/>
                <a:gd name="T44" fmla="*/ 214 w 627"/>
                <a:gd name="T45" fmla="*/ 80 h 159"/>
                <a:gd name="T46" fmla="*/ 155 w 627"/>
                <a:gd name="T47" fmla="*/ 88 h 159"/>
                <a:gd name="T48" fmla="*/ 91 w 627"/>
                <a:gd name="T49" fmla="*/ 97 h 159"/>
                <a:gd name="T50" fmla="*/ 23 w 627"/>
                <a:gd name="T51" fmla="*/ 107 h 159"/>
                <a:gd name="T52" fmla="*/ 17 w 627"/>
                <a:gd name="T53" fmla="*/ 79 h 159"/>
                <a:gd name="T54" fmla="*/ 68 w 627"/>
                <a:gd name="T55" fmla="*/ 72 h 159"/>
                <a:gd name="T56" fmla="*/ 116 w 627"/>
                <a:gd name="T57" fmla="*/ 65 h 159"/>
                <a:gd name="T58" fmla="*/ 160 w 627"/>
                <a:gd name="T59" fmla="*/ 58 h 159"/>
                <a:gd name="T60" fmla="*/ 200 w 627"/>
                <a:gd name="T61" fmla="*/ 52 h 159"/>
                <a:gd name="T62" fmla="*/ 239 w 627"/>
                <a:gd name="T63" fmla="*/ 48 h 159"/>
                <a:gd name="T64" fmla="*/ 272 w 627"/>
                <a:gd name="T65" fmla="*/ 43 h 159"/>
                <a:gd name="T66" fmla="*/ 304 w 627"/>
                <a:gd name="T67" fmla="*/ 38 h 159"/>
                <a:gd name="T68" fmla="*/ 332 w 627"/>
                <a:gd name="T69" fmla="*/ 34 h 159"/>
                <a:gd name="T70" fmla="*/ 356 w 627"/>
                <a:gd name="T71" fmla="*/ 30 h 159"/>
                <a:gd name="T72" fmla="*/ 378 w 627"/>
                <a:gd name="T73" fmla="*/ 27 h 159"/>
                <a:gd name="T74" fmla="*/ 406 w 627"/>
                <a:gd name="T75" fmla="*/ 22 h 159"/>
                <a:gd name="T76" fmla="*/ 434 w 627"/>
                <a:gd name="T77" fmla="*/ 17 h 159"/>
                <a:gd name="T78" fmla="*/ 457 w 627"/>
                <a:gd name="T79" fmla="*/ 13 h 159"/>
                <a:gd name="T80" fmla="*/ 473 w 627"/>
                <a:gd name="T81" fmla="*/ 9 h 159"/>
                <a:gd name="T82" fmla="*/ 484 w 627"/>
                <a:gd name="T83" fmla="*/ 7 h 159"/>
                <a:gd name="T84" fmla="*/ 491 w 627"/>
                <a:gd name="T85" fmla="*/ 3 h 159"/>
                <a:gd name="T86" fmla="*/ 500 w 627"/>
                <a:gd name="T87" fmla="*/ 1 h 159"/>
                <a:gd name="T88" fmla="*/ 512 w 627"/>
                <a:gd name="T89" fmla="*/ 1 h 159"/>
                <a:gd name="T90" fmla="*/ 520 w 627"/>
                <a:gd name="T91" fmla="*/ 3 h 159"/>
                <a:gd name="T92" fmla="*/ 532 w 627"/>
                <a:gd name="T93" fmla="*/ 9 h 159"/>
                <a:gd name="T94" fmla="*/ 559 w 627"/>
                <a:gd name="T95" fmla="*/ 23 h 159"/>
                <a:gd name="T96" fmla="*/ 587 w 627"/>
                <a:gd name="T97" fmla="*/ 41 h 159"/>
                <a:gd name="T98" fmla="*/ 602 w 627"/>
                <a:gd name="T99" fmla="*/ 53 h 159"/>
                <a:gd name="T100" fmla="*/ 613 w 627"/>
                <a:gd name="T101" fmla="*/ 63 h 159"/>
                <a:gd name="T102" fmla="*/ 621 w 627"/>
                <a:gd name="T103" fmla="*/ 71 h 159"/>
                <a:gd name="T104" fmla="*/ 625 w 627"/>
                <a:gd name="T105" fmla="*/ 78 h 159"/>
                <a:gd name="T106" fmla="*/ 627 w 627"/>
                <a:gd name="T107" fmla="*/ 82 h 159"/>
                <a:gd name="T108" fmla="*/ 622 w 627"/>
                <a:gd name="T109" fmla="*/ 88 h 159"/>
                <a:gd name="T110" fmla="*/ 610 w 627"/>
                <a:gd name="T111" fmla="*/ 93 h 159"/>
                <a:gd name="T112" fmla="*/ 591 w 627"/>
                <a:gd name="T113" fmla="*/ 97 h 159"/>
                <a:gd name="T114" fmla="*/ 565 w 627"/>
                <a:gd name="T115" fmla="*/ 107 h 159"/>
                <a:gd name="T116" fmla="*/ 536 w 627"/>
                <a:gd name="T117" fmla="*/ 12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27" h="159">
                  <a:moveTo>
                    <a:pt x="527" y="131"/>
                  </a:moveTo>
                  <a:lnTo>
                    <a:pt x="517" y="137"/>
                  </a:lnTo>
                  <a:lnTo>
                    <a:pt x="509" y="143"/>
                  </a:lnTo>
                  <a:lnTo>
                    <a:pt x="502" y="147"/>
                  </a:lnTo>
                  <a:lnTo>
                    <a:pt x="495" y="151"/>
                  </a:lnTo>
                  <a:lnTo>
                    <a:pt x="491" y="154"/>
                  </a:lnTo>
                  <a:lnTo>
                    <a:pt x="486" y="157"/>
                  </a:lnTo>
                  <a:lnTo>
                    <a:pt x="484" y="158"/>
                  </a:lnTo>
                  <a:lnTo>
                    <a:pt x="483" y="158"/>
                  </a:lnTo>
                  <a:lnTo>
                    <a:pt x="481" y="158"/>
                  </a:lnTo>
                  <a:lnTo>
                    <a:pt x="481" y="159"/>
                  </a:lnTo>
                  <a:lnTo>
                    <a:pt x="480" y="158"/>
                  </a:lnTo>
                  <a:lnTo>
                    <a:pt x="479" y="158"/>
                  </a:lnTo>
                  <a:lnTo>
                    <a:pt x="478" y="157"/>
                  </a:lnTo>
                  <a:lnTo>
                    <a:pt x="478" y="155"/>
                  </a:lnTo>
                  <a:lnTo>
                    <a:pt x="478" y="154"/>
                  </a:lnTo>
                  <a:lnTo>
                    <a:pt x="478" y="152"/>
                  </a:lnTo>
                  <a:lnTo>
                    <a:pt x="478" y="150"/>
                  </a:lnTo>
                  <a:lnTo>
                    <a:pt x="479" y="147"/>
                  </a:lnTo>
                  <a:lnTo>
                    <a:pt x="480" y="145"/>
                  </a:lnTo>
                  <a:lnTo>
                    <a:pt x="481" y="142"/>
                  </a:lnTo>
                  <a:lnTo>
                    <a:pt x="483" y="138"/>
                  </a:lnTo>
                  <a:lnTo>
                    <a:pt x="485" y="133"/>
                  </a:lnTo>
                  <a:lnTo>
                    <a:pt x="486" y="129"/>
                  </a:lnTo>
                  <a:lnTo>
                    <a:pt x="490" y="124"/>
                  </a:lnTo>
                  <a:lnTo>
                    <a:pt x="492" y="118"/>
                  </a:lnTo>
                  <a:lnTo>
                    <a:pt x="495" y="114"/>
                  </a:lnTo>
                  <a:lnTo>
                    <a:pt x="498" y="108"/>
                  </a:lnTo>
                  <a:lnTo>
                    <a:pt x="500" y="102"/>
                  </a:lnTo>
                  <a:lnTo>
                    <a:pt x="502" y="96"/>
                  </a:lnTo>
                  <a:lnTo>
                    <a:pt x="503" y="92"/>
                  </a:lnTo>
                  <a:lnTo>
                    <a:pt x="506" y="88"/>
                  </a:lnTo>
                  <a:lnTo>
                    <a:pt x="507" y="84"/>
                  </a:lnTo>
                  <a:lnTo>
                    <a:pt x="508" y="80"/>
                  </a:lnTo>
                  <a:lnTo>
                    <a:pt x="510" y="77"/>
                  </a:lnTo>
                  <a:lnTo>
                    <a:pt x="512" y="70"/>
                  </a:lnTo>
                  <a:lnTo>
                    <a:pt x="513" y="65"/>
                  </a:lnTo>
                  <a:lnTo>
                    <a:pt x="513" y="60"/>
                  </a:lnTo>
                  <a:lnTo>
                    <a:pt x="513" y="58"/>
                  </a:lnTo>
                  <a:lnTo>
                    <a:pt x="510" y="56"/>
                  </a:lnTo>
                  <a:lnTo>
                    <a:pt x="508" y="54"/>
                  </a:lnTo>
                  <a:lnTo>
                    <a:pt x="505" y="53"/>
                  </a:lnTo>
                  <a:lnTo>
                    <a:pt x="501" y="52"/>
                  </a:lnTo>
                  <a:lnTo>
                    <a:pt x="497" y="51"/>
                  </a:lnTo>
                  <a:lnTo>
                    <a:pt x="491" y="50"/>
                  </a:lnTo>
                  <a:lnTo>
                    <a:pt x="485" y="49"/>
                  </a:lnTo>
                  <a:lnTo>
                    <a:pt x="478" y="48"/>
                  </a:lnTo>
                  <a:lnTo>
                    <a:pt x="472" y="48"/>
                  </a:lnTo>
                  <a:lnTo>
                    <a:pt x="467" y="48"/>
                  </a:lnTo>
                  <a:lnTo>
                    <a:pt x="461" y="48"/>
                  </a:lnTo>
                  <a:lnTo>
                    <a:pt x="454" y="49"/>
                  </a:lnTo>
                  <a:lnTo>
                    <a:pt x="447" y="49"/>
                  </a:lnTo>
                  <a:lnTo>
                    <a:pt x="438" y="50"/>
                  </a:lnTo>
                  <a:lnTo>
                    <a:pt x="429" y="51"/>
                  </a:lnTo>
                  <a:lnTo>
                    <a:pt x="420" y="52"/>
                  </a:lnTo>
                  <a:lnTo>
                    <a:pt x="409" y="53"/>
                  </a:lnTo>
                  <a:lnTo>
                    <a:pt x="399" y="54"/>
                  </a:lnTo>
                  <a:lnTo>
                    <a:pt x="387" y="56"/>
                  </a:lnTo>
                  <a:lnTo>
                    <a:pt x="375" y="57"/>
                  </a:lnTo>
                  <a:lnTo>
                    <a:pt x="362" y="59"/>
                  </a:lnTo>
                  <a:lnTo>
                    <a:pt x="348" y="60"/>
                  </a:lnTo>
                  <a:lnTo>
                    <a:pt x="333" y="63"/>
                  </a:lnTo>
                  <a:lnTo>
                    <a:pt x="318" y="65"/>
                  </a:lnTo>
                  <a:lnTo>
                    <a:pt x="303" y="67"/>
                  </a:lnTo>
                  <a:lnTo>
                    <a:pt x="285" y="70"/>
                  </a:lnTo>
                  <a:lnTo>
                    <a:pt x="269" y="72"/>
                  </a:lnTo>
                  <a:lnTo>
                    <a:pt x="252" y="75"/>
                  </a:lnTo>
                  <a:lnTo>
                    <a:pt x="233" y="78"/>
                  </a:lnTo>
                  <a:lnTo>
                    <a:pt x="214" y="80"/>
                  </a:lnTo>
                  <a:lnTo>
                    <a:pt x="195" y="84"/>
                  </a:lnTo>
                  <a:lnTo>
                    <a:pt x="175" y="86"/>
                  </a:lnTo>
                  <a:lnTo>
                    <a:pt x="155" y="88"/>
                  </a:lnTo>
                  <a:lnTo>
                    <a:pt x="134" y="92"/>
                  </a:lnTo>
                  <a:lnTo>
                    <a:pt x="113" y="94"/>
                  </a:lnTo>
                  <a:lnTo>
                    <a:pt x="91" y="97"/>
                  </a:lnTo>
                  <a:lnTo>
                    <a:pt x="69" y="100"/>
                  </a:lnTo>
                  <a:lnTo>
                    <a:pt x="46" y="103"/>
                  </a:lnTo>
                  <a:lnTo>
                    <a:pt x="23" y="107"/>
                  </a:lnTo>
                  <a:lnTo>
                    <a:pt x="0" y="110"/>
                  </a:lnTo>
                  <a:lnTo>
                    <a:pt x="0" y="82"/>
                  </a:lnTo>
                  <a:lnTo>
                    <a:pt x="17" y="79"/>
                  </a:lnTo>
                  <a:lnTo>
                    <a:pt x="34" y="77"/>
                  </a:lnTo>
                  <a:lnTo>
                    <a:pt x="51" y="74"/>
                  </a:lnTo>
                  <a:lnTo>
                    <a:pt x="68" y="72"/>
                  </a:lnTo>
                  <a:lnTo>
                    <a:pt x="84" y="70"/>
                  </a:lnTo>
                  <a:lnTo>
                    <a:pt x="99" y="67"/>
                  </a:lnTo>
                  <a:lnTo>
                    <a:pt x="116" y="65"/>
                  </a:lnTo>
                  <a:lnTo>
                    <a:pt x="131" y="63"/>
                  </a:lnTo>
                  <a:lnTo>
                    <a:pt x="145" y="60"/>
                  </a:lnTo>
                  <a:lnTo>
                    <a:pt x="160" y="58"/>
                  </a:lnTo>
                  <a:lnTo>
                    <a:pt x="174" y="57"/>
                  </a:lnTo>
                  <a:lnTo>
                    <a:pt x="188" y="54"/>
                  </a:lnTo>
                  <a:lnTo>
                    <a:pt x="200" y="52"/>
                  </a:lnTo>
                  <a:lnTo>
                    <a:pt x="213" y="51"/>
                  </a:lnTo>
                  <a:lnTo>
                    <a:pt x="226" y="49"/>
                  </a:lnTo>
                  <a:lnTo>
                    <a:pt x="239" y="48"/>
                  </a:lnTo>
                  <a:lnTo>
                    <a:pt x="250" y="45"/>
                  </a:lnTo>
                  <a:lnTo>
                    <a:pt x="262" y="44"/>
                  </a:lnTo>
                  <a:lnTo>
                    <a:pt x="272" y="43"/>
                  </a:lnTo>
                  <a:lnTo>
                    <a:pt x="284" y="41"/>
                  </a:lnTo>
                  <a:lnTo>
                    <a:pt x="293" y="39"/>
                  </a:lnTo>
                  <a:lnTo>
                    <a:pt x="304" y="38"/>
                  </a:lnTo>
                  <a:lnTo>
                    <a:pt x="313" y="37"/>
                  </a:lnTo>
                  <a:lnTo>
                    <a:pt x="322" y="35"/>
                  </a:lnTo>
                  <a:lnTo>
                    <a:pt x="332" y="34"/>
                  </a:lnTo>
                  <a:lnTo>
                    <a:pt x="340" y="32"/>
                  </a:lnTo>
                  <a:lnTo>
                    <a:pt x="348" y="31"/>
                  </a:lnTo>
                  <a:lnTo>
                    <a:pt x="356" y="30"/>
                  </a:lnTo>
                  <a:lnTo>
                    <a:pt x="364" y="29"/>
                  </a:lnTo>
                  <a:lnTo>
                    <a:pt x="371" y="28"/>
                  </a:lnTo>
                  <a:lnTo>
                    <a:pt x="378" y="27"/>
                  </a:lnTo>
                  <a:lnTo>
                    <a:pt x="384" y="27"/>
                  </a:lnTo>
                  <a:lnTo>
                    <a:pt x="395" y="24"/>
                  </a:lnTo>
                  <a:lnTo>
                    <a:pt x="406" y="22"/>
                  </a:lnTo>
                  <a:lnTo>
                    <a:pt x="416" y="21"/>
                  </a:lnTo>
                  <a:lnTo>
                    <a:pt x="426" y="19"/>
                  </a:lnTo>
                  <a:lnTo>
                    <a:pt x="434" y="17"/>
                  </a:lnTo>
                  <a:lnTo>
                    <a:pt x="442" y="16"/>
                  </a:lnTo>
                  <a:lnTo>
                    <a:pt x="450" y="14"/>
                  </a:lnTo>
                  <a:lnTo>
                    <a:pt x="457" y="13"/>
                  </a:lnTo>
                  <a:lnTo>
                    <a:pt x="463" y="12"/>
                  </a:lnTo>
                  <a:lnTo>
                    <a:pt x="469" y="10"/>
                  </a:lnTo>
                  <a:lnTo>
                    <a:pt x="473" y="9"/>
                  </a:lnTo>
                  <a:lnTo>
                    <a:pt x="478" y="8"/>
                  </a:lnTo>
                  <a:lnTo>
                    <a:pt x="481" y="8"/>
                  </a:lnTo>
                  <a:lnTo>
                    <a:pt x="484" y="7"/>
                  </a:lnTo>
                  <a:lnTo>
                    <a:pt x="486" y="6"/>
                  </a:lnTo>
                  <a:lnTo>
                    <a:pt x="488" y="6"/>
                  </a:lnTo>
                  <a:lnTo>
                    <a:pt x="491" y="3"/>
                  </a:lnTo>
                  <a:lnTo>
                    <a:pt x="494" y="2"/>
                  </a:lnTo>
                  <a:lnTo>
                    <a:pt x="497" y="1"/>
                  </a:lnTo>
                  <a:lnTo>
                    <a:pt x="500" y="1"/>
                  </a:lnTo>
                  <a:lnTo>
                    <a:pt x="505" y="0"/>
                  </a:lnTo>
                  <a:lnTo>
                    <a:pt x="508" y="0"/>
                  </a:lnTo>
                  <a:lnTo>
                    <a:pt x="512" y="1"/>
                  </a:lnTo>
                  <a:lnTo>
                    <a:pt x="516" y="2"/>
                  </a:lnTo>
                  <a:lnTo>
                    <a:pt x="517" y="2"/>
                  </a:lnTo>
                  <a:lnTo>
                    <a:pt x="520" y="3"/>
                  </a:lnTo>
                  <a:lnTo>
                    <a:pt x="523" y="5"/>
                  </a:lnTo>
                  <a:lnTo>
                    <a:pt x="526" y="6"/>
                  </a:lnTo>
                  <a:lnTo>
                    <a:pt x="532" y="9"/>
                  </a:lnTo>
                  <a:lnTo>
                    <a:pt x="541" y="13"/>
                  </a:lnTo>
                  <a:lnTo>
                    <a:pt x="550" y="17"/>
                  </a:lnTo>
                  <a:lnTo>
                    <a:pt x="559" y="23"/>
                  </a:lnTo>
                  <a:lnTo>
                    <a:pt x="571" y="29"/>
                  </a:lnTo>
                  <a:lnTo>
                    <a:pt x="581" y="37"/>
                  </a:lnTo>
                  <a:lnTo>
                    <a:pt x="587" y="41"/>
                  </a:lnTo>
                  <a:lnTo>
                    <a:pt x="593" y="45"/>
                  </a:lnTo>
                  <a:lnTo>
                    <a:pt x="598" y="49"/>
                  </a:lnTo>
                  <a:lnTo>
                    <a:pt x="602" y="53"/>
                  </a:lnTo>
                  <a:lnTo>
                    <a:pt x="606" y="57"/>
                  </a:lnTo>
                  <a:lnTo>
                    <a:pt x="609" y="60"/>
                  </a:lnTo>
                  <a:lnTo>
                    <a:pt x="613" y="63"/>
                  </a:lnTo>
                  <a:lnTo>
                    <a:pt x="616" y="66"/>
                  </a:lnTo>
                  <a:lnTo>
                    <a:pt x="618" y="68"/>
                  </a:lnTo>
                  <a:lnTo>
                    <a:pt x="621" y="71"/>
                  </a:lnTo>
                  <a:lnTo>
                    <a:pt x="622" y="73"/>
                  </a:lnTo>
                  <a:lnTo>
                    <a:pt x="624" y="75"/>
                  </a:lnTo>
                  <a:lnTo>
                    <a:pt x="625" y="78"/>
                  </a:lnTo>
                  <a:lnTo>
                    <a:pt x="625" y="79"/>
                  </a:lnTo>
                  <a:lnTo>
                    <a:pt x="627" y="80"/>
                  </a:lnTo>
                  <a:lnTo>
                    <a:pt x="627" y="82"/>
                  </a:lnTo>
                  <a:lnTo>
                    <a:pt x="627" y="85"/>
                  </a:lnTo>
                  <a:lnTo>
                    <a:pt x="624" y="86"/>
                  </a:lnTo>
                  <a:lnTo>
                    <a:pt x="622" y="88"/>
                  </a:lnTo>
                  <a:lnTo>
                    <a:pt x="620" y="90"/>
                  </a:lnTo>
                  <a:lnTo>
                    <a:pt x="615" y="92"/>
                  </a:lnTo>
                  <a:lnTo>
                    <a:pt x="610" y="93"/>
                  </a:lnTo>
                  <a:lnTo>
                    <a:pt x="604" y="94"/>
                  </a:lnTo>
                  <a:lnTo>
                    <a:pt x="599" y="96"/>
                  </a:lnTo>
                  <a:lnTo>
                    <a:pt x="591" y="97"/>
                  </a:lnTo>
                  <a:lnTo>
                    <a:pt x="582" y="100"/>
                  </a:lnTo>
                  <a:lnTo>
                    <a:pt x="574" y="103"/>
                  </a:lnTo>
                  <a:lnTo>
                    <a:pt x="565" y="107"/>
                  </a:lnTo>
                  <a:lnTo>
                    <a:pt x="556" y="111"/>
                  </a:lnTo>
                  <a:lnTo>
                    <a:pt x="546" y="117"/>
                  </a:lnTo>
                  <a:lnTo>
                    <a:pt x="536" y="123"/>
                  </a:lnTo>
                  <a:lnTo>
                    <a:pt x="527" y="131"/>
                  </a:lnTo>
                  <a:lnTo>
                    <a:pt x="527" y="131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7" name="Freeform 61"/>
            <p:cNvSpPr/>
            <p:nvPr/>
          </p:nvSpPr>
          <p:spPr bwMode="auto">
            <a:xfrm>
              <a:off x="2944044" y="4337788"/>
              <a:ext cx="115014" cy="107629"/>
            </a:xfrm>
            <a:custGeom>
              <a:avLst/>
              <a:gdLst>
                <a:gd name="T0" fmla="*/ 145 w 223"/>
                <a:gd name="T1" fmla="*/ 23 h 232"/>
                <a:gd name="T2" fmla="*/ 144 w 223"/>
                <a:gd name="T3" fmla="*/ 19 h 232"/>
                <a:gd name="T4" fmla="*/ 144 w 223"/>
                <a:gd name="T5" fmla="*/ 13 h 232"/>
                <a:gd name="T6" fmla="*/ 145 w 223"/>
                <a:gd name="T7" fmla="*/ 8 h 232"/>
                <a:gd name="T8" fmla="*/ 147 w 223"/>
                <a:gd name="T9" fmla="*/ 4 h 232"/>
                <a:gd name="T10" fmla="*/ 152 w 223"/>
                <a:gd name="T11" fmla="*/ 1 h 232"/>
                <a:gd name="T12" fmla="*/ 158 w 223"/>
                <a:gd name="T13" fmla="*/ 0 h 232"/>
                <a:gd name="T14" fmla="*/ 166 w 223"/>
                <a:gd name="T15" fmla="*/ 1 h 232"/>
                <a:gd name="T16" fmla="*/ 174 w 223"/>
                <a:gd name="T17" fmla="*/ 4 h 232"/>
                <a:gd name="T18" fmla="*/ 183 w 223"/>
                <a:gd name="T19" fmla="*/ 7 h 232"/>
                <a:gd name="T20" fmla="*/ 193 w 223"/>
                <a:gd name="T21" fmla="*/ 13 h 232"/>
                <a:gd name="T22" fmla="*/ 201 w 223"/>
                <a:gd name="T23" fmla="*/ 19 h 232"/>
                <a:gd name="T24" fmla="*/ 209 w 223"/>
                <a:gd name="T25" fmla="*/ 27 h 232"/>
                <a:gd name="T26" fmla="*/ 215 w 223"/>
                <a:gd name="T27" fmla="*/ 34 h 232"/>
                <a:gd name="T28" fmla="*/ 219 w 223"/>
                <a:gd name="T29" fmla="*/ 40 h 232"/>
                <a:gd name="T30" fmla="*/ 222 w 223"/>
                <a:gd name="T31" fmla="*/ 44 h 232"/>
                <a:gd name="T32" fmla="*/ 222 w 223"/>
                <a:gd name="T33" fmla="*/ 49 h 232"/>
                <a:gd name="T34" fmla="*/ 219 w 223"/>
                <a:gd name="T35" fmla="*/ 52 h 232"/>
                <a:gd name="T36" fmla="*/ 216 w 223"/>
                <a:gd name="T37" fmla="*/ 58 h 232"/>
                <a:gd name="T38" fmla="*/ 211 w 223"/>
                <a:gd name="T39" fmla="*/ 64 h 232"/>
                <a:gd name="T40" fmla="*/ 205 w 223"/>
                <a:gd name="T41" fmla="*/ 71 h 232"/>
                <a:gd name="T42" fmla="*/ 198 w 223"/>
                <a:gd name="T43" fmla="*/ 80 h 232"/>
                <a:gd name="T44" fmla="*/ 189 w 223"/>
                <a:gd name="T45" fmla="*/ 90 h 232"/>
                <a:gd name="T46" fmla="*/ 180 w 223"/>
                <a:gd name="T47" fmla="*/ 101 h 232"/>
                <a:gd name="T48" fmla="*/ 162 w 223"/>
                <a:gd name="T49" fmla="*/ 120 h 232"/>
                <a:gd name="T50" fmla="*/ 136 w 223"/>
                <a:gd name="T51" fmla="*/ 144 h 232"/>
                <a:gd name="T52" fmla="*/ 109 w 223"/>
                <a:gd name="T53" fmla="*/ 166 h 232"/>
                <a:gd name="T54" fmla="*/ 80 w 223"/>
                <a:gd name="T55" fmla="*/ 187 h 232"/>
                <a:gd name="T56" fmla="*/ 59 w 223"/>
                <a:gd name="T57" fmla="*/ 201 h 232"/>
                <a:gd name="T58" fmla="*/ 46 w 223"/>
                <a:gd name="T59" fmla="*/ 209 h 232"/>
                <a:gd name="T60" fmla="*/ 35 w 223"/>
                <a:gd name="T61" fmla="*/ 216 h 232"/>
                <a:gd name="T62" fmla="*/ 25 w 223"/>
                <a:gd name="T63" fmla="*/ 223 h 232"/>
                <a:gd name="T64" fmla="*/ 16 w 223"/>
                <a:gd name="T65" fmla="*/ 227 h 232"/>
                <a:gd name="T66" fmla="*/ 9 w 223"/>
                <a:gd name="T67" fmla="*/ 230 h 232"/>
                <a:gd name="T68" fmla="*/ 5 w 223"/>
                <a:gd name="T69" fmla="*/ 232 h 232"/>
                <a:gd name="T70" fmla="*/ 1 w 223"/>
                <a:gd name="T71" fmla="*/ 232 h 232"/>
                <a:gd name="T72" fmla="*/ 0 w 223"/>
                <a:gd name="T73" fmla="*/ 231 h 232"/>
                <a:gd name="T74" fmla="*/ 0 w 223"/>
                <a:gd name="T75" fmla="*/ 230 h 232"/>
                <a:gd name="T76" fmla="*/ 2 w 223"/>
                <a:gd name="T77" fmla="*/ 227 h 232"/>
                <a:gd name="T78" fmla="*/ 7 w 223"/>
                <a:gd name="T79" fmla="*/ 222 h 232"/>
                <a:gd name="T80" fmla="*/ 12 w 223"/>
                <a:gd name="T81" fmla="*/ 216 h 232"/>
                <a:gd name="T82" fmla="*/ 20 w 223"/>
                <a:gd name="T83" fmla="*/ 208 h 232"/>
                <a:gd name="T84" fmla="*/ 28 w 223"/>
                <a:gd name="T85" fmla="*/ 200 h 232"/>
                <a:gd name="T86" fmla="*/ 39 w 223"/>
                <a:gd name="T87" fmla="*/ 188 h 232"/>
                <a:gd name="T88" fmla="*/ 57 w 223"/>
                <a:gd name="T89" fmla="*/ 171 h 232"/>
                <a:gd name="T90" fmla="*/ 79 w 223"/>
                <a:gd name="T91" fmla="*/ 146 h 232"/>
                <a:gd name="T92" fmla="*/ 100 w 223"/>
                <a:gd name="T93" fmla="*/ 121 h 232"/>
                <a:gd name="T94" fmla="*/ 117 w 223"/>
                <a:gd name="T95" fmla="*/ 95 h 232"/>
                <a:gd name="T96" fmla="*/ 129 w 223"/>
                <a:gd name="T97" fmla="*/ 77 h 232"/>
                <a:gd name="T98" fmla="*/ 136 w 223"/>
                <a:gd name="T99" fmla="*/ 65 h 232"/>
                <a:gd name="T100" fmla="*/ 140 w 223"/>
                <a:gd name="T101" fmla="*/ 56 h 232"/>
                <a:gd name="T102" fmla="*/ 145 w 223"/>
                <a:gd name="T103" fmla="*/ 48 h 232"/>
                <a:gd name="T104" fmla="*/ 147 w 223"/>
                <a:gd name="T105" fmla="*/ 40 h 232"/>
                <a:gd name="T106" fmla="*/ 149 w 223"/>
                <a:gd name="T107" fmla="*/ 34 h 232"/>
                <a:gd name="T108" fmla="*/ 149 w 223"/>
                <a:gd name="T109" fmla="*/ 30 h 232"/>
                <a:gd name="T110" fmla="*/ 147 w 223"/>
                <a:gd name="T111" fmla="*/ 27 h 232"/>
                <a:gd name="T112" fmla="*/ 146 w 223"/>
                <a:gd name="T113" fmla="*/ 27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3" h="232">
                  <a:moveTo>
                    <a:pt x="146" y="27"/>
                  </a:moveTo>
                  <a:lnTo>
                    <a:pt x="145" y="23"/>
                  </a:lnTo>
                  <a:lnTo>
                    <a:pt x="144" y="21"/>
                  </a:lnTo>
                  <a:lnTo>
                    <a:pt x="144" y="19"/>
                  </a:lnTo>
                  <a:lnTo>
                    <a:pt x="144" y="16"/>
                  </a:lnTo>
                  <a:lnTo>
                    <a:pt x="144" y="13"/>
                  </a:lnTo>
                  <a:lnTo>
                    <a:pt x="144" y="11"/>
                  </a:lnTo>
                  <a:lnTo>
                    <a:pt x="145" y="8"/>
                  </a:lnTo>
                  <a:lnTo>
                    <a:pt x="146" y="6"/>
                  </a:lnTo>
                  <a:lnTo>
                    <a:pt x="147" y="4"/>
                  </a:lnTo>
                  <a:lnTo>
                    <a:pt x="150" y="2"/>
                  </a:lnTo>
                  <a:lnTo>
                    <a:pt x="152" y="1"/>
                  </a:lnTo>
                  <a:lnTo>
                    <a:pt x="154" y="1"/>
                  </a:lnTo>
                  <a:lnTo>
                    <a:pt x="158" y="0"/>
                  </a:lnTo>
                  <a:lnTo>
                    <a:pt x="161" y="0"/>
                  </a:lnTo>
                  <a:lnTo>
                    <a:pt x="166" y="1"/>
                  </a:lnTo>
                  <a:lnTo>
                    <a:pt x="171" y="2"/>
                  </a:lnTo>
                  <a:lnTo>
                    <a:pt x="174" y="4"/>
                  </a:lnTo>
                  <a:lnTo>
                    <a:pt x="179" y="5"/>
                  </a:lnTo>
                  <a:lnTo>
                    <a:pt x="183" y="7"/>
                  </a:lnTo>
                  <a:lnTo>
                    <a:pt x="188" y="9"/>
                  </a:lnTo>
                  <a:lnTo>
                    <a:pt x="193" y="13"/>
                  </a:lnTo>
                  <a:lnTo>
                    <a:pt x="197" y="15"/>
                  </a:lnTo>
                  <a:lnTo>
                    <a:pt x="201" y="19"/>
                  </a:lnTo>
                  <a:lnTo>
                    <a:pt x="205" y="23"/>
                  </a:lnTo>
                  <a:lnTo>
                    <a:pt x="209" y="27"/>
                  </a:lnTo>
                  <a:lnTo>
                    <a:pt x="212" y="30"/>
                  </a:lnTo>
                  <a:lnTo>
                    <a:pt x="215" y="34"/>
                  </a:lnTo>
                  <a:lnTo>
                    <a:pt x="217" y="36"/>
                  </a:lnTo>
                  <a:lnTo>
                    <a:pt x="219" y="40"/>
                  </a:lnTo>
                  <a:lnTo>
                    <a:pt x="221" y="42"/>
                  </a:lnTo>
                  <a:lnTo>
                    <a:pt x="222" y="44"/>
                  </a:lnTo>
                  <a:lnTo>
                    <a:pt x="223" y="48"/>
                  </a:lnTo>
                  <a:lnTo>
                    <a:pt x="222" y="49"/>
                  </a:lnTo>
                  <a:lnTo>
                    <a:pt x="221" y="50"/>
                  </a:lnTo>
                  <a:lnTo>
                    <a:pt x="219" y="52"/>
                  </a:lnTo>
                  <a:lnTo>
                    <a:pt x="218" y="55"/>
                  </a:lnTo>
                  <a:lnTo>
                    <a:pt x="216" y="58"/>
                  </a:lnTo>
                  <a:lnTo>
                    <a:pt x="214" y="61"/>
                  </a:lnTo>
                  <a:lnTo>
                    <a:pt x="211" y="64"/>
                  </a:lnTo>
                  <a:lnTo>
                    <a:pt x="209" y="67"/>
                  </a:lnTo>
                  <a:lnTo>
                    <a:pt x="205" y="71"/>
                  </a:lnTo>
                  <a:lnTo>
                    <a:pt x="202" y="76"/>
                  </a:lnTo>
                  <a:lnTo>
                    <a:pt x="198" y="80"/>
                  </a:lnTo>
                  <a:lnTo>
                    <a:pt x="194" y="85"/>
                  </a:lnTo>
                  <a:lnTo>
                    <a:pt x="189" y="90"/>
                  </a:lnTo>
                  <a:lnTo>
                    <a:pt x="185" y="95"/>
                  </a:lnTo>
                  <a:lnTo>
                    <a:pt x="180" y="101"/>
                  </a:lnTo>
                  <a:lnTo>
                    <a:pt x="174" y="107"/>
                  </a:lnTo>
                  <a:lnTo>
                    <a:pt x="162" y="120"/>
                  </a:lnTo>
                  <a:lnTo>
                    <a:pt x="150" y="131"/>
                  </a:lnTo>
                  <a:lnTo>
                    <a:pt x="136" y="144"/>
                  </a:lnTo>
                  <a:lnTo>
                    <a:pt x="123" y="156"/>
                  </a:lnTo>
                  <a:lnTo>
                    <a:pt x="109" y="166"/>
                  </a:lnTo>
                  <a:lnTo>
                    <a:pt x="95" y="178"/>
                  </a:lnTo>
                  <a:lnTo>
                    <a:pt x="80" y="187"/>
                  </a:lnTo>
                  <a:lnTo>
                    <a:pt x="66" y="197"/>
                  </a:lnTo>
                  <a:lnTo>
                    <a:pt x="59" y="201"/>
                  </a:lnTo>
                  <a:lnTo>
                    <a:pt x="53" y="206"/>
                  </a:lnTo>
                  <a:lnTo>
                    <a:pt x="46" y="209"/>
                  </a:lnTo>
                  <a:lnTo>
                    <a:pt x="41" y="214"/>
                  </a:lnTo>
                  <a:lnTo>
                    <a:pt x="35" y="216"/>
                  </a:lnTo>
                  <a:lnTo>
                    <a:pt x="30" y="220"/>
                  </a:lnTo>
                  <a:lnTo>
                    <a:pt x="25" y="223"/>
                  </a:lnTo>
                  <a:lnTo>
                    <a:pt x="21" y="225"/>
                  </a:lnTo>
                  <a:lnTo>
                    <a:pt x="16" y="227"/>
                  </a:lnTo>
                  <a:lnTo>
                    <a:pt x="13" y="229"/>
                  </a:lnTo>
                  <a:lnTo>
                    <a:pt x="9" y="230"/>
                  </a:lnTo>
                  <a:lnTo>
                    <a:pt x="7" y="231"/>
                  </a:lnTo>
                  <a:lnTo>
                    <a:pt x="5" y="232"/>
                  </a:lnTo>
                  <a:lnTo>
                    <a:pt x="2" y="232"/>
                  </a:lnTo>
                  <a:lnTo>
                    <a:pt x="1" y="232"/>
                  </a:lnTo>
                  <a:lnTo>
                    <a:pt x="1" y="232"/>
                  </a:lnTo>
                  <a:lnTo>
                    <a:pt x="0" y="231"/>
                  </a:lnTo>
                  <a:lnTo>
                    <a:pt x="0" y="231"/>
                  </a:lnTo>
                  <a:lnTo>
                    <a:pt x="0" y="230"/>
                  </a:lnTo>
                  <a:lnTo>
                    <a:pt x="1" y="229"/>
                  </a:lnTo>
                  <a:lnTo>
                    <a:pt x="2" y="227"/>
                  </a:lnTo>
                  <a:lnTo>
                    <a:pt x="5" y="224"/>
                  </a:lnTo>
                  <a:lnTo>
                    <a:pt x="7" y="222"/>
                  </a:lnTo>
                  <a:lnTo>
                    <a:pt x="9" y="220"/>
                  </a:lnTo>
                  <a:lnTo>
                    <a:pt x="12" y="216"/>
                  </a:lnTo>
                  <a:lnTo>
                    <a:pt x="15" y="213"/>
                  </a:lnTo>
                  <a:lnTo>
                    <a:pt x="20" y="208"/>
                  </a:lnTo>
                  <a:lnTo>
                    <a:pt x="23" y="204"/>
                  </a:lnTo>
                  <a:lnTo>
                    <a:pt x="28" y="200"/>
                  </a:lnTo>
                  <a:lnTo>
                    <a:pt x="34" y="194"/>
                  </a:lnTo>
                  <a:lnTo>
                    <a:pt x="39" y="188"/>
                  </a:lnTo>
                  <a:lnTo>
                    <a:pt x="45" y="184"/>
                  </a:lnTo>
                  <a:lnTo>
                    <a:pt x="57" y="171"/>
                  </a:lnTo>
                  <a:lnTo>
                    <a:pt x="68" y="159"/>
                  </a:lnTo>
                  <a:lnTo>
                    <a:pt x="79" y="146"/>
                  </a:lnTo>
                  <a:lnTo>
                    <a:pt x="89" y="134"/>
                  </a:lnTo>
                  <a:lnTo>
                    <a:pt x="100" y="121"/>
                  </a:lnTo>
                  <a:lnTo>
                    <a:pt x="109" y="108"/>
                  </a:lnTo>
                  <a:lnTo>
                    <a:pt x="117" y="95"/>
                  </a:lnTo>
                  <a:lnTo>
                    <a:pt x="125" y="83"/>
                  </a:lnTo>
                  <a:lnTo>
                    <a:pt x="129" y="77"/>
                  </a:lnTo>
                  <a:lnTo>
                    <a:pt x="132" y="71"/>
                  </a:lnTo>
                  <a:lnTo>
                    <a:pt x="136" y="65"/>
                  </a:lnTo>
                  <a:lnTo>
                    <a:pt x="138" y="61"/>
                  </a:lnTo>
                  <a:lnTo>
                    <a:pt x="140" y="56"/>
                  </a:lnTo>
                  <a:lnTo>
                    <a:pt x="143" y="51"/>
                  </a:lnTo>
                  <a:lnTo>
                    <a:pt x="145" y="48"/>
                  </a:lnTo>
                  <a:lnTo>
                    <a:pt x="146" y="43"/>
                  </a:lnTo>
                  <a:lnTo>
                    <a:pt x="147" y="40"/>
                  </a:lnTo>
                  <a:lnTo>
                    <a:pt x="149" y="37"/>
                  </a:lnTo>
                  <a:lnTo>
                    <a:pt x="149" y="34"/>
                  </a:lnTo>
                  <a:lnTo>
                    <a:pt x="149" y="32"/>
                  </a:lnTo>
                  <a:lnTo>
                    <a:pt x="149" y="30"/>
                  </a:lnTo>
                  <a:lnTo>
                    <a:pt x="149" y="28"/>
                  </a:lnTo>
                  <a:lnTo>
                    <a:pt x="147" y="27"/>
                  </a:lnTo>
                  <a:lnTo>
                    <a:pt x="146" y="27"/>
                  </a:lnTo>
                  <a:lnTo>
                    <a:pt x="146" y="27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8" name="Freeform 62"/>
            <p:cNvSpPr/>
            <p:nvPr/>
          </p:nvSpPr>
          <p:spPr bwMode="auto">
            <a:xfrm>
              <a:off x="3107024" y="4341499"/>
              <a:ext cx="85100" cy="60309"/>
            </a:xfrm>
            <a:custGeom>
              <a:avLst/>
              <a:gdLst>
                <a:gd name="T0" fmla="*/ 94 w 165"/>
                <a:gd name="T1" fmla="*/ 25 h 130"/>
                <a:gd name="T2" fmla="*/ 107 w 165"/>
                <a:gd name="T3" fmla="*/ 32 h 130"/>
                <a:gd name="T4" fmla="*/ 118 w 165"/>
                <a:gd name="T5" fmla="*/ 37 h 130"/>
                <a:gd name="T6" fmla="*/ 129 w 165"/>
                <a:gd name="T7" fmla="*/ 43 h 130"/>
                <a:gd name="T8" fmla="*/ 138 w 165"/>
                <a:gd name="T9" fmla="*/ 48 h 130"/>
                <a:gd name="T10" fmla="*/ 146 w 165"/>
                <a:gd name="T11" fmla="*/ 54 h 130"/>
                <a:gd name="T12" fmla="*/ 152 w 165"/>
                <a:gd name="T13" fmla="*/ 59 h 130"/>
                <a:gd name="T14" fmla="*/ 158 w 165"/>
                <a:gd name="T15" fmla="*/ 64 h 130"/>
                <a:gd name="T16" fmla="*/ 162 w 165"/>
                <a:gd name="T17" fmla="*/ 73 h 130"/>
                <a:gd name="T18" fmla="*/ 165 w 165"/>
                <a:gd name="T19" fmla="*/ 85 h 130"/>
                <a:gd name="T20" fmla="*/ 165 w 165"/>
                <a:gd name="T21" fmla="*/ 95 h 130"/>
                <a:gd name="T22" fmla="*/ 163 w 165"/>
                <a:gd name="T23" fmla="*/ 105 h 130"/>
                <a:gd name="T24" fmla="*/ 161 w 165"/>
                <a:gd name="T25" fmla="*/ 114 h 130"/>
                <a:gd name="T26" fmla="*/ 158 w 165"/>
                <a:gd name="T27" fmla="*/ 121 h 130"/>
                <a:gd name="T28" fmla="*/ 154 w 165"/>
                <a:gd name="T29" fmla="*/ 127 h 130"/>
                <a:gd name="T30" fmla="*/ 151 w 165"/>
                <a:gd name="T31" fmla="*/ 129 h 130"/>
                <a:gd name="T32" fmla="*/ 147 w 165"/>
                <a:gd name="T33" fmla="*/ 129 h 130"/>
                <a:gd name="T34" fmla="*/ 143 w 165"/>
                <a:gd name="T35" fmla="*/ 128 h 130"/>
                <a:gd name="T36" fmla="*/ 137 w 165"/>
                <a:gd name="T37" fmla="*/ 123 h 130"/>
                <a:gd name="T38" fmla="*/ 129 w 165"/>
                <a:gd name="T39" fmla="*/ 119 h 130"/>
                <a:gd name="T40" fmla="*/ 118 w 165"/>
                <a:gd name="T41" fmla="*/ 111 h 130"/>
                <a:gd name="T42" fmla="*/ 107 w 165"/>
                <a:gd name="T43" fmla="*/ 101 h 130"/>
                <a:gd name="T44" fmla="*/ 93 w 165"/>
                <a:gd name="T45" fmla="*/ 91 h 130"/>
                <a:gd name="T46" fmla="*/ 78 w 165"/>
                <a:gd name="T47" fmla="*/ 78 h 130"/>
                <a:gd name="T48" fmla="*/ 61 w 165"/>
                <a:gd name="T49" fmla="*/ 63 h 130"/>
                <a:gd name="T50" fmla="*/ 46 w 165"/>
                <a:gd name="T51" fmla="*/ 50 h 130"/>
                <a:gd name="T52" fmla="*/ 33 w 165"/>
                <a:gd name="T53" fmla="*/ 39 h 130"/>
                <a:gd name="T54" fmla="*/ 23 w 165"/>
                <a:gd name="T55" fmla="*/ 28 h 130"/>
                <a:gd name="T56" fmla="*/ 14 w 165"/>
                <a:gd name="T57" fmla="*/ 20 h 130"/>
                <a:gd name="T58" fmla="*/ 7 w 165"/>
                <a:gd name="T59" fmla="*/ 12 h 130"/>
                <a:gd name="T60" fmla="*/ 2 w 165"/>
                <a:gd name="T61" fmla="*/ 6 h 130"/>
                <a:gd name="T62" fmla="*/ 1 w 165"/>
                <a:gd name="T63" fmla="*/ 3 h 130"/>
                <a:gd name="T64" fmla="*/ 3 w 165"/>
                <a:gd name="T65" fmla="*/ 0 h 130"/>
                <a:gd name="T66" fmla="*/ 11 w 165"/>
                <a:gd name="T67" fmla="*/ 0 h 130"/>
                <a:gd name="T68" fmla="*/ 25 w 165"/>
                <a:gd name="T69" fmla="*/ 1 h 130"/>
                <a:gd name="T70" fmla="*/ 47 w 165"/>
                <a:gd name="T71" fmla="*/ 6 h 130"/>
                <a:gd name="T72" fmla="*/ 73 w 165"/>
                <a:gd name="T73" fmla="*/ 15 h 130"/>
                <a:gd name="T74" fmla="*/ 87 w 165"/>
                <a:gd name="T75" fmla="*/ 2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5" h="130">
                  <a:moveTo>
                    <a:pt x="87" y="22"/>
                  </a:moveTo>
                  <a:lnTo>
                    <a:pt x="94" y="25"/>
                  </a:lnTo>
                  <a:lnTo>
                    <a:pt x="101" y="28"/>
                  </a:lnTo>
                  <a:lnTo>
                    <a:pt x="107" y="32"/>
                  </a:lnTo>
                  <a:lnTo>
                    <a:pt x="112" y="34"/>
                  </a:lnTo>
                  <a:lnTo>
                    <a:pt x="118" y="37"/>
                  </a:lnTo>
                  <a:lnTo>
                    <a:pt x="124" y="40"/>
                  </a:lnTo>
                  <a:lnTo>
                    <a:pt x="129" y="43"/>
                  </a:lnTo>
                  <a:lnTo>
                    <a:pt x="133" y="46"/>
                  </a:lnTo>
                  <a:lnTo>
                    <a:pt x="138" y="48"/>
                  </a:lnTo>
                  <a:lnTo>
                    <a:pt x="143" y="51"/>
                  </a:lnTo>
                  <a:lnTo>
                    <a:pt x="146" y="54"/>
                  </a:lnTo>
                  <a:lnTo>
                    <a:pt x="150" y="56"/>
                  </a:lnTo>
                  <a:lnTo>
                    <a:pt x="152" y="59"/>
                  </a:lnTo>
                  <a:lnTo>
                    <a:pt x="155" y="62"/>
                  </a:lnTo>
                  <a:lnTo>
                    <a:pt x="158" y="64"/>
                  </a:lnTo>
                  <a:lnTo>
                    <a:pt x="160" y="68"/>
                  </a:lnTo>
                  <a:lnTo>
                    <a:pt x="162" y="73"/>
                  </a:lnTo>
                  <a:lnTo>
                    <a:pt x="163" y="79"/>
                  </a:lnTo>
                  <a:lnTo>
                    <a:pt x="165" y="85"/>
                  </a:lnTo>
                  <a:lnTo>
                    <a:pt x="165" y="91"/>
                  </a:lnTo>
                  <a:lnTo>
                    <a:pt x="165" y="95"/>
                  </a:lnTo>
                  <a:lnTo>
                    <a:pt x="165" y="100"/>
                  </a:lnTo>
                  <a:lnTo>
                    <a:pt x="163" y="105"/>
                  </a:lnTo>
                  <a:lnTo>
                    <a:pt x="163" y="109"/>
                  </a:lnTo>
                  <a:lnTo>
                    <a:pt x="161" y="114"/>
                  </a:lnTo>
                  <a:lnTo>
                    <a:pt x="160" y="118"/>
                  </a:lnTo>
                  <a:lnTo>
                    <a:pt x="158" y="121"/>
                  </a:lnTo>
                  <a:lnTo>
                    <a:pt x="156" y="124"/>
                  </a:lnTo>
                  <a:lnTo>
                    <a:pt x="154" y="127"/>
                  </a:lnTo>
                  <a:lnTo>
                    <a:pt x="152" y="128"/>
                  </a:lnTo>
                  <a:lnTo>
                    <a:pt x="151" y="129"/>
                  </a:lnTo>
                  <a:lnTo>
                    <a:pt x="150" y="130"/>
                  </a:lnTo>
                  <a:lnTo>
                    <a:pt x="147" y="129"/>
                  </a:lnTo>
                  <a:lnTo>
                    <a:pt x="146" y="129"/>
                  </a:lnTo>
                  <a:lnTo>
                    <a:pt x="143" y="128"/>
                  </a:lnTo>
                  <a:lnTo>
                    <a:pt x="140" y="126"/>
                  </a:lnTo>
                  <a:lnTo>
                    <a:pt x="137" y="123"/>
                  </a:lnTo>
                  <a:lnTo>
                    <a:pt x="133" y="121"/>
                  </a:lnTo>
                  <a:lnTo>
                    <a:pt x="129" y="119"/>
                  </a:lnTo>
                  <a:lnTo>
                    <a:pt x="124" y="114"/>
                  </a:lnTo>
                  <a:lnTo>
                    <a:pt x="118" y="111"/>
                  </a:lnTo>
                  <a:lnTo>
                    <a:pt x="112" y="106"/>
                  </a:lnTo>
                  <a:lnTo>
                    <a:pt x="107" y="101"/>
                  </a:lnTo>
                  <a:lnTo>
                    <a:pt x="100" y="97"/>
                  </a:lnTo>
                  <a:lnTo>
                    <a:pt x="93" y="91"/>
                  </a:lnTo>
                  <a:lnTo>
                    <a:pt x="86" y="84"/>
                  </a:lnTo>
                  <a:lnTo>
                    <a:pt x="78" y="78"/>
                  </a:lnTo>
                  <a:lnTo>
                    <a:pt x="69" y="71"/>
                  </a:lnTo>
                  <a:lnTo>
                    <a:pt x="61" y="63"/>
                  </a:lnTo>
                  <a:lnTo>
                    <a:pt x="53" y="57"/>
                  </a:lnTo>
                  <a:lnTo>
                    <a:pt x="46" y="50"/>
                  </a:lnTo>
                  <a:lnTo>
                    <a:pt x="39" y="44"/>
                  </a:lnTo>
                  <a:lnTo>
                    <a:pt x="33" y="39"/>
                  </a:lnTo>
                  <a:lnTo>
                    <a:pt x="28" y="33"/>
                  </a:lnTo>
                  <a:lnTo>
                    <a:pt x="23" y="28"/>
                  </a:lnTo>
                  <a:lnTo>
                    <a:pt x="18" y="24"/>
                  </a:lnTo>
                  <a:lnTo>
                    <a:pt x="14" y="20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4" y="10"/>
                  </a:lnTo>
                  <a:lnTo>
                    <a:pt x="2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5" y="1"/>
                  </a:lnTo>
                  <a:lnTo>
                    <a:pt x="36" y="4"/>
                  </a:lnTo>
                  <a:lnTo>
                    <a:pt x="47" y="6"/>
                  </a:lnTo>
                  <a:lnTo>
                    <a:pt x="60" y="11"/>
                  </a:lnTo>
                  <a:lnTo>
                    <a:pt x="73" y="15"/>
                  </a:lnTo>
                  <a:lnTo>
                    <a:pt x="87" y="22"/>
                  </a:lnTo>
                  <a:lnTo>
                    <a:pt x="87" y="22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9" name="Freeform 65"/>
            <p:cNvSpPr/>
            <p:nvPr/>
          </p:nvSpPr>
          <p:spPr bwMode="auto">
            <a:xfrm>
              <a:off x="3048227" y="4212994"/>
              <a:ext cx="63954" cy="51495"/>
            </a:xfrm>
            <a:custGeom>
              <a:avLst/>
              <a:gdLst>
                <a:gd name="T0" fmla="*/ 1 w 124"/>
                <a:gd name="T1" fmla="*/ 7 h 111"/>
                <a:gd name="T2" fmla="*/ 7 w 124"/>
                <a:gd name="T3" fmla="*/ 3 h 111"/>
                <a:gd name="T4" fmla="*/ 16 w 124"/>
                <a:gd name="T5" fmla="*/ 1 h 111"/>
                <a:gd name="T6" fmla="*/ 25 w 124"/>
                <a:gd name="T7" fmla="*/ 0 h 111"/>
                <a:gd name="T8" fmla="*/ 34 w 124"/>
                <a:gd name="T9" fmla="*/ 0 h 111"/>
                <a:gd name="T10" fmla="*/ 45 w 124"/>
                <a:gd name="T11" fmla="*/ 0 h 111"/>
                <a:gd name="T12" fmla="*/ 61 w 124"/>
                <a:gd name="T13" fmla="*/ 2 h 111"/>
                <a:gd name="T14" fmla="*/ 75 w 124"/>
                <a:gd name="T15" fmla="*/ 7 h 111"/>
                <a:gd name="T16" fmla="*/ 91 w 124"/>
                <a:gd name="T17" fmla="*/ 15 h 111"/>
                <a:gd name="T18" fmla="*/ 103 w 124"/>
                <a:gd name="T19" fmla="*/ 27 h 111"/>
                <a:gd name="T20" fmla="*/ 113 w 124"/>
                <a:gd name="T21" fmla="*/ 38 h 111"/>
                <a:gd name="T22" fmla="*/ 121 w 124"/>
                <a:gd name="T23" fmla="*/ 49 h 111"/>
                <a:gd name="T24" fmla="*/ 124 w 124"/>
                <a:gd name="T25" fmla="*/ 58 h 111"/>
                <a:gd name="T26" fmla="*/ 124 w 124"/>
                <a:gd name="T27" fmla="*/ 67 h 111"/>
                <a:gd name="T28" fmla="*/ 123 w 124"/>
                <a:gd name="T29" fmla="*/ 78 h 111"/>
                <a:gd name="T30" fmla="*/ 121 w 124"/>
                <a:gd name="T31" fmla="*/ 87 h 111"/>
                <a:gd name="T32" fmla="*/ 116 w 124"/>
                <a:gd name="T33" fmla="*/ 96 h 111"/>
                <a:gd name="T34" fmla="*/ 113 w 124"/>
                <a:gd name="T35" fmla="*/ 103 h 111"/>
                <a:gd name="T36" fmla="*/ 109 w 124"/>
                <a:gd name="T37" fmla="*/ 107 h 111"/>
                <a:gd name="T38" fmla="*/ 106 w 124"/>
                <a:gd name="T39" fmla="*/ 109 h 111"/>
                <a:gd name="T40" fmla="*/ 101 w 124"/>
                <a:gd name="T41" fmla="*/ 110 h 111"/>
                <a:gd name="T42" fmla="*/ 96 w 124"/>
                <a:gd name="T43" fmla="*/ 110 h 111"/>
                <a:gd name="T44" fmla="*/ 91 w 124"/>
                <a:gd name="T45" fmla="*/ 109 h 111"/>
                <a:gd name="T46" fmla="*/ 86 w 124"/>
                <a:gd name="T47" fmla="*/ 107 h 111"/>
                <a:gd name="T48" fmla="*/ 79 w 124"/>
                <a:gd name="T49" fmla="*/ 103 h 111"/>
                <a:gd name="T50" fmla="*/ 70 w 124"/>
                <a:gd name="T51" fmla="*/ 96 h 111"/>
                <a:gd name="T52" fmla="*/ 57 w 124"/>
                <a:gd name="T53" fmla="*/ 86 h 111"/>
                <a:gd name="T54" fmla="*/ 43 w 124"/>
                <a:gd name="T55" fmla="*/ 73 h 111"/>
                <a:gd name="T56" fmla="*/ 30 w 124"/>
                <a:gd name="T57" fmla="*/ 57 h 111"/>
                <a:gd name="T58" fmla="*/ 19 w 124"/>
                <a:gd name="T59" fmla="*/ 40 h 111"/>
                <a:gd name="T60" fmla="*/ 9 w 124"/>
                <a:gd name="T61" fmla="*/ 28 h 111"/>
                <a:gd name="T62" fmla="*/ 2 w 124"/>
                <a:gd name="T63" fmla="*/ 17 h 111"/>
                <a:gd name="T64" fmla="*/ 0 w 124"/>
                <a:gd name="T65" fmla="*/ 11 h 111"/>
                <a:gd name="T66" fmla="*/ 0 w 124"/>
                <a:gd name="T67" fmla="*/ 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4" h="111">
                  <a:moveTo>
                    <a:pt x="0" y="10"/>
                  </a:moveTo>
                  <a:lnTo>
                    <a:pt x="1" y="7"/>
                  </a:lnTo>
                  <a:lnTo>
                    <a:pt x="3" y="6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6" y="1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5"/>
                  </a:lnTo>
                  <a:lnTo>
                    <a:pt x="75" y="7"/>
                  </a:lnTo>
                  <a:lnTo>
                    <a:pt x="84" y="11"/>
                  </a:lnTo>
                  <a:lnTo>
                    <a:pt x="91" y="15"/>
                  </a:lnTo>
                  <a:lnTo>
                    <a:pt x="96" y="21"/>
                  </a:lnTo>
                  <a:lnTo>
                    <a:pt x="103" y="27"/>
                  </a:lnTo>
                  <a:lnTo>
                    <a:pt x="108" y="32"/>
                  </a:lnTo>
                  <a:lnTo>
                    <a:pt x="113" y="38"/>
                  </a:lnTo>
                  <a:lnTo>
                    <a:pt x="117" y="44"/>
                  </a:lnTo>
                  <a:lnTo>
                    <a:pt x="121" y="49"/>
                  </a:lnTo>
                  <a:lnTo>
                    <a:pt x="123" y="53"/>
                  </a:lnTo>
                  <a:lnTo>
                    <a:pt x="124" y="58"/>
                  </a:lnTo>
                  <a:lnTo>
                    <a:pt x="124" y="63"/>
                  </a:lnTo>
                  <a:lnTo>
                    <a:pt x="124" y="67"/>
                  </a:lnTo>
                  <a:lnTo>
                    <a:pt x="124" y="72"/>
                  </a:lnTo>
                  <a:lnTo>
                    <a:pt x="123" y="78"/>
                  </a:lnTo>
                  <a:lnTo>
                    <a:pt x="122" y="82"/>
                  </a:lnTo>
                  <a:lnTo>
                    <a:pt x="121" y="87"/>
                  </a:lnTo>
                  <a:lnTo>
                    <a:pt x="118" y="92"/>
                  </a:lnTo>
                  <a:lnTo>
                    <a:pt x="116" y="96"/>
                  </a:lnTo>
                  <a:lnTo>
                    <a:pt x="114" y="101"/>
                  </a:lnTo>
                  <a:lnTo>
                    <a:pt x="113" y="103"/>
                  </a:lnTo>
                  <a:lnTo>
                    <a:pt x="111" y="104"/>
                  </a:lnTo>
                  <a:lnTo>
                    <a:pt x="109" y="107"/>
                  </a:lnTo>
                  <a:lnTo>
                    <a:pt x="108" y="108"/>
                  </a:lnTo>
                  <a:lnTo>
                    <a:pt x="106" y="109"/>
                  </a:lnTo>
                  <a:lnTo>
                    <a:pt x="103" y="110"/>
                  </a:lnTo>
                  <a:lnTo>
                    <a:pt x="101" y="110"/>
                  </a:lnTo>
                  <a:lnTo>
                    <a:pt x="99" y="111"/>
                  </a:lnTo>
                  <a:lnTo>
                    <a:pt x="96" y="110"/>
                  </a:lnTo>
                  <a:lnTo>
                    <a:pt x="94" y="110"/>
                  </a:lnTo>
                  <a:lnTo>
                    <a:pt x="91" y="109"/>
                  </a:lnTo>
                  <a:lnTo>
                    <a:pt x="88" y="108"/>
                  </a:lnTo>
                  <a:lnTo>
                    <a:pt x="86" y="107"/>
                  </a:lnTo>
                  <a:lnTo>
                    <a:pt x="82" y="104"/>
                  </a:lnTo>
                  <a:lnTo>
                    <a:pt x="79" y="103"/>
                  </a:lnTo>
                  <a:lnTo>
                    <a:pt x="77" y="101"/>
                  </a:lnTo>
                  <a:lnTo>
                    <a:pt x="70" y="96"/>
                  </a:lnTo>
                  <a:lnTo>
                    <a:pt x="63" y="92"/>
                  </a:lnTo>
                  <a:lnTo>
                    <a:pt x="57" y="86"/>
                  </a:lnTo>
                  <a:lnTo>
                    <a:pt x="50" y="79"/>
                  </a:lnTo>
                  <a:lnTo>
                    <a:pt x="43" y="73"/>
                  </a:lnTo>
                  <a:lnTo>
                    <a:pt x="37" y="65"/>
                  </a:lnTo>
                  <a:lnTo>
                    <a:pt x="30" y="57"/>
                  </a:lnTo>
                  <a:lnTo>
                    <a:pt x="24" y="49"/>
                  </a:lnTo>
                  <a:lnTo>
                    <a:pt x="19" y="40"/>
                  </a:lnTo>
                  <a:lnTo>
                    <a:pt x="13" y="34"/>
                  </a:lnTo>
                  <a:lnTo>
                    <a:pt x="9" y="28"/>
                  </a:lnTo>
                  <a:lnTo>
                    <a:pt x="6" y="22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0" name="Freeform 59"/>
            <p:cNvSpPr/>
            <p:nvPr/>
          </p:nvSpPr>
          <p:spPr bwMode="auto">
            <a:xfrm>
              <a:off x="3485244" y="4277479"/>
              <a:ext cx="49513" cy="102062"/>
            </a:xfrm>
            <a:custGeom>
              <a:avLst/>
              <a:gdLst>
                <a:gd name="T0" fmla="*/ 22 w 96"/>
                <a:gd name="T1" fmla="*/ 218 h 220"/>
                <a:gd name="T2" fmla="*/ 16 w 96"/>
                <a:gd name="T3" fmla="*/ 215 h 220"/>
                <a:gd name="T4" fmla="*/ 12 w 96"/>
                <a:gd name="T5" fmla="*/ 208 h 220"/>
                <a:gd name="T6" fmla="*/ 8 w 96"/>
                <a:gd name="T7" fmla="*/ 197 h 220"/>
                <a:gd name="T8" fmla="*/ 6 w 96"/>
                <a:gd name="T9" fmla="*/ 185 h 220"/>
                <a:gd name="T10" fmla="*/ 3 w 96"/>
                <a:gd name="T11" fmla="*/ 173 h 220"/>
                <a:gd name="T12" fmla="*/ 1 w 96"/>
                <a:gd name="T13" fmla="*/ 164 h 220"/>
                <a:gd name="T14" fmla="*/ 0 w 96"/>
                <a:gd name="T15" fmla="*/ 156 h 220"/>
                <a:gd name="T16" fmla="*/ 0 w 96"/>
                <a:gd name="T17" fmla="*/ 150 h 220"/>
                <a:gd name="T18" fmla="*/ 2 w 96"/>
                <a:gd name="T19" fmla="*/ 144 h 220"/>
                <a:gd name="T20" fmla="*/ 7 w 96"/>
                <a:gd name="T21" fmla="*/ 136 h 220"/>
                <a:gd name="T22" fmla="*/ 14 w 96"/>
                <a:gd name="T23" fmla="*/ 127 h 220"/>
                <a:gd name="T24" fmla="*/ 21 w 96"/>
                <a:gd name="T25" fmla="*/ 116 h 220"/>
                <a:gd name="T26" fmla="*/ 30 w 96"/>
                <a:gd name="T27" fmla="*/ 101 h 220"/>
                <a:gd name="T28" fmla="*/ 39 w 96"/>
                <a:gd name="T29" fmla="*/ 83 h 220"/>
                <a:gd name="T30" fmla="*/ 48 w 96"/>
                <a:gd name="T31" fmla="*/ 61 h 220"/>
                <a:gd name="T32" fmla="*/ 53 w 96"/>
                <a:gd name="T33" fmla="*/ 43 h 220"/>
                <a:gd name="T34" fmla="*/ 57 w 96"/>
                <a:gd name="T35" fmla="*/ 33 h 220"/>
                <a:gd name="T36" fmla="*/ 61 w 96"/>
                <a:gd name="T37" fmla="*/ 23 h 220"/>
                <a:gd name="T38" fmla="*/ 65 w 96"/>
                <a:gd name="T39" fmla="*/ 15 h 220"/>
                <a:gd name="T40" fmla="*/ 68 w 96"/>
                <a:gd name="T41" fmla="*/ 9 h 220"/>
                <a:gd name="T42" fmla="*/ 71 w 96"/>
                <a:gd name="T43" fmla="*/ 5 h 220"/>
                <a:gd name="T44" fmla="*/ 73 w 96"/>
                <a:gd name="T45" fmla="*/ 1 h 220"/>
                <a:gd name="T46" fmla="*/ 75 w 96"/>
                <a:gd name="T47" fmla="*/ 0 h 220"/>
                <a:gd name="T48" fmla="*/ 78 w 96"/>
                <a:gd name="T49" fmla="*/ 0 h 220"/>
                <a:gd name="T50" fmla="*/ 79 w 96"/>
                <a:gd name="T51" fmla="*/ 1 h 220"/>
                <a:gd name="T52" fmla="*/ 80 w 96"/>
                <a:gd name="T53" fmla="*/ 4 h 220"/>
                <a:gd name="T54" fmla="*/ 82 w 96"/>
                <a:gd name="T55" fmla="*/ 7 h 220"/>
                <a:gd name="T56" fmla="*/ 86 w 96"/>
                <a:gd name="T57" fmla="*/ 18 h 220"/>
                <a:gd name="T58" fmla="*/ 90 w 96"/>
                <a:gd name="T59" fmla="*/ 35 h 220"/>
                <a:gd name="T60" fmla="*/ 94 w 96"/>
                <a:gd name="T61" fmla="*/ 45 h 220"/>
                <a:gd name="T62" fmla="*/ 95 w 96"/>
                <a:gd name="T63" fmla="*/ 55 h 220"/>
                <a:gd name="T64" fmla="*/ 96 w 96"/>
                <a:gd name="T65" fmla="*/ 72 h 220"/>
                <a:gd name="T66" fmla="*/ 96 w 96"/>
                <a:gd name="T67" fmla="*/ 84 h 220"/>
                <a:gd name="T68" fmla="*/ 95 w 96"/>
                <a:gd name="T69" fmla="*/ 93 h 220"/>
                <a:gd name="T70" fmla="*/ 93 w 96"/>
                <a:gd name="T71" fmla="*/ 105 h 220"/>
                <a:gd name="T72" fmla="*/ 89 w 96"/>
                <a:gd name="T73" fmla="*/ 117 h 220"/>
                <a:gd name="T74" fmla="*/ 82 w 96"/>
                <a:gd name="T75" fmla="*/ 134 h 220"/>
                <a:gd name="T76" fmla="*/ 74 w 96"/>
                <a:gd name="T77" fmla="*/ 151 h 220"/>
                <a:gd name="T78" fmla="*/ 67 w 96"/>
                <a:gd name="T79" fmla="*/ 166 h 220"/>
                <a:gd name="T80" fmla="*/ 59 w 96"/>
                <a:gd name="T81" fmla="*/ 181 h 220"/>
                <a:gd name="T82" fmla="*/ 50 w 96"/>
                <a:gd name="T83" fmla="*/ 195 h 220"/>
                <a:gd name="T84" fmla="*/ 41 w 96"/>
                <a:gd name="T85" fmla="*/ 207 h 220"/>
                <a:gd name="T86" fmla="*/ 34 w 96"/>
                <a:gd name="T87" fmla="*/ 215 h 220"/>
                <a:gd name="T88" fmla="*/ 27 w 96"/>
                <a:gd name="T89" fmla="*/ 218 h 220"/>
                <a:gd name="T90" fmla="*/ 24 w 96"/>
                <a:gd name="T91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220">
                  <a:moveTo>
                    <a:pt x="24" y="220"/>
                  </a:moveTo>
                  <a:lnTo>
                    <a:pt x="22" y="218"/>
                  </a:lnTo>
                  <a:lnTo>
                    <a:pt x="18" y="217"/>
                  </a:lnTo>
                  <a:lnTo>
                    <a:pt x="16" y="215"/>
                  </a:lnTo>
                  <a:lnTo>
                    <a:pt x="14" y="211"/>
                  </a:lnTo>
                  <a:lnTo>
                    <a:pt x="12" y="208"/>
                  </a:lnTo>
                  <a:lnTo>
                    <a:pt x="10" y="203"/>
                  </a:lnTo>
                  <a:lnTo>
                    <a:pt x="8" y="197"/>
                  </a:lnTo>
                  <a:lnTo>
                    <a:pt x="7" y="192"/>
                  </a:lnTo>
                  <a:lnTo>
                    <a:pt x="6" y="185"/>
                  </a:lnTo>
                  <a:lnTo>
                    <a:pt x="5" y="179"/>
                  </a:lnTo>
                  <a:lnTo>
                    <a:pt x="3" y="173"/>
                  </a:lnTo>
                  <a:lnTo>
                    <a:pt x="2" y="168"/>
                  </a:lnTo>
                  <a:lnTo>
                    <a:pt x="1" y="164"/>
                  </a:lnTo>
                  <a:lnTo>
                    <a:pt x="0" y="159"/>
                  </a:lnTo>
                  <a:lnTo>
                    <a:pt x="0" y="156"/>
                  </a:lnTo>
                  <a:lnTo>
                    <a:pt x="0" y="153"/>
                  </a:lnTo>
                  <a:lnTo>
                    <a:pt x="0" y="150"/>
                  </a:lnTo>
                  <a:lnTo>
                    <a:pt x="1" y="146"/>
                  </a:lnTo>
                  <a:lnTo>
                    <a:pt x="2" y="144"/>
                  </a:lnTo>
                  <a:lnTo>
                    <a:pt x="5" y="139"/>
                  </a:lnTo>
                  <a:lnTo>
                    <a:pt x="7" y="136"/>
                  </a:lnTo>
                  <a:lnTo>
                    <a:pt x="10" y="131"/>
                  </a:lnTo>
                  <a:lnTo>
                    <a:pt x="14" y="127"/>
                  </a:lnTo>
                  <a:lnTo>
                    <a:pt x="17" y="122"/>
                  </a:lnTo>
                  <a:lnTo>
                    <a:pt x="21" y="116"/>
                  </a:lnTo>
                  <a:lnTo>
                    <a:pt x="25" y="109"/>
                  </a:lnTo>
                  <a:lnTo>
                    <a:pt x="30" y="101"/>
                  </a:lnTo>
                  <a:lnTo>
                    <a:pt x="35" y="93"/>
                  </a:lnTo>
                  <a:lnTo>
                    <a:pt x="39" y="83"/>
                  </a:lnTo>
                  <a:lnTo>
                    <a:pt x="43" y="72"/>
                  </a:lnTo>
                  <a:lnTo>
                    <a:pt x="48" y="61"/>
                  </a:lnTo>
                  <a:lnTo>
                    <a:pt x="52" y="49"/>
                  </a:lnTo>
                  <a:lnTo>
                    <a:pt x="53" y="43"/>
                  </a:lnTo>
                  <a:lnTo>
                    <a:pt x="56" y="37"/>
                  </a:lnTo>
                  <a:lnTo>
                    <a:pt x="57" y="33"/>
                  </a:lnTo>
                  <a:lnTo>
                    <a:pt x="59" y="27"/>
                  </a:lnTo>
                  <a:lnTo>
                    <a:pt x="61" y="23"/>
                  </a:lnTo>
                  <a:lnTo>
                    <a:pt x="63" y="19"/>
                  </a:lnTo>
                  <a:lnTo>
                    <a:pt x="65" y="15"/>
                  </a:lnTo>
                  <a:lnTo>
                    <a:pt x="66" y="12"/>
                  </a:lnTo>
                  <a:lnTo>
                    <a:pt x="68" y="9"/>
                  </a:lnTo>
                  <a:lnTo>
                    <a:pt x="70" y="7"/>
                  </a:lnTo>
                  <a:lnTo>
                    <a:pt x="71" y="5"/>
                  </a:lnTo>
                  <a:lnTo>
                    <a:pt x="72" y="2"/>
                  </a:lnTo>
                  <a:lnTo>
                    <a:pt x="73" y="1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7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4"/>
                  </a:lnTo>
                  <a:lnTo>
                    <a:pt x="81" y="6"/>
                  </a:lnTo>
                  <a:lnTo>
                    <a:pt x="82" y="7"/>
                  </a:lnTo>
                  <a:lnTo>
                    <a:pt x="84" y="11"/>
                  </a:lnTo>
                  <a:lnTo>
                    <a:pt x="86" y="18"/>
                  </a:lnTo>
                  <a:lnTo>
                    <a:pt x="88" y="26"/>
                  </a:lnTo>
                  <a:lnTo>
                    <a:pt x="90" y="35"/>
                  </a:lnTo>
                  <a:lnTo>
                    <a:pt x="92" y="40"/>
                  </a:lnTo>
                  <a:lnTo>
                    <a:pt x="94" y="45"/>
                  </a:lnTo>
                  <a:lnTo>
                    <a:pt x="94" y="50"/>
                  </a:lnTo>
                  <a:lnTo>
                    <a:pt x="95" y="55"/>
                  </a:lnTo>
                  <a:lnTo>
                    <a:pt x="96" y="64"/>
                  </a:lnTo>
                  <a:lnTo>
                    <a:pt x="96" y="72"/>
                  </a:lnTo>
                  <a:lnTo>
                    <a:pt x="96" y="80"/>
                  </a:lnTo>
                  <a:lnTo>
                    <a:pt x="96" y="84"/>
                  </a:lnTo>
                  <a:lnTo>
                    <a:pt x="96" y="88"/>
                  </a:lnTo>
                  <a:lnTo>
                    <a:pt x="95" y="93"/>
                  </a:lnTo>
                  <a:lnTo>
                    <a:pt x="94" y="99"/>
                  </a:lnTo>
                  <a:lnTo>
                    <a:pt x="93" y="105"/>
                  </a:lnTo>
                  <a:lnTo>
                    <a:pt x="90" y="110"/>
                  </a:lnTo>
                  <a:lnTo>
                    <a:pt x="89" y="117"/>
                  </a:lnTo>
                  <a:lnTo>
                    <a:pt x="87" y="126"/>
                  </a:lnTo>
                  <a:lnTo>
                    <a:pt x="82" y="134"/>
                  </a:lnTo>
                  <a:lnTo>
                    <a:pt x="79" y="143"/>
                  </a:lnTo>
                  <a:lnTo>
                    <a:pt x="74" y="151"/>
                  </a:lnTo>
                  <a:lnTo>
                    <a:pt x="71" y="159"/>
                  </a:lnTo>
                  <a:lnTo>
                    <a:pt x="67" y="166"/>
                  </a:lnTo>
                  <a:lnTo>
                    <a:pt x="63" y="174"/>
                  </a:lnTo>
                  <a:lnTo>
                    <a:pt x="59" y="181"/>
                  </a:lnTo>
                  <a:lnTo>
                    <a:pt x="56" y="188"/>
                  </a:lnTo>
                  <a:lnTo>
                    <a:pt x="50" y="195"/>
                  </a:lnTo>
                  <a:lnTo>
                    <a:pt x="45" y="201"/>
                  </a:lnTo>
                  <a:lnTo>
                    <a:pt x="41" y="207"/>
                  </a:lnTo>
                  <a:lnTo>
                    <a:pt x="37" y="211"/>
                  </a:lnTo>
                  <a:lnTo>
                    <a:pt x="34" y="215"/>
                  </a:lnTo>
                  <a:lnTo>
                    <a:pt x="30" y="217"/>
                  </a:lnTo>
                  <a:lnTo>
                    <a:pt x="27" y="218"/>
                  </a:lnTo>
                  <a:lnTo>
                    <a:pt x="24" y="220"/>
                  </a:lnTo>
                  <a:lnTo>
                    <a:pt x="24" y="220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1" name="Freeform 60"/>
            <p:cNvSpPr/>
            <p:nvPr/>
          </p:nvSpPr>
          <p:spPr bwMode="auto">
            <a:xfrm>
              <a:off x="3521347" y="4266808"/>
              <a:ext cx="323381" cy="73763"/>
            </a:xfrm>
            <a:custGeom>
              <a:avLst/>
              <a:gdLst>
                <a:gd name="T0" fmla="*/ 509 w 627"/>
                <a:gd name="T1" fmla="*/ 143 h 159"/>
                <a:gd name="T2" fmla="*/ 491 w 627"/>
                <a:gd name="T3" fmla="*/ 154 h 159"/>
                <a:gd name="T4" fmla="*/ 483 w 627"/>
                <a:gd name="T5" fmla="*/ 158 h 159"/>
                <a:gd name="T6" fmla="*/ 480 w 627"/>
                <a:gd name="T7" fmla="*/ 158 h 159"/>
                <a:gd name="T8" fmla="*/ 478 w 627"/>
                <a:gd name="T9" fmla="*/ 155 h 159"/>
                <a:gd name="T10" fmla="*/ 478 w 627"/>
                <a:gd name="T11" fmla="*/ 150 h 159"/>
                <a:gd name="T12" fmla="*/ 481 w 627"/>
                <a:gd name="T13" fmla="*/ 142 h 159"/>
                <a:gd name="T14" fmla="*/ 486 w 627"/>
                <a:gd name="T15" fmla="*/ 129 h 159"/>
                <a:gd name="T16" fmla="*/ 495 w 627"/>
                <a:gd name="T17" fmla="*/ 114 h 159"/>
                <a:gd name="T18" fmla="*/ 502 w 627"/>
                <a:gd name="T19" fmla="*/ 96 h 159"/>
                <a:gd name="T20" fmla="*/ 507 w 627"/>
                <a:gd name="T21" fmla="*/ 84 h 159"/>
                <a:gd name="T22" fmla="*/ 512 w 627"/>
                <a:gd name="T23" fmla="*/ 70 h 159"/>
                <a:gd name="T24" fmla="*/ 513 w 627"/>
                <a:gd name="T25" fmla="*/ 58 h 159"/>
                <a:gd name="T26" fmla="*/ 505 w 627"/>
                <a:gd name="T27" fmla="*/ 53 h 159"/>
                <a:gd name="T28" fmla="*/ 491 w 627"/>
                <a:gd name="T29" fmla="*/ 50 h 159"/>
                <a:gd name="T30" fmla="*/ 472 w 627"/>
                <a:gd name="T31" fmla="*/ 48 h 159"/>
                <a:gd name="T32" fmla="*/ 454 w 627"/>
                <a:gd name="T33" fmla="*/ 49 h 159"/>
                <a:gd name="T34" fmla="*/ 429 w 627"/>
                <a:gd name="T35" fmla="*/ 51 h 159"/>
                <a:gd name="T36" fmla="*/ 399 w 627"/>
                <a:gd name="T37" fmla="*/ 54 h 159"/>
                <a:gd name="T38" fmla="*/ 362 w 627"/>
                <a:gd name="T39" fmla="*/ 59 h 159"/>
                <a:gd name="T40" fmla="*/ 318 w 627"/>
                <a:gd name="T41" fmla="*/ 65 h 159"/>
                <a:gd name="T42" fmla="*/ 269 w 627"/>
                <a:gd name="T43" fmla="*/ 72 h 159"/>
                <a:gd name="T44" fmla="*/ 214 w 627"/>
                <a:gd name="T45" fmla="*/ 80 h 159"/>
                <a:gd name="T46" fmla="*/ 155 w 627"/>
                <a:gd name="T47" fmla="*/ 88 h 159"/>
                <a:gd name="T48" fmla="*/ 91 w 627"/>
                <a:gd name="T49" fmla="*/ 97 h 159"/>
                <a:gd name="T50" fmla="*/ 23 w 627"/>
                <a:gd name="T51" fmla="*/ 107 h 159"/>
                <a:gd name="T52" fmla="*/ 17 w 627"/>
                <a:gd name="T53" fmla="*/ 79 h 159"/>
                <a:gd name="T54" fmla="*/ 68 w 627"/>
                <a:gd name="T55" fmla="*/ 72 h 159"/>
                <a:gd name="T56" fmla="*/ 116 w 627"/>
                <a:gd name="T57" fmla="*/ 65 h 159"/>
                <a:gd name="T58" fmla="*/ 160 w 627"/>
                <a:gd name="T59" fmla="*/ 58 h 159"/>
                <a:gd name="T60" fmla="*/ 200 w 627"/>
                <a:gd name="T61" fmla="*/ 52 h 159"/>
                <a:gd name="T62" fmla="*/ 239 w 627"/>
                <a:gd name="T63" fmla="*/ 48 h 159"/>
                <a:gd name="T64" fmla="*/ 272 w 627"/>
                <a:gd name="T65" fmla="*/ 43 h 159"/>
                <a:gd name="T66" fmla="*/ 304 w 627"/>
                <a:gd name="T67" fmla="*/ 38 h 159"/>
                <a:gd name="T68" fmla="*/ 332 w 627"/>
                <a:gd name="T69" fmla="*/ 34 h 159"/>
                <a:gd name="T70" fmla="*/ 356 w 627"/>
                <a:gd name="T71" fmla="*/ 30 h 159"/>
                <a:gd name="T72" fmla="*/ 378 w 627"/>
                <a:gd name="T73" fmla="*/ 27 h 159"/>
                <a:gd name="T74" fmla="*/ 406 w 627"/>
                <a:gd name="T75" fmla="*/ 22 h 159"/>
                <a:gd name="T76" fmla="*/ 434 w 627"/>
                <a:gd name="T77" fmla="*/ 17 h 159"/>
                <a:gd name="T78" fmla="*/ 457 w 627"/>
                <a:gd name="T79" fmla="*/ 13 h 159"/>
                <a:gd name="T80" fmla="*/ 473 w 627"/>
                <a:gd name="T81" fmla="*/ 9 h 159"/>
                <a:gd name="T82" fmla="*/ 484 w 627"/>
                <a:gd name="T83" fmla="*/ 7 h 159"/>
                <a:gd name="T84" fmla="*/ 491 w 627"/>
                <a:gd name="T85" fmla="*/ 3 h 159"/>
                <a:gd name="T86" fmla="*/ 500 w 627"/>
                <a:gd name="T87" fmla="*/ 1 h 159"/>
                <a:gd name="T88" fmla="*/ 512 w 627"/>
                <a:gd name="T89" fmla="*/ 1 h 159"/>
                <a:gd name="T90" fmla="*/ 520 w 627"/>
                <a:gd name="T91" fmla="*/ 3 h 159"/>
                <a:gd name="T92" fmla="*/ 532 w 627"/>
                <a:gd name="T93" fmla="*/ 9 h 159"/>
                <a:gd name="T94" fmla="*/ 559 w 627"/>
                <a:gd name="T95" fmla="*/ 23 h 159"/>
                <a:gd name="T96" fmla="*/ 587 w 627"/>
                <a:gd name="T97" fmla="*/ 41 h 159"/>
                <a:gd name="T98" fmla="*/ 602 w 627"/>
                <a:gd name="T99" fmla="*/ 53 h 159"/>
                <a:gd name="T100" fmla="*/ 613 w 627"/>
                <a:gd name="T101" fmla="*/ 63 h 159"/>
                <a:gd name="T102" fmla="*/ 621 w 627"/>
                <a:gd name="T103" fmla="*/ 71 h 159"/>
                <a:gd name="T104" fmla="*/ 625 w 627"/>
                <a:gd name="T105" fmla="*/ 78 h 159"/>
                <a:gd name="T106" fmla="*/ 627 w 627"/>
                <a:gd name="T107" fmla="*/ 82 h 159"/>
                <a:gd name="T108" fmla="*/ 622 w 627"/>
                <a:gd name="T109" fmla="*/ 88 h 159"/>
                <a:gd name="T110" fmla="*/ 610 w 627"/>
                <a:gd name="T111" fmla="*/ 93 h 159"/>
                <a:gd name="T112" fmla="*/ 591 w 627"/>
                <a:gd name="T113" fmla="*/ 97 h 159"/>
                <a:gd name="T114" fmla="*/ 565 w 627"/>
                <a:gd name="T115" fmla="*/ 107 h 159"/>
                <a:gd name="T116" fmla="*/ 536 w 627"/>
                <a:gd name="T117" fmla="*/ 12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27" h="159">
                  <a:moveTo>
                    <a:pt x="527" y="131"/>
                  </a:moveTo>
                  <a:lnTo>
                    <a:pt x="517" y="137"/>
                  </a:lnTo>
                  <a:lnTo>
                    <a:pt x="509" y="143"/>
                  </a:lnTo>
                  <a:lnTo>
                    <a:pt x="502" y="147"/>
                  </a:lnTo>
                  <a:lnTo>
                    <a:pt x="495" y="151"/>
                  </a:lnTo>
                  <a:lnTo>
                    <a:pt x="491" y="154"/>
                  </a:lnTo>
                  <a:lnTo>
                    <a:pt x="486" y="157"/>
                  </a:lnTo>
                  <a:lnTo>
                    <a:pt x="484" y="158"/>
                  </a:lnTo>
                  <a:lnTo>
                    <a:pt x="483" y="158"/>
                  </a:lnTo>
                  <a:lnTo>
                    <a:pt x="481" y="158"/>
                  </a:lnTo>
                  <a:lnTo>
                    <a:pt x="481" y="159"/>
                  </a:lnTo>
                  <a:lnTo>
                    <a:pt x="480" y="158"/>
                  </a:lnTo>
                  <a:lnTo>
                    <a:pt x="479" y="158"/>
                  </a:lnTo>
                  <a:lnTo>
                    <a:pt x="478" y="157"/>
                  </a:lnTo>
                  <a:lnTo>
                    <a:pt x="478" y="155"/>
                  </a:lnTo>
                  <a:lnTo>
                    <a:pt x="478" y="154"/>
                  </a:lnTo>
                  <a:lnTo>
                    <a:pt x="478" y="152"/>
                  </a:lnTo>
                  <a:lnTo>
                    <a:pt x="478" y="150"/>
                  </a:lnTo>
                  <a:lnTo>
                    <a:pt x="479" y="147"/>
                  </a:lnTo>
                  <a:lnTo>
                    <a:pt x="480" y="145"/>
                  </a:lnTo>
                  <a:lnTo>
                    <a:pt x="481" y="142"/>
                  </a:lnTo>
                  <a:lnTo>
                    <a:pt x="483" y="138"/>
                  </a:lnTo>
                  <a:lnTo>
                    <a:pt x="485" y="133"/>
                  </a:lnTo>
                  <a:lnTo>
                    <a:pt x="486" y="129"/>
                  </a:lnTo>
                  <a:lnTo>
                    <a:pt x="490" y="124"/>
                  </a:lnTo>
                  <a:lnTo>
                    <a:pt x="492" y="118"/>
                  </a:lnTo>
                  <a:lnTo>
                    <a:pt x="495" y="114"/>
                  </a:lnTo>
                  <a:lnTo>
                    <a:pt x="498" y="108"/>
                  </a:lnTo>
                  <a:lnTo>
                    <a:pt x="500" y="102"/>
                  </a:lnTo>
                  <a:lnTo>
                    <a:pt x="502" y="96"/>
                  </a:lnTo>
                  <a:lnTo>
                    <a:pt x="503" y="92"/>
                  </a:lnTo>
                  <a:lnTo>
                    <a:pt x="506" y="88"/>
                  </a:lnTo>
                  <a:lnTo>
                    <a:pt x="507" y="84"/>
                  </a:lnTo>
                  <a:lnTo>
                    <a:pt x="508" y="80"/>
                  </a:lnTo>
                  <a:lnTo>
                    <a:pt x="510" y="77"/>
                  </a:lnTo>
                  <a:lnTo>
                    <a:pt x="512" y="70"/>
                  </a:lnTo>
                  <a:lnTo>
                    <a:pt x="513" y="65"/>
                  </a:lnTo>
                  <a:lnTo>
                    <a:pt x="513" y="60"/>
                  </a:lnTo>
                  <a:lnTo>
                    <a:pt x="513" y="58"/>
                  </a:lnTo>
                  <a:lnTo>
                    <a:pt x="510" y="56"/>
                  </a:lnTo>
                  <a:lnTo>
                    <a:pt x="508" y="54"/>
                  </a:lnTo>
                  <a:lnTo>
                    <a:pt x="505" y="53"/>
                  </a:lnTo>
                  <a:lnTo>
                    <a:pt x="501" y="52"/>
                  </a:lnTo>
                  <a:lnTo>
                    <a:pt x="497" y="51"/>
                  </a:lnTo>
                  <a:lnTo>
                    <a:pt x="491" y="50"/>
                  </a:lnTo>
                  <a:lnTo>
                    <a:pt x="485" y="49"/>
                  </a:lnTo>
                  <a:lnTo>
                    <a:pt x="478" y="48"/>
                  </a:lnTo>
                  <a:lnTo>
                    <a:pt x="472" y="48"/>
                  </a:lnTo>
                  <a:lnTo>
                    <a:pt x="467" y="48"/>
                  </a:lnTo>
                  <a:lnTo>
                    <a:pt x="461" y="48"/>
                  </a:lnTo>
                  <a:lnTo>
                    <a:pt x="454" y="49"/>
                  </a:lnTo>
                  <a:lnTo>
                    <a:pt x="447" y="49"/>
                  </a:lnTo>
                  <a:lnTo>
                    <a:pt x="438" y="50"/>
                  </a:lnTo>
                  <a:lnTo>
                    <a:pt x="429" y="51"/>
                  </a:lnTo>
                  <a:lnTo>
                    <a:pt x="420" y="52"/>
                  </a:lnTo>
                  <a:lnTo>
                    <a:pt x="409" y="53"/>
                  </a:lnTo>
                  <a:lnTo>
                    <a:pt x="399" y="54"/>
                  </a:lnTo>
                  <a:lnTo>
                    <a:pt x="387" y="56"/>
                  </a:lnTo>
                  <a:lnTo>
                    <a:pt x="375" y="57"/>
                  </a:lnTo>
                  <a:lnTo>
                    <a:pt x="362" y="59"/>
                  </a:lnTo>
                  <a:lnTo>
                    <a:pt x="348" y="60"/>
                  </a:lnTo>
                  <a:lnTo>
                    <a:pt x="333" y="63"/>
                  </a:lnTo>
                  <a:lnTo>
                    <a:pt x="318" y="65"/>
                  </a:lnTo>
                  <a:lnTo>
                    <a:pt x="303" y="67"/>
                  </a:lnTo>
                  <a:lnTo>
                    <a:pt x="285" y="70"/>
                  </a:lnTo>
                  <a:lnTo>
                    <a:pt x="269" y="72"/>
                  </a:lnTo>
                  <a:lnTo>
                    <a:pt x="252" y="75"/>
                  </a:lnTo>
                  <a:lnTo>
                    <a:pt x="233" y="78"/>
                  </a:lnTo>
                  <a:lnTo>
                    <a:pt x="214" y="80"/>
                  </a:lnTo>
                  <a:lnTo>
                    <a:pt x="195" y="84"/>
                  </a:lnTo>
                  <a:lnTo>
                    <a:pt x="175" y="86"/>
                  </a:lnTo>
                  <a:lnTo>
                    <a:pt x="155" y="88"/>
                  </a:lnTo>
                  <a:lnTo>
                    <a:pt x="134" y="92"/>
                  </a:lnTo>
                  <a:lnTo>
                    <a:pt x="113" y="94"/>
                  </a:lnTo>
                  <a:lnTo>
                    <a:pt x="91" y="97"/>
                  </a:lnTo>
                  <a:lnTo>
                    <a:pt x="69" y="100"/>
                  </a:lnTo>
                  <a:lnTo>
                    <a:pt x="46" y="103"/>
                  </a:lnTo>
                  <a:lnTo>
                    <a:pt x="23" y="107"/>
                  </a:lnTo>
                  <a:lnTo>
                    <a:pt x="0" y="110"/>
                  </a:lnTo>
                  <a:lnTo>
                    <a:pt x="0" y="82"/>
                  </a:lnTo>
                  <a:lnTo>
                    <a:pt x="17" y="79"/>
                  </a:lnTo>
                  <a:lnTo>
                    <a:pt x="34" y="77"/>
                  </a:lnTo>
                  <a:lnTo>
                    <a:pt x="51" y="74"/>
                  </a:lnTo>
                  <a:lnTo>
                    <a:pt x="68" y="72"/>
                  </a:lnTo>
                  <a:lnTo>
                    <a:pt x="84" y="70"/>
                  </a:lnTo>
                  <a:lnTo>
                    <a:pt x="99" y="67"/>
                  </a:lnTo>
                  <a:lnTo>
                    <a:pt x="116" y="65"/>
                  </a:lnTo>
                  <a:lnTo>
                    <a:pt x="131" y="63"/>
                  </a:lnTo>
                  <a:lnTo>
                    <a:pt x="145" y="60"/>
                  </a:lnTo>
                  <a:lnTo>
                    <a:pt x="160" y="58"/>
                  </a:lnTo>
                  <a:lnTo>
                    <a:pt x="174" y="57"/>
                  </a:lnTo>
                  <a:lnTo>
                    <a:pt x="188" y="54"/>
                  </a:lnTo>
                  <a:lnTo>
                    <a:pt x="200" y="52"/>
                  </a:lnTo>
                  <a:lnTo>
                    <a:pt x="213" y="51"/>
                  </a:lnTo>
                  <a:lnTo>
                    <a:pt x="226" y="49"/>
                  </a:lnTo>
                  <a:lnTo>
                    <a:pt x="239" y="48"/>
                  </a:lnTo>
                  <a:lnTo>
                    <a:pt x="250" y="45"/>
                  </a:lnTo>
                  <a:lnTo>
                    <a:pt x="262" y="44"/>
                  </a:lnTo>
                  <a:lnTo>
                    <a:pt x="272" y="43"/>
                  </a:lnTo>
                  <a:lnTo>
                    <a:pt x="284" y="41"/>
                  </a:lnTo>
                  <a:lnTo>
                    <a:pt x="293" y="39"/>
                  </a:lnTo>
                  <a:lnTo>
                    <a:pt x="304" y="38"/>
                  </a:lnTo>
                  <a:lnTo>
                    <a:pt x="313" y="37"/>
                  </a:lnTo>
                  <a:lnTo>
                    <a:pt x="322" y="35"/>
                  </a:lnTo>
                  <a:lnTo>
                    <a:pt x="332" y="34"/>
                  </a:lnTo>
                  <a:lnTo>
                    <a:pt x="340" y="32"/>
                  </a:lnTo>
                  <a:lnTo>
                    <a:pt x="348" y="31"/>
                  </a:lnTo>
                  <a:lnTo>
                    <a:pt x="356" y="30"/>
                  </a:lnTo>
                  <a:lnTo>
                    <a:pt x="364" y="29"/>
                  </a:lnTo>
                  <a:lnTo>
                    <a:pt x="371" y="28"/>
                  </a:lnTo>
                  <a:lnTo>
                    <a:pt x="378" y="27"/>
                  </a:lnTo>
                  <a:lnTo>
                    <a:pt x="384" y="27"/>
                  </a:lnTo>
                  <a:lnTo>
                    <a:pt x="395" y="24"/>
                  </a:lnTo>
                  <a:lnTo>
                    <a:pt x="406" y="22"/>
                  </a:lnTo>
                  <a:lnTo>
                    <a:pt x="416" y="21"/>
                  </a:lnTo>
                  <a:lnTo>
                    <a:pt x="426" y="19"/>
                  </a:lnTo>
                  <a:lnTo>
                    <a:pt x="434" y="17"/>
                  </a:lnTo>
                  <a:lnTo>
                    <a:pt x="442" y="16"/>
                  </a:lnTo>
                  <a:lnTo>
                    <a:pt x="450" y="14"/>
                  </a:lnTo>
                  <a:lnTo>
                    <a:pt x="457" y="13"/>
                  </a:lnTo>
                  <a:lnTo>
                    <a:pt x="463" y="12"/>
                  </a:lnTo>
                  <a:lnTo>
                    <a:pt x="469" y="10"/>
                  </a:lnTo>
                  <a:lnTo>
                    <a:pt x="473" y="9"/>
                  </a:lnTo>
                  <a:lnTo>
                    <a:pt x="478" y="8"/>
                  </a:lnTo>
                  <a:lnTo>
                    <a:pt x="481" y="8"/>
                  </a:lnTo>
                  <a:lnTo>
                    <a:pt x="484" y="7"/>
                  </a:lnTo>
                  <a:lnTo>
                    <a:pt x="486" y="6"/>
                  </a:lnTo>
                  <a:lnTo>
                    <a:pt x="488" y="6"/>
                  </a:lnTo>
                  <a:lnTo>
                    <a:pt x="491" y="3"/>
                  </a:lnTo>
                  <a:lnTo>
                    <a:pt x="494" y="2"/>
                  </a:lnTo>
                  <a:lnTo>
                    <a:pt x="497" y="1"/>
                  </a:lnTo>
                  <a:lnTo>
                    <a:pt x="500" y="1"/>
                  </a:lnTo>
                  <a:lnTo>
                    <a:pt x="505" y="0"/>
                  </a:lnTo>
                  <a:lnTo>
                    <a:pt x="508" y="0"/>
                  </a:lnTo>
                  <a:lnTo>
                    <a:pt x="512" y="1"/>
                  </a:lnTo>
                  <a:lnTo>
                    <a:pt x="516" y="2"/>
                  </a:lnTo>
                  <a:lnTo>
                    <a:pt x="517" y="2"/>
                  </a:lnTo>
                  <a:lnTo>
                    <a:pt x="520" y="3"/>
                  </a:lnTo>
                  <a:lnTo>
                    <a:pt x="523" y="5"/>
                  </a:lnTo>
                  <a:lnTo>
                    <a:pt x="526" y="6"/>
                  </a:lnTo>
                  <a:lnTo>
                    <a:pt x="532" y="9"/>
                  </a:lnTo>
                  <a:lnTo>
                    <a:pt x="541" y="13"/>
                  </a:lnTo>
                  <a:lnTo>
                    <a:pt x="550" y="17"/>
                  </a:lnTo>
                  <a:lnTo>
                    <a:pt x="559" y="23"/>
                  </a:lnTo>
                  <a:lnTo>
                    <a:pt x="571" y="29"/>
                  </a:lnTo>
                  <a:lnTo>
                    <a:pt x="581" y="37"/>
                  </a:lnTo>
                  <a:lnTo>
                    <a:pt x="587" y="41"/>
                  </a:lnTo>
                  <a:lnTo>
                    <a:pt x="593" y="45"/>
                  </a:lnTo>
                  <a:lnTo>
                    <a:pt x="598" y="49"/>
                  </a:lnTo>
                  <a:lnTo>
                    <a:pt x="602" y="53"/>
                  </a:lnTo>
                  <a:lnTo>
                    <a:pt x="606" y="57"/>
                  </a:lnTo>
                  <a:lnTo>
                    <a:pt x="609" y="60"/>
                  </a:lnTo>
                  <a:lnTo>
                    <a:pt x="613" y="63"/>
                  </a:lnTo>
                  <a:lnTo>
                    <a:pt x="616" y="66"/>
                  </a:lnTo>
                  <a:lnTo>
                    <a:pt x="618" y="68"/>
                  </a:lnTo>
                  <a:lnTo>
                    <a:pt x="621" y="71"/>
                  </a:lnTo>
                  <a:lnTo>
                    <a:pt x="622" y="73"/>
                  </a:lnTo>
                  <a:lnTo>
                    <a:pt x="624" y="75"/>
                  </a:lnTo>
                  <a:lnTo>
                    <a:pt x="625" y="78"/>
                  </a:lnTo>
                  <a:lnTo>
                    <a:pt x="625" y="79"/>
                  </a:lnTo>
                  <a:lnTo>
                    <a:pt x="627" y="80"/>
                  </a:lnTo>
                  <a:lnTo>
                    <a:pt x="627" y="82"/>
                  </a:lnTo>
                  <a:lnTo>
                    <a:pt x="627" y="85"/>
                  </a:lnTo>
                  <a:lnTo>
                    <a:pt x="624" y="86"/>
                  </a:lnTo>
                  <a:lnTo>
                    <a:pt x="622" y="88"/>
                  </a:lnTo>
                  <a:lnTo>
                    <a:pt x="620" y="90"/>
                  </a:lnTo>
                  <a:lnTo>
                    <a:pt x="615" y="92"/>
                  </a:lnTo>
                  <a:lnTo>
                    <a:pt x="610" y="93"/>
                  </a:lnTo>
                  <a:lnTo>
                    <a:pt x="604" y="94"/>
                  </a:lnTo>
                  <a:lnTo>
                    <a:pt x="599" y="96"/>
                  </a:lnTo>
                  <a:lnTo>
                    <a:pt x="591" y="97"/>
                  </a:lnTo>
                  <a:lnTo>
                    <a:pt x="582" y="100"/>
                  </a:lnTo>
                  <a:lnTo>
                    <a:pt x="574" y="103"/>
                  </a:lnTo>
                  <a:lnTo>
                    <a:pt x="565" y="107"/>
                  </a:lnTo>
                  <a:lnTo>
                    <a:pt x="556" y="111"/>
                  </a:lnTo>
                  <a:lnTo>
                    <a:pt x="546" y="117"/>
                  </a:lnTo>
                  <a:lnTo>
                    <a:pt x="536" y="123"/>
                  </a:lnTo>
                  <a:lnTo>
                    <a:pt x="527" y="131"/>
                  </a:lnTo>
                  <a:lnTo>
                    <a:pt x="527" y="131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2" name="Freeform 61"/>
            <p:cNvSpPr/>
            <p:nvPr/>
          </p:nvSpPr>
          <p:spPr bwMode="auto">
            <a:xfrm>
              <a:off x="3518768" y="4337788"/>
              <a:ext cx="115014" cy="107629"/>
            </a:xfrm>
            <a:custGeom>
              <a:avLst/>
              <a:gdLst>
                <a:gd name="T0" fmla="*/ 145 w 223"/>
                <a:gd name="T1" fmla="*/ 23 h 232"/>
                <a:gd name="T2" fmla="*/ 144 w 223"/>
                <a:gd name="T3" fmla="*/ 19 h 232"/>
                <a:gd name="T4" fmla="*/ 144 w 223"/>
                <a:gd name="T5" fmla="*/ 13 h 232"/>
                <a:gd name="T6" fmla="*/ 145 w 223"/>
                <a:gd name="T7" fmla="*/ 8 h 232"/>
                <a:gd name="T8" fmla="*/ 147 w 223"/>
                <a:gd name="T9" fmla="*/ 4 h 232"/>
                <a:gd name="T10" fmla="*/ 152 w 223"/>
                <a:gd name="T11" fmla="*/ 1 h 232"/>
                <a:gd name="T12" fmla="*/ 158 w 223"/>
                <a:gd name="T13" fmla="*/ 0 h 232"/>
                <a:gd name="T14" fmla="*/ 166 w 223"/>
                <a:gd name="T15" fmla="*/ 1 h 232"/>
                <a:gd name="T16" fmla="*/ 174 w 223"/>
                <a:gd name="T17" fmla="*/ 4 h 232"/>
                <a:gd name="T18" fmla="*/ 183 w 223"/>
                <a:gd name="T19" fmla="*/ 7 h 232"/>
                <a:gd name="T20" fmla="*/ 193 w 223"/>
                <a:gd name="T21" fmla="*/ 13 h 232"/>
                <a:gd name="T22" fmla="*/ 201 w 223"/>
                <a:gd name="T23" fmla="*/ 19 h 232"/>
                <a:gd name="T24" fmla="*/ 209 w 223"/>
                <a:gd name="T25" fmla="*/ 27 h 232"/>
                <a:gd name="T26" fmla="*/ 215 w 223"/>
                <a:gd name="T27" fmla="*/ 34 h 232"/>
                <a:gd name="T28" fmla="*/ 219 w 223"/>
                <a:gd name="T29" fmla="*/ 40 h 232"/>
                <a:gd name="T30" fmla="*/ 222 w 223"/>
                <a:gd name="T31" fmla="*/ 44 h 232"/>
                <a:gd name="T32" fmla="*/ 222 w 223"/>
                <a:gd name="T33" fmla="*/ 49 h 232"/>
                <a:gd name="T34" fmla="*/ 219 w 223"/>
                <a:gd name="T35" fmla="*/ 52 h 232"/>
                <a:gd name="T36" fmla="*/ 216 w 223"/>
                <a:gd name="T37" fmla="*/ 58 h 232"/>
                <a:gd name="T38" fmla="*/ 211 w 223"/>
                <a:gd name="T39" fmla="*/ 64 h 232"/>
                <a:gd name="T40" fmla="*/ 205 w 223"/>
                <a:gd name="T41" fmla="*/ 71 h 232"/>
                <a:gd name="T42" fmla="*/ 198 w 223"/>
                <a:gd name="T43" fmla="*/ 80 h 232"/>
                <a:gd name="T44" fmla="*/ 189 w 223"/>
                <a:gd name="T45" fmla="*/ 90 h 232"/>
                <a:gd name="T46" fmla="*/ 180 w 223"/>
                <a:gd name="T47" fmla="*/ 101 h 232"/>
                <a:gd name="T48" fmla="*/ 162 w 223"/>
                <a:gd name="T49" fmla="*/ 120 h 232"/>
                <a:gd name="T50" fmla="*/ 136 w 223"/>
                <a:gd name="T51" fmla="*/ 144 h 232"/>
                <a:gd name="T52" fmla="*/ 109 w 223"/>
                <a:gd name="T53" fmla="*/ 166 h 232"/>
                <a:gd name="T54" fmla="*/ 80 w 223"/>
                <a:gd name="T55" fmla="*/ 187 h 232"/>
                <a:gd name="T56" fmla="*/ 59 w 223"/>
                <a:gd name="T57" fmla="*/ 201 h 232"/>
                <a:gd name="T58" fmla="*/ 46 w 223"/>
                <a:gd name="T59" fmla="*/ 209 h 232"/>
                <a:gd name="T60" fmla="*/ 35 w 223"/>
                <a:gd name="T61" fmla="*/ 216 h 232"/>
                <a:gd name="T62" fmla="*/ 25 w 223"/>
                <a:gd name="T63" fmla="*/ 223 h 232"/>
                <a:gd name="T64" fmla="*/ 16 w 223"/>
                <a:gd name="T65" fmla="*/ 227 h 232"/>
                <a:gd name="T66" fmla="*/ 9 w 223"/>
                <a:gd name="T67" fmla="*/ 230 h 232"/>
                <a:gd name="T68" fmla="*/ 5 w 223"/>
                <a:gd name="T69" fmla="*/ 232 h 232"/>
                <a:gd name="T70" fmla="*/ 1 w 223"/>
                <a:gd name="T71" fmla="*/ 232 h 232"/>
                <a:gd name="T72" fmla="*/ 0 w 223"/>
                <a:gd name="T73" fmla="*/ 231 h 232"/>
                <a:gd name="T74" fmla="*/ 0 w 223"/>
                <a:gd name="T75" fmla="*/ 230 h 232"/>
                <a:gd name="T76" fmla="*/ 2 w 223"/>
                <a:gd name="T77" fmla="*/ 227 h 232"/>
                <a:gd name="T78" fmla="*/ 7 w 223"/>
                <a:gd name="T79" fmla="*/ 222 h 232"/>
                <a:gd name="T80" fmla="*/ 12 w 223"/>
                <a:gd name="T81" fmla="*/ 216 h 232"/>
                <a:gd name="T82" fmla="*/ 20 w 223"/>
                <a:gd name="T83" fmla="*/ 208 h 232"/>
                <a:gd name="T84" fmla="*/ 28 w 223"/>
                <a:gd name="T85" fmla="*/ 200 h 232"/>
                <a:gd name="T86" fmla="*/ 39 w 223"/>
                <a:gd name="T87" fmla="*/ 188 h 232"/>
                <a:gd name="T88" fmla="*/ 57 w 223"/>
                <a:gd name="T89" fmla="*/ 171 h 232"/>
                <a:gd name="T90" fmla="*/ 79 w 223"/>
                <a:gd name="T91" fmla="*/ 146 h 232"/>
                <a:gd name="T92" fmla="*/ 100 w 223"/>
                <a:gd name="T93" fmla="*/ 121 h 232"/>
                <a:gd name="T94" fmla="*/ 117 w 223"/>
                <a:gd name="T95" fmla="*/ 95 h 232"/>
                <a:gd name="T96" fmla="*/ 129 w 223"/>
                <a:gd name="T97" fmla="*/ 77 h 232"/>
                <a:gd name="T98" fmla="*/ 136 w 223"/>
                <a:gd name="T99" fmla="*/ 65 h 232"/>
                <a:gd name="T100" fmla="*/ 140 w 223"/>
                <a:gd name="T101" fmla="*/ 56 h 232"/>
                <a:gd name="T102" fmla="*/ 145 w 223"/>
                <a:gd name="T103" fmla="*/ 48 h 232"/>
                <a:gd name="T104" fmla="*/ 147 w 223"/>
                <a:gd name="T105" fmla="*/ 40 h 232"/>
                <a:gd name="T106" fmla="*/ 149 w 223"/>
                <a:gd name="T107" fmla="*/ 34 h 232"/>
                <a:gd name="T108" fmla="*/ 149 w 223"/>
                <a:gd name="T109" fmla="*/ 30 h 232"/>
                <a:gd name="T110" fmla="*/ 147 w 223"/>
                <a:gd name="T111" fmla="*/ 27 h 232"/>
                <a:gd name="T112" fmla="*/ 146 w 223"/>
                <a:gd name="T113" fmla="*/ 27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3" h="232">
                  <a:moveTo>
                    <a:pt x="146" y="27"/>
                  </a:moveTo>
                  <a:lnTo>
                    <a:pt x="145" y="23"/>
                  </a:lnTo>
                  <a:lnTo>
                    <a:pt x="144" y="21"/>
                  </a:lnTo>
                  <a:lnTo>
                    <a:pt x="144" y="19"/>
                  </a:lnTo>
                  <a:lnTo>
                    <a:pt x="144" y="16"/>
                  </a:lnTo>
                  <a:lnTo>
                    <a:pt x="144" y="13"/>
                  </a:lnTo>
                  <a:lnTo>
                    <a:pt x="144" y="11"/>
                  </a:lnTo>
                  <a:lnTo>
                    <a:pt x="145" y="8"/>
                  </a:lnTo>
                  <a:lnTo>
                    <a:pt x="146" y="6"/>
                  </a:lnTo>
                  <a:lnTo>
                    <a:pt x="147" y="4"/>
                  </a:lnTo>
                  <a:lnTo>
                    <a:pt x="150" y="2"/>
                  </a:lnTo>
                  <a:lnTo>
                    <a:pt x="152" y="1"/>
                  </a:lnTo>
                  <a:lnTo>
                    <a:pt x="154" y="1"/>
                  </a:lnTo>
                  <a:lnTo>
                    <a:pt x="158" y="0"/>
                  </a:lnTo>
                  <a:lnTo>
                    <a:pt x="161" y="0"/>
                  </a:lnTo>
                  <a:lnTo>
                    <a:pt x="166" y="1"/>
                  </a:lnTo>
                  <a:lnTo>
                    <a:pt x="171" y="2"/>
                  </a:lnTo>
                  <a:lnTo>
                    <a:pt x="174" y="4"/>
                  </a:lnTo>
                  <a:lnTo>
                    <a:pt x="179" y="5"/>
                  </a:lnTo>
                  <a:lnTo>
                    <a:pt x="183" y="7"/>
                  </a:lnTo>
                  <a:lnTo>
                    <a:pt x="188" y="9"/>
                  </a:lnTo>
                  <a:lnTo>
                    <a:pt x="193" y="13"/>
                  </a:lnTo>
                  <a:lnTo>
                    <a:pt x="197" y="15"/>
                  </a:lnTo>
                  <a:lnTo>
                    <a:pt x="201" y="19"/>
                  </a:lnTo>
                  <a:lnTo>
                    <a:pt x="205" y="23"/>
                  </a:lnTo>
                  <a:lnTo>
                    <a:pt x="209" y="27"/>
                  </a:lnTo>
                  <a:lnTo>
                    <a:pt x="212" y="30"/>
                  </a:lnTo>
                  <a:lnTo>
                    <a:pt x="215" y="34"/>
                  </a:lnTo>
                  <a:lnTo>
                    <a:pt x="217" y="36"/>
                  </a:lnTo>
                  <a:lnTo>
                    <a:pt x="219" y="40"/>
                  </a:lnTo>
                  <a:lnTo>
                    <a:pt x="221" y="42"/>
                  </a:lnTo>
                  <a:lnTo>
                    <a:pt x="222" y="44"/>
                  </a:lnTo>
                  <a:lnTo>
                    <a:pt x="223" y="48"/>
                  </a:lnTo>
                  <a:lnTo>
                    <a:pt x="222" y="49"/>
                  </a:lnTo>
                  <a:lnTo>
                    <a:pt x="221" y="50"/>
                  </a:lnTo>
                  <a:lnTo>
                    <a:pt x="219" y="52"/>
                  </a:lnTo>
                  <a:lnTo>
                    <a:pt x="218" y="55"/>
                  </a:lnTo>
                  <a:lnTo>
                    <a:pt x="216" y="58"/>
                  </a:lnTo>
                  <a:lnTo>
                    <a:pt x="214" y="61"/>
                  </a:lnTo>
                  <a:lnTo>
                    <a:pt x="211" y="64"/>
                  </a:lnTo>
                  <a:lnTo>
                    <a:pt x="209" y="67"/>
                  </a:lnTo>
                  <a:lnTo>
                    <a:pt x="205" y="71"/>
                  </a:lnTo>
                  <a:lnTo>
                    <a:pt x="202" y="76"/>
                  </a:lnTo>
                  <a:lnTo>
                    <a:pt x="198" y="80"/>
                  </a:lnTo>
                  <a:lnTo>
                    <a:pt x="194" y="85"/>
                  </a:lnTo>
                  <a:lnTo>
                    <a:pt x="189" y="90"/>
                  </a:lnTo>
                  <a:lnTo>
                    <a:pt x="185" y="95"/>
                  </a:lnTo>
                  <a:lnTo>
                    <a:pt x="180" y="101"/>
                  </a:lnTo>
                  <a:lnTo>
                    <a:pt x="174" y="107"/>
                  </a:lnTo>
                  <a:lnTo>
                    <a:pt x="162" y="120"/>
                  </a:lnTo>
                  <a:lnTo>
                    <a:pt x="150" y="131"/>
                  </a:lnTo>
                  <a:lnTo>
                    <a:pt x="136" y="144"/>
                  </a:lnTo>
                  <a:lnTo>
                    <a:pt x="123" y="156"/>
                  </a:lnTo>
                  <a:lnTo>
                    <a:pt x="109" y="166"/>
                  </a:lnTo>
                  <a:lnTo>
                    <a:pt x="95" y="178"/>
                  </a:lnTo>
                  <a:lnTo>
                    <a:pt x="80" y="187"/>
                  </a:lnTo>
                  <a:lnTo>
                    <a:pt x="66" y="197"/>
                  </a:lnTo>
                  <a:lnTo>
                    <a:pt x="59" y="201"/>
                  </a:lnTo>
                  <a:lnTo>
                    <a:pt x="53" y="206"/>
                  </a:lnTo>
                  <a:lnTo>
                    <a:pt x="46" y="209"/>
                  </a:lnTo>
                  <a:lnTo>
                    <a:pt x="41" y="214"/>
                  </a:lnTo>
                  <a:lnTo>
                    <a:pt x="35" y="216"/>
                  </a:lnTo>
                  <a:lnTo>
                    <a:pt x="30" y="220"/>
                  </a:lnTo>
                  <a:lnTo>
                    <a:pt x="25" y="223"/>
                  </a:lnTo>
                  <a:lnTo>
                    <a:pt x="21" y="225"/>
                  </a:lnTo>
                  <a:lnTo>
                    <a:pt x="16" y="227"/>
                  </a:lnTo>
                  <a:lnTo>
                    <a:pt x="13" y="229"/>
                  </a:lnTo>
                  <a:lnTo>
                    <a:pt x="9" y="230"/>
                  </a:lnTo>
                  <a:lnTo>
                    <a:pt x="7" y="231"/>
                  </a:lnTo>
                  <a:lnTo>
                    <a:pt x="5" y="232"/>
                  </a:lnTo>
                  <a:lnTo>
                    <a:pt x="2" y="232"/>
                  </a:lnTo>
                  <a:lnTo>
                    <a:pt x="1" y="232"/>
                  </a:lnTo>
                  <a:lnTo>
                    <a:pt x="1" y="232"/>
                  </a:lnTo>
                  <a:lnTo>
                    <a:pt x="0" y="231"/>
                  </a:lnTo>
                  <a:lnTo>
                    <a:pt x="0" y="231"/>
                  </a:lnTo>
                  <a:lnTo>
                    <a:pt x="0" y="230"/>
                  </a:lnTo>
                  <a:lnTo>
                    <a:pt x="1" y="229"/>
                  </a:lnTo>
                  <a:lnTo>
                    <a:pt x="2" y="227"/>
                  </a:lnTo>
                  <a:lnTo>
                    <a:pt x="5" y="224"/>
                  </a:lnTo>
                  <a:lnTo>
                    <a:pt x="7" y="222"/>
                  </a:lnTo>
                  <a:lnTo>
                    <a:pt x="9" y="220"/>
                  </a:lnTo>
                  <a:lnTo>
                    <a:pt x="12" y="216"/>
                  </a:lnTo>
                  <a:lnTo>
                    <a:pt x="15" y="213"/>
                  </a:lnTo>
                  <a:lnTo>
                    <a:pt x="20" y="208"/>
                  </a:lnTo>
                  <a:lnTo>
                    <a:pt x="23" y="204"/>
                  </a:lnTo>
                  <a:lnTo>
                    <a:pt x="28" y="200"/>
                  </a:lnTo>
                  <a:lnTo>
                    <a:pt x="34" y="194"/>
                  </a:lnTo>
                  <a:lnTo>
                    <a:pt x="39" y="188"/>
                  </a:lnTo>
                  <a:lnTo>
                    <a:pt x="45" y="184"/>
                  </a:lnTo>
                  <a:lnTo>
                    <a:pt x="57" y="171"/>
                  </a:lnTo>
                  <a:lnTo>
                    <a:pt x="68" y="159"/>
                  </a:lnTo>
                  <a:lnTo>
                    <a:pt x="79" y="146"/>
                  </a:lnTo>
                  <a:lnTo>
                    <a:pt x="89" y="134"/>
                  </a:lnTo>
                  <a:lnTo>
                    <a:pt x="100" y="121"/>
                  </a:lnTo>
                  <a:lnTo>
                    <a:pt x="109" y="108"/>
                  </a:lnTo>
                  <a:lnTo>
                    <a:pt x="117" y="95"/>
                  </a:lnTo>
                  <a:lnTo>
                    <a:pt x="125" y="83"/>
                  </a:lnTo>
                  <a:lnTo>
                    <a:pt x="129" y="77"/>
                  </a:lnTo>
                  <a:lnTo>
                    <a:pt x="132" y="71"/>
                  </a:lnTo>
                  <a:lnTo>
                    <a:pt x="136" y="65"/>
                  </a:lnTo>
                  <a:lnTo>
                    <a:pt x="138" y="61"/>
                  </a:lnTo>
                  <a:lnTo>
                    <a:pt x="140" y="56"/>
                  </a:lnTo>
                  <a:lnTo>
                    <a:pt x="143" y="51"/>
                  </a:lnTo>
                  <a:lnTo>
                    <a:pt x="145" y="48"/>
                  </a:lnTo>
                  <a:lnTo>
                    <a:pt x="146" y="43"/>
                  </a:lnTo>
                  <a:lnTo>
                    <a:pt x="147" y="40"/>
                  </a:lnTo>
                  <a:lnTo>
                    <a:pt x="149" y="37"/>
                  </a:lnTo>
                  <a:lnTo>
                    <a:pt x="149" y="34"/>
                  </a:lnTo>
                  <a:lnTo>
                    <a:pt x="149" y="32"/>
                  </a:lnTo>
                  <a:lnTo>
                    <a:pt x="149" y="30"/>
                  </a:lnTo>
                  <a:lnTo>
                    <a:pt x="149" y="28"/>
                  </a:lnTo>
                  <a:lnTo>
                    <a:pt x="147" y="27"/>
                  </a:lnTo>
                  <a:lnTo>
                    <a:pt x="146" y="27"/>
                  </a:lnTo>
                  <a:lnTo>
                    <a:pt x="146" y="27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3" name="Freeform 62"/>
            <p:cNvSpPr/>
            <p:nvPr/>
          </p:nvSpPr>
          <p:spPr bwMode="auto">
            <a:xfrm>
              <a:off x="3681748" y="4341499"/>
              <a:ext cx="85100" cy="60309"/>
            </a:xfrm>
            <a:custGeom>
              <a:avLst/>
              <a:gdLst>
                <a:gd name="T0" fmla="*/ 94 w 165"/>
                <a:gd name="T1" fmla="*/ 25 h 130"/>
                <a:gd name="T2" fmla="*/ 107 w 165"/>
                <a:gd name="T3" fmla="*/ 32 h 130"/>
                <a:gd name="T4" fmla="*/ 118 w 165"/>
                <a:gd name="T5" fmla="*/ 37 h 130"/>
                <a:gd name="T6" fmla="*/ 129 w 165"/>
                <a:gd name="T7" fmla="*/ 43 h 130"/>
                <a:gd name="T8" fmla="*/ 138 w 165"/>
                <a:gd name="T9" fmla="*/ 48 h 130"/>
                <a:gd name="T10" fmla="*/ 146 w 165"/>
                <a:gd name="T11" fmla="*/ 54 h 130"/>
                <a:gd name="T12" fmla="*/ 152 w 165"/>
                <a:gd name="T13" fmla="*/ 59 h 130"/>
                <a:gd name="T14" fmla="*/ 158 w 165"/>
                <a:gd name="T15" fmla="*/ 64 h 130"/>
                <a:gd name="T16" fmla="*/ 162 w 165"/>
                <a:gd name="T17" fmla="*/ 73 h 130"/>
                <a:gd name="T18" fmla="*/ 165 w 165"/>
                <a:gd name="T19" fmla="*/ 85 h 130"/>
                <a:gd name="T20" fmla="*/ 165 w 165"/>
                <a:gd name="T21" fmla="*/ 95 h 130"/>
                <a:gd name="T22" fmla="*/ 163 w 165"/>
                <a:gd name="T23" fmla="*/ 105 h 130"/>
                <a:gd name="T24" fmla="*/ 161 w 165"/>
                <a:gd name="T25" fmla="*/ 114 h 130"/>
                <a:gd name="T26" fmla="*/ 158 w 165"/>
                <a:gd name="T27" fmla="*/ 121 h 130"/>
                <a:gd name="T28" fmla="*/ 154 w 165"/>
                <a:gd name="T29" fmla="*/ 127 h 130"/>
                <a:gd name="T30" fmla="*/ 151 w 165"/>
                <a:gd name="T31" fmla="*/ 129 h 130"/>
                <a:gd name="T32" fmla="*/ 147 w 165"/>
                <a:gd name="T33" fmla="*/ 129 h 130"/>
                <a:gd name="T34" fmla="*/ 143 w 165"/>
                <a:gd name="T35" fmla="*/ 128 h 130"/>
                <a:gd name="T36" fmla="*/ 137 w 165"/>
                <a:gd name="T37" fmla="*/ 123 h 130"/>
                <a:gd name="T38" fmla="*/ 129 w 165"/>
                <a:gd name="T39" fmla="*/ 119 h 130"/>
                <a:gd name="T40" fmla="*/ 118 w 165"/>
                <a:gd name="T41" fmla="*/ 111 h 130"/>
                <a:gd name="T42" fmla="*/ 107 w 165"/>
                <a:gd name="T43" fmla="*/ 101 h 130"/>
                <a:gd name="T44" fmla="*/ 93 w 165"/>
                <a:gd name="T45" fmla="*/ 91 h 130"/>
                <a:gd name="T46" fmla="*/ 78 w 165"/>
                <a:gd name="T47" fmla="*/ 78 h 130"/>
                <a:gd name="T48" fmla="*/ 61 w 165"/>
                <a:gd name="T49" fmla="*/ 63 h 130"/>
                <a:gd name="T50" fmla="*/ 46 w 165"/>
                <a:gd name="T51" fmla="*/ 50 h 130"/>
                <a:gd name="T52" fmla="*/ 33 w 165"/>
                <a:gd name="T53" fmla="*/ 39 h 130"/>
                <a:gd name="T54" fmla="*/ 23 w 165"/>
                <a:gd name="T55" fmla="*/ 28 h 130"/>
                <a:gd name="T56" fmla="*/ 14 w 165"/>
                <a:gd name="T57" fmla="*/ 20 h 130"/>
                <a:gd name="T58" fmla="*/ 7 w 165"/>
                <a:gd name="T59" fmla="*/ 12 h 130"/>
                <a:gd name="T60" fmla="*/ 2 w 165"/>
                <a:gd name="T61" fmla="*/ 6 h 130"/>
                <a:gd name="T62" fmla="*/ 1 w 165"/>
                <a:gd name="T63" fmla="*/ 3 h 130"/>
                <a:gd name="T64" fmla="*/ 3 w 165"/>
                <a:gd name="T65" fmla="*/ 0 h 130"/>
                <a:gd name="T66" fmla="*/ 11 w 165"/>
                <a:gd name="T67" fmla="*/ 0 h 130"/>
                <a:gd name="T68" fmla="*/ 25 w 165"/>
                <a:gd name="T69" fmla="*/ 1 h 130"/>
                <a:gd name="T70" fmla="*/ 47 w 165"/>
                <a:gd name="T71" fmla="*/ 6 h 130"/>
                <a:gd name="T72" fmla="*/ 73 w 165"/>
                <a:gd name="T73" fmla="*/ 15 h 130"/>
                <a:gd name="T74" fmla="*/ 87 w 165"/>
                <a:gd name="T75" fmla="*/ 2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5" h="130">
                  <a:moveTo>
                    <a:pt x="87" y="22"/>
                  </a:moveTo>
                  <a:lnTo>
                    <a:pt x="94" y="25"/>
                  </a:lnTo>
                  <a:lnTo>
                    <a:pt x="101" y="28"/>
                  </a:lnTo>
                  <a:lnTo>
                    <a:pt x="107" y="32"/>
                  </a:lnTo>
                  <a:lnTo>
                    <a:pt x="112" y="34"/>
                  </a:lnTo>
                  <a:lnTo>
                    <a:pt x="118" y="37"/>
                  </a:lnTo>
                  <a:lnTo>
                    <a:pt x="124" y="40"/>
                  </a:lnTo>
                  <a:lnTo>
                    <a:pt x="129" y="43"/>
                  </a:lnTo>
                  <a:lnTo>
                    <a:pt x="133" y="46"/>
                  </a:lnTo>
                  <a:lnTo>
                    <a:pt x="138" y="48"/>
                  </a:lnTo>
                  <a:lnTo>
                    <a:pt x="143" y="51"/>
                  </a:lnTo>
                  <a:lnTo>
                    <a:pt x="146" y="54"/>
                  </a:lnTo>
                  <a:lnTo>
                    <a:pt x="150" y="56"/>
                  </a:lnTo>
                  <a:lnTo>
                    <a:pt x="152" y="59"/>
                  </a:lnTo>
                  <a:lnTo>
                    <a:pt x="155" y="62"/>
                  </a:lnTo>
                  <a:lnTo>
                    <a:pt x="158" y="64"/>
                  </a:lnTo>
                  <a:lnTo>
                    <a:pt x="160" y="68"/>
                  </a:lnTo>
                  <a:lnTo>
                    <a:pt x="162" y="73"/>
                  </a:lnTo>
                  <a:lnTo>
                    <a:pt x="163" y="79"/>
                  </a:lnTo>
                  <a:lnTo>
                    <a:pt x="165" y="85"/>
                  </a:lnTo>
                  <a:lnTo>
                    <a:pt x="165" y="91"/>
                  </a:lnTo>
                  <a:lnTo>
                    <a:pt x="165" y="95"/>
                  </a:lnTo>
                  <a:lnTo>
                    <a:pt x="165" y="100"/>
                  </a:lnTo>
                  <a:lnTo>
                    <a:pt x="163" y="105"/>
                  </a:lnTo>
                  <a:lnTo>
                    <a:pt x="163" y="109"/>
                  </a:lnTo>
                  <a:lnTo>
                    <a:pt x="161" y="114"/>
                  </a:lnTo>
                  <a:lnTo>
                    <a:pt x="160" y="118"/>
                  </a:lnTo>
                  <a:lnTo>
                    <a:pt x="158" y="121"/>
                  </a:lnTo>
                  <a:lnTo>
                    <a:pt x="156" y="124"/>
                  </a:lnTo>
                  <a:lnTo>
                    <a:pt x="154" y="127"/>
                  </a:lnTo>
                  <a:lnTo>
                    <a:pt x="152" y="128"/>
                  </a:lnTo>
                  <a:lnTo>
                    <a:pt x="151" y="129"/>
                  </a:lnTo>
                  <a:lnTo>
                    <a:pt x="150" y="130"/>
                  </a:lnTo>
                  <a:lnTo>
                    <a:pt x="147" y="129"/>
                  </a:lnTo>
                  <a:lnTo>
                    <a:pt x="146" y="129"/>
                  </a:lnTo>
                  <a:lnTo>
                    <a:pt x="143" y="128"/>
                  </a:lnTo>
                  <a:lnTo>
                    <a:pt x="140" y="126"/>
                  </a:lnTo>
                  <a:lnTo>
                    <a:pt x="137" y="123"/>
                  </a:lnTo>
                  <a:lnTo>
                    <a:pt x="133" y="121"/>
                  </a:lnTo>
                  <a:lnTo>
                    <a:pt x="129" y="119"/>
                  </a:lnTo>
                  <a:lnTo>
                    <a:pt x="124" y="114"/>
                  </a:lnTo>
                  <a:lnTo>
                    <a:pt x="118" y="111"/>
                  </a:lnTo>
                  <a:lnTo>
                    <a:pt x="112" y="106"/>
                  </a:lnTo>
                  <a:lnTo>
                    <a:pt x="107" y="101"/>
                  </a:lnTo>
                  <a:lnTo>
                    <a:pt x="100" y="97"/>
                  </a:lnTo>
                  <a:lnTo>
                    <a:pt x="93" y="91"/>
                  </a:lnTo>
                  <a:lnTo>
                    <a:pt x="86" y="84"/>
                  </a:lnTo>
                  <a:lnTo>
                    <a:pt x="78" y="78"/>
                  </a:lnTo>
                  <a:lnTo>
                    <a:pt x="69" y="71"/>
                  </a:lnTo>
                  <a:lnTo>
                    <a:pt x="61" y="63"/>
                  </a:lnTo>
                  <a:lnTo>
                    <a:pt x="53" y="57"/>
                  </a:lnTo>
                  <a:lnTo>
                    <a:pt x="46" y="50"/>
                  </a:lnTo>
                  <a:lnTo>
                    <a:pt x="39" y="44"/>
                  </a:lnTo>
                  <a:lnTo>
                    <a:pt x="33" y="39"/>
                  </a:lnTo>
                  <a:lnTo>
                    <a:pt x="28" y="33"/>
                  </a:lnTo>
                  <a:lnTo>
                    <a:pt x="23" y="28"/>
                  </a:lnTo>
                  <a:lnTo>
                    <a:pt x="18" y="24"/>
                  </a:lnTo>
                  <a:lnTo>
                    <a:pt x="14" y="20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4" y="10"/>
                  </a:lnTo>
                  <a:lnTo>
                    <a:pt x="2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5" y="1"/>
                  </a:lnTo>
                  <a:lnTo>
                    <a:pt x="36" y="4"/>
                  </a:lnTo>
                  <a:lnTo>
                    <a:pt x="47" y="6"/>
                  </a:lnTo>
                  <a:lnTo>
                    <a:pt x="60" y="11"/>
                  </a:lnTo>
                  <a:lnTo>
                    <a:pt x="73" y="15"/>
                  </a:lnTo>
                  <a:lnTo>
                    <a:pt x="87" y="22"/>
                  </a:lnTo>
                  <a:lnTo>
                    <a:pt x="87" y="22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4" name="Freeform 63"/>
            <p:cNvSpPr/>
            <p:nvPr/>
          </p:nvSpPr>
          <p:spPr bwMode="auto">
            <a:xfrm>
              <a:off x="3570860" y="4430107"/>
              <a:ext cx="175358" cy="36650"/>
            </a:xfrm>
            <a:custGeom>
              <a:avLst/>
              <a:gdLst>
                <a:gd name="T0" fmla="*/ 159 w 340"/>
                <a:gd name="T1" fmla="*/ 16 h 79"/>
                <a:gd name="T2" fmla="*/ 190 w 340"/>
                <a:gd name="T3" fmla="*/ 10 h 79"/>
                <a:gd name="T4" fmla="*/ 219 w 340"/>
                <a:gd name="T5" fmla="*/ 7 h 79"/>
                <a:gd name="T6" fmla="*/ 244 w 340"/>
                <a:gd name="T7" fmla="*/ 3 h 79"/>
                <a:gd name="T8" fmla="*/ 264 w 340"/>
                <a:gd name="T9" fmla="*/ 1 h 79"/>
                <a:gd name="T10" fmla="*/ 281 w 340"/>
                <a:gd name="T11" fmla="*/ 0 h 79"/>
                <a:gd name="T12" fmla="*/ 295 w 340"/>
                <a:gd name="T13" fmla="*/ 0 h 79"/>
                <a:gd name="T14" fmla="*/ 305 w 340"/>
                <a:gd name="T15" fmla="*/ 1 h 79"/>
                <a:gd name="T16" fmla="*/ 315 w 340"/>
                <a:gd name="T17" fmla="*/ 4 h 79"/>
                <a:gd name="T18" fmla="*/ 325 w 340"/>
                <a:gd name="T19" fmla="*/ 9 h 79"/>
                <a:gd name="T20" fmla="*/ 333 w 340"/>
                <a:gd name="T21" fmla="*/ 15 h 79"/>
                <a:gd name="T22" fmla="*/ 338 w 340"/>
                <a:gd name="T23" fmla="*/ 19 h 79"/>
                <a:gd name="T24" fmla="*/ 340 w 340"/>
                <a:gd name="T25" fmla="*/ 24 h 79"/>
                <a:gd name="T26" fmla="*/ 340 w 340"/>
                <a:gd name="T27" fmla="*/ 26 h 79"/>
                <a:gd name="T28" fmla="*/ 338 w 340"/>
                <a:gd name="T29" fmla="*/ 29 h 79"/>
                <a:gd name="T30" fmla="*/ 333 w 340"/>
                <a:gd name="T31" fmla="*/ 32 h 79"/>
                <a:gd name="T32" fmla="*/ 327 w 340"/>
                <a:gd name="T33" fmla="*/ 34 h 79"/>
                <a:gd name="T34" fmla="*/ 319 w 340"/>
                <a:gd name="T35" fmla="*/ 38 h 79"/>
                <a:gd name="T36" fmla="*/ 311 w 340"/>
                <a:gd name="T37" fmla="*/ 41 h 79"/>
                <a:gd name="T38" fmla="*/ 301 w 340"/>
                <a:gd name="T39" fmla="*/ 45 h 79"/>
                <a:gd name="T40" fmla="*/ 281 w 340"/>
                <a:gd name="T41" fmla="*/ 51 h 79"/>
                <a:gd name="T42" fmla="*/ 251 w 340"/>
                <a:gd name="T43" fmla="*/ 57 h 79"/>
                <a:gd name="T44" fmla="*/ 226 w 340"/>
                <a:gd name="T45" fmla="*/ 61 h 79"/>
                <a:gd name="T46" fmla="*/ 208 w 340"/>
                <a:gd name="T47" fmla="*/ 63 h 79"/>
                <a:gd name="T48" fmla="*/ 188 w 340"/>
                <a:gd name="T49" fmla="*/ 66 h 79"/>
                <a:gd name="T50" fmla="*/ 167 w 340"/>
                <a:gd name="T51" fmla="*/ 67 h 79"/>
                <a:gd name="T52" fmla="*/ 145 w 340"/>
                <a:gd name="T53" fmla="*/ 69 h 79"/>
                <a:gd name="T54" fmla="*/ 125 w 340"/>
                <a:gd name="T55" fmla="*/ 72 h 79"/>
                <a:gd name="T56" fmla="*/ 108 w 340"/>
                <a:gd name="T57" fmla="*/ 73 h 79"/>
                <a:gd name="T58" fmla="*/ 93 w 340"/>
                <a:gd name="T59" fmla="*/ 75 h 79"/>
                <a:gd name="T60" fmla="*/ 81 w 340"/>
                <a:gd name="T61" fmla="*/ 76 h 79"/>
                <a:gd name="T62" fmla="*/ 71 w 340"/>
                <a:gd name="T63" fmla="*/ 77 h 79"/>
                <a:gd name="T64" fmla="*/ 64 w 340"/>
                <a:gd name="T65" fmla="*/ 77 h 79"/>
                <a:gd name="T66" fmla="*/ 60 w 340"/>
                <a:gd name="T67" fmla="*/ 77 h 79"/>
                <a:gd name="T68" fmla="*/ 56 w 340"/>
                <a:gd name="T69" fmla="*/ 77 h 79"/>
                <a:gd name="T70" fmla="*/ 49 w 340"/>
                <a:gd name="T71" fmla="*/ 76 h 79"/>
                <a:gd name="T72" fmla="*/ 38 w 340"/>
                <a:gd name="T73" fmla="*/ 73 h 79"/>
                <a:gd name="T74" fmla="*/ 27 w 340"/>
                <a:gd name="T75" fmla="*/ 68 h 79"/>
                <a:gd name="T76" fmla="*/ 15 w 340"/>
                <a:gd name="T77" fmla="*/ 60 h 79"/>
                <a:gd name="T78" fmla="*/ 6 w 340"/>
                <a:gd name="T79" fmla="*/ 55 h 79"/>
                <a:gd name="T80" fmla="*/ 1 w 340"/>
                <a:gd name="T81" fmla="*/ 51 h 79"/>
                <a:gd name="T82" fmla="*/ 0 w 340"/>
                <a:gd name="T83" fmla="*/ 48 h 79"/>
                <a:gd name="T84" fmla="*/ 1 w 340"/>
                <a:gd name="T85" fmla="*/ 46 h 79"/>
                <a:gd name="T86" fmla="*/ 7 w 340"/>
                <a:gd name="T87" fmla="*/ 44 h 79"/>
                <a:gd name="T88" fmla="*/ 16 w 340"/>
                <a:gd name="T89" fmla="*/ 43 h 79"/>
                <a:gd name="T90" fmla="*/ 30 w 340"/>
                <a:gd name="T91" fmla="*/ 39 h 79"/>
                <a:gd name="T92" fmla="*/ 49 w 340"/>
                <a:gd name="T93" fmla="*/ 37 h 79"/>
                <a:gd name="T94" fmla="*/ 70 w 340"/>
                <a:gd name="T95" fmla="*/ 32 h 79"/>
                <a:gd name="T96" fmla="*/ 96 w 340"/>
                <a:gd name="T97" fmla="*/ 28 h 79"/>
                <a:gd name="T98" fmla="*/ 125 w 340"/>
                <a:gd name="T99" fmla="*/ 22 h 79"/>
                <a:gd name="T100" fmla="*/ 143 w 340"/>
                <a:gd name="T101" fmla="*/ 1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40" h="79">
                  <a:moveTo>
                    <a:pt x="143" y="19"/>
                  </a:moveTo>
                  <a:lnTo>
                    <a:pt x="159" y="16"/>
                  </a:lnTo>
                  <a:lnTo>
                    <a:pt x="175" y="12"/>
                  </a:lnTo>
                  <a:lnTo>
                    <a:pt x="190" y="10"/>
                  </a:lnTo>
                  <a:lnTo>
                    <a:pt x="205" y="8"/>
                  </a:lnTo>
                  <a:lnTo>
                    <a:pt x="219" y="7"/>
                  </a:lnTo>
                  <a:lnTo>
                    <a:pt x="231" y="4"/>
                  </a:lnTo>
                  <a:lnTo>
                    <a:pt x="244" y="3"/>
                  </a:lnTo>
                  <a:lnTo>
                    <a:pt x="254" y="2"/>
                  </a:lnTo>
                  <a:lnTo>
                    <a:pt x="264" y="1"/>
                  </a:lnTo>
                  <a:lnTo>
                    <a:pt x="273" y="1"/>
                  </a:lnTo>
                  <a:lnTo>
                    <a:pt x="281" y="0"/>
                  </a:lnTo>
                  <a:lnTo>
                    <a:pt x="289" y="0"/>
                  </a:lnTo>
                  <a:lnTo>
                    <a:pt x="295" y="0"/>
                  </a:lnTo>
                  <a:lnTo>
                    <a:pt x="301" y="1"/>
                  </a:lnTo>
                  <a:lnTo>
                    <a:pt x="305" y="1"/>
                  </a:lnTo>
                  <a:lnTo>
                    <a:pt x="309" y="2"/>
                  </a:lnTo>
                  <a:lnTo>
                    <a:pt x="315" y="4"/>
                  </a:lnTo>
                  <a:lnTo>
                    <a:pt x="320" y="7"/>
                  </a:lnTo>
                  <a:lnTo>
                    <a:pt x="325" y="9"/>
                  </a:lnTo>
                  <a:lnTo>
                    <a:pt x="330" y="12"/>
                  </a:lnTo>
                  <a:lnTo>
                    <a:pt x="333" y="15"/>
                  </a:lnTo>
                  <a:lnTo>
                    <a:pt x="335" y="17"/>
                  </a:lnTo>
                  <a:lnTo>
                    <a:pt x="338" y="19"/>
                  </a:lnTo>
                  <a:lnTo>
                    <a:pt x="340" y="23"/>
                  </a:lnTo>
                  <a:lnTo>
                    <a:pt x="340" y="24"/>
                  </a:lnTo>
                  <a:lnTo>
                    <a:pt x="340" y="25"/>
                  </a:lnTo>
                  <a:lnTo>
                    <a:pt x="340" y="26"/>
                  </a:lnTo>
                  <a:lnTo>
                    <a:pt x="339" y="28"/>
                  </a:lnTo>
                  <a:lnTo>
                    <a:pt x="338" y="29"/>
                  </a:lnTo>
                  <a:lnTo>
                    <a:pt x="335" y="30"/>
                  </a:lnTo>
                  <a:lnTo>
                    <a:pt x="333" y="32"/>
                  </a:lnTo>
                  <a:lnTo>
                    <a:pt x="331" y="33"/>
                  </a:lnTo>
                  <a:lnTo>
                    <a:pt x="327" y="34"/>
                  </a:lnTo>
                  <a:lnTo>
                    <a:pt x="324" y="36"/>
                  </a:lnTo>
                  <a:lnTo>
                    <a:pt x="319" y="38"/>
                  </a:lnTo>
                  <a:lnTo>
                    <a:pt x="316" y="39"/>
                  </a:lnTo>
                  <a:lnTo>
                    <a:pt x="311" y="41"/>
                  </a:lnTo>
                  <a:lnTo>
                    <a:pt x="305" y="43"/>
                  </a:lnTo>
                  <a:lnTo>
                    <a:pt x="301" y="45"/>
                  </a:lnTo>
                  <a:lnTo>
                    <a:pt x="295" y="47"/>
                  </a:lnTo>
                  <a:lnTo>
                    <a:pt x="281" y="51"/>
                  </a:lnTo>
                  <a:lnTo>
                    <a:pt x="267" y="54"/>
                  </a:lnTo>
                  <a:lnTo>
                    <a:pt x="251" y="57"/>
                  </a:lnTo>
                  <a:lnTo>
                    <a:pt x="234" y="60"/>
                  </a:lnTo>
                  <a:lnTo>
                    <a:pt x="226" y="61"/>
                  </a:lnTo>
                  <a:lnTo>
                    <a:pt x="217" y="62"/>
                  </a:lnTo>
                  <a:lnTo>
                    <a:pt x="208" y="63"/>
                  </a:lnTo>
                  <a:lnTo>
                    <a:pt x="197" y="65"/>
                  </a:lnTo>
                  <a:lnTo>
                    <a:pt x="188" y="66"/>
                  </a:lnTo>
                  <a:lnTo>
                    <a:pt x="178" y="66"/>
                  </a:lnTo>
                  <a:lnTo>
                    <a:pt x="167" y="67"/>
                  </a:lnTo>
                  <a:lnTo>
                    <a:pt x="157" y="68"/>
                  </a:lnTo>
                  <a:lnTo>
                    <a:pt x="145" y="69"/>
                  </a:lnTo>
                  <a:lnTo>
                    <a:pt x="135" y="70"/>
                  </a:lnTo>
                  <a:lnTo>
                    <a:pt x="125" y="72"/>
                  </a:lnTo>
                  <a:lnTo>
                    <a:pt x="116" y="72"/>
                  </a:lnTo>
                  <a:lnTo>
                    <a:pt x="108" y="73"/>
                  </a:lnTo>
                  <a:lnTo>
                    <a:pt x="101" y="74"/>
                  </a:lnTo>
                  <a:lnTo>
                    <a:pt x="93" y="75"/>
                  </a:lnTo>
                  <a:lnTo>
                    <a:pt x="87" y="75"/>
                  </a:lnTo>
                  <a:lnTo>
                    <a:pt x="81" y="76"/>
                  </a:lnTo>
                  <a:lnTo>
                    <a:pt x="75" y="76"/>
                  </a:lnTo>
                  <a:lnTo>
                    <a:pt x="71" y="77"/>
                  </a:lnTo>
                  <a:lnTo>
                    <a:pt x="67" y="77"/>
                  </a:lnTo>
                  <a:lnTo>
                    <a:pt x="64" y="77"/>
                  </a:lnTo>
                  <a:lnTo>
                    <a:pt x="61" y="77"/>
                  </a:lnTo>
                  <a:lnTo>
                    <a:pt x="60" y="77"/>
                  </a:lnTo>
                  <a:lnTo>
                    <a:pt x="59" y="79"/>
                  </a:lnTo>
                  <a:lnTo>
                    <a:pt x="56" y="77"/>
                  </a:lnTo>
                  <a:lnTo>
                    <a:pt x="52" y="77"/>
                  </a:lnTo>
                  <a:lnTo>
                    <a:pt x="49" y="76"/>
                  </a:lnTo>
                  <a:lnTo>
                    <a:pt x="44" y="75"/>
                  </a:lnTo>
                  <a:lnTo>
                    <a:pt x="38" y="73"/>
                  </a:lnTo>
                  <a:lnTo>
                    <a:pt x="34" y="70"/>
                  </a:lnTo>
                  <a:lnTo>
                    <a:pt x="27" y="68"/>
                  </a:lnTo>
                  <a:lnTo>
                    <a:pt x="21" y="65"/>
                  </a:lnTo>
                  <a:lnTo>
                    <a:pt x="15" y="60"/>
                  </a:lnTo>
                  <a:lnTo>
                    <a:pt x="10" y="58"/>
                  </a:lnTo>
                  <a:lnTo>
                    <a:pt x="6" y="55"/>
                  </a:lnTo>
                  <a:lnTo>
                    <a:pt x="2" y="53"/>
                  </a:lnTo>
                  <a:lnTo>
                    <a:pt x="1" y="51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1" y="46"/>
                  </a:lnTo>
                  <a:lnTo>
                    <a:pt x="3" y="45"/>
                  </a:lnTo>
                  <a:lnTo>
                    <a:pt x="7" y="44"/>
                  </a:lnTo>
                  <a:lnTo>
                    <a:pt x="12" y="44"/>
                  </a:lnTo>
                  <a:lnTo>
                    <a:pt x="16" y="43"/>
                  </a:lnTo>
                  <a:lnTo>
                    <a:pt x="23" y="41"/>
                  </a:lnTo>
                  <a:lnTo>
                    <a:pt x="30" y="39"/>
                  </a:lnTo>
                  <a:lnTo>
                    <a:pt x="38" y="38"/>
                  </a:lnTo>
                  <a:lnTo>
                    <a:pt x="49" y="37"/>
                  </a:lnTo>
                  <a:lnTo>
                    <a:pt x="59" y="34"/>
                  </a:lnTo>
                  <a:lnTo>
                    <a:pt x="70" y="32"/>
                  </a:lnTo>
                  <a:lnTo>
                    <a:pt x="82" y="30"/>
                  </a:lnTo>
                  <a:lnTo>
                    <a:pt x="96" y="28"/>
                  </a:lnTo>
                  <a:lnTo>
                    <a:pt x="110" y="25"/>
                  </a:lnTo>
                  <a:lnTo>
                    <a:pt x="125" y="22"/>
                  </a:lnTo>
                  <a:lnTo>
                    <a:pt x="143" y="19"/>
                  </a:lnTo>
                  <a:lnTo>
                    <a:pt x="143" y="19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5" name="Freeform 65"/>
            <p:cNvSpPr/>
            <p:nvPr/>
          </p:nvSpPr>
          <p:spPr bwMode="auto">
            <a:xfrm>
              <a:off x="3622951" y="4212994"/>
              <a:ext cx="63954" cy="51495"/>
            </a:xfrm>
            <a:custGeom>
              <a:avLst/>
              <a:gdLst>
                <a:gd name="T0" fmla="*/ 1 w 124"/>
                <a:gd name="T1" fmla="*/ 7 h 111"/>
                <a:gd name="T2" fmla="*/ 7 w 124"/>
                <a:gd name="T3" fmla="*/ 3 h 111"/>
                <a:gd name="T4" fmla="*/ 16 w 124"/>
                <a:gd name="T5" fmla="*/ 1 h 111"/>
                <a:gd name="T6" fmla="*/ 25 w 124"/>
                <a:gd name="T7" fmla="*/ 0 h 111"/>
                <a:gd name="T8" fmla="*/ 34 w 124"/>
                <a:gd name="T9" fmla="*/ 0 h 111"/>
                <a:gd name="T10" fmla="*/ 45 w 124"/>
                <a:gd name="T11" fmla="*/ 0 h 111"/>
                <a:gd name="T12" fmla="*/ 61 w 124"/>
                <a:gd name="T13" fmla="*/ 2 h 111"/>
                <a:gd name="T14" fmla="*/ 75 w 124"/>
                <a:gd name="T15" fmla="*/ 7 h 111"/>
                <a:gd name="T16" fmla="*/ 91 w 124"/>
                <a:gd name="T17" fmla="*/ 15 h 111"/>
                <a:gd name="T18" fmla="*/ 103 w 124"/>
                <a:gd name="T19" fmla="*/ 27 h 111"/>
                <a:gd name="T20" fmla="*/ 113 w 124"/>
                <a:gd name="T21" fmla="*/ 38 h 111"/>
                <a:gd name="T22" fmla="*/ 121 w 124"/>
                <a:gd name="T23" fmla="*/ 49 h 111"/>
                <a:gd name="T24" fmla="*/ 124 w 124"/>
                <a:gd name="T25" fmla="*/ 58 h 111"/>
                <a:gd name="T26" fmla="*/ 124 w 124"/>
                <a:gd name="T27" fmla="*/ 67 h 111"/>
                <a:gd name="T28" fmla="*/ 123 w 124"/>
                <a:gd name="T29" fmla="*/ 78 h 111"/>
                <a:gd name="T30" fmla="*/ 121 w 124"/>
                <a:gd name="T31" fmla="*/ 87 h 111"/>
                <a:gd name="T32" fmla="*/ 116 w 124"/>
                <a:gd name="T33" fmla="*/ 96 h 111"/>
                <a:gd name="T34" fmla="*/ 113 w 124"/>
                <a:gd name="T35" fmla="*/ 103 h 111"/>
                <a:gd name="T36" fmla="*/ 109 w 124"/>
                <a:gd name="T37" fmla="*/ 107 h 111"/>
                <a:gd name="T38" fmla="*/ 106 w 124"/>
                <a:gd name="T39" fmla="*/ 109 h 111"/>
                <a:gd name="T40" fmla="*/ 101 w 124"/>
                <a:gd name="T41" fmla="*/ 110 h 111"/>
                <a:gd name="T42" fmla="*/ 96 w 124"/>
                <a:gd name="T43" fmla="*/ 110 h 111"/>
                <a:gd name="T44" fmla="*/ 91 w 124"/>
                <a:gd name="T45" fmla="*/ 109 h 111"/>
                <a:gd name="T46" fmla="*/ 86 w 124"/>
                <a:gd name="T47" fmla="*/ 107 h 111"/>
                <a:gd name="T48" fmla="*/ 79 w 124"/>
                <a:gd name="T49" fmla="*/ 103 h 111"/>
                <a:gd name="T50" fmla="*/ 70 w 124"/>
                <a:gd name="T51" fmla="*/ 96 h 111"/>
                <a:gd name="T52" fmla="*/ 57 w 124"/>
                <a:gd name="T53" fmla="*/ 86 h 111"/>
                <a:gd name="T54" fmla="*/ 43 w 124"/>
                <a:gd name="T55" fmla="*/ 73 h 111"/>
                <a:gd name="T56" fmla="*/ 30 w 124"/>
                <a:gd name="T57" fmla="*/ 57 h 111"/>
                <a:gd name="T58" fmla="*/ 19 w 124"/>
                <a:gd name="T59" fmla="*/ 40 h 111"/>
                <a:gd name="T60" fmla="*/ 9 w 124"/>
                <a:gd name="T61" fmla="*/ 28 h 111"/>
                <a:gd name="T62" fmla="*/ 2 w 124"/>
                <a:gd name="T63" fmla="*/ 17 h 111"/>
                <a:gd name="T64" fmla="*/ 0 w 124"/>
                <a:gd name="T65" fmla="*/ 11 h 111"/>
                <a:gd name="T66" fmla="*/ 0 w 124"/>
                <a:gd name="T67" fmla="*/ 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4" h="111">
                  <a:moveTo>
                    <a:pt x="0" y="10"/>
                  </a:moveTo>
                  <a:lnTo>
                    <a:pt x="1" y="7"/>
                  </a:lnTo>
                  <a:lnTo>
                    <a:pt x="3" y="6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6" y="1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5"/>
                  </a:lnTo>
                  <a:lnTo>
                    <a:pt x="75" y="7"/>
                  </a:lnTo>
                  <a:lnTo>
                    <a:pt x="84" y="11"/>
                  </a:lnTo>
                  <a:lnTo>
                    <a:pt x="91" y="15"/>
                  </a:lnTo>
                  <a:lnTo>
                    <a:pt x="96" y="21"/>
                  </a:lnTo>
                  <a:lnTo>
                    <a:pt x="103" y="27"/>
                  </a:lnTo>
                  <a:lnTo>
                    <a:pt x="108" y="32"/>
                  </a:lnTo>
                  <a:lnTo>
                    <a:pt x="113" y="38"/>
                  </a:lnTo>
                  <a:lnTo>
                    <a:pt x="117" y="44"/>
                  </a:lnTo>
                  <a:lnTo>
                    <a:pt x="121" y="49"/>
                  </a:lnTo>
                  <a:lnTo>
                    <a:pt x="123" y="53"/>
                  </a:lnTo>
                  <a:lnTo>
                    <a:pt x="124" y="58"/>
                  </a:lnTo>
                  <a:lnTo>
                    <a:pt x="124" y="63"/>
                  </a:lnTo>
                  <a:lnTo>
                    <a:pt x="124" y="67"/>
                  </a:lnTo>
                  <a:lnTo>
                    <a:pt x="124" y="72"/>
                  </a:lnTo>
                  <a:lnTo>
                    <a:pt x="123" y="78"/>
                  </a:lnTo>
                  <a:lnTo>
                    <a:pt x="122" y="82"/>
                  </a:lnTo>
                  <a:lnTo>
                    <a:pt x="121" y="87"/>
                  </a:lnTo>
                  <a:lnTo>
                    <a:pt x="118" y="92"/>
                  </a:lnTo>
                  <a:lnTo>
                    <a:pt x="116" y="96"/>
                  </a:lnTo>
                  <a:lnTo>
                    <a:pt x="114" y="101"/>
                  </a:lnTo>
                  <a:lnTo>
                    <a:pt x="113" y="103"/>
                  </a:lnTo>
                  <a:lnTo>
                    <a:pt x="111" y="104"/>
                  </a:lnTo>
                  <a:lnTo>
                    <a:pt x="109" y="107"/>
                  </a:lnTo>
                  <a:lnTo>
                    <a:pt x="108" y="108"/>
                  </a:lnTo>
                  <a:lnTo>
                    <a:pt x="106" y="109"/>
                  </a:lnTo>
                  <a:lnTo>
                    <a:pt x="103" y="110"/>
                  </a:lnTo>
                  <a:lnTo>
                    <a:pt x="101" y="110"/>
                  </a:lnTo>
                  <a:lnTo>
                    <a:pt x="99" y="111"/>
                  </a:lnTo>
                  <a:lnTo>
                    <a:pt x="96" y="110"/>
                  </a:lnTo>
                  <a:lnTo>
                    <a:pt x="94" y="110"/>
                  </a:lnTo>
                  <a:lnTo>
                    <a:pt x="91" y="109"/>
                  </a:lnTo>
                  <a:lnTo>
                    <a:pt x="88" y="108"/>
                  </a:lnTo>
                  <a:lnTo>
                    <a:pt x="86" y="107"/>
                  </a:lnTo>
                  <a:lnTo>
                    <a:pt x="82" y="104"/>
                  </a:lnTo>
                  <a:lnTo>
                    <a:pt x="79" y="103"/>
                  </a:lnTo>
                  <a:lnTo>
                    <a:pt x="77" y="101"/>
                  </a:lnTo>
                  <a:lnTo>
                    <a:pt x="70" y="96"/>
                  </a:lnTo>
                  <a:lnTo>
                    <a:pt x="63" y="92"/>
                  </a:lnTo>
                  <a:lnTo>
                    <a:pt x="57" y="86"/>
                  </a:lnTo>
                  <a:lnTo>
                    <a:pt x="50" y="79"/>
                  </a:lnTo>
                  <a:lnTo>
                    <a:pt x="43" y="73"/>
                  </a:lnTo>
                  <a:lnTo>
                    <a:pt x="37" y="65"/>
                  </a:lnTo>
                  <a:lnTo>
                    <a:pt x="30" y="57"/>
                  </a:lnTo>
                  <a:lnTo>
                    <a:pt x="24" y="49"/>
                  </a:lnTo>
                  <a:lnTo>
                    <a:pt x="19" y="40"/>
                  </a:lnTo>
                  <a:lnTo>
                    <a:pt x="13" y="34"/>
                  </a:lnTo>
                  <a:lnTo>
                    <a:pt x="9" y="28"/>
                  </a:lnTo>
                  <a:lnTo>
                    <a:pt x="6" y="22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6" name="Freeform 59"/>
            <p:cNvSpPr/>
            <p:nvPr/>
          </p:nvSpPr>
          <p:spPr bwMode="auto">
            <a:xfrm>
              <a:off x="4059968" y="4277479"/>
              <a:ext cx="49513" cy="102062"/>
            </a:xfrm>
            <a:custGeom>
              <a:avLst/>
              <a:gdLst>
                <a:gd name="T0" fmla="*/ 22 w 96"/>
                <a:gd name="T1" fmla="*/ 218 h 220"/>
                <a:gd name="T2" fmla="*/ 16 w 96"/>
                <a:gd name="T3" fmla="*/ 215 h 220"/>
                <a:gd name="T4" fmla="*/ 12 w 96"/>
                <a:gd name="T5" fmla="*/ 208 h 220"/>
                <a:gd name="T6" fmla="*/ 8 w 96"/>
                <a:gd name="T7" fmla="*/ 197 h 220"/>
                <a:gd name="T8" fmla="*/ 6 w 96"/>
                <a:gd name="T9" fmla="*/ 185 h 220"/>
                <a:gd name="T10" fmla="*/ 3 w 96"/>
                <a:gd name="T11" fmla="*/ 173 h 220"/>
                <a:gd name="T12" fmla="*/ 1 w 96"/>
                <a:gd name="T13" fmla="*/ 164 h 220"/>
                <a:gd name="T14" fmla="*/ 0 w 96"/>
                <a:gd name="T15" fmla="*/ 156 h 220"/>
                <a:gd name="T16" fmla="*/ 0 w 96"/>
                <a:gd name="T17" fmla="*/ 150 h 220"/>
                <a:gd name="T18" fmla="*/ 2 w 96"/>
                <a:gd name="T19" fmla="*/ 144 h 220"/>
                <a:gd name="T20" fmla="*/ 7 w 96"/>
                <a:gd name="T21" fmla="*/ 136 h 220"/>
                <a:gd name="T22" fmla="*/ 14 w 96"/>
                <a:gd name="T23" fmla="*/ 127 h 220"/>
                <a:gd name="T24" fmla="*/ 21 w 96"/>
                <a:gd name="T25" fmla="*/ 116 h 220"/>
                <a:gd name="T26" fmla="*/ 30 w 96"/>
                <a:gd name="T27" fmla="*/ 101 h 220"/>
                <a:gd name="T28" fmla="*/ 39 w 96"/>
                <a:gd name="T29" fmla="*/ 83 h 220"/>
                <a:gd name="T30" fmla="*/ 48 w 96"/>
                <a:gd name="T31" fmla="*/ 61 h 220"/>
                <a:gd name="T32" fmla="*/ 53 w 96"/>
                <a:gd name="T33" fmla="*/ 43 h 220"/>
                <a:gd name="T34" fmla="*/ 57 w 96"/>
                <a:gd name="T35" fmla="*/ 33 h 220"/>
                <a:gd name="T36" fmla="*/ 61 w 96"/>
                <a:gd name="T37" fmla="*/ 23 h 220"/>
                <a:gd name="T38" fmla="*/ 65 w 96"/>
                <a:gd name="T39" fmla="*/ 15 h 220"/>
                <a:gd name="T40" fmla="*/ 68 w 96"/>
                <a:gd name="T41" fmla="*/ 9 h 220"/>
                <a:gd name="T42" fmla="*/ 71 w 96"/>
                <a:gd name="T43" fmla="*/ 5 h 220"/>
                <a:gd name="T44" fmla="*/ 73 w 96"/>
                <a:gd name="T45" fmla="*/ 1 h 220"/>
                <a:gd name="T46" fmla="*/ 75 w 96"/>
                <a:gd name="T47" fmla="*/ 0 h 220"/>
                <a:gd name="T48" fmla="*/ 78 w 96"/>
                <a:gd name="T49" fmla="*/ 0 h 220"/>
                <a:gd name="T50" fmla="*/ 79 w 96"/>
                <a:gd name="T51" fmla="*/ 1 h 220"/>
                <a:gd name="T52" fmla="*/ 80 w 96"/>
                <a:gd name="T53" fmla="*/ 4 h 220"/>
                <a:gd name="T54" fmla="*/ 82 w 96"/>
                <a:gd name="T55" fmla="*/ 7 h 220"/>
                <a:gd name="T56" fmla="*/ 86 w 96"/>
                <a:gd name="T57" fmla="*/ 18 h 220"/>
                <a:gd name="T58" fmla="*/ 90 w 96"/>
                <a:gd name="T59" fmla="*/ 35 h 220"/>
                <a:gd name="T60" fmla="*/ 94 w 96"/>
                <a:gd name="T61" fmla="*/ 45 h 220"/>
                <a:gd name="T62" fmla="*/ 95 w 96"/>
                <a:gd name="T63" fmla="*/ 55 h 220"/>
                <a:gd name="T64" fmla="*/ 96 w 96"/>
                <a:gd name="T65" fmla="*/ 72 h 220"/>
                <a:gd name="T66" fmla="*/ 96 w 96"/>
                <a:gd name="T67" fmla="*/ 84 h 220"/>
                <a:gd name="T68" fmla="*/ 95 w 96"/>
                <a:gd name="T69" fmla="*/ 93 h 220"/>
                <a:gd name="T70" fmla="*/ 93 w 96"/>
                <a:gd name="T71" fmla="*/ 105 h 220"/>
                <a:gd name="T72" fmla="*/ 89 w 96"/>
                <a:gd name="T73" fmla="*/ 117 h 220"/>
                <a:gd name="T74" fmla="*/ 82 w 96"/>
                <a:gd name="T75" fmla="*/ 134 h 220"/>
                <a:gd name="T76" fmla="*/ 74 w 96"/>
                <a:gd name="T77" fmla="*/ 151 h 220"/>
                <a:gd name="T78" fmla="*/ 67 w 96"/>
                <a:gd name="T79" fmla="*/ 166 h 220"/>
                <a:gd name="T80" fmla="*/ 59 w 96"/>
                <a:gd name="T81" fmla="*/ 181 h 220"/>
                <a:gd name="T82" fmla="*/ 50 w 96"/>
                <a:gd name="T83" fmla="*/ 195 h 220"/>
                <a:gd name="T84" fmla="*/ 41 w 96"/>
                <a:gd name="T85" fmla="*/ 207 h 220"/>
                <a:gd name="T86" fmla="*/ 34 w 96"/>
                <a:gd name="T87" fmla="*/ 215 h 220"/>
                <a:gd name="T88" fmla="*/ 27 w 96"/>
                <a:gd name="T89" fmla="*/ 218 h 220"/>
                <a:gd name="T90" fmla="*/ 24 w 96"/>
                <a:gd name="T91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220">
                  <a:moveTo>
                    <a:pt x="24" y="220"/>
                  </a:moveTo>
                  <a:lnTo>
                    <a:pt x="22" y="218"/>
                  </a:lnTo>
                  <a:lnTo>
                    <a:pt x="18" y="217"/>
                  </a:lnTo>
                  <a:lnTo>
                    <a:pt x="16" y="215"/>
                  </a:lnTo>
                  <a:lnTo>
                    <a:pt x="14" y="211"/>
                  </a:lnTo>
                  <a:lnTo>
                    <a:pt x="12" y="208"/>
                  </a:lnTo>
                  <a:lnTo>
                    <a:pt x="10" y="203"/>
                  </a:lnTo>
                  <a:lnTo>
                    <a:pt x="8" y="197"/>
                  </a:lnTo>
                  <a:lnTo>
                    <a:pt x="7" y="192"/>
                  </a:lnTo>
                  <a:lnTo>
                    <a:pt x="6" y="185"/>
                  </a:lnTo>
                  <a:lnTo>
                    <a:pt x="5" y="179"/>
                  </a:lnTo>
                  <a:lnTo>
                    <a:pt x="3" y="173"/>
                  </a:lnTo>
                  <a:lnTo>
                    <a:pt x="2" y="168"/>
                  </a:lnTo>
                  <a:lnTo>
                    <a:pt x="1" y="164"/>
                  </a:lnTo>
                  <a:lnTo>
                    <a:pt x="0" y="159"/>
                  </a:lnTo>
                  <a:lnTo>
                    <a:pt x="0" y="156"/>
                  </a:lnTo>
                  <a:lnTo>
                    <a:pt x="0" y="153"/>
                  </a:lnTo>
                  <a:lnTo>
                    <a:pt x="0" y="150"/>
                  </a:lnTo>
                  <a:lnTo>
                    <a:pt x="1" y="146"/>
                  </a:lnTo>
                  <a:lnTo>
                    <a:pt x="2" y="144"/>
                  </a:lnTo>
                  <a:lnTo>
                    <a:pt x="5" y="139"/>
                  </a:lnTo>
                  <a:lnTo>
                    <a:pt x="7" y="136"/>
                  </a:lnTo>
                  <a:lnTo>
                    <a:pt x="10" y="131"/>
                  </a:lnTo>
                  <a:lnTo>
                    <a:pt x="14" y="127"/>
                  </a:lnTo>
                  <a:lnTo>
                    <a:pt x="17" y="122"/>
                  </a:lnTo>
                  <a:lnTo>
                    <a:pt x="21" y="116"/>
                  </a:lnTo>
                  <a:lnTo>
                    <a:pt x="25" y="109"/>
                  </a:lnTo>
                  <a:lnTo>
                    <a:pt x="30" y="101"/>
                  </a:lnTo>
                  <a:lnTo>
                    <a:pt x="35" y="93"/>
                  </a:lnTo>
                  <a:lnTo>
                    <a:pt x="39" y="83"/>
                  </a:lnTo>
                  <a:lnTo>
                    <a:pt x="43" y="72"/>
                  </a:lnTo>
                  <a:lnTo>
                    <a:pt x="48" y="61"/>
                  </a:lnTo>
                  <a:lnTo>
                    <a:pt x="52" y="49"/>
                  </a:lnTo>
                  <a:lnTo>
                    <a:pt x="53" y="43"/>
                  </a:lnTo>
                  <a:lnTo>
                    <a:pt x="56" y="37"/>
                  </a:lnTo>
                  <a:lnTo>
                    <a:pt x="57" y="33"/>
                  </a:lnTo>
                  <a:lnTo>
                    <a:pt x="59" y="27"/>
                  </a:lnTo>
                  <a:lnTo>
                    <a:pt x="61" y="23"/>
                  </a:lnTo>
                  <a:lnTo>
                    <a:pt x="63" y="19"/>
                  </a:lnTo>
                  <a:lnTo>
                    <a:pt x="65" y="15"/>
                  </a:lnTo>
                  <a:lnTo>
                    <a:pt x="66" y="12"/>
                  </a:lnTo>
                  <a:lnTo>
                    <a:pt x="68" y="9"/>
                  </a:lnTo>
                  <a:lnTo>
                    <a:pt x="70" y="7"/>
                  </a:lnTo>
                  <a:lnTo>
                    <a:pt x="71" y="5"/>
                  </a:lnTo>
                  <a:lnTo>
                    <a:pt x="72" y="2"/>
                  </a:lnTo>
                  <a:lnTo>
                    <a:pt x="73" y="1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7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4"/>
                  </a:lnTo>
                  <a:lnTo>
                    <a:pt x="81" y="6"/>
                  </a:lnTo>
                  <a:lnTo>
                    <a:pt x="82" y="7"/>
                  </a:lnTo>
                  <a:lnTo>
                    <a:pt x="84" y="11"/>
                  </a:lnTo>
                  <a:lnTo>
                    <a:pt x="86" y="18"/>
                  </a:lnTo>
                  <a:lnTo>
                    <a:pt x="88" y="26"/>
                  </a:lnTo>
                  <a:lnTo>
                    <a:pt x="90" y="35"/>
                  </a:lnTo>
                  <a:lnTo>
                    <a:pt x="92" y="40"/>
                  </a:lnTo>
                  <a:lnTo>
                    <a:pt x="94" y="45"/>
                  </a:lnTo>
                  <a:lnTo>
                    <a:pt x="94" y="50"/>
                  </a:lnTo>
                  <a:lnTo>
                    <a:pt x="95" y="55"/>
                  </a:lnTo>
                  <a:lnTo>
                    <a:pt x="96" y="64"/>
                  </a:lnTo>
                  <a:lnTo>
                    <a:pt x="96" y="72"/>
                  </a:lnTo>
                  <a:lnTo>
                    <a:pt x="96" y="80"/>
                  </a:lnTo>
                  <a:lnTo>
                    <a:pt x="96" y="84"/>
                  </a:lnTo>
                  <a:lnTo>
                    <a:pt x="96" y="88"/>
                  </a:lnTo>
                  <a:lnTo>
                    <a:pt x="95" y="93"/>
                  </a:lnTo>
                  <a:lnTo>
                    <a:pt x="94" y="99"/>
                  </a:lnTo>
                  <a:lnTo>
                    <a:pt x="93" y="105"/>
                  </a:lnTo>
                  <a:lnTo>
                    <a:pt x="90" y="110"/>
                  </a:lnTo>
                  <a:lnTo>
                    <a:pt x="89" y="117"/>
                  </a:lnTo>
                  <a:lnTo>
                    <a:pt x="87" y="126"/>
                  </a:lnTo>
                  <a:lnTo>
                    <a:pt x="82" y="134"/>
                  </a:lnTo>
                  <a:lnTo>
                    <a:pt x="79" y="143"/>
                  </a:lnTo>
                  <a:lnTo>
                    <a:pt x="74" y="151"/>
                  </a:lnTo>
                  <a:lnTo>
                    <a:pt x="71" y="159"/>
                  </a:lnTo>
                  <a:lnTo>
                    <a:pt x="67" y="166"/>
                  </a:lnTo>
                  <a:lnTo>
                    <a:pt x="63" y="174"/>
                  </a:lnTo>
                  <a:lnTo>
                    <a:pt x="59" y="181"/>
                  </a:lnTo>
                  <a:lnTo>
                    <a:pt x="56" y="188"/>
                  </a:lnTo>
                  <a:lnTo>
                    <a:pt x="50" y="195"/>
                  </a:lnTo>
                  <a:lnTo>
                    <a:pt x="45" y="201"/>
                  </a:lnTo>
                  <a:lnTo>
                    <a:pt x="41" y="207"/>
                  </a:lnTo>
                  <a:lnTo>
                    <a:pt x="37" y="211"/>
                  </a:lnTo>
                  <a:lnTo>
                    <a:pt x="34" y="215"/>
                  </a:lnTo>
                  <a:lnTo>
                    <a:pt x="30" y="217"/>
                  </a:lnTo>
                  <a:lnTo>
                    <a:pt x="27" y="218"/>
                  </a:lnTo>
                  <a:lnTo>
                    <a:pt x="24" y="220"/>
                  </a:lnTo>
                  <a:lnTo>
                    <a:pt x="24" y="220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7" name="Freeform 60"/>
            <p:cNvSpPr/>
            <p:nvPr/>
          </p:nvSpPr>
          <p:spPr bwMode="auto">
            <a:xfrm>
              <a:off x="4096071" y="4266808"/>
              <a:ext cx="323381" cy="73763"/>
            </a:xfrm>
            <a:custGeom>
              <a:avLst/>
              <a:gdLst>
                <a:gd name="T0" fmla="*/ 509 w 627"/>
                <a:gd name="T1" fmla="*/ 143 h 159"/>
                <a:gd name="T2" fmla="*/ 491 w 627"/>
                <a:gd name="T3" fmla="*/ 154 h 159"/>
                <a:gd name="T4" fmla="*/ 483 w 627"/>
                <a:gd name="T5" fmla="*/ 158 h 159"/>
                <a:gd name="T6" fmla="*/ 480 w 627"/>
                <a:gd name="T7" fmla="*/ 158 h 159"/>
                <a:gd name="T8" fmla="*/ 478 w 627"/>
                <a:gd name="T9" fmla="*/ 155 h 159"/>
                <a:gd name="T10" fmla="*/ 478 w 627"/>
                <a:gd name="T11" fmla="*/ 150 h 159"/>
                <a:gd name="T12" fmla="*/ 481 w 627"/>
                <a:gd name="T13" fmla="*/ 142 h 159"/>
                <a:gd name="T14" fmla="*/ 486 w 627"/>
                <a:gd name="T15" fmla="*/ 129 h 159"/>
                <a:gd name="T16" fmla="*/ 495 w 627"/>
                <a:gd name="T17" fmla="*/ 114 h 159"/>
                <a:gd name="T18" fmla="*/ 502 w 627"/>
                <a:gd name="T19" fmla="*/ 96 h 159"/>
                <a:gd name="T20" fmla="*/ 507 w 627"/>
                <a:gd name="T21" fmla="*/ 84 h 159"/>
                <a:gd name="T22" fmla="*/ 512 w 627"/>
                <a:gd name="T23" fmla="*/ 70 h 159"/>
                <a:gd name="T24" fmla="*/ 513 w 627"/>
                <a:gd name="T25" fmla="*/ 58 h 159"/>
                <a:gd name="T26" fmla="*/ 505 w 627"/>
                <a:gd name="T27" fmla="*/ 53 h 159"/>
                <a:gd name="T28" fmla="*/ 491 w 627"/>
                <a:gd name="T29" fmla="*/ 50 h 159"/>
                <a:gd name="T30" fmla="*/ 472 w 627"/>
                <a:gd name="T31" fmla="*/ 48 h 159"/>
                <a:gd name="T32" fmla="*/ 454 w 627"/>
                <a:gd name="T33" fmla="*/ 49 h 159"/>
                <a:gd name="T34" fmla="*/ 429 w 627"/>
                <a:gd name="T35" fmla="*/ 51 h 159"/>
                <a:gd name="T36" fmla="*/ 399 w 627"/>
                <a:gd name="T37" fmla="*/ 54 h 159"/>
                <a:gd name="T38" fmla="*/ 362 w 627"/>
                <a:gd name="T39" fmla="*/ 59 h 159"/>
                <a:gd name="T40" fmla="*/ 318 w 627"/>
                <a:gd name="T41" fmla="*/ 65 h 159"/>
                <a:gd name="T42" fmla="*/ 269 w 627"/>
                <a:gd name="T43" fmla="*/ 72 h 159"/>
                <a:gd name="T44" fmla="*/ 214 w 627"/>
                <a:gd name="T45" fmla="*/ 80 h 159"/>
                <a:gd name="T46" fmla="*/ 155 w 627"/>
                <a:gd name="T47" fmla="*/ 88 h 159"/>
                <a:gd name="T48" fmla="*/ 91 w 627"/>
                <a:gd name="T49" fmla="*/ 97 h 159"/>
                <a:gd name="T50" fmla="*/ 23 w 627"/>
                <a:gd name="T51" fmla="*/ 107 h 159"/>
                <a:gd name="T52" fmla="*/ 17 w 627"/>
                <a:gd name="T53" fmla="*/ 79 h 159"/>
                <a:gd name="T54" fmla="*/ 68 w 627"/>
                <a:gd name="T55" fmla="*/ 72 h 159"/>
                <a:gd name="T56" fmla="*/ 116 w 627"/>
                <a:gd name="T57" fmla="*/ 65 h 159"/>
                <a:gd name="T58" fmla="*/ 160 w 627"/>
                <a:gd name="T59" fmla="*/ 58 h 159"/>
                <a:gd name="T60" fmla="*/ 200 w 627"/>
                <a:gd name="T61" fmla="*/ 52 h 159"/>
                <a:gd name="T62" fmla="*/ 239 w 627"/>
                <a:gd name="T63" fmla="*/ 48 h 159"/>
                <a:gd name="T64" fmla="*/ 272 w 627"/>
                <a:gd name="T65" fmla="*/ 43 h 159"/>
                <a:gd name="T66" fmla="*/ 304 w 627"/>
                <a:gd name="T67" fmla="*/ 38 h 159"/>
                <a:gd name="T68" fmla="*/ 332 w 627"/>
                <a:gd name="T69" fmla="*/ 34 h 159"/>
                <a:gd name="T70" fmla="*/ 356 w 627"/>
                <a:gd name="T71" fmla="*/ 30 h 159"/>
                <a:gd name="T72" fmla="*/ 378 w 627"/>
                <a:gd name="T73" fmla="*/ 27 h 159"/>
                <a:gd name="T74" fmla="*/ 406 w 627"/>
                <a:gd name="T75" fmla="*/ 22 h 159"/>
                <a:gd name="T76" fmla="*/ 434 w 627"/>
                <a:gd name="T77" fmla="*/ 17 h 159"/>
                <a:gd name="T78" fmla="*/ 457 w 627"/>
                <a:gd name="T79" fmla="*/ 13 h 159"/>
                <a:gd name="T80" fmla="*/ 473 w 627"/>
                <a:gd name="T81" fmla="*/ 9 h 159"/>
                <a:gd name="T82" fmla="*/ 484 w 627"/>
                <a:gd name="T83" fmla="*/ 7 h 159"/>
                <a:gd name="T84" fmla="*/ 491 w 627"/>
                <a:gd name="T85" fmla="*/ 3 h 159"/>
                <a:gd name="T86" fmla="*/ 500 w 627"/>
                <a:gd name="T87" fmla="*/ 1 h 159"/>
                <a:gd name="T88" fmla="*/ 512 w 627"/>
                <a:gd name="T89" fmla="*/ 1 h 159"/>
                <a:gd name="T90" fmla="*/ 520 w 627"/>
                <a:gd name="T91" fmla="*/ 3 h 159"/>
                <a:gd name="T92" fmla="*/ 532 w 627"/>
                <a:gd name="T93" fmla="*/ 9 h 159"/>
                <a:gd name="T94" fmla="*/ 559 w 627"/>
                <a:gd name="T95" fmla="*/ 23 h 159"/>
                <a:gd name="T96" fmla="*/ 587 w 627"/>
                <a:gd name="T97" fmla="*/ 41 h 159"/>
                <a:gd name="T98" fmla="*/ 602 w 627"/>
                <a:gd name="T99" fmla="*/ 53 h 159"/>
                <a:gd name="T100" fmla="*/ 613 w 627"/>
                <a:gd name="T101" fmla="*/ 63 h 159"/>
                <a:gd name="T102" fmla="*/ 621 w 627"/>
                <a:gd name="T103" fmla="*/ 71 h 159"/>
                <a:gd name="T104" fmla="*/ 625 w 627"/>
                <a:gd name="T105" fmla="*/ 78 h 159"/>
                <a:gd name="T106" fmla="*/ 627 w 627"/>
                <a:gd name="T107" fmla="*/ 82 h 159"/>
                <a:gd name="T108" fmla="*/ 622 w 627"/>
                <a:gd name="T109" fmla="*/ 88 h 159"/>
                <a:gd name="T110" fmla="*/ 610 w 627"/>
                <a:gd name="T111" fmla="*/ 93 h 159"/>
                <a:gd name="T112" fmla="*/ 591 w 627"/>
                <a:gd name="T113" fmla="*/ 97 h 159"/>
                <a:gd name="T114" fmla="*/ 565 w 627"/>
                <a:gd name="T115" fmla="*/ 107 h 159"/>
                <a:gd name="T116" fmla="*/ 536 w 627"/>
                <a:gd name="T117" fmla="*/ 12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27" h="159">
                  <a:moveTo>
                    <a:pt x="527" y="131"/>
                  </a:moveTo>
                  <a:lnTo>
                    <a:pt x="517" y="137"/>
                  </a:lnTo>
                  <a:lnTo>
                    <a:pt x="509" y="143"/>
                  </a:lnTo>
                  <a:lnTo>
                    <a:pt x="502" y="147"/>
                  </a:lnTo>
                  <a:lnTo>
                    <a:pt x="495" y="151"/>
                  </a:lnTo>
                  <a:lnTo>
                    <a:pt x="491" y="154"/>
                  </a:lnTo>
                  <a:lnTo>
                    <a:pt x="486" y="157"/>
                  </a:lnTo>
                  <a:lnTo>
                    <a:pt x="484" y="158"/>
                  </a:lnTo>
                  <a:lnTo>
                    <a:pt x="483" y="158"/>
                  </a:lnTo>
                  <a:lnTo>
                    <a:pt x="481" y="158"/>
                  </a:lnTo>
                  <a:lnTo>
                    <a:pt x="481" y="159"/>
                  </a:lnTo>
                  <a:lnTo>
                    <a:pt x="480" y="158"/>
                  </a:lnTo>
                  <a:lnTo>
                    <a:pt x="479" y="158"/>
                  </a:lnTo>
                  <a:lnTo>
                    <a:pt x="478" y="157"/>
                  </a:lnTo>
                  <a:lnTo>
                    <a:pt x="478" y="155"/>
                  </a:lnTo>
                  <a:lnTo>
                    <a:pt x="478" y="154"/>
                  </a:lnTo>
                  <a:lnTo>
                    <a:pt x="478" y="152"/>
                  </a:lnTo>
                  <a:lnTo>
                    <a:pt x="478" y="150"/>
                  </a:lnTo>
                  <a:lnTo>
                    <a:pt x="479" y="147"/>
                  </a:lnTo>
                  <a:lnTo>
                    <a:pt x="480" y="145"/>
                  </a:lnTo>
                  <a:lnTo>
                    <a:pt x="481" y="142"/>
                  </a:lnTo>
                  <a:lnTo>
                    <a:pt x="483" y="138"/>
                  </a:lnTo>
                  <a:lnTo>
                    <a:pt x="485" y="133"/>
                  </a:lnTo>
                  <a:lnTo>
                    <a:pt x="486" y="129"/>
                  </a:lnTo>
                  <a:lnTo>
                    <a:pt x="490" y="124"/>
                  </a:lnTo>
                  <a:lnTo>
                    <a:pt x="492" y="118"/>
                  </a:lnTo>
                  <a:lnTo>
                    <a:pt x="495" y="114"/>
                  </a:lnTo>
                  <a:lnTo>
                    <a:pt x="498" y="108"/>
                  </a:lnTo>
                  <a:lnTo>
                    <a:pt x="500" y="102"/>
                  </a:lnTo>
                  <a:lnTo>
                    <a:pt x="502" y="96"/>
                  </a:lnTo>
                  <a:lnTo>
                    <a:pt x="503" y="92"/>
                  </a:lnTo>
                  <a:lnTo>
                    <a:pt x="506" y="88"/>
                  </a:lnTo>
                  <a:lnTo>
                    <a:pt x="507" y="84"/>
                  </a:lnTo>
                  <a:lnTo>
                    <a:pt x="508" y="80"/>
                  </a:lnTo>
                  <a:lnTo>
                    <a:pt x="510" y="77"/>
                  </a:lnTo>
                  <a:lnTo>
                    <a:pt x="512" y="70"/>
                  </a:lnTo>
                  <a:lnTo>
                    <a:pt x="513" y="65"/>
                  </a:lnTo>
                  <a:lnTo>
                    <a:pt x="513" y="60"/>
                  </a:lnTo>
                  <a:lnTo>
                    <a:pt x="513" y="58"/>
                  </a:lnTo>
                  <a:lnTo>
                    <a:pt x="510" y="56"/>
                  </a:lnTo>
                  <a:lnTo>
                    <a:pt x="508" y="54"/>
                  </a:lnTo>
                  <a:lnTo>
                    <a:pt x="505" y="53"/>
                  </a:lnTo>
                  <a:lnTo>
                    <a:pt x="501" y="52"/>
                  </a:lnTo>
                  <a:lnTo>
                    <a:pt x="497" y="51"/>
                  </a:lnTo>
                  <a:lnTo>
                    <a:pt x="491" y="50"/>
                  </a:lnTo>
                  <a:lnTo>
                    <a:pt x="485" y="49"/>
                  </a:lnTo>
                  <a:lnTo>
                    <a:pt x="478" y="48"/>
                  </a:lnTo>
                  <a:lnTo>
                    <a:pt x="472" y="48"/>
                  </a:lnTo>
                  <a:lnTo>
                    <a:pt x="467" y="48"/>
                  </a:lnTo>
                  <a:lnTo>
                    <a:pt x="461" y="48"/>
                  </a:lnTo>
                  <a:lnTo>
                    <a:pt x="454" y="49"/>
                  </a:lnTo>
                  <a:lnTo>
                    <a:pt x="447" y="49"/>
                  </a:lnTo>
                  <a:lnTo>
                    <a:pt x="438" y="50"/>
                  </a:lnTo>
                  <a:lnTo>
                    <a:pt x="429" y="51"/>
                  </a:lnTo>
                  <a:lnTo>
                    <a:pt x="420" y="52"/>
                  </a:lnTo>
                  <a:lnTo>
                    <a:pt x="409" y="53"/>
                  </a:lnTo>
                  <a:lnTo>
                    <a:pt x="399" y="54"/>
                  </a:lnTo>
                  <a:lnTo>
                    <a:pt x="387" y="56"/>
                  </a:lnTo>
                  <a:lnTo>
                    <a:pt x="375" y="57"/>
                  </a:lnTo>
                  <a:lnTo>
                    <a:pt x="362" y="59"/>
                  </a:lnTo>
                  <a:lnTo>
                    <a:pt x="348" y="60"/>
                  </a:lnTo>
                  <a:lnTo>
                    <a:pt x="333" y="63"/>
                  </a:lnTo>
                  <a:lnTo>
                    <a:pt x="318" y="65"/>
                  </a:lnTo>
                  <a:lnTo>
                    <a:pt x="303" y="67"/>
                  </a:lnTo>
                  <a:lnTo>
                    <a:pt x="285" y="70"/>
                  </a:lnTo>
                  <a:lnTo>
                    <a:pt x="269" y="72"/>
                  </a:lnTo>
                  <a:lnTo>
                    <a:pt x="252" y="75"/>
                  </a:lnTo>
                  <a:lnTo>
                    <a:pt x="233" y="78"/>
                  </a:lnTo>
                  <a:lnTo>
                    <a:pt x="214" y="80"/>
                  </a:lnTo>
                  <a:lnTo>
                    <a:pt x="195" y="84"/>
                  </a:lnTo>
                  <a:lnTo>
                    <a:pt x="175" y="86"/>
                  </a:lnTo>
                  <a:lnTo>
                    <a:pt x="155" y="88"/>
                  </a:lnTo>
                  <a:lnTo>
                    <a:pt x="134" y="92"/>
                  </a:lnTo>
                  <a:lnTo>
                    <a:pt x="113" y="94"/>
                  </a:lnTo>
                  <a:lnTo>
                    <a:pt x="91" y="97"/>
                  </a:lnTo>
                  <a:lnTo>
                    <a:pt x="69" y="100"/>
                  </a:lnTo>
                  <a:lnTo>
                    <a:pt x="46" y="103"/>
                  </a:lnTo>
                  <a:lnTo>
                    <a:pt x="23" y="107"/>
                  </a:lnTo>
                  <a:lnTo>
                    <a:pt x="0" y="110"/>
                  </a:lnTo>
                  <a:lnTo>
                    <a:pt x="0" y="82"/>
                  </a:lnTo>
                  <a:lnTo>
                    <a:pt x="17" y="79"/>
                  </a:lnTo>
                  <a:lnTo>
                    <a:pt x="34" y="77"/>
                  </a:lnTo>
                  <a:lnTo>
                    <a:pt x="51" y="74"/>
                  </a:lnTo>
                  <a:lnTo>
                    <a:pt x="68" y="72"/>
                  </a:lnTo>
                  <a:lnTo>
                    <a:pt x="84" y="70"/>
                  </a:lnTo>
                  <a:lnTo>
                    <a:pt x="99" y="67"/>
                  </a:lnTo>
                  <a:lnTo>
                    <a:pt x="116" y="65"/>
                  </a:lnTo>
                  <a:lnTo>
                    <a:pt x="131" y="63"/>
                  </a:lnTo>
                  <a:lnTo>
                    <a:pt x="145" y="60"/>
                  </a:lnTo>
                  <a:lnTo>
                    <a:pt x="160" y="58"/>
                  </a:lnTo>
                  <a:lnTo>
                    <a:pt x="174" y="57"/>
                  </a:lnTo>
                  <a:lnTo>
                    <a:pt x="188" y="54"/>
                  </a:lnTo>
                  <a:lnTo>
                    <a:pt x="200" y="52"/>
                  </a:lnTo>
                  <a:lnTo>
                    <a:pt x="213" y="51"/>
                  </a:lnTo>
                  <a:lnTo>
                    <a:pt x="226" y="49"/>
                  </a:lnTo>
                  <a:lnTo>
                    <a:pt x="239" y="48"/>
                  </a:lnTo>
                  <a:lnTo>
                    <a:pt x="250" y="45"/>
                  </a:lnTo>
                  <a:lnTo>
                    <a:pt x="262" y="44"/>
                  </a:lnTo>
                  <a:lnTo>
                    <a:pt x="272" y="43"/>
                  </a:lnTo>
                  <a:lnTo>
                    <a:pt x="284" y="41"/>
                  </a:lnTo>
                  <a:lnTo>
                    <a:pt x="293" y="39"/>
                  </a:lnTo>
                  <a:lnTo>
                    <a:pt x="304" y="38"/>
                  </a:lnTo>
                  <a:lnTo>
                    <a:pt x="313" y="37"/>
                  </a:lnTo>
                  <a:lnTo>
                    <a:pt x="322" y="35"/>
                  </a:lnTo>
                  <a:lnTo>
                    <a:pt x="332" y="34"/>
                  </a:lnTo>
                  <a:lnTo>
                    <a:pt x="340" y="32"/>
                  </a:lnTo>
                  <a:lnTo>
                    <a:pt x="348" y="31"/>
                  </a:lnTo>
                  <a:lnTo>
                    <a:pt x="356" y="30"/>
                  </a:lnTo>
                  <a:lnTo>
                    <a:pt x="364" y="29"/>
                  </a:lnTo>
                  <a:lnTo>
                    <a:pt x="371" y="28"/>
                  </a:lnTo>
                  <a:lnTo>
                    <a:pt x="378" y="27"/>
                  </a:lnTo>
                  <a:lnTo>
                    <a:pt x="384" y="27"/>
                  </a:lnTo>
                  <a:lnTo>
                    <a:pt x="395" y="24"/>
                  </a:lnTo>
                  <a:lnTo>
                    <a:pt x="406" y="22"/>
                  </a:lnTo>
                  <a:lnTo>
                    <a:pt x="416" y="21"/>
                  </a:lnTo>
                  <a:lnTo>
                    <a:pt x="426" y="19"/>
                  </a:lnTo>
                  <a:lnTo>
                    <a:pt x="434" y="17"/>
                  </a:lnTo>
                  <a:lnTo>
                    <a:pt x="442" y="16"/>
                  </a:lnTo>
                  <a:lnTo>
                    <a:pt x="450" y="14"/>
                  </a:lnTo>
                  <a:lnTo>
                    <a:pt x="457" y="13"/>
                  </a:lnTo>
                  <a:lnTo>
                    <a:pt x="463" y="12"/>
                  </a:lnTo>
                  <a:lnTo>
                    <a:pt x="469" y="10"/>
                  </a:lnTo>
                  <a:lnTo>
                    <a:pt x="473" y="9"/>
                  </a:lnTo>
                  <a:lnTo>
                    <a:pt x="478" y="8"/>
                  </a:lnTo>
                  <a:lnTo>
                    <a:pt x="481" y="8"/>
                  </a:lnTo>
                  <a:lnTo>
                    <a:pt x="484" y="7"/>
                  </a:lnTo>
                  <a:lnTo>
                    <a:pt x="486" y="6"/>
                  </a:lnTo>
                  <a:lnTo>
                    <a:pt x="488" y="6"/>
                  </a:lnTo>
                  <a:lnTo>
                    <a:pt x="491" y="3"/>
                  </a:lnTo>
                  <a:lnTo>
                    <a:pt x="494" y="2"/>
                  </a:lnTo>
                  <a:lnTo>
                    <a:pt x="497" y="1"/>
                  </a:lnTo>
                  <a:lnTo>
                    <a:pt x="500" y="1"/>
                  </a:lnTo>
                  <a:lnTo>
                    <a:pt x="505" y="0"/>
                  </a:lnTo>
                  <a:lnTo>
                    <a:pt x="508" y="0"/>
                  </a:lnTo>
                  <a:lnTo>
                    <a:pt x="512" y="1"/>
                  </a:lnTo>
                  <a:lnTo>
                    <a:pt x="516" y="2"/>
                  </a:lnTo>
                  <a:lnTo>
                    <a:pt x="517" y="2"/>
                  </a:lnTo>
                  <a:lnTo>
                    <a:pt x="520" y="3"/>
                  </a:lnTo>
                  <a:lnTo>
                    <a:pt x="523" y="5"/>
                  </a:lnTo>
                  <a:lnTo>
                    <a:pt x="526" y="6"/>
                  </a:lnTo>
                  <a:lnTo>
                    <a:pt x="532" y="9"/>
                  </a:lnTo>
                  <a:lnTo>
                    <a:pt x="541" y="13"/>
                  </a:lnTo>
                  <a:lnTo>
                    <a:pt x="550" y="17"/>
                  </a:lnTo>
                  <a:lnTo>
                    <a:pt x="559" y="23"/>
                  </a:lnTo>
                  <a:lnTo>
                    <a:pt x="571" y="29"/>
                  </a:lnTo>
                  <a:lnTo>
                    <a:pt x="581" y="37"/>
                  </a:lnTo>
                  <a:lnTo>
                    <a:pt x="587" y="41"/>
                  </a:lnTo>
                  <a:lnTo>
                    <a:pt x="593" y="45"/>
                  </a:lnTo>
                  <a:lnTo>
                    <a:pt x="598" y="49"/>
                  </a:lnTo>
                  <a:lnTo>
                    <a:pt x="602" y="53"/>
                  </a:lnTo>
                  <a:lnTo>
                    <a:pt x="606" y="57"/>
                  </a:lnTo>
                  <a:lnTo>
                    <a:pt x="609" y="60"/>
                  </a:lnTo>
                  <a:lnTo>
                    <a:pt x="613" y="63"/>
                  </a:lnTo>
                  <a:lnTo>
                    <a:pt x="616" y="66"/>
                  </a:lnTo>
                  <a:lnTo>
                    <a:pt x="618" y="68"/>
                  </a:lnTo>
                  <a:lnTo>
                    <a:pt x="621" y="71"/>
                  </a:lnTo>
                  <a:lnTo>
                    <a:pt x="622" y="73"/>
                  </a:lnTo>
                  <a:lnTo>
                    <a:pt x="624" y="75"/>
                  </a:lnTo>
                  <a:lnTo>
                    <a:pt x="625" y="78"/>
                  </a:lnTo>
                  <a:lnTo>
                    <a:pt x="625" y="79"/>
                  </a:lnTo>
                  <a:lnTo>
                    <a:pt x="627" y="80"/>
                  </a:lnTo>
                  <a:lnTo>
                    <a:pt x="627" y="82"/>
                  </a:lnTo>
                  <a:lnTo>
                    <a:pt x="627" y="85"/>
                  </a:lnTo>
                  <a:lnTo>
                    <a:pt x="624" y="86"/>
                  </a:lnTo>
                  <a:lnTo>
                    <a:pt x="622" y="88"/>
                  </a:lnTo>
                  <a:lnTo>
                    <a:pt x="620" y="90"/>
                  </a:lnTo>
                  <a:lnTo>
                    <a:pt x="615" y="92"/>
                  </a:lnTo>
                  <a:lnTo>
                    <a:pt x="610" y="93"/>
                  </a:lnTo>
                  <a:lnTo>
                    <a:pt x="604" y="94"/>
                  </a:lnTo>
                  <a:lnTo>
                    <a:pt x="599" y="96"/>
                  </a:lnTo>
                  <a:lnTo>
                    <a:pt x="591" y="97"/>
                  </a:lnTo>
                  <a:lnTo>
                    <a:pt x="582" y="100"/>
                  </a:lnTo>
                  <a:lnTo>
                    <a:pt x="574" y="103"/>
                  </a:lnTo>
                  <a:lnTo>
                    <a:pt x="565" y="107"/>
                  </a:lnTo>
                  <a:lnTo>
                    <a:pt x="556" y="111"/>
                  </a:lnTo>
                  <a:lnTo>
                    <a:pt x="546" y="117"/>
                  </a:lnTo>
                  <a:lnTo>
                    <a:pt x="536" y="123"/>
                  </a:lnTo>
                  <a:lnTo>
                    <a:pt x="527" y="131"/>
                  </a:lnTo>
                  <a:lnTo>
                    <a:pt x="527" y="131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8" name="Freeform 61"/>
            <p:cNvSpPr/>
            <p:nvPr/>
          </p:nvSpPr>
          <p:spPr bwMode="auto">
            <a:xfrm>
              <a:off x="4093492" y="4337788"/>
              <a:ext cx="115014" cy="107629"/>
            </a:xfrm>
            <a:custGeom>
              <a:avLst/>
              <a:gdLst>
                <a:gd name="T0" fmla="*/ 145 w 223"/>
                <a:gd name="T1" fmla="*/ 23 h 232"/>
                <a:gd name="T2" fmla="*/ 144 w 223"/>
                <a:gd name="T3" fmla="*/ 19 h 232"/>
                <a:gd name="T4" fmla="*/ 144 w 223"/>
                <a:gd name="T5" fmla="*/ 13 h 232"/>
                <a:gd name="T6" fmla="*/ 145 w 223"/>
                <a:gd name="T7" fmla="*/ 8 h 232"/>
                <a:gd name="T8" fmla="*/ 147 w 223"/>
                <a:gd name="T9" fmla="*/ 4 h 232"/>
                <a:gd name="T10" fmla="*/ 152 w 223"/>
                <a:gd name="T11" fmla="*/ 1 h 232"/>
                <a:gd name="T12" fmla="*/ 158 w 223"/>
                <a:gd name="T13" fmla="*/ 0 h 232"/>
                <a:gd name="T14" fmla="*/ 166 w 223"/>
                <a:gd name="T15" fmla="*/ 1 h 232"/>
                <a:gd name="T16" fmla="*/ 174 w 223"/>
                <a:gd name="T17" fmla="*/ 4 h 232"/>
                <a:gd name="T18" fmla="*/ 183 w 223"/>
                <a:gd name="T19" fmla="*/ 7 h 232"/>
                <a:gd name="T20" fmla="*/ 193 w 223"/>
                <a:gd name="T21" fmla="*/ 13 h 232"/>
                <a:gd name="T22" fmla="*/ 201 w 223"/>
                <a:gd name="T23" fmla="*/ 19 h 232"/>
                <a:gd name="T24" fmla="*/ 209 w 223"/>
                <a:gd name="T25" fmla="*/ 27 h 232"/>
                <a:gd name="T26" fmla="*/ 215 w 223"/>
                <a:gd name="T27" fmla="*/ 34 h 232"/>
                <a:gd name="T28" fmla="*/ 219 w 223"/>
                <a:gd name="T29" fmla="*/ 40 h 232"/>
                <a:gd name="T30" fmla="*/ 222 w 223"/>
                <a:gd name="T31" fmla="*/ 44 h 232"/>
                <a:gd name="T32" fmla="*/ 222 w 223"/>
                <a:gd name="T33" fmla="*/ 49 h 232"/>
                <a:gd name="T34" fmla="*/ 219 w 223"/>
                <a:gd name="T35" fmla="*/ 52 h 232"/>
                <a:gd name="T36" fmla="*/ 216 w 223"/>
                <a:gd name="T37" fmla="*/ 58 h 232"/>
                <a:gd name="T38" fmla="*/ 211 w 223"/>
                <a:gd name="T39" fmla="*/ 64 h 232"/>
                <a:gd name="T40" fmla="*/ 205 w 223"/>
                <a:gd name="T41" fmla="*/ 71 h 232"/>
                <a:gd name="T42" fmla="*/ 198 w 223"/>
                <a:gd name="T43" fmla="*/ 80 h 232"/>
                <a:gd name="T44" fmla="*/ 189 w 223"/>
                <a:gd name="T45" fmla="*/ 90 h 232"/>
                <a:gd name="T46" fmla="*/ 180 w 223"/>
                <a:gd name="T47" fmla="*/ 101 h 232"/>
                <a:gd name="T48" fmla="*/ 162 w 223"/>
                <a:gd name="T49" fmla="*/ 120 h 232"/>
                <a:gd name="T50" fmla="*/ 136 w 223"/>
                <a:gd name="T51" fmla="*/ 144 h 232"/>
                <a:gd name="T52" fmla="*/ 109 w 223"/>
                <a:gd name="T53" fmla="*/ 166 h 232"/>
                <a:gd name="T54" fmla="*/ 80 w 223"/>
                <a:gd name="T55" fmla="*/ 187 h 232"/>
                <a:gd name="T56" fmla="*/ 59 w 223"/>
                <a:gd name="T57" fmla="*/ 201 h 232"/>
                <a:gd name="T58" fmla="*/ 46 w 223"/>
                <a:gd name="T59" fmla="*/ 209 h 232"/>
                <a:gd name="T60" fmla="*/ 35 w 223"/>
                <a:gd name="T61" fmla="*/ 216 h 232"/>
                <a:gd name="T62" fmla="*/ 25 w 223"/>
                <a:gd name="T63" fmla="*/ 223 h 232"/>
                <a:gd name="T64" fmla="*/ 16 w 223"/>
                <a:gd name="T65" fmla="*/ 227 h 232"/>
                <a:gd name="T66" fmla="*/ 9 w 223"/>
                <a:gd name="T67" fmla="*/ 230 h 232"/>
                <a:gd name="T68" fmla="*/ 5 w 223"/>
                <a:gd name="T69" fmla="*/ 232 h 232"/>
                <a:gd name="T70" fmla="*/ 1 w 223"/>
                <a:gd name="T71" fmla="*/ 232 h 232"/>
                <a:gd name="T72" fmla="*/ 0 w 223"/>
                <a:gd name="T73" fmla="*/ 231 h 232"/>
                <a:gd name="T74" fmla="*/ 0 w 223"/>
                <a:gd name="T75" fmla="*/ 230 h 232"/>
                <a:gd name="T76" fmla="*/ 2 w 223"/>
                <a:gd name="T77" fmla="*/ 227 h 232"/>
                <a:gd name="T78" fmla="*/ 7 w 223"/>
                <a:gd name="T79" fmla="*/ 222 h 232"/>
                <a:gd name="T80" fmla="*/ 12 w 223"/>
                <a:gd name="T81" fmla="*/ 216 h 232"/>
                <a:gd name="T82" fmla="*/ 20 w 223"/>
                <a:gd name="T83" fmla="*/ 208 h 232"/>
                <a:gd name="T84" fmla="*/ 28 w 223"/>
                <a:gd name="T85" fmla="*/ 200 h 232"/>
                <a:gd name="T86" fmla="*/ 39 w 223"/>
                <a:gd name="T87" fmla="*/ 188 h 232"/>
                <a:gd name="T88" fmla="*/ 57 w 223"/>
                <a:gd name="T89" fmla="*/ 171 h 232"/>
                <a:gd name="T90" fmla="*/ 79 w 223"/>
                <a:gd name="T91" fmla="*/ 146 h 232"/>
                <a:gd name="T92" fmla="*/ 100 w 223"/>
                <a:gd name="T93" fmla="*/ 121 h 232"/>
                <a:gd name="T94" fmla="*/ 117 w 223"/>
                <a:gd name="T95" fmla="*/ 95 h 232"/>
                <a:gd name="T96" fmla="*/ 129 w 223"/>
                <a:gd name="T97" fmla="*/ 77 h 232"/>
                <a:gd name="T98" fmla="*/ 136 w 223"/>
                <a:gd name="T99" fmla="*/ 65 h 232"/>
                <a:gd name="T100" fmla="*/ 140 w 223"/>
                <a:gd name="T101" fmla="*/ 56 h 232"/>
                <a:gd name="T102" fmla="*/ 145 w 223"/>
                <a:gd name="T103" fmla="*/ 48 h 232"/>
                <a:gd name="T104" fmla="*/ 147 w 223"/>
                <a:gd name="T105" fmla="*/ 40 h 232"/>
                <a:gd name="T106" fmla="*/ 149 w 223"/>
                <a:gd name="T107" fmla="*/ 34 h 232"/>
                <a:gd name="T108" fmla="*/ 149 w 223"/>
                <a:gd name="T109" fmla="*/ 30 h 232"/>
                <a:gd name="T110" fmla="*/ 147 w 223"/>
                <a:gd name="T111" fmla="*/ 27 h 232"/>
                <a:gd name="T112" fmla="*/ 146 w 223"/>
                <a:gd name="T113" fmla="*/ 27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3" h="232">
                  <a:moveTo>
                    <a:pt x="146" y="27"/>
                  </a:moveTo>
                  <a:lnTo>
                    <a:pt x="145" y="23"/>
                  </a:lnTo>
                  <a:lnTo>
                    <a:pt x="144" y="21"/>
                  </a:lnTo>
                  <a:lnTo>
                    <a:pt x="144" y="19"/>
                  </a:lnTo>
                  <a:lnTo>
                    <a:pt x="144" y="16"/>
                  </a:lnTo>
                  <a:lnTo>
                    <a:pt x="144" y="13"/>
                  </a:lnTo>
                  <a:lnTo>
                    <a:pt x="144" y="11"/>
                  </a:lnTo>
                  <a:lnTo>
                    <a:pt x="145" y="8"/>
                  </a:lnTo>
                  <a:lnTo>
                    <a:pt x="146" y="6"/>
                  </a:lnTo>
                  <a:lnTo>
                    <a:pt x="147" y="4"/>
                  </a:lnTo>
                  <a:lnTo>
                    <a:pt x="150" y="2"/>
                  </a:lnTo>
                  <a:lnTo>
                    <a:pt x="152" y="1"/>
                  </a:lnTo>
                  <a:lnTo>
                    <a:pt x="154" y="1"/>
                  </a:lnTo>
                  <a:lnTo>
                    <a:pt x="158" y="0"/>
                  </a:lnTo>
                  <a:lnTo>
                    <a:pt x="161" y="0"/>
                  </a:lnTo>
                  <a:lnTo>
                    <a:pt x="166" y="1"/>
                  </a:lnTo>
                  <a:lnTo>
                    <a:pt x="171" y="2"/>
                  </a:lnTo>
                  <a:lnTo>
                    <a:pt x="174" y="4"/>
                  </a:lnTo>
                  <a:lnTo>
                    <a:pt x="179" y="5"/>
                  </a:lnTo>
                  <a:lnTo>
                    <a:pt x="183" y="7"/>
                  </a:lnTo>
                  <a:lnTo>
                    <a:pt x="188" y="9"/>
                  </a:lnTo>
                  <a:lnTo>
                    <a:pt x="193" y="13"/>
                  </a:lnTo>
                  <a:lnTo>
                    <a:pt x="197" y="15"/>
                  </a:lnTo>
                  <a:lnTo>
                    <a:pt x="201" y="19"/>
                  </a:lnTo>
                  <a:lnTo>
                    <a:pt x="205" y="23"/>
                  </a:lnTo>
                  <a:lnTo>
                    <a:pt x="209" y="27"/>
                  </a:lnTo>
                  <a:lnTo>
                    <a:pt x="212" y="30"/>
                  </a:lnTo>
                  <a:lnTo>
                    <a:pt x="215" y="34"/>
                  </a:lnTo>
                  <a:lnTo>
                    <a:pt x="217" y="36"/>
                  </a:lnTo>
                  <a:lnTo>
                    <a:pt x="219" y="40"/>
                  </a:lnTo>
                  <a:lnTo>
                    <a:pt x="221" y="42"/>
                  </a:lnTo>
                  <a:lnTo>
                    <a:pt x="222" y="44"/>
                  </a:lnTo>
                  <a:lnTo>
                    <a:pt x="223" y="48"/>
                  </a:lnTo>
                  <a:lnTo>
                    <a:pt x="222" y="49"/>
                  </a:lnTo>
                  <a:lnTo>
                    <a:pt x="221" y="50"/>
                  </a:lnTo>
                  <a:lnTo>
                    <a:pt x="219" y="52"/>
                  </a:lnTo>
                  <a:lnTo>
                    <a:pt x="218" y="55"/>
                  </a:lnTo>
                  <a:lnTo>
                    <a:pt x="216" y="58"/>
                  </a:lnTo>
                  <a:lnTo>
                    <a:pt x="214" y="61"/>
                  </a:lnTo>
                  <a:lnTo>
                    <a:pt x="211" y="64"/>
                  </a:lnTo>
                  <a:lnTo>
                    <a:pt x="209" y="67"/>
                  </a:lnTo>
                  <a:lnTo>
                    <a:pt x="205" y="71"/>
                  </a:lnTo>
                  <a:lnTo>
                    <a:pt x="202" y="76"/>
                  </a:lnTo>
                  <a:lnTo>
                    <a:pt x="198" y="80"/>
                  </a:lnTo>
                  <a:lnTo>
                    <a:pt x="194" y="85"/>
                  </a:lnTo>
                  <a:lnTo>
                    <a:pt x="189" y="90"/>
                  </a:lnTo>
                  <a:lnTo>
                    <a:pt x="185" y="95"/>
                  </a:lnTo>
                  <a:lnTo>
                    <a:pt x="180" y="101"/>
                  </a:lnTo>
                  <a:lnTo>
                    <a:pt x="174" y="107"/>
                  </a:lnTo>
                  <a:lnTo>
                    <a:pt x="162" y="120"/>
                  </a:lnTo>
                  <a:lnTo>
                    <a:pt x="150" y="131"/>
                  </a:lnTo>
                  <a:lnTo>
                    <a:pt x="136" y="144"/>
                  </a:lnTo>
                  <a:lnTo>
                    <a:pt x="123" y="156"/>
                  </a:lnTo>
                  <a:lnTo>
                    <a:pt x="109" y="166"/>
                  </a:lnTo>
                  <a:lnTo>
                    <a:pt x="95" y="178"/>
                  </a:lnTo>
                  <a:lnTo>
                    <a:pt x="80" y="187"/>
                  </a:lnTo>
                  <a:lnTo>
                    <a:pt x="66" y="197"/>
                  </a:lnTo>
                  <a:lnTo>
                    <a:pt x="59" y="201"/>
                  </a:lnTo>
                  <a:lnTo>
                    <a:pt x="53" y="206"/>
                  </a:lnTo>
                  <a:lnTo>
                    <a:pt x="46" y="209"/>
                  </a:lnTo>
                  <a:lnTo>
                    <a:pt x="41" y="214"/>
                  </a:lnTo>
                  <a:lnTo>
                    <a:pt x="35" y="216"/>
                  </a:lnTo>
                  <a:lnTo>
                    <a:pt x="30" y="220"/>
                  </a:lnTo>
                  <a:lnTo>
                    <a:pt x="25" y="223"/>
                  </a:lnTo>
                  <a:lnTo>
                    <a:pt x="21" y="225"/>
                  </a:lnTo>
                  <a:lnTo>
                    <a:pt x="16" y="227"/>
                  </a:lnTo>
                  <a:lnTo>
                    <a:pt x="13" y="229"/>
                  </a:lnTo>
                  <a:lnTo>
                    <a:pt x="9" y="230"/>
                  </a:lnTo>
                  <a:lnTo>
                    <a:pt x="7" y="231"/>
                  </a:lnTo>
                  <a:lnTo>
                    <a:pt x="5" y="232"/>
                  </a:lnTo>
                  <a:lnTo>
                    <a:pt x="2" y="232"/>
                  </a:lnTo>
                  <a:lnTo>
                    <a:pt x="1" y="232"/>
                  </a:lnTo>
                  <a:lnTo>
                    <a:pt x="1" y="232"/>
                  </a:lnTo>
                  <a:lnTo>
                    <a:pt x="0" y="231"/>
                  </a:lnTo>
                  <a:lnTo>
                    <a:pt x="0" y="231"/>
                  </a:lnTo>
                  <a:lnTo>
                    <a:pt x="0" y="230"/>
                  </a:lnTo>
                  <a:lnTo>
                    <a:pt x="1" y="229"/>
                  </a:lnTo>
                  <a:lnTo>
                    <a:pt x="2" y="227"/>
                  </a:lnTo>
                  <a:lnTo>
                    <a:pt x="5" y="224"/>
                  </a:lnTo>
                  <a:lnTo>
                    <a:pt x="7" y="222"/>
                  </a:lnTo>
                  <a:lnTo>
                    <a:pt x="9" y="220"/>
                  </a:lnTo>
                  <a:lnTo>
                    <a:pt x="12" y="216"/>
                  </a:lnTo>
                  <a:lnTo>
                    <a:pt x="15" y="213"/>
                  </a:lnTo>
                  <a:lnTo>
                    <a:pt x="20" y="208"/>
                  </a:lnTo>
                  <a:lnTo>
                    <a:pt x="23" y="204"/>
                  </a:lnTo>
                  <a:lnTo>
                    <a:pt x="28" y="200"/>
                  </a:lnTo>
                  <a:lnTo>
                    <a:pt x="34" y="194"/>
                  </a:lnTo>
                  <a:lnTo>
                    <a:pt x="39" y="188"/>
                  </a:lnTo>
                  <a:lnTo>
                    <a:pt x="45" y="184"/>
                  </a:lnTo>
                  <a:lnTo>
                    <a:pt x="57" y="171"/>
                  </a:lnTo>
                  <a:lnTo>
                    <a:pt x="68" y="159"/>
                  </a:lnTo>
                  <a:lnTo>
                    <a:pt x="79" y="146"/>
                  </a:lnTo>
                  <a:lnTo>
                    <a:pt x="89" y="134"/>
                  </a:lnTo>
                  <a:lnTo>
                    <a:pt x="100" y="121"/>
                  </a:lnTo>
                  <a:lnTo>
                    <a:pt x="109" y="108"/>
                  </a:lnTo>
                  <a:lnTo>
                    <a:pt x="117" y="95"/>
                  </a:lnTo>
                  <a:lnTo>
                    <a:pt x="125" y="83"/>
                  </a:lnTo>
                  <a:lnTo>
                    <a:pt x="129" y="77"/>
                  </a:lnTo>
                  <a:lnTo>
                    <a:pt x="132" y="71"/>
                  </a:lnTo>
                  <a:lnTo>
                    <a:pt x="136" y="65"/>
                  </a:lnTo>
                  <a:lnTo>
                    <a:pt x="138" y="61"/>
                  </a:lnTo>
                  <a:lnTo>
                    <a:pt x="140" y="56"/>
                  </a:lnTo>
                  <a:lnTo>
                    <a:pt x="143" y="51"/>
                  </a:lnTo>
                  <a:lnTo>
                    <a:pt x="145" y="48"/>
                  </a:lnTo>
                  <a:lnTo>
                    <a:pt x="146" y="43"/>
                  </a:lnTo>
                  <a:lnTo>
                    <a:pt x="147" y="40"/>
                  </a:lnTo>
                  <a:lnTo>
                    <a:pt x="149" y="37"/>
                  </a:lnTo>
                  <a:lnTo>
                    <a:pt x="149" y="34"/>
                  </a:lnTo>
                  <a:lnTo>
                    <a:pt x="149" y="32"/>
                  </a:lnTo>
                  <a:lnTo>
                    <a:pt x="149" y="30"/>
                  </a:lnTo>
                  <a:lnTo>
                    <a:pt x="149" y="28"/>
                  </a:lnTo>
                  <a:lnTo>
                    <a:pt x="147" y="27"/>
                  </a:lnTo>
                  <a:lnTo>
                    <a:pt x="146" y="27"/>
                  </a:lnTo>
                  <a:lnTo>
                    <a:pt x="146" y="27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9" name="Freeform 62"/>
            <p:cNvSpPr/>
            <p:nvPr/>
          </p:nvSpPr>
          <p:spPr bwMode="auto">
            <a:xfrm>
              <a:off x="4256472" y="4341499"/>
              <a:ext cx="85100" cy="60309"/>
            </a:xfrm>
            <a:custGeom>
              <a:avLst/>
              <a:gdLst>
                <a:gd name="T0" fmla="*/ 94 w 165"/>
                <a:gd name="T1" fmla="*/ 25 h 130"/>
                <a:gd name="T2" fmla="*/ 107 w 165"/>
                <a:gd name="T3" fmla="*/ 32 h 130"/>
                <a:gd name="T4" fmla="*/ 118 w 165"/>
                <a:gd name="T5" fmla="*/ 37 h 130"/>
                <a:gd name="T6" fmla="*/ 129 w 165"/>
                <a:gd name="T7" fmla="*/ 43 h 130"/>
                <a:gd name="T8" fmla="*/ 138 w 165"/>
                <a:gd name="T9" fmla="*/ 48 h 130"/>
                <a:gd name="T10" fmla="*/ 146 w 165"/>
                <a:gd name="T11" fmla="*/ 54 h 130"/>
                <a:gd name="T12" fmla="*/ 152 w 165"/>
                <a:gd name="T13" fmla="*/ 59 h 130"/>
                <a:gd name="T14" fmla="*/ 158 w 165"/>
                <a:gd name="T15" fmla="*/ 64 h 130"/>
                <a:gd name="T16" fmla="*/ 162 w 165"/>
                <a:gd name="T17" fmla="*/ 73 h 130"/>
                <a:gd name="T18" fmla="*/ 165 w 165"/>
                <a:gd name="T19" fmla="*/ 85 h 130"/>
                <a:gd name="T20" fmla="*/ 165 w 165"/>
                <a:gd name="T21" fmla="*/ 95 h 130"/>
                <a:gd name="T22" fmla="*/ 163 w 165"/>
                <a:gd name="T23" fmla="*/ 105 h 130"/>
                <a:gd name="T24" fmla="*/ 161 w 165"/>
                <a:gd name="T25" fmla="*/ 114 h 130"/>
                <a:gd name="T26" fmla="*/ 158 w 165"/>
                <a:gd name="T27" fmla="*/ 121 h 130"/>
                <a:gd name="T28" fmla="*/ 154 w 165"/>
                <a:gd name="T29" fmla="*/ 127 h 130"/>
                <a:gd name="T30" fmla="*/ 151 w 165"/>
                <a:gd name="T31" fmla="*/ 129 h 130"/>
                <a:gd name="T32" fmla="*/ 147 w 165"/>
                <a:gd name="T33" fmla="*/ 129 h 130"/>
                <a:gd name="T34" fmla="*/ 143 w 165"/>
                <a:gd name="T35" fmla="*/ 128 h 130"/>
                <a:gd name="T36" fmla="*/ 137 w 165"/>
                <a:gd name="T37" fmla="*/ 123 h 130"/>
                <a:gd name="T38" fmla="*/ 129 w 165"/>
                <a:gd name="T39" fmla="*/ 119 h 130"/>
                <a:gd name="T40" fmla="*/ 118 w 165"/>
                <a:gd name="T41" fmla="*/ 111 h 130"/>
                <a:gd name="T42" fmla="*/ 107 w 165"/>
                <a:gd name="T43" fmla="*/ 101 h 130"/>
                <a:gd name="T44" fmla="*/ 93 w 165"/>
                <a:gd name="T45" fmla="*/ 91 h 130"/>
                <a:gd name="T46" fmla="*/ 78 w 165"/>
                <a:gd name="T47" fmla="*/ 78 h 130"/>
                <a:gd name="T48" fmla="*/ 61 w 165"/>
                <a:gd name="T49" fmla="*/ 63 h 130"/>
                <a:gd name="T50" fmla="*/ 46 w 165"/>
                <a:gd name="T51" fmla="*/ 50 h 130"/>
                <a:gd name="T52" fmla="*/ 33 w 165"/>
                <a:gd name="T53" fmla="*/ 39 h 130"/>
                <a:gd name="T54" fmla="*/ 23 w 165"/>
                <a:gd name="T55" fmla="*/ 28 h 130"/>
                <a:gd name="T56" fmla="*/ 14 w 165"/>
                <a:gd name="T57" fmla="*/ 20 h 130"/>
                <a:gd name="T58" fmla="*/ 7 w 165"/>
                <a:gd name="T59" fmla="*/ 12 h 130"/>
                <a:gd name="T60" fmla="*/ 2 w 165"/>
                <a:gd name="T61" fmla="*/ 6 h 130"/>
                <a:gd name="T62" fmla="*/ 1 w 165"/>
                <a:gd name="T63" fmla="*/ 3 h 130"/>
                <a:gd name="T64" fmla="*/ 3 w 165"/>
                <a:gd name="T65" fmla="*/ 0 h 130"/>
                <a:gd name="T66" fmla="*/ 11 w 165"/>
                <a:gd name="T67" fmla="*/ 0 h 130"/>
                <a:gd name="T68" fmla="*/ 25 w 165"/>
                <a:gd name="T69" fmla="*/ 1 h 130"/>
                <a:gd name="T70" fmla="*/ 47 w 165"/>
                <a:gd name="T71" fmla="*/ 6 h 130"/>
                <a:gd name="T72" fmla="*/ 73 w 165"/>
                <a:gd name="T73" fmla="*/ 15 h 130"/>
                <a:gd name="T74" fmla="*/ 87 w 165"/>
                <a:gd name="T75" fmla="*/ 2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5" h="130">
                  <a:moveTo>
                    <a:pt x="87" y="22"/>
                  </a:moveTo>
                  <a:lnTo>
                    <a:pt x="94" y="25"/>
                  </a:lnTo>
                  <a:lnTo>
                    <a:pt x="101" y="28"/>
                  </a:lnTo>
                  <a:lnTo>
                    <a:pt x="107" y="32"/>
                  </a:lnTo>
                  <a:lnTo>
                    <a:pt x="112" y="34"/>
                  </a:lnTo>
                  <a:lnTo>
                    <a:pt x="118" y="37"/>
                  </a:lnTo>
                  <a:lnTo>
                    <a:pt x="124" y="40"/>
                  </a:lnTo>
                  <a:lnTo>
                    <a:pt x="129" y="43"/>
                  </a:lnTo>
                  <a:lnTo>
                    <a:pt x="133" y="46"/>
                  </a:lnTo>
                  <a:lnTo>
                    <a:pt x="138" y="48"/>
                  </a:lnTo>
                  <a:lnTo>
                    <a:pt x="143" y="51"/>
                  </a:lnTo>
                  <a:lnTo>
                    <a:pt x="146" y="54"/>
                  </a:lnTo>
                  <a:lnTo>
                    <a:pt x="150" y="56"/>
                  </a:lnTo>
                  <a:lnTo>
                    <a:pt x="152" y="59"/>
                  </a:lnTo>
                  <a:lnTo>
                    <a:pt x="155" y="62"/>
                  </a:lnTo>
                  <a:lnTo>
                    <a:pt x="158" y="64"/>
                  </a:lnTo>
                  <a:lnTo>
                    <a:pt x="160" y="68"/>
                  </a:lnTo>
                  <a:lnTo>
                    <a:pt x="162" y="73"/>
                  </a:lnTo>
                  <a:lnTo>
                    <a:pt x="163" y="79"/>
                  </a:lnTo>
                  <a:lnTo>
                    <a:pt x="165" y="85"/>
                  </a:lnTo>
                  <a:lnTo>
                    <a:pt x="165" y="91"/>
                  </a:lnTo>
                  <a:lnTo>
                    <a:pt x="165" y="95"/>
                  </a:lnTo>
                  <a:lnTo>
                    <a:pt x="165" y="100"/>
                  </a:lnTo>
                  <a:lnTo>
                    <a:pt x="163" y="105"/>
                  </a:lnTo>
                  <a:lnTo>
                    <a:pt x="163" y="109"/>
                  </a:lnTo>
                  <a:lnTo>
                    <a:pt x="161" y="114"/>
                  </a:lnTo>
                  <a:lnTo>
                    <a:pt x="160" y="118"/>
                  </a:lnTo>
                  <a:lnTo>
                    <a:pt x="158" y="121"/>
                  </a:lnTo>
                  <a:lnTo>
                    <a:pt x="156" y="124"/>
                  </a:lnTo>
                  <a:lnTo>
                    <a:pt x="154" y="127"/>
                  </a:lnTo>
                  <a:lnTo>
                    <a:pt x="152" y="128"/>
                  </a:lnTo>
                  <a:lnTo>
                    <a:pt x="151" y="129"/>
                  </a:lnTo>
                  <a:lnTo>
                    <a:pt x="150" y="130"/>
                  </a:lnTo>
                  <a:lnTo>
                    <a:pt x="147" y="129"/>
                  </a:lnTo>
                  <a:lnTo>
                    <a:pt x="146" y="129"/>
                  </a:lnTo>
                  <a:lnTo>
                    <a:pt x="143" y="128"/>
                  </a:lnTo>
                  <a:lnTo>
                    <a:pt x="140" y="126"/>
                  </a:lnTo>
                  <a:lnTo>
                    <a:pt x="137" y="123"/>
                  </a:lnTo>
                  <a:lnTo>
                    <a:pt x="133" y="121"/>
                  </a:lnTo>
                  <a:lnTo>
                    <a:pt x="129" y="119"/>
                  </a:lnTo>
                  <a:lnTo>
                    <a:pt x="124" y="114"/>
                  </a:lnTo>
                  <a:lnTo>
                    <a:pt x="118" y="111"/>
                  </a:lnTo>
                  <a:lnTo>
                    <a:pt x="112" y="106"/>
                  </a:lnTo>
                  <a:lnTo>
                    <a:pt x="107" y="101"/>
                  </a:lnTo>
                  <a:lnTo>
                    <a:pt x="100" y="97"/>
                  </a:lnTo>
                  <a:lnTo>
                    <a:pt x="93" y="91"/>
                  </a:lnTo>
                  <a:lnTo>
                    <a:pt x="86" y="84"/>
                  </a:lnTo>
                  <a:lnTo>
                    <a:pt x="78" y="78"/>
                  </a:lnTo>
                  <a:lnTo>
                    <a:pt x="69" y="71"/>
                  </a:lnTo>
                  <a:lnTo>
                    <a:pt x="61" y="63"/>
                  </a:lnTo>
                  <a:lnTo>
                    <a:pt x="53" y="57"/>
                  </a:lnTo>
                  <a:lnTo>
                    <a:pt x="46" y="50"/>
                  </a:lnTo>
                  <a:lnTo>
                    <a:pt x="39" y="44"/>
                  </a:lnTo>
                  <a:lnTo>
                    <a:pt x="33" y="39"/>
                  </a:lnTo>
                  <a:lnTo>
                    <a:pt x="28" y="33"/>
                  </a:lnTo>
                  <a:lnTo>
                    <a:pt x="23" y="28"/>
                  </a:lnTo>
                  <a:lnTo>
                    <a:pt x="18" y="24"/>
                  </a:lnTo>
                  <a:lnTo>
                    <a:pt x="14" y="20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4" y="10"/>
                  </a:lnTo>
                  <a:lnTo>
                    <a:pt x="2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5" y="1"/>
                  </a:lnTo>
                  <a:lnTo>
                    <a:pt x="36" y="4"/>
                  </a:lnTo>
                  <a:lnTo>
                    <a:pt x="47" y="6"/>
                  </a:lnTo>
                  <a:lnTo>
                    <a:pt x="60" y="11"/>
                  </a:lnTo>
                  <a:lnTo>
                    <a:pt x="73" y="15"/>
                  </a:lnTo>
                  <a:lnTo>
                    <a:pt x="87" y="22"/>
                  </a:lnTo>
                  <a:lnTo>
                    <a:pt x="87" y="22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0" name="Freeform 63"/>
            <p:cNvSpPr/>
            <p:nvPr/>
          </p:nvSpPr>
          <p:spPr bwMode="auto">
            <a:xfrm>
              <a:off x="4145584" y="4430107"/>
              <a:ext cx="175358" cy="36650"/>
            </a:xfrm>
            <a:custGeom>
              <a:avLst/>
              <a:gdLst>
                <a:gd name="T0" fmla="*/ 159 w 340"/>
                <a:gd name="T1" fmla="*/ 16 h 79"/>
                <a:gd name="T2" fmla="*/ 190 w 340"/>
                <a:gd name="T3" fmla="*/ 10 h 79"/>
                <a:gd name="T4" fmla="*/ 219 w 340"/>
                <a:gd name="T5" fmla="*/ 7 h 79"/>
                <a:gd name="T6" fmla="*/ 244 w 340"/>
                <a:gd name="T7" fmla="*/ 3 h 79"/>
                <a:gd name="T8" fmla="*/ 264 w 340"/>
                <a:gd name="T9" fmla="*/ 1 h 79"/>
                <a:gd name="T10" fmla="*/ 281 w 340"/>
                <a:gd name="T11" fmla="*/ 0 h 79"/>
                <a:gd name="T12" fmla="*/ 295 w 340"/>
                <a:gd name="T13" fmla="*/ 0 h 79"/>
                <a:gd name="T14" fmla="*/ 305 w 340"/>
                <a:gd name="T15" fmla="*/ 1 h 79"/>
                <a:gd name="T16" fmla="*/ 315 w 340"/>
                <a:gd name="T17" fmla="*/ 4 h 79"/>
                <a:gd name="T18" fmla="*/ 325 w 340"/>
                <a:gd name="T19" fmla="*/ 9 h 79"/>
                <a:gd name="T20" fmla="*/ 333 w 340"/>
                <a:gd name="T21" fmla="*/ 15 h 79"/>
                <a:gd name="T22" fmla="*/ 338 w 340"/>
                <a:gd name="T23" fmla="*/ 19 h 79"/>
                <a:gd name="T24" fmla="*/ 340 w 340"/>
                <a:gd name="T25" fmla="*/ 24 h 79"/>
                <a:gd name="T26" fmla="*/ 340 w 340"/>
                <a:gd name="T27" fmla="*/ 26 h 79"/>
                <a:gd name="T28" fmla="*/ 338 w 340"/>
                <a:gd name="T29" fmla="*/ 29 h 79"/>
                <a:gd name="T30" fmla="*/ 333 w 340"/>
                <a:gd name="T31" fmla="*/ 32 h 79"/>
                <a:gd name="T32" fmla="*/ 327 w 340"/>
                <a:gd name="T33" fmla="*/ 34 h 79"/>
                <a:gd name="T34" fmla="*/ 319 w 340"/>
                <a:gd name="T35" fmla="*/ 38 h 79"/>
                <a:gd name="T36" fmla="*/ 311 w 340"/>
                <a:gd name="T37" fmla="*/ 41 h 79"/>
                <a:gd name="T38" fmla="*/ 301 w 340"/>
                <a:gd name="T39" fmla="*/ 45 h 79"/>
                <a:gd name="T40" fmla="*/ 281 w 340"/>
                <a:gd name="T41" fmla="*/ 51 h 79"/>
                <a:gd name="T42" fmla="*/ 251 w 340"/>
                <a:gd name="T43" fmla="*/ 57 h 79"/>
                <a:gd name="T44" fmla="*/ 226 w 340"/>
                <a:gd name="T45" fmla="*/ 61 h 79"/>
                <a:gd name="T46" fmla="*/ 208 w 340"/>
                <a:gd name="T47" fmla="*/ 63 h 79"/>
                <a:gd name="T48" fmla="*/ 188 w 340"/>
                <a:gd name="T49" fmla="*/ 66 h 79"/>
                <a:gd name="T50" fmla="*/ 167 w 340"/>
                <a:gd name="T51" fmla="*/ 67 h 79"/>
                <a:gd name="T52" fmla="*/ 145 w 340"/>
                <a:gd name="T53" fmla="*/ 69 h 79"/>
                <a:gd name="T54" fmla="*/ 125 w 340"/>
                <a:gd name="T55" fmla="*/ 72 h 79"/>
                <a:gd name="T56" fmla="*/ 108 w 340"/>
                <a:gd name="T57" fmla="*/ 73 h 79"/>
                <a:gd name="T58" fmla="*/ 93 w 340"/>
                <a:gd name="T59" fmla="*/ 75 h 79"/>
                <a:gd name="T60" fmla="*/ 81 w 340"/>
                <a:gd name="T61" fmla="*/ 76 h 79"/>
                <a:gd name="T62" fmla="*/ 71 w 340"/>
                <a:gd name="T63" fmla="*/ 77 h 79"/>
                <a:gd name="T64" fmla="*/ 64 w 340"/>
                <a:gd name="T65" fmla="*/ 77 h 79"/>
                <a:gd name="T66" fmla="*/ 60 w 340"/>
                <a:gd name="T67" fmla="*/ 77 h 79"/>
                <a:gd name="T68" fmla="*/ 56 w 340"/>
                <a:gd name="T69" fmla="*/ 77 h 79"/>
                <a:gd name="T70" fmla="*/ 49 w 340"/>
                <a:gd name="T71" fmla="*/ 76 h 79"/>
                <a:gd name="T72" fmla="*/ 38 w 340"/>
                <a:gd name="T73" fmla="*/ 73 h 79"/>
                <a:gd name="T74" fmla="*/ 27 w 340"/>
                <a:gd name="T75" fmla="*/ 68 h 79"/>
                <a:gd name="T76" fmla="*/ 15 w 340"/>
                <a:gd name="T77" fmla="*/ 60 h 79"/>
                <a:gd name="T78" fmla="*/ 6 w 340"/>
                <a:gd name="T79" fmla="*/ 55 h 79"/>
                <a:gd name="T80" fmla="*/ 1 w 340"/>
                <a:gd name="T81" fmla="*/ 51 h 79"/>
                <a:gd name="T82" fmla="*/ 0 w 340"/>
                <a:gd name="T83" fmla="*/ 48 h 79"/>
                <a:gd name="T84" fmla="*/ 1 w 340"/>
                <a:gd name="T85" fmla="*/ 46 h 79"/>
                <a:gd name="T86" fmla="*/ 7 w 340"/>
                <a:gd name="T87" fmla="*/ 44 h 79"/>
                <a:gd name="T88" fmla="*/ 16 w 340"/>
                <a:gd name="T89" fmla="*/ 43 h 79"/>
                <a:gd name="T90" fmla="*/ 30 w 340"/>
                <a:gd name="T91" fmla="*/ 39 h 79"/>
                <a:gd name="T92" fmla="*/ 49 w 340"/>
                <a:gd name="T93" fmla="*/ 37 h 79"/>
                <a:gd name="T94" fmla="*/ 70 w 340"/>
                <a:gd name="T95" fmla="*/ 32 h 79"/>
                <a:gd name="T96" fmla="*/ 96 w 340"/>
                <a:gd name="T97" fmla="*/ 28 h 79"/>
                <a:gd name="T98" fmla="*/ 125 w 340"/>
                <a:gd name="T99" fmla="*/ 22 h 79"/>
                <a:gd name="T100" fmla="*/ 143 w 340"/>
                <a:gd name="T101" fmla="*/ 1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40" h="79">
                  <a:moveTo>
                    <a:pt x="143" y="19"/>
                  </a:moveTo>
                  <a:lnTo>
                    <a:pt x="159" y="16"/>
                  </a:lnTo>
                  <a:lnTo>
                    <a:pt x="175" y="12"/>
                  </a:lnTo>
                  <a:lnTo>
                    <a:pt x="190" y="10"/>
                  </a:lnTo>
                  <a:lnTo>
                    <a:pt x="205" y="8"/>
                  </a:lnTo>
                  <a:lnTo>
                    <a:pt x="219" y="7"/>
                  </a:lnTo>
                  <a:lnTo>
                    <a:pt x="231" y="4"/>
                  </a:lnTo>
                  <a:lnTo>
                    <a:pt x="244" y="3"/>
                  </a:lnTo>
                  <a:lnTo>
                    <a:pt x="254" y="2"/>
                  </a:lnTo>
                  <a:lnTo>
                    <a:pt x="264" y="1"/>
                  </a:lnTo>
                  <a:lnTo>
                    <a:pt x="273" y="1"/>
                  </a:lnTo>
                  <a:lnTo>
                    <a:pt x="281" y="0"/>
                  </a:lnTo>
                  <a:lnTo>
                    <a:pt x="289" y="0"/>
                  </a:lnTo>
                  <a:lnTo>
                    <a:pt x="295" y="0"/>
                  </a:lnTo>
                  <a:lnTo>
                    <a:pt x="301" y="1"/>
                  </a:lnTo>
                  <a:lnTo>
                    <a:pt x="305" y="1"/>
                  </a:lnTo>
                  <a:lnTo>
                    <a:pt x="309" y="2"/>
                  </a:lnTo>
                  <a:lnTo>
                    <a:pt x="315" y="4"/>
                  </a:lnTo>
                  <a:lnTo>
                    <a:pt x="320" y="7"/>
                  </a:lnTo>
                  <a:lnTo>
                    <a:pt x="325" y="9"/>
                  </a:lnTo>
                  <a:lnTo>
                    <a:pt x="330" y="12"/>
                  </a:lnTo>
                  <a:lnTo>
                    <a:pt x="333" y="15"/>
                  </a:lnTo>
                  <a:lnTo>
                    <a:pt x="335" y="17"/>
                  </a:lnTo>
                  <a:lnTo>
                    <a:pt x="338" y="19"/>
                  </a:lnTo>
                  <a:lnTo>
                    <a:pt x="340" y="23"/>
                  </a:lnTo>
                  <a:lnTo>
                    <a:pt x="340" y="24"/>
                  </a:lnTo>
                  <a:lnTo>
                    <a:pt x="340" y="25"/>
                  </a:lnTo>
                  <a:lnTo>
                    <a:pt x="340" y="26"/>
                  </a:lnTo>
                  <a:lnTo>
                    <a:pt x="339" y="28"/>
                  </a:lnTo>
                  <a:lnTo>
                    <a:pt x="338" y="29"/>
                  </a:lnTo>
                  <a:lnTo>
                    <a:pt x="335" y="30"/>
                  </a:lnTo>
                  <a:lnTo>
                    <a:pt x="333" y="32"/>
                  </a:lnTo>
                  <a:lnTo>
                    <a:pt x="331" y="33"/>
                  </a:lnTo>
                  <a:lnTo>
                    <a:pt x="327" y="34"/>
                  </a:lnTo>
                  <a:lnTo>
                    <a:pt x="324" y="36"/>
                  </a:lnTo>
                  <a:lnTo>
                    <a:pt x="319" y="38"/>
                  </a:lnTo>
                  <a:lnTo>
                    <a:pt x="316" y="39"/>
                  </a:lnTo>
                  <a:lnTo>
                    <a:pt x="311" y="41"/>
                  </a:lnTo>
                  <a:lnTo>
                    <a:pt x="305" y="43"/>
                  </a:lnTo>
                  <a:lnTo>
                    <a:pt x="301" y="45"/>
                  </a:lnTo>
                  <a:lnTo>
                    <a:pt x="295" y="47"/>
                  </a:lnTo>
                  <a:lnTo>
                    <a:pt x="281" y="51"/>
                  </a:lnTo>
                  <a:lnTo>
                    <a:pt x="267" y="54"/>
                  </a:lnTo>
                  <a:lnTo>
                    <a:pt x="251" y="57"/>
                  </a:lnTo>
                  <a:lnTo>
                    <a:pt x="234" y="60"/>
                  </a:lnTo>
                  <a:lnTo>
                    <a:pt x="226" y="61"/>
                  </a:lnTo>
                  <a:lnTo>
                    <a:pt x="217" y="62"/>
                  </a:lnTo>
                  <a:lnTo>
                    <a:pt x="208" y="63"/>
                  </a:lnTo>
                  <a:lnTo>
                    <a:pt x="197" y="65"/>
                  </a:lnTo>
                  <a:lnTo>
                    <a:pt x="188" y="66"/>
                  </a:lnTo>
                  <a:lnTo>
                    <a:pt x="178" y="66"/>
                  </a:lnTo>
                  <a:lnTo>
                    <a:pt x="167" y="67"/>
                  </a:lnTo>
                  <a:lnTo>
                    <a:pt x="157" y="68"/>
                  </a:lnTo>
                  <a:lnTo>
                    <a:pt x="145" y="69"/>
                  </a:lnTo>
                  <a:lnTo>
                    <a:pt x="135" y="70"/>
                  </a:lnTo>
                  <a:lnTo>
                    <a:pt x="125" y="72"/>
                  </a:lnTo>
                  <a:lnTo>
                    <a:pt x="116" y="72"/>
                  </a:lnTo>
                  <a:lnTo>
                    <a:pt x="108" y="73"/>
                  </a:lnTo>
                  <a:lnTo>
                    <a:pt x="101" y="74"/>
                  </a:lnTo>
                  <a:lnTo>
                    <a:pt x="93" y="75"/>
                  </a:lnTo>
                  <a:lnTo>
                    <a:pt x="87" y="75"/>
                  </a:lnTo>
                  <a:lnTo>
                    <a:pt x="81" y="76"/>
                  </a:lnTo>
                  <a:lnTo>
                    <a:pt x="75" y="76"/>
                  </a:lnTo>
                  <a:lnTo>
                    <a:pt x="71" y="77"/>
                  </a:lnTo>
                  <a:lnTo>
                    <a:pt x="67" y="77"/>
                  </a:lnTo>
                  <a:lnTo>
                    <a:pt x="64" y="77"/>
                  </a:lnTo>
                  <a:lnTo>
                    <a:pt x="61" y="77"/>
                  </a:lnTo>
                  <a:lnTo>
                    <a:pt x="60" y="77"/>
                  </a:lnTo>
                  <a:lnTo>
                    <a:pt x="59" y="79"/>
                  </a:lnTo>
                  <a:lnTo>
                    <a:pt x="56" y="77"/>
                  </a:lnTo>
                  <a:lnTo>
                    <a:pt x="52" y="77"/>
                  </a:lnTo>
                  <a:lnTo>
                    <a:pt x="49" y="76"/>
                  </a:lnTo>
                  <a:lnTo>
                    <a:pt x="44" y="75"/>
                  </a:lnTo>
                  <a:lnTo>
                    <a:pt x="38" y="73"/>
                  </a:lnTo>
                  <a:lnTo>
                    <a:pt x="34" y="70"/>
                  </a:lnTo>
                  <a:lnTo>
                    <a:pt x="27" y="68"/>
                  </a:lnTo>
                  <a:lnTo>
                    <a:pt x="21" y="65"/>
                  </a:lnTo>
                  <a:lnTo>
                    <a:pt x="15" y="60"/>
                  </a:lnTo>
                  <a:lnTo>
                    <a:pt x="10" y="58"/>
                  </a:lnTo>
                  <a:lnTo>
                    <a:pt x="6" y="55"/>
                  </a:lnTo>
                  <a:lnTo>
                    <a:pt x="2" y="53"/>
                  </a:lnTo>
                  <a:lnTo>
                    <a:pt x="1" y="51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1" y="46"/>
                  </a:lnTo>
                  <a:lnTo>
                    <a:pt x="3" y="45"/>
                  </a:lnTo>
                  <a:lnTo>
                    <a:pt x="7" y="44"/>
                  </a:lnTo>
                  <a:lnTo>
                    <a:pt x="12" y="44"/>
                  </a:lnTo>
                  <a:lnTo>
                    <a:pt x="16" y="43"/>
                  </a:lnTo>
                  <a:lnTo>
                    <a:pt x="23" y="41"/>
                  </a:lnTo>
                  <a:lnTo>
                    <a:pt x="30" y="39"/>
                  </a:lnTo>
                  <a:lnTo>
                    <a:pt x="38" y="38"/>
                  </a:lnTo>
                  <a:lnTo>
                    <a:pt x="49" y="37"/>
                  </a:lnTo>
                  <a:lnTo>
                    <a:pt x="59" y="34"/>
                  </a:lnTo>
                  <a:lnTo>
                    <a:pt x="70" y="32"/>
                  </a:lnTo>
                  <a:lnTo>
                    <a:pt x="82" y="30"/>
                  </a:lnTo>
                  <a:lnTo>
                    <a:pt x="96" y="28"/>
                  </a:lnTo>
                  <a:lnTo>
                    <a:pt x="110" y="25"/>
                  </a:lnTo>
                  <a:lnTo>
                    <a:pt x="125" y="22"/>
                  </a:lnTo>
                  <a:lnTo>
                    <a:pt x="143" y="19"/>
                  </a:lnTo>
                  <a:lnTo>
                    <a:pt x="143" y="19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1" name="Freeform 64"/>
            <p:cNvSpPr/>
            <p:nvPr/>
          </p:nvSpPr>
          <p:spPr bwMode="auto">
            <a:xfrm>
              <a:off x="4213664" y="4448664"/>
              <a:ext cx="36103" cy="98815"/>
            </a:xfrm>
            <a:custGeom>
              <a:avLst/>
              <a:gdLst>
                <a:gd name="T0" fmla="*/ 56 w 70"/>
                <a:gd name="T1" fmla="*/ 213 h 213"/>
                <a:gd name="T2" fmla="*/ 11 w 70"/>
                <a:gd name="T3" fmla="*/ 213 h 213"/>
                <a:gd name="T4" fmla="*/ 10 w 70"/>
                <a:gd name="T5" fmla="*/ 185 h 213"/>
                <a:gd name="T6" fmla="*/ 10 w 70"/>
                <a:gd name="T7" fmla="*/ 157 h 213"/>
                <a:gd name="T8" fmla="*/ 8 w 70"/>
                <a:gd name="T9" fmla="*/ 130 h 213"/>
                <a:gd name="T10" fmla="*/ 7 w 70"/>
                <a:gd name="T11" fmla="*/ 104 h 213"/>
                <a:gd name="T12" fmla="*/ 6 w 70"/>
                <a:gd name="T13" fmla="*/ 77 h 213"/>
                <a:gd name="T14" fmla="*/ 4 w 70"/>
                <a:gd name="T15" fmla="*/ 50 h 213"/>
                <a:gd name="T16" fmla="*/ 3 w 70"/>
                <a:gd name="T17" fmla="*/ 25 h 213"/>
                <a:gd name="T18" fmla="*/ 0 w 70"/>
                <a:gd name="T19" fmla="*/ 0 h 213"/>
                <a:gd name="T20" fmla="*/ 7 w 70"/>
                <a:gd name="T21" fmla="*/ 3 h 213"/>
                <a:gd name="T22" fmla="*/ 14 w 70"/>
                <a:gd name="T23" fmla="*/ 6 h 213"/>
                <a:gd name="T24" fmla="*/ 21 w 70"/>
                <a:gd name="T25" fmla="*/ 10 h 213"/>
                <a:gd name="T26" fmla="*/ 28 w 70"/>
                <a:gd name="T27" fmla="*/ 12 h 213"/>
                <a:gd name="T28" fmla="*/ 34 w 70"/>
                <a:gd name="T29" fmla="*/ 15 h 213"/>
                <a:gd name="T30" fmla="*/ 39 w 70"/>
                <a:gd name="T31" fmla="*/ 18 h 213"/>
                <a:gd name="T32" fmla="*/ 44 w 70"/>
                <a:gd name="T33" fmla="*/ 20 h 213"/>
                <a:gd name="T34" fmla="*/ 49 w 70"/>
                <a:gd name="T35" fmla="*/ 22 h 213"/>
                <a:gd name="T36" fmla="*/ 53 w 70"/>
                <a:gd name="T37" fmla="*/ 25 h 213"/>
                <a:gd name="T38" fmla="*/ 56 w 70"/>
                <a:gd name="T39" fmla="*/ 27 h 213"/>
                <a:gd name="T40" fmla="*/ 60 w 70"/>
                <a:gd name="T41" fmla="*/ 28 h 213"/>
                <a:gd name="T42" fmla="*/ 63 w 70"/>
                <a:gd name="T43" fmla="*/ 30 h 213"/>
                <a:gd name="T44" fmla="*/ 65 w 70"/>
                <a:gd name="T45" fmla="*/ 32 h 213"/>
                <a:gd name="T46" fmla="*/ 66 w 70"/>
                <a:gd name="T47" fmla="*/ 33 h 213"/>
                <a:gd name="T48" fmla="*/ 68 w 70"/>
                <a:gd name="T49" fmla="*/ 34 h 213"/>
                <a:gd name="T50" fmla="*/ 69 w 70"/>
                <a:gd name="T51" fmla="*/ 35 h 213"/>
                <a:gd name="T52" fmla="*/ 70 w 70"/>
                <a:gd name="T53" fmla="*/ 37 h 213"/>
                <a:gd name="T54" fmla="*/ 70 w 70"/>
                <a:gd name="T55" fmla="*/ 41 h 213"/>
                <a:gd name="T56" fmla="*/ 70 w 70"/>
                <a:gd name="T57" fmla="*/ 46 h 213"/>
                <a:gd name="T58" fmla="*/ 70 w 70"/>
                <a:gd name="T59" fmla="*/ 50 h 213"/>
                <a:gd name="T60" fmla="*/ 69 w 70"/>
                <a:gd name="T61" fmla="*/ 55 h 213"/>
                <a:gd name="T62" fmla="*/ 68 w 70"/>
                <a:gd name="T63" fmla="*/ 61 h 213"/>
                <a:gd name="T64" fmla="*/ 66 w 70"/>
                <a:gd name="T65" fmla="*/ 66 h 213"/>
                <a:gd name="T66" fmla="*/ 65 w 70"/>
                <a:gd name="T67" fmla="*/ 73 h 213"/>
                <a:gd name="T68" fmla="*/ 65 w 70"/>
                <a:gd name="T69" fmla="*/ 77 h 213"/>
                <a:gd name="T70" fmla="*/ 64 w 70"/>
                <a:gd name="T71" fmla="*/ 80 h 213"/>
                <a:gd name="T72" fmla="*/ 64 w 70"/>
                <a:gd name="T73" fmla="*/ 86 h 213"/>
                <a:gd name="T74" fmla="*/ 63 w 70"/>
                <a:gd name="T75" fmla="*/ 92 h 213"/>
                <a:gd name="T76" fmla="*/ 63 w 70"/>
                <a:gd name="T77" fmla="*/ 98 h 213"/>
                <a:gd name="T78" fmla="*/ 62 w 70"/>
                <a:gd name="T79" fmla="*/ 105 h 213"/>
                <a:gd name="T80" fmla="*/ 61 w 70"/>
                <a:gd name="T81" fmla="*/ 113 h 213"/>
                <a:gd name="T82" fmla="*/ 61 w 70"/>
                <a:gd name="T83" fmla="*/ 122 h 213"/>
                <a:gd name="T84" fmla="*/ 60 w 70"/>
                <a:gd name="T85" fmla="*/ 130 h 213"/>
                <a:gd name="T86" fmla="*/ 60 w 70"/>
                <a:gd name="T87" fmla="*/ 141 h 213"/>
                <a:gd name="T88" fmla="*/ 58 w 70"/>
                <a:gd name="T89" fmla="*/ 151 h 213"/>
                <a:gd name="T90" fmla="*/ 58 w 70"/>
                <a:gd name="T91" fmla="*/ 162 h 213"/>
                <a:gd name="T92" fmla="*/ 57 w 70"/>
                <a:gd name="T93" fmla="*/ 173 h 213"/>
                <a:gd name="T94" fmla="*/ 57 w 70"/>
                <a:gd name="T95" fmla="*/ 186 h 213"/>
                <a:gd name="T96" fmla="*/ 56 w 70"/>
                <a:gd name="T97" fmla="*/ 199 h 213"/>
                <a:gd name="T98" fmla="*/ 56 w 70"/>
                <a:gd name="T99" fmla="*/ 213 h 213"/>
                <a:gd name="T100" fmla="*/ 56 w 70"/>
                <a:gd name="T101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0" h="213">
                  <a:moveTo>
                    <a:pt x="56" y="213"/>
                  </a:moveTo>
                  <a:lnTo>
                    <a:pt x="11" y="213"/>
                  </a:lnTo>
                  <a:lnTo>
                    <a:pt x="10" y="185"/>
                  </a:lnTo>
                  <a:lnTo>
                    <a:pt x="10" y="157"/>
                  </a:lnTo>
                  <a:lnTo>
                    <a:pt x="8" y="130"/>
                  </a:lnTo>
                  <a:lnTo>
                    <a:pt x="7" y="104"/>
                  </a:lnTo>
                  <a:lnTo>
                    <a:pt x="6" y="77"/>
                  </a:lnTo>
                  <a:lnTo>
                    <a:pt x="4" y="50"/>
                  </a:lnTo>
                  <a:lnTo>
                    <a:pt x="3" y="25"/>
                  </a:lnTo>
                  <a:lnTo>
                    <a:pt x="0" y="0"/>
                  </a:lnTo>
                  <a:lnTo>
                    <a:pt x="7" y="3"/>
                  </a:lnTo>
                  <a:lnTo>
                    <a:pt x="14" y="6"/>
                  </a:lnTo>
                  <a:lnTo>
                    <a:pt x="21" y="10"/>
                  </a:lnTo>
                  <a:lnTo>
                    <a:pt x="28" y="12"/>
                  </a:lnTo>
                  <a:lnTo>
                    <a:pt x="34" y="15"/>
                  </a:lnTo>
                  <a:lnTo>
                    <a:pt x="39" y="18"/>
                  </a:lnTo>
                  <a:lnTo>
                    <a:pt x="44" y="20"/>
                  </a:lnTo>
                  <a:lnTo>
                    <a:pt x="49" y="22"/>
                  </a:lnTo>
                  <a:lnTo>
                    <a:pt x="53" y="25"/>
                  </a:lnTo>
                  <a:lnTo>
                    <a:pt x="56" y="27"/>
                  </a:lnTo>
                  <a:lnTo>
                    <a:pt x="60" y="28"/>
                  </a:lnTo>
                  <a:lnTo>
                    <a:pt x="63" y="30"/>
                  </a:lnTo>
                  <a:lnTo>
                    <a:pt x="65" y="32"/>
                  </a:lnTo>
                  <a:lnTo>
                    <a:pt x="66" y="33"/>
                  </a:lnTo>
                  <a:lnTo>
                    <a:pt x="68" y="34"/>
                  </a:lnTo>
                  <a:lnTo>
                    <a:pt x="69" y="35"/>
                  </a:lnTo>
                  <a:lnTo>
                    <a:pt x="70" y="37"/>
                  </a:lnTo>
                  <a:lnTo>
                    <a:pt x="70" y="41"/>
                  </a:lnTo>
                  <a:lnTo>
                    <a:pt x="70" y="46"/>
                  </a:lnTo>
                  <a:lnTo>
                    <a:pt x="70" y="50"/>
                  </a:lnTo>
                  <a:lnTo>
                    <a:pt x="69" y="55"/>
                  </a:lnTo>
                  <a:lnTo>
                    <a:pt x="68" y="61"/>
                  </a:lnTo>
                  <a:lnTo>
                    <a:pt x="66" y="66"/>
                  </a:lnTo>
                  <a:lnTo>
                    <a:pt x="65" y="73"/>
                  </a:lnTo>
                  <a:lnTo>
                    <a:pt x="65" y="77"/>
                  </a:lnTo>
                  <a:lnTo>
                    <a:pt x="64" y="80"/>
                  </a:lnTo>
                  <a:lnTo>
                    <a:pt x="64" y="86"/>
                  </a:lnTo>
                  <a:lnTo>
                    <a:pt x="63" y="92"/>
                  </a:lnTo>
                  <a:lnTo>
                    <a:pt x="63" y="98"/>
                  </a:lnTo>
                  <a:lnTo>
                    <a:pt x="62" y="105"/>
                  </a:lnTo>
                  <a:lnTo>
                    <a:pt x="61" y="113"/>
                  </a:lnTo>
                  <a:lnTo>
                    <a:pt x="61" y="122"/>
                  </a:lnTo>
                  <a:lnTo>
                    <a:pt x="60" y="130"/>
                  </a:lnTo>
                  <a:lnTo>
                    <a:pt x="60" y="141"/>
                  </a:lnTo>
                  <a:lnTo>
                    <a:pt x="58" y="151"/>
                  </a:lnTo>
                  <a:lnTo>
                    <a:pt x="58" y="162"/>
                  </a:lnTo>
                  <a:lnTo>
                    <a:pt x="57" y="173"/>
                  </a:lnTo>
                  <a:lnTo>
                    <a:pt x="57" y="186"/>
                  </a:lnTo>
                  <a:lnTo>
                    <a:pt x="56" y="199"/>
                  </a:lnTo>
                  <a:lnTo>
                    <a:pt x="56" y="213"/>
                  </a:lnTo>
                  <a:lnTo>
                    <a:pt x="56" y="213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2" name="Freeform 65"/>
            <p:cNvSpPr/>
            <p:nvPr/>
          </p:nvSpPr>
          <p:spPr bwMode="auto">
            <a:xfrm>
              <a:off x="4197675" y="4212994"/>
              <a:ext cx="63954" cy="51495"/>
            </a:xfrm>
            <a:custGeom>
              <a:avLst/>
              <a:gdLst>
                <a:gd name="T0" fmla="*/ 1 w 124"/>
                <a:gd name="T1" fmla="*/ 7 h 111"/>
                <a:gd name="T2" fmla="*/ 7 w 124"/>
                <a:gd name="T3" fmla="*/ 3 h 111"/>
                <a:gd name="T4" fmla="*/ 16 w 124"/>
                <a:gd name="T5" fmla="*/ 1 h 111"/>
                <a:gd name="T6" fmla="*/ 25 w 124"/>
                <a:gd name="T7" fmla="*/ 0 h 111"/>
                <a:gd name="T8" fmla="*/ 34 w 124"/>
                <a:gd name="T9" fmla="*/ 0 h 111"/>
                <a:gd name="T10" fmla="*/ 45 w 124"/>
                <a:gd name="T11" fmla="*/ 0 h 111"/>
                <a:gd name="T12" fmla="*/ 61 w 124"/>
                <a:gd name="T13" fmla="*/ 2 h 111"/>
                <a:gd name="T14" fmla="*/ 75 w 124"/>
                <a:gd name="T15" fmla="*/ 7 h 111"/>
                <a:gd name="T16" fmla="*/ 91 w 124"/>
                <a:gd name="T17" fmla="*/ 15 h 111"/>
                <a:gd name="T18" fmla="*/ 103 w 124"/>
                <a:gd name="T19" fmla="*/ 27 h 111"/>
                <a:gd name="T20" fmla="*/ 113 w 124"/>
                <a:gd name="T21" fmla="*/ 38 h 111"/>
                <a:gd name="T22" fmla="*/ 121 w 124"/>
                <a:gd name="T23" fmla="*/ 49 h 111"/>
                <a:gd name="T24" fmla="*/ 124 w 124"/>
                <a:gd name="T25" fmla="*/ 58 h 111"/>
                <a:gd name="T26" fmla="*/ 124 w 124"/>
                <a:gd name="T27" fmla="*/ 67 h 111"/>
                <a:gd name="T28" fmla="*/ 123 w 124"/>
                <a:gd name="T29" fmla="*/ 78 h 111"/>
                <a:gd name="T30" fmla="*/ 121 w 124"/>
                <a:gd name="T31" fmla="*/ 87 h 111"/>
                <a:gd name="T32" fmla="*/ 116 w 124"/>
                <a:gd name="T33" fmla="*/ 96 h 111"/>
                <a:gd name="T34" fmla="*/ 113 w 124"/>
                <a:gd name="T35" fmla="*/ 103 h 111"/>
                <a:gd name="T36" fmla="*/ 109 w 124"/>
                <a:gd name="T37" fmla="*/ 107 h 111"/>
                <a:gd name="T38" fmla="*/ 106 w 124"/>
                <a:gd name="T39" fmla="*/ 109 h 111"/>
                <a:gd name="T40" fmla="*/ 101 w 124"/>
                <a:gd name="T41" fmla="*/ 110 h 111"/>
                <a:gd name="T42" fmla="*/ 96 w 124"/>
                <a:gd name="T43" fmla="*/ 110 h 111"/>
                <a:gd name="T44" fmla="*/ 91 w 124"/>
                <a:gd name="T45" fmla="*/ 109 h 111"/>
                <a:gd name="T46" fmla="*/ 86 w 124"/>
                <a:gd name="T47" fmla="*/ 107 h 111"/>
                <a:gd name="T48" fmla="*/ 79 w 124"/>
                <a:gd name="T49" fmla="*/ 103 h 111"/>
                <a:gd name="T50" fmla="*/ 70 w 124"/>
                <a:gd name="T51" fmla="*/ 96 h 111"/>
                <a:gd name="T52" fmla="*/ 57 w 124"/>
                <a:gd name="T53" fmla="*/ 86 h 111"/>
                <a:gd name="T54" fmla="*/ 43 w 124"/>
                <a:gd name="T55" fmla="*/ 73 h 111"/>
                <a:gd name="T56" fmla="*/ 30 w 124"/>
                <a:gd name="T57" fmla="*/ 57 h 111"/>
                <a:gd name="T58" fmla="*/ 19 w 124"/>
                <a:gd name="T59" fmla="*/ 40 h 111"/>
                <a:gd name="T60" fmla="*/ 9 w 124"/>
                <a:gd name="T61" fmla="*/ 28 h 111"/>
                <a:gd name="T62" fmla="*/ 2 w 124"/>
                <a:gd name="T63" fmla="*/ 17 h 111"/>
                <a:gd name="T64" fmla="*/ 0 w 124"/>
                <a:gd name="T65" fmla="*/ 11 h 111"/>
                <a:gd name="T66" fmla="*/ 0 w 124"/>
                <a:gd name="T67" fmla="*/ 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4" h="111">
                  <a:moveTo>
                    <a:pt x="0" y="10"/>
                  </a:moveTo>
                  <a:lnTo>
                    <a:pt x="1" y="7"/>
                  </a:lnTo>
                  <a:lnTo>
                    <a:pt x="3" y="6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6" y="1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5"/>
                  </a:lnTo>
                  <a:lnTo>
                    <a:pt x="75" y="7"/>
                  </a:lnTo>
                  <a:lnTo>
                    <a:pt x="84" y="11"/>
                  </a:lnTo>
                  <a:lnTo>
                    <a:pt x="91" y="15"/>
                  </a:lnTo>
                  <a:lnTo>
                    <a:pt x="96" y="21"/>
                  </a:lnTo>
                  <a:lnTo>
                    <a:pt x="103" y="27"/>
                  </a:lnTo>
                  <a:lnTo>
                    <a:pt x="108" y="32"/>
                  </a:lnTo>
                  <a:lnTo>
                    <a:pt x="113" y="38"/>
                  </a:lnTo>
                  <a:lnTo>
                    <a:pt x="117" y="44"/>
                  </a:lnTo>
                  <a:lnTo>
                    <a:pt x="121" y="49"/>
                  </a:lnTo>
                  <a:lnTo>
                    <a:pt x="123" y="53"/>
                  </a:lnTo>
                  <a:lnTo>
                    <a:pt x="124" y="58"/>
                  </a:lnTo>
                  <a:lnTo>
                    <a:pt x="124" y="63"/>
                  </a:lnTo>
                  <a:lnTo>
                    <a:pt x="124" y="67"/>
                  </a:lnTo>
                  <a:lnTo>
                    <a:pt x="124" y="72"/>
                  </a:lnTo>
                  <a:lnTo>
                    <a:pt x="123" y="78"/>
                  </a:lnTo>
                  <a:lnTo>
                    <a:pt x="122" y="82"/>
                  </a:lnTo>
                  <a:lnTo>
                    <a:pt x="121" y="87"/>
                  </a:lnTo>
                  <a:lnTo>
                    <a:pt x="118" y="92"/>
                  </a:lnTo>
                  <a:lnTo>
                    <a:pt x="116" y="96"/>
                  </a:lnTo>
                  <a:lnTo>
                    <a:pt x="114" y="101"/>
                  </a:lnTo>
                  <a:lnTo>
                    <a:pt x="113" y="103"/>
                  </a:lnTo>
                  <a:lnTo>
                    <a:pt x="111" y="104"/>
                  </a:lnTo>
                  <a:lnTo>
                    <a:pt x="109" y="107"/>
                  </a:lnTo>
                  <a:lnTo>
                    <a:pt x="108" y="108"/>
                  </a:lnTo>
                  <a:lnTo>
                    <a:pt x="106" y="109"/>
                  </a:lnTo>
                  <a:lnTo>
                    <a:pt x="103" y="110"/>
                  </a:lnTo>
                  <a:lnTo>
                    <a:pt x="101" y="110"/>
                  </a:lnTo>
                  <a:lnTo>
                    <a:pt x="99" y="111"/>
                  </a:lnTo>
                  <a:lnTo>
                    <a:pt x="96" y="110"/>
                  </a:lnTo>
                  <a:lnTo>
                    <a:pt x="94" y="110"/>
                  </a:lnTo>
                  <a:lnTo>
                    <a:pt x="91" y="109"/>
                  </a:lnTo>
                  <a:lnTo>
                    <a:pt x="88" y="108"/>
                  </a:lnTo>
                  <a:lnTo>
                    <a:pt x="86" y="107"/>
                  </a:lnTo>
                  <a:lnTo>
                    <a:pt x="82" y="104"/>
                  </a:lnTo>
                  <a:lnTo>
                    <a:pt x="79" y="103"/>
                  </a:lnTo>
                  <a:lnTo>
                    <a:pt x="77" y="101"/>
                  </a:lnTo>
                  <a:lnTo>
                    <a:pt x="70" y="96"/>
                  </a:lnTo>
                  <a:lnTo>
                    <a:pt x="63" y="92"/>
                  </a:lnTo>
                  <a:lnTo>
                    <a:pt x="57" y="86"/>
                  </a:lnTo>
                  <a:lnTo>
                    <a:pt x="50" y="79"/>
                  </a:lnTo>
                  <a:lnTo>
                    <a:pt x="43" y="73"/>
                  </a:lnTo>
                  <a:lnTo>
                    <a:pt x="37" y="65"/>
                  </a:lnTo>
                  <a:lnTo>
                    <a:pt x="30" y="57"/>
                  </a:lnTo>
                  <a:lnTo>
                    <a:pt x="24" y="49"/>
                  </a:lnTo>
                  <a:lnTo>
                    <a:pt x="19" y="40"/>
                  </a:lnTo>
                  <a:lnTo>
                    <a:pt x="13" y="34"/>
                  </a:lnTo>
                  <a:lnTo>
                    <a:pt x="9" y="28"/>
                  </a:lnTo>
                  <a:lnTo>
                    <a:pt x="6" y="22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3" name="Freeform 59"/>
            <p:cNvSpPr/>
            <p:nvPr/>
          </p:nvSpPr>
          <p:spPr bwMode="auto">
            <a:xfrm>
              <a:off x="4634694" y="4277479"/>
              <a:ext cx="49513" cy="102062"/>
            </a:xfrm>
            <a:custGeom>
              <a:avLst/>
              <a:gdLst>
                <a:gd name="T0" fmla="*/ 22 w 96"/>
                <a:gd name="T1" fmla="*/ 218 h 220"/>
                <a:gd name="T2" fmla="*/ 16 w 96"/>
                <a:gd name="T3" fmla="*/ 215 h 220"/>
                <a:gd name="T4" fmla="*/ 12 w 96"/>
                <a:gd name="T5" fmla="*/ 208 h 220"/>
                <a:gd name="T6" fmla="*/ 8 w 96"/>
                <a:gd name="T7" fmla="*/ 197 h 220"/>
                <a:gd name="T8" fmla="*/ 6 w 96"/>
                <a:gd name="T9" fmla="*/ 185 h 220"/>
                <a:gd name="T10" fmla="*/ 3 w 96"/>
                <a:gd name="T11" fmla="*/ 173 h 220"/>
                <a:gd name="T12" fmla="*/ 1 w 96"/>
                <a:gd name="T13" fmla="*/ 164 h 220"/>
                <a:gd name="T14" fmla="*/ 0 w 96"/>
                <a:gd name="T15" fmla="*/ 156 h 220"/>
                <a:gd name="T16" fmla="*/ 0 w 96"/>
                <a:gd name="T17" fmla="*/ 150 h 220"/>
                <a:gd name="T18" fmla="*/ 2 w 96"/>
                <a:gd name="T19" fmla="*/ 144 h 220"/>
                <a:gd name="T20" fmla="*/ 7 w 96"/>
                <a:gd name="T21" fmla="*/ 136 h 220"/>
                <a:gd name="T22" fmla="*/ 14 w 96"/>
                <a:gd name="T23" fmla="*/ 127 h 220"/>
                <a:gd name="T24" fmla="*/ 21 w 96"/>
                <a:gd name="T25" fmla="*/ 116 h 220"/>
                <a:gd name="T26" fmla="*/ 30 w 96"/>
                <a:gd name="T27" fmla="*/ 101 h 220"/>
                <a:gd name="T28" fmla="*/ 39 w 96"/>
                <a:gd name="T29" fmla="*/ 83 h 220"/>
                <a:gd name="T30" fmla="*/ 48 w 96"/>
                <a:gd name="T31" fmla="*/ 61 h 220"/>
                <a:gd name="T32" fmla="*/ 53 w 96"/>
                <a:gd name="T33" fmla="*/ 43 h 220"/>
                <a:gd name="T34" fmla="*/ 57 w 96"/>
                <a:gd name="T35" fmla="*/ 33 h 220"/>
                <a:gd name="T36" fmla="*/ 61 w 96"/>
                <a:gd name="T37" fmla="*/ 23 h 220"/>
                <a:gd name="T38" fmla="*/ 65 w 96"/>
                <a:gd name="T39" fmla="*/ 15 h 220"/>
                <a:gd name="T40" fmla="*/ 68 w 96"/>
                <a:gd name="T41" fmla="*/ 9 h 220"/>
                <a:gd name="T42" fmla="*/ 71 w 96"/>
                <a:gd name="T43" fmla="*/ 5 h 220"/>
                <a:gd name="T44" fmla="*/ 73 w 96"/>
                <a:gd name="T45" fmla="*/ 1 h 220"/>
                <a:gd name="T46" fmla="*/ 75 w 96"/>
                <a:gd name="T47" fmla="*/ 0 h 220"/>
                <a:gd name="T48" fmla="*/ 78 w 96"/>
                <a:gd name="T49" fmla="*/ 0 h 220"/>
                <a:gd name="T50" fmla="*/ 79 w 96"/>
                <a:gd name="T51" fmla="*/ 1 h 220"/>
                <a:gd name="T52" fmla="*/ 80 w 96"/>
                <a:gd name="T53" fmla="*/ 4 h 220"/>
                <a:gd name="T54" fmla="*/ 82 w 96"/>
                <a:gd name="T55" fmla="*/ 7 h 220"/>
                <a:gd name="T56" fmla="*/ 86 w 96"/>
                <a:gd name="T57" fmla="*/ 18 h 220"/>
                <a:gd name="T58" fmla="*/ 90 w 96"/>
                <a:gd name="T59" fmla="*/ 35 h 220"/>
                <a:gd name="T60" fmla="*/ 94 w 96"/>
                <a:gd name="T61" fmla="*/ 45 h 220"/>
                <a:gd name="T62" fmla="*/ 95 w 96"/>
                <a:gd name="T63" fmla="*/ 55 h 220"/>
                <a:gd name="T64" fmla="*/ 96 w 96"/>
                <a:gd name="T65" fmla="*/ 72 h 220"/>
                <a:gd name="T66" fmla="*/ 96 w 96"/>
                <a:gd name="T67" fmla="*/ 84 h 220"/>
                <a:gd name="T68" fmla="*/ 95 w 96"/>
                <a:gd name="T69" fmla="*/ 93 h 220"/>
                <a:gd name="T70" fmla="*/ 93 w 96"/>
                <a:gd name="T71" fmla="*/ 105 h 220"/>
                <a:gd name="T72" fmla="*/ 89 w 96"/>
                <a:gd name="T73" fmla="*/ 117 h 220"/>
                <a:gd name="T74" fmla="*/ 82 w 96"/>
                <a:gd name="T75" fmla="*/ 134 h 220"/>
                <a:gd name="T76" fmla="*/ 74 w 96"/>
                <a:gd name="T77" fmla="*/ 151 h 220"/>
                <a:gd name="T78" fmla="*/ 67 w 96"/>
                <a:gd name="T79" fmla="*/ 166 h 220"/>
                <a:gd name="T80" fmla="*/ 59 w 96"/>
                <a:gd name="T81" fmla="*/ 181 h 220"/>
                <a:gd name="T82" fmla="*/ 50 w 96"/>
                <a:gd name="T83" fmla="*/ 195 h 220"/>
                <a:gd name="T84" fmla="*/ 41 w 96"/>
                <a:gd name="T85" fmla="*/ 207 h 220"/>
                <a:gd name="T86" fmla="*/ 34 w 96"/>
                <a:gd name="T87" fmla="*/ 215 h 220"/>
                <a:gd name="T88" fmla="*/ 27 w 96"/>
                <a:gd name="T89" fmla="*/ 218 h 220"/>
                <a:gd name="T90" fmla="*/ 24 w 96"/>
                <a:gd name="T91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220">
                  <a:moveTo>
                    <a:pt x="24" y="220"/>
                  </a:moveTo>
                  <a:lnTo>
                    <a:pt x="22" y="218"/>
                  </a:lnTo>
                  <a:lnTo>
                    <a:pt x="18" y="217"/>
                  </a:lnTo>
                  <a:lnTo>
                    <a:pt x="16" y="215"/>
                  </a:lnTo>
                  <a:lnTo>
                    <a:pt x="14" y="211"/>
                  </a:lnTo>
                  <a:lnTo>
                    <a:pt x="12" y="208"/>
                  </a:lnTo>
                  <a:lnTo>
                    <a:pt x="10" y="203"/>
                  </a:lnTo>
                  <a:lnTo>
                    <a:pt x="8" y="197"/>
                  </a:lnTo>
                  <a:lnTo>
                    <a:pt x="7" y="192"/>
                  </a:lnTo>
                  <a:lnTo>
                    <a:pt x="6" y="185"/>
                  </a:lnTo>
                  <a:lnTo>
                    <a:pt x="5" y="179"/>
                  </a:lnTo>
                  <a:lnTo>
                    <a:pt x="3" y="173"/>
                  </a:lnTo>
                  <a:lnTo>
                    <a:pt x="2" y="168"/>
                  </a:lnTo>
                  <a:lnTo>
                    <a:pt x="1" y="164"/>
                  </a:lnTo>
                  <a:lnTo>
                    <a:pt x="0" y="159"/>
                  </a:lnTo>
                  <a:lnTo>
                    <a:pt x="0" y="156"/>
                  </a:lnTo>
                  <a:lnTo>
                    <a:pt x="0" y="153"/>
                  </a:lnTo>
                  <a:lnTo>
                    <a:pt x="0" y="150"/>
                  </a:lnTo>
                  <a:lnTo>
                    <a:pt x="1" y="146"/>
                  </a:lnTo>
                  <a:lnTo>
                    <a:pt x="2" y="144"/>
                  </a:lnTo>
                  <a:lnTo>
                    <a:pt x="5" y="139"/>
                  </a:lnTo>
                  <a:lnTo>
                    <a:pt x="7" y="136"/>
                  </a:lnTo>
                  <a:lnTo>
                    <a:pt x="10" y="131"/>
                  </a:lnTo>
                  <a:lnTo>
                    <a:pt x="14" y="127"/>
                  </a:lnTo>
                  <a:lnTo>
                    <a:pt x="17" y="122"/>
                  </a:lnTo>
                  <a:lnTo>
                    <a:pt x="21" y="116"/>
                  </a:lnTo>
                  <a:lnTo>
                    <a:pt x="25" y="109"/>
                  </a:lnTo>
                  <a:lnTo>
                    <a:pt x="30" y="101"/>
                  </a:lnTo>
                  <a:lnTo>
                    <a:pt x="35" y="93"/>
                  </a:lnTo>
                  <a:lnTo>
                    <a:pt x="39" y="83"/>
                  </a:lnTo>
                  <a:lnTo>
                    <a:pt x="43" y="72"/>
                  </a:lnTo>
                  <a:lnTo>
                    <a:pt x="48" y="61"/>
                  </a:lnTo>
                  <a:lnTo>
                    <a:pt x="52" y="49"/>
                  </a:lnTo>
                  <a:lnTo>
                    <a:pt x="53" y="43"/>
                  </a:lnTo>
                  <a:lnTo>
                    <a:pt x="56" y="37"/>
                  </a:lnTo>
                  <a:lnTo>
                    <a:pt x="57" y="33"/>
                  </a:lnTo>
                  <a:lnTo>
                    <a:pt x="59" y="27"/>
                  </a:lnTo>
                  <a:lnTo>
                    <a:pt x="61" y="23"/>
                  </a:lnTo>
                  <a:lnTo>
                    <a:pt x="63" y="19"/>
                  </a:lnTo>
                  <a:lnTo>
                    <a:pt x="65" y="15"/>
                  </a:lnTo>
                  <a:lnTo>
                    <a:pt x="66" y="12"/>
                  </a:lnTo>
                  <a:lnTo>
                    <a:pt x="68" y="9"/>
                  </a:lnTo>
                  <a:lnTo>
                    <a:pt x="70" y="7"/>
                  </a:lnTo>
                  <a:lnTo>
                    <a:pt x="71" y="5"/>
                  </a:lnTo>
                  <a:lnTo>
                    <a:pt x="72" y="2"/>
                  </a:lnTo>
                  <a:lnTo>
                    <a:pt x="73" y="1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7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4"/>
                  </a:lnTo>
                  <a:lnTo>
                    <a:pt x="81" y="6"/>
                  </a:lnTo>
                  <a:lnTo>
                    <a:pt x="82" y="7"/>
                  </a:lnTo>
                  <a:lnTo>
                    <a:pt x="84" y="11"/>
                  </a:lnTo>
                  <a:lnTo>
                    <a:pt x="86" y="18"/>
                  </a:lnTo>
                  <a:lnTo>
                    <a:pt x="88" y="26"/>
                  </a:lnTo>
                  <a:lnTo>
                    <a:pt x="90" y="35"/>
                  </a:lnTo>
                  <a:lnTo>
                    <a:pt x="92" y="40"/>
                  </a:lnTo>
                  <a:lnTo>
                    <a:pt x="94" y="45"/>
                  </a:lnTo>
                  <a:lnTo>
                    <a:pt x="94" y="50"/>
                  </a:lnTo>
                  <a:lnTo>
                    <a:pt x="95" y="55"/>
                  </a:lnTo>
                  <a:lnTo>
                    <a:pt x="96" y="64"/>
                  </a:lnTo>
                  <a:lnTo>
                    <a:pt x="96" y="72"/>
                  </a:lnTo>
                  <a:lnTo>
                    <a:pt x="96" y="80"/>
                  </a:lnTo>
                  <a:lnTo>
                    <a:pt x="96" y="84"/>
                  </a:lnTo>
                  <a:lnTo>
                    <a:pt x="96" y="88"/>
                  </a:lnTo>
                  <a:lnTo>
                    <a:pt x="95" y="93"/>
                  </a:lnTo>
                  <a:lnTo>
                    <a:pt x="94" y="99"/>
                  </a:lnTo>
                  <a:lnTo>
                    <a:pt x="93" y="105"/>
                  </a:lnTo>
                  <a:lnTo>
                    <a:pt x="90" y="110"/>
                  </a:lnTo>
                  <a:lnTo>
                    <a:pt x="89" y="117"/>
                  </a:lnTo>
                  <a:lnTo>
                    <a:pt x="87" y="126"/>
                  </a:lnTo>
                  <a:lnTo>
                    <a:pt x="82" y="134"/>
                  </a:lnTo>
                  <a:lnTo>
                    <a:pt x="79" y="143"/>
                  </a:lnTo>
                  <a:lnTo>
                    <a:pt x="74" y="151"/>
                  </a:lnTo>
                  <a:lnTo>
                    <a:pt x="71" y="159"/>
                  </a:lnTo>
                  <a:lnTo>
                    <a:pt x="67" y="166"/>
                  </a:lnTo>
                  <a:lnTo>
                    <a:pt x="63" y="174"/>
                  </a:lnTo>
                  <a:lnTo>
                    <a:pt x="59" y="181"/>
                  </a:lnTo>
                  <a:lnTo>
                    <a:pt x="56" y="188"/>
                  </a:lnTo>
                  <a:lnTo>
                    <a:pt x="50" y="195"/>
                  </a:lnTo>
                  <a:lnTo>
                    <a:pt x="45" y="201"/>
                  </a:lnTo>
                  <a:lnTo>
                    <a:pt x="41" y="207"/>
                  </a:lnTo>
                  <a:lnTo>
                    <a:pt x="37" y="211"/>
                  </a:lnTo>
                  <a:lnTo>
                    <a:pt x="34" y="215"/>
                  </a:lnTo>
                  <a:lnTo>
                    <a:pt x="30" y="217"/>
                  </a:lnTo>
                  <a:lnTo>
                    <a:pt x="27" y="218"/>
                  </a:lnTo>
                  <a:lnTo>
                    <a:pt x="24" y="220"/>
                  </a:lnTo>
                  <a:lnTo>
                    <a:pt x="24" y="220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4" name="Freeform 60"/>
            <p:cNvSpPr/>
            <p:nvPr/>
          </p:nvSpPr>
          <p:spPr bwMode="auto">
            <a:xfrm>
              <a:off x="4670797" y="4266808"/>
              <a:ext cx="323381" cy="73763"/>
            </a:xfrm>
            <a:custGeom>
              <a:avLst/>
              <a:gdLst>
                <a:gd name="T0" fmla="*/ 509 w 627"/>
                <a:gd name="T1" fmla="*/ 143 h 159"/>
                <a:gd name="T2" fmla="*/ 491 w 627"/>
                <a:gd name="T3" fmla="*/ 154 h 159"/>
                <a:gd name="T4" fmla="*/ 483 w 627"/>
                <a:gd name="T5" fmla="*/ 158 h 159"/>
                <a:gd name="T6" fmla="*/ 480 w 627"/>
                <a:gd name="T7" fmla="*/ 158 h 159"/>
                <a:gd name="T8" fmla="*/ 478 w 627"/>
                <a:gd name="T9" fmla="*/ 155 h 159"/>
                <a:gd name="T10" fmla="*/ 478 w 627"/>
                <a:gd name="T11" fmla="*/ 150 h 159"/>
                <a:gd name="T12" fmla="*/ 481 w 627"/>
                <a:gd name="T13" fmla="*/ 142 h 159"/>
                <a:gd name="T14" fmla="*/ 486 w 627"/>
                <a:gd name="T15" fmla="*/ 129 h 159"/>
                <a:gd name="T16" fmla="*/ 495 w 627"/>
                <a:gd name="T17" fmla="*/ 114 h 159"/>
                <a:gd name="T18" fmla="*/ 502 w 627"/>
                <a:gd name="T19" fmla="*/ 96 h 159"/>
                <a:gd name="T20" fmla="*/ 507 w 627"/>
                <a:gd name="T21" fmla="*/ 84 h 159"/>
                <a:gd name="T22" fmla="*/ 512 w 627"/>
                <a:gd name="T23" fmla="*/ 70 h 159"/>
                <a:gd name="T24" fmla="*/ 513 w 627"/>
                <a:gd name="T25" fmla="*/ 58 h 159"/>
                <a:gd name="T26" fmla="*/ 505 w 627"/>
                <a:gd name="T27" fmla="*/ 53 h 159"/>
                <a:gd name="T28" fmla="*/ 491 w 627"/>
                <a:gd name="T29" fmla="*/ 50 h 159"/>
                <a:gd name="T30" fmla="*/ 472 w 627"/>
                <a:gd name="T31" fmla="*/ 48 h 159"/>
                <a:gd name="T32" fmla="*/ 454 w 627"/>
                <a:gd name="T33" fmla="*/ 49 h 159"/>
                <a:gd name="T34" fmla="*/ 429 w 627"/>
                <a:gd name="T35" fmla="*/ 51 h 159"/>
                <a:gd name="T36" fmla="*/ 399 w 627"/>
                <a:gd name="T37" fmla="*/ 54 h 159"/>
                <a:gd name="T38" fmla="*/ 362 w 627"/>
                <a:gd name="T39" fmla="*/ 59 h 159"/>
                <a:gd name="T40" fmla="*/ 318 w 627"/>
                <a:gd name="T41" fmla="*/ 65 h 159"/>
                <a:gd name="T42" fmla="*/ 269 w 627"/>
                <a:gd name="T43" fmla="*/ 72 h 159"/>
                <a:gd name="T44" fmla="*/ 214 w 627"/>
                <a:gd name="T45" fmla="*/ 80 h 159"/>
                <a:gd name="T46" fmla="*/ 155 w 627"/>
                <a:gd name="T47" fmla="*/ 88 h 159"/>
                <a:gd name="T48" fmla="*/ 91 w 627"/>
                <a:gd name="T49" fmla="*/ 97 h 159"/>
                <a:gd name="T50" fmla="*/ 23 w 627"/>
                <a:gd name="T51" fmla="*/ 107 h 159"/>
                <a:gd name="T52" fmla="*/ 17 w 627"/>
                <a:gd name="T53" fmla="*/ 79 h 159"/>
                <a:gd name="T54" fmla="*/ 68 w 627"/>
                <a:gd name="T55" fmla="*/ 72 h 159"/>
                <a:gd name="T56" fmla="*/ 116 w 627"/>
                <a:gd name="T57" fmla="*/ 65 h 159"/>
                <a:gd name="T58" fmla="*/ 160 w 627"/>
                <a:gd name="T59" fmla="*/ 58 h 159"/>
                <a:gd name="T60" fmla="*/ 200 w 627"/>
                <a:gd name="T61" fmla="*/ 52 h 159"/>
                <a:gd name="T62" fmla="*/ 239 w 627"/>
                <a:gd name="T63" fmla="*/ 48 h 159"/>
                <a:gd name="T64" fmla="*/ 272 w 627"/>
                <a:gd name="T65" fmla="*/ 43 h 159"/>
                <a:gd name="T66" fmla="*/ 304 w 627"/>
                <a:gd name="T67" fmla="*/ 38 h 159"/>
                <a:gd name="T68" fmla="*/ 332 w 627"/>
                <a:gd name="T69" fmla="*/ 34 h 159"/>
                <a:gd name="T70" fmla="*/ 356 w 627"/>
                <a:gd name="T71" fmla="*/ 30 h 159"/>
                <a:gd name="T72" fmla="*/ 378 w 627"/>
                <a:gd name="T73" fmla="*/ 27 h 159"/>
                <a:gd name="T74" fmla="*/ 406 w 627"/>
                <a:gd name="T75" fmla="*/ 22 h 159"/>
                <a:gd name="T76" fmla="*/ 434 w 627"/>
                <a:gd name="T77" fmla="*/ 17 h 159"/>
                <a:gd name="T78" fmla="*/ 457 w 627"/>
                <a:gd name="T79" fmla="*/ 13 h 159"/>
                <a:gd name="T80" fmla="*/ 473 w 627"/>
                <a:gd name="T81" fmla="*/ 9 h 159"/>
                <a:gd name="T82" fmla="*/ 484 w 627"/>
                <a:gd name="T83" fmla="*/ 7 h 159"/>
                <a:gd name="T84" fmla="*/ 491 w 627"/>
                <a:gd name="T85" fmla="*/ 3 h 159"/>
                <a:gd name="T86" fmla="*/ 500 w 627"/>
                <a:gd name="T87" fmla="*/ 1 h 159"/>
                <a:gd name="T88" fmla="*/ 512 w 627"/>
                <a:gd name="T89" fmla="*/ 1 h 159"/>
                <a:gd name="T90" fmla="*/ 520 w 627"/>
                <a:gd name="T91" fmla="*/ 3 h 159"/>
                <a:gd name="T92" fmla="*/ 532 w 627"/>
                <a:gd name="T93" fmla="*/ 9 h 159"/>
                <a:gd name="T94" fmla="*/ 559 w 627"/>
                <a:gd name="T95" fmla="*/ 23 h 159"/>
                <a:gd name="T96" fmla="*/ 587 w 627"/>
                <a:gd name="T97" fmla="*/ 41 h 159"/>
                <a:gd name="T98" fmla="*/ 602 w 627"/>
                <a:gd name="T99" fmla="*/ 53 h 159"/>
                <a:gd name="T100" fmla="*/ 613 w 627"/>
                <a:gd name="T101" fmla="*/ 63 h 159"/>
                <a:gd name="T102" fmla="*/ 621 w 627"/>
                <a:gd name="T103" fmla="*/ 71 h 159"/>
                <a:gd name="T104" fmla="*/ 625 w 627"/>
                <a:gd name="T105" fmla="*/ 78 h 159"/>
                <a:gd name="T106" fmla="*/ 627 w 627"/>
                <a:gd name="T107" fmla="*/ 82 h 159"/>
                <a:gd name="T108" fmla="*/ 622 w 627"/>
                <a:gd name="T109" fmla="*/ 88 h 159"/>
                <a:gd name="T110" fmla="*/ 610 w 627"/>
                <a:gd name="T111" fmla="*/ 93 h 159"/>
                <a:gd name="T112" fmla="*/ 591 w 627"/>
                <a:gd name="T113" fmla="*/ 97 h 159"/>
                <a:gd name="T114" fmla="*/ 565 w 627"/>
                <a:gd name="T115" fmla="*/ 107 h 159"/>
                <a:gd name="T116" fmla="*/ 536 w 627"/>
                <a:gd name="T117" fmla="*/ 12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27" h="159">
                  <a:moveTo>
                    <a:pt x="527" y="131"/>
                  </a:moveTo>
                  <a:lnTo>
                    <a:pt x="517" y="137"/>
                  </a:lnTo>
                  <a:lnTo>
                    <a:pt x="509" y="143"/>
                  </a:lnTo>
                  <a:lnTo>
                    <a:pt x="502" y="147"/>
                  </a:lnTo>
                  <a:lnTo>
                    <a:pt x="495" y="151"/>
                  </a:lnTo>
                  <a:lnTo>
                    <a:pt x="491" y="154"/>
                  </a:lnTo>
                  <a:lnTo>
                    <a:pt x="486" y="157"/>
                  </a:lnTo>
                  <a:lnTo>
                    <a:pt x="484" y="158"/>
                  </a:lnTo>
                  <a:lnTo>
                    <a:pt x="483" y="158"/>
                  </a:lnTo>
                  <a:lnTo>
                    <a:pt x="481" y="158"/>
                  </a:lnTo>
                  <a:lnTo>
                    <a:pt x="481" y="159"/>
                  </a:lnTo>
                  <a:lnTo>
                    <a:pt x="480" y="158"/>
                  </a:lnTo>
                  <a:lnTo>
                    <a:pt x="479" y="158"/>
                  </a:lnTo>
                  <a:lnTo>
                    <a:pt x="478" y="157"/>
                  </a:lnTo>
                  <a:lnTo>
                    <a:pt x="478" y="155"/>
                  </a:lnTo>
                  <a:lnTo>
                    <a:pt x="478" y="154"/>
                  </a:lnTo>
                  <a:lnTo>
                    <a:pt x="478" y="152"/>
                  </a:lnTo>
                  <a:lnTo>
                    <a:pt x="478" y="150"/>
                  </a:lnTo>
                  <a:lnTo>
                    <a:pt x="479" y="147"/>
                  </a:lnTo>
                  <a:lnTo>
                    <a:pt x="480" y="145"/>
                  </a:lnTo>
                  <a:lnTo>
                    <a:pt x="481" y="142"/>
                  </a:lnTo>
                  <a:lnTo>
                    <a:pt x="483" y="138"/>
                  </a:lnTo>
                  <a:lnTo>
                    <a:pt x="485" y="133"/>
                  </a:lnTo>
                  <a:lnTo>
                    <a:pt x="486" y="129"/>
                  </a:lnTo>
                  <a:lnTo>
                    <a:pt x="490" y="124"/>
                  </a:lnTo>
                  <a:lnTo>
                    <a:pt x="492" y="118"/>
                  </a:lnTo>
                  <a:lnTo>
                    <a:pt x="495" y="114"/>
                  </a:lnTo>
                  <a:lnTo>
                    <a:pt x="498" y="108"/>
                  </a:lnTo>
                  <a:lnTo>
                    <a:pt x="500" y="102"/>
                  </a:lnTo>
                  <a:lnTo>
                    <a:pt x="502" y="96"/>
                  </a:lnTo>
                  <a:lnTo>
                    <a:pt x="503" y="92"/>
                  </a:lnTo>
                  <a:lnTo>
                    <a:pt x="506" y="88"/>
                  </a:lnTo>
                  <a:lnTo>
                    <a:pt x="507" y="84"/>
                  </a:lnTo>
                  <a:lnTo>
                    <a:pt x="508" y="80"/>
                  </a:lnTo>
                  <a:lnTo>
                    <a:pt x="510" y="77"/>
                  </a:lnTo>
                  <a:lnTo>
                    <a:pt x="512" y="70"/>
                  </a:lnTo>
                  <a:lnTo>
                    <a:pt x="513" y="65"/>
                  </a:lnTo>
                  <a:lnTo>
                    <a:pt x="513" y="60"/>
                  </a:lnTo>
                  <a:lnTo>
                    <a:pt x="513" y="58"/>
                  </a:lnTo>
                  <a:lnTo>
                    <a:pt x="510" y="56"/>
                  </a:lnTo>
                  <a:lnTo>
                    <a:pt x="508" y="54"/>
                  </a:lnTo>
                  <a:lnTo>
                    <a:pt x="505" y="53"/>
                  </a:lnTo>
                  <a:lnTo>
                    <a:pt x="501" y="52"/>
                  </a:lnTo>
                  <a:lnTo>
                    <a:pt x="497" y="51"/>
                  </a:lnTo>
                  <a:lnTo>
                    <a:pt x="491" y="50"/>
                  </a:lnTo>
                  <a:lnTo>
                    <a:pt x="485" y="49"/>
                  </a:lnTo>
                  <a:lnTo>
                    <a:pt x="478" y="48"/>
                  </a:lnTo>
                  <a:lnTo>
                    <a:pt x="472" y="48"/>
                  </a:lnTo>
                  <a:lnTo>
                    <a:pt x="467" y="48"/>
                  </a:lnTo>
                  <a:lnTo>
                    <a:pt x="461" y="48"/>
                  </a:lnTo>
                  <a:lnTo>
                    <a:pt x="454" y="49"/>
                  </a:lnTo>
                  <a:lnTo>
                    <a:pt x="447" y="49"/>
                  </a:lnTo>
                  <a:lnTo>
                    <a:pt x="438" y="50"/>
                  </a:lnTo>
                  <a:lnTo>
                    <a:pt x="429" y="51"/>
                  </a:lnTo>
                  <a:lnTo>
                    <a:pt x="420" y="52"/>
                  </a:lnTo>
                  <a:lnTo>
                    <a:pt x="409" y="53"/>
                  </a:lnTo>
                  <a:lnTo>
                    <a:pt x="399" y="54"/>
                  </a:lnTo>
                  <a:lnTo>
                    <a:pt x="387" y="56"/>
                  </a:lnTo>
                  <a:lnTo>
                    <a:pt x="375" y="57"/>
                  </a:lnTo>
                  <a:lnTo>
                    <a:pt x="362" y="59"/>
                  </a:lnTo>
                  <a:lnTo>
                    <a:pt x="348" y="60"/>
                  </a:lnTo>
                  <a:lnTo>
                    <a:pt x="333" y="63"/>
                  </a:lnTo>
                  <a:lnTo>
                    <a:pt x="318" y="65"/>
                  </a:lnTo>
                  <a:lnTo>
                    <a:pt x="303" y="67"/>
                  </a:lnTo>
                  <a:lnTo>
                    <a:pt x="285" y="70"/>
                  </a:lnTo>
                  <a:lnTo>
                    <a:pt x="269" y="72"/>
                  </a:lnTo>
                  <a:lnTo>
                    <a:pt x="252" y="75"/>
                  </a:lnTo>
                  <a:lnTo>
                    <a:pt x="233" y="78"/>
                  </a:lnTo>
                  <a:lnTo>
                    <a:pt x="214" y="80"/>
                  </a:lnTo>
                  <a:lnTo>
                    <a:pt x="195" y="84"/>
                  </a:lnTo>
                  <a:lnTo>
                    <a:pt x="175" y="86"/>
                  </a:lnTo>
                  <a:lnTo>
                    <a:pt x="155" y="88"/>
                  </a:lnTo>
                  <a:lnTo>
                    <a:pt x="134" y="92"/>
                  </a:lnTo>
                  <a:lnTo>
                    <a:pt x="113" y="94"/>
                  </a:lnTo>
                  <a:lnTo>
                    <a:pt x="91" y="97"/>
                  </a:lnTo>
                  <a:lnTo>
                    <a:pt x="69" y="100"/>
                  </a:lnTo>
                  <a:lnTo>
                    <a:pt x="46" y="103"/>
                  </a:lnTo>
                  <a:lnTo>
                    <a:pt x="23" y="107"/>
                  </a:lnTo>
                  <a:lnTo>
                    <a:pt x="0" y="110"/>
                  </a:lnTo>
                  <a:lnTo>
                    <a:pt x="0" y="82"/>
                  </a:lnTo>
                  <a:lnTo>
                    <a:pt x="17" y="79"/>
                  </a:lnTo>
                  <a:lnTo>
                    <a:pt x="34" y="77"/>
                  </a:lnTo>
                  <a:lnTo>
                    <a:pt x="51" y="74"/>
                  </a:lnTo>
                  <a:lnTo>
                    <a:pt x="68" y="72"/>
                  </a:lnTo>
                  <a:lnTo>
                    <a:pt x="84" y="70"/>
                  </a:lnTo>
                  <a:lnTo>
                    <a:pt x="99" y="67"/>
                  </a:lnTo>
                  <a:lnTo>
                    <a:pt x="116" y="65"/>
                  </a:lnTo>
                  <a:lnTo>
                    <a:pt x="131" y="63"/>
                  </a:lnTo>
                  <a:lnTo>
                    <a:pt x="145" y="60"/>
                  </a:lnTo>
                  <a:lnTo>
                    <a:pt x="160" y="58"/>
                  </a:lnTo>
                  <a:lnTo>
                    <a:pt x="174" y="57"/>
                  </a:lnTo>
                  <a:lnTo>
                    <a:pt x="188" y="54"/>
                  </a:lnTo>
                  <a:lnTo>
                    <a:pt x="200" y="52"/>
                  </a:lnTo>
                  <a:lnTo>
                    <a:pt x="213" y="51"/>
                  </a:lnTo>
                  <a:lnTo>
                    <a:pt x="226" y="49"/>
                  </a:lnTo>
                  <a:lnTo>
                    <a:pt x="239" y="48"/>
                  </a:lnTo>
                  <a:lnTo>
                    <a:pt x="250" y="45"/>
                  </a:lnTo>
                  <a:lnTo>
                    <a:pt x="262" y="44"/>
                  </a:lnTo>
                  <a:lnTo>
                    <a:pt x="272" y="43"/>
                  </a:lnTo>
                  <a:lnTo>
                    <a:pt x="284" y="41"/>
                  </a:lnTo>
                  <a:lnTo>
                    <a:pt x="293" y="39"/>
                  </a:lnTo>
                  <a:lnTo>
                    <a:pt x="304" y="38"/>
                  </a:lnTo>
                  <a:lnTo>
                    <a:pt x="313" y="37"/>
                  </a:lnTo>
                  <a:lnTo>
                    <a:pt x="322" y="35"/>
                  </a:lnTo>
                  <a:lnTo>
                    <a:pt x="332" y="34"/>
                  </a:lnTo>
                  <a:lnTo>
                    <a:pt x="340" y="32"/>
                  </a:lnTo>
                  <a:lnTo>
                    <a:pt x="348" y="31"/>
                  </a:lnTo>
                  <a:lnTo>
                    <a:pt x="356" y="30"/>
                  </a:lnTo>
                  <a:lnTo>
                    <a:pt x="364" y="29"/>
                  </a:lnTo>
                  <a:lnTo>
                    <a:pt x="371" y="28"/>
                  </a:lnTo>
                  <a:lnTo>
                    <a:pt x="378" y="27"/>
                  </a:lnTo>
                  <a:lnTo>
                    <a:pt x="384" y="27"/>
                  </a:lnTo>
                  <a:lnTo>
                    <a:pt x="395" y="24"/>
                  </a:lnTo>
                  <a:lnTo>
                    <a:pt x="406" y="22"/>
                  </a:lnTo>
                  <a:lnTo>
                    <a:pt x="416" y="21"/>
                  </a:lnTo>
                  <a:lnTo>
                    <a:pt x="426" y="19"/>
                  </a:lnTo>
                  <a:lnTo>
                    <a:pt x="434" y="17"/>
                  </a:lnTo>
                  <a:lnTo>
                    <a:pt x="442" y="16"/>
                  </a:lnTo>
                  <a:lnTo>
                    <a:pt x="450" y="14"/>
                  </a:lnTo>
                  <a:lnTo>
                    <a:pt x="457" y="13"/>
                  </a:lnTo>
                  <a:lnTo>
                    <a:pt x="463" y="12"/>
                  </a:lnTo>
                  <a:lnTo>
                    <a:pt x="469" y="10"/>
                  </a:lnTo>
                  <a:lnTo>
                    <a:pt x="473" y="9"/>
                  </a:lnTo>
                  <a:lnTo>
                    <a:pt x="478" y="8"/>
                  </a:lnTo>
                  <a:lnTo>
                    <a:pt x="481" y="8"/>
                  </a:lnTo>
                  <a:lnTo>
                    <a:pt x="484" y="7"/>
                  </a:lnTo>
                  <a:lnTo>
                    <a:pt x="486" y="6"/>
                  </a:lnTo>
                  <a:lnTo>
                    <a:pt x="488" y="6"/>
                  </a:lnTo>
                  <a:lnTo>
                    <a:pt x="491" y="3"/>
                  </a:lnTo>
                  <a:lnTo>
                    <a:pt x="494" y="2"/>
                  </a:lnTo>
                  <a:lnTo>
                    <a:pt x="497" y="1"/>
                  </a:lnTo>
                  <a:lnTo>
                    <a:pt x="500" y="1"/>
                  </a:lnTo>
                  <a:lnTo>
                    <a:pt x="505" y="0"/>
                  </a:lnTo>
                  <a:lnTo>
                    <a:pt x="508" y="0"/>
                  </a:lnTo>
                  <a:lnTo>
                    <a:pt x="512" y="1"/>
                  </a:lnTo>
                  <a:lnTo>
                    <a:pt x="516" y="2"/>
                  </a:lnTo>
                  <a:lnTo>
                    <a:pt x="517" y="2"/>
                  </a:lnTo>
                  <a:lnTo>
                    <a:pt x="520" y="3"/>
                  </a:lnTo>
                  <a:lnTo>
                    <a:pt x="523" y="5"/>
                  </a:lnTo>
                  <a:lnTo>
                    <a:pt x="526" y="6"/>
                  </a:lnTo>
                  <a:lnTo>
                    <a:pt x="532" y="9"/>
                  </a:lnTo>
                  <a:lnTo>
                    <a:pt x="541" y="13"/>
                  </a:lnTo>
                  <a:lnTo>
                    <a:pt x="550" y="17"/>
                  </a:lnTo>
                  <a:lnTo>
                    <a:pt x="559" y="23"/>
                  </a:lnTo>
                  <a:lnTo>
                    <a:pt x="571" y="29"/>
                  </a:lnTo>
                  <a:lnTo>
                    <a:pt x="581" y="37"/>
                  </a:lnTo>
                  <a:lnTo>
                    <a:pt x="587" y="41"/>
                  </a:lnTo>
                  <a:lnTo>
                    <a:pt x="593" y="45"/>
                  </a:lnTo>
                  <a:lnTo>
                    <a:pt x="598" y="49"/>
                  </a:lnTo>
                  <a:lnTo>
                    <a:pt x="602" y="53"/>
                  </a:lnTo>
                  <a:lnTo>
                    <a:pt x="606" y="57"/>
                  </a:lnTo>
                  <a:lnTo>
                    <a:pt x="609" y="60"/>
                  </a:lnTo>
                  <a:lnTo>
                    <a:pt x="613" y="63"/>
                  </a:lnTo>
                  <a:lnTo>
                    <a:pt x="616" y="66"/>
                  </a:lnTo>
                  <a:lnTo>
                    <a:pt x="618" y="68"/>
                  </a:lnTo>
                  <a:lnTo>
                    <a:pt x="621" y="71"/>
                  </a:lnTo>
                  <a:lnTo>
                    <a:pt x="622" y="73"/>
                  </a:lnTo>
                  <a:lnTo>
                    <a:pt x="624" y="75"/>
                  </a:lnTo>
                  <a:lnTo>
                    <a:pt x="625" y="78"/>
                  </a:lnTo>
                  <a:lnTo>
                    <a:pt x="625" y="79"/>
                  </a:lnTo>
                  <a:lnTo>
                    <a:pt x="627" y="80"/>
                  </a:lnTo>
                  <a:lnTo>
                    <a:pt x="627" y="82"/>
                  </a:lnTo>
                  <a:lnTo>
                    <a:pt x="627" y="85"/>
                  </a:lnTo>
                  <a:lnTo>
                    <a:pt x="624" y="86"/>
                  </a:lnTo>
                  <a:lnTo>
                    <a:pt x="622" y="88"/>
                  </a:lnTo>
                  <a:lnTo>
                    <a:pt x="620" y="90"/>
                  </a:lnTo>
                  <a:lnTo>
                    <a:pt x="615" y="92"/>
                  </a:lnTo>
                  <a:lnTo>
                    <a:pt x="610" y="93"/>
                  </a:lnTo>
                  <a:lnTo>
                    <a:pt x="604" y="94"/>
                  </a:lnTo>
                  <a:lnTo>
                    <a:pt x="599" y="96"/>
                  </a:lnTo>
                  <a:lnTo>
                    <a:pt x="591" y="97"/>
                  </a:lnTo>
                  <a:lnTo>
                    <a:pt x="582" y="100"/>
                  </a:lnTo>
                  <a:lnTo>
                    <a:pt x="574" y="103"/>
                  </a:lnTo>
                  <a:lnTo>
                    <a:pt x="565" y="107"/>
                  </a:lnTo>
                  <a:lnTo>
                    <a:pt x="556" y="111"/>
                  </a:lnTo>
                  <a:lnTo>
                    <a:pt x="546" y="117"/>
                  </a:lnTo>
                  <a:lnTo>
                    <a:pt x="536" y="123"/>
                  </a:lnTo>
                  <a:lnTo>
                    <a:pt x="527" y="131"/>
                  </a:lnTo>
                  <a:lnTo>
                    <a:pt x="527" y="131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5" name="Freeform 61"/>
            <p:cNvSpPr/>
            <p:nvPr/>
          </p:nvSpPr>
          <p:spPr bwMode="auto">
            <a:xfrm>
              <a:off x="4668218" y="4337788"/>
              <a:ext cx="115014" cy="107629"/>
            </a:xfrm>
            <a:custGeom>
              <a:avLst/>
              <a:gdLst>
                <a:gd name="T0" fmla="*/ 145 w 223"/>
                <a:gd name="T1" fmla="*/ 23 h 232"/>
                <a:gd name="T2" fmla="*/ 144 w 223"/>
                <a:gd name="T3" fmla="*/ 19 h 232"/>
                <a:gd name="T4" fmla="*/ 144 w 223"/>
                <a:gd name="T5" fmla="*/ 13 h 232"/>
                <a:gd name="T6" fmla="*/ 145 w 223"/>
                <a:gd name="T7" fmla="*/ 8 h 232"/>
                <a:gd name="T8" fmla="*/ 147 w 223"/>
                <a:gd name="T9" fmla="*/ 4 h 232"/>
                <a:gd name="T10" fmla="*/ 152 w 223"/>
                <a:gd name="T11" fmla="*/ 1 h 232"/>
                <a:gd name="T12" fmla="*/ 158 w 223"/>
                <a:gd name="T13" fmla="*/ 0 h 232"/>
                <a:gd name="T14" fmla="*/ 166 w 223"/>
                <a:gd name="T15" fmla="*/ 1 h 232"/>
                <a:gd name="T16" fmla="*/ 174 w 223"/>
                <a:gd name="T17" fmla="*/ 4 h 232"/>
                <a:gd name="T18" fmla="*/ 183 w 223"/>
                <a:gd name="T19" fmla="*/ 7 h 232"/>
                <a:gd name="T20" fmla="*/ 193 w 223"/>
                <a:gd name="T21" fmla="*/ 13 h 232"/>
                <a:gd name="T22" fmla="*/ 201 w 223"/>
                <a:gd name="T23" fmla="*/ 19 h 232"/>
                <a:gd name="T24" fmla="*/ 209 w 223"/>
                <a:gd name="T25" fmla="*/ 27 h 232"/>
                <a:gd name="T26" fmla="*/ 215 w 223"/>
                <a:gd name="T27" fmla="*/ 34 h 232"/>
                <a:gd name="T28" fmla="*/ 219 w 223"/>
                <a:gd name="T29" fmla="*/ 40 h 232"/>
                <a:gd name="T30" fmla="*/ 222 w 223"/>
                <a:gd name="T31" fmla="*/ 44 h 232"/>
                <a:gd name="T32" fmla="*/ 222 w 223"/>
                <a:gd name="T33" fmla="*/ 49 h 232"/>
                <a:gd name="T34" fmla="*/ 219 w 223"/>
                <a:gd name="T35" fmla="*/ 52 h 232"/>
                <a:gd name="T36" fmla="*/ 216 w 223"/>
                <a:gd name="T37" fmla="*/ 58 h 232"/>
                <a:gd name="T38" fmla="*/ 211 w 223"/>
                <a:gd name="T39" fmla="*/ 64 h 232"/>
                <a:gd name="T40" fmla="*/ 205 w 223"/>
                <a:gd name="T41" fmla="*/ 71 h 232"/>
                <a:gd name="T42" fmla="*/ 198 w 223"/>
                <a:gd name="T43" fmla="*/ 80 h 232"/>
                <a:gd name="T44" fmla="*/ 189 w 223"/>
                <a:gd name="T45" fmla="*/ 90 h 232"/>
                <a:gd name="T46" fmla="*/ 180 w 223"/>
                <a:gd name="T47" fmla="*/ 101 h 232"/>
                <a:gd name="T48" fmla="*/ 162 w 223"/>
                <a:gd name="T49" fmla="*/ 120 h 232"/>
                <a:gd name="T50" fmla="*/ 136 w 223"/>
                <a:gd name="T51" fmla="*/ 144 h 232"/>
                <a:gd name="T52" fmla="*/ 109 w 223"/>
                <a:gd name="T53" fmla="*/ 166 h 232"/>
                <a:gd name="T54" fmla="*/ 80 w 223"/>
                <a:gd name="T55" fmla="*/ 187 h 232"/>
                <a:gd name="T56" fmla="*/ 59 w 223"/>
                <a:gd name="T57" fmla="*/ 201 h 232"/>
                <a:gd name="T58" fmla="*/ 46 w 223"/>
                <a:gd name="T59" fmla="*/ 209 h 232"/>
                <a:gd name="T60" fmla="*/ 35 w 223"/>
                <a:gd name="T61" fmla="*/ 216 h 232"/>
                <a:gd name="T62" fmla="*/ 25 w 223"/>
                <a:gd name="T63" fmla="*/ 223 h 232"/>
                <a:gd name="T64" fmla="*/ 16 w 223"/>
                <a:gd name="T65" fmla="*/ 227 h 232"/>
                <a:gd name="T66" fmla="*/ 9 w 223"/>
                <a:gd name="T67" fmla="*/ 230 h 232"/>
                <a:gd name="T68" fmla="*/ 5 w 223"/>
                <a:gd name="T69" fmla="*/ 232 h 232"/>
                <a:gd name="T70" fmla="*/ 1 w 223"/>
                <a:gd name="T71" fmla="*/ 232 h 232"/>
                <a:gd name="T72" fmla="*/ 0 w 223"/>
                <a:gd name="T73" fmla="*/ 231 h 232"/>
                <a:gd name="T74" fmla="*/ 0 w 223"/>
                <a:gd name="T75" fmla="*/ 230 h 232"/>
                <a:gd name="T76" fmla="*/ 2 w 223"/>
                <a:gd name="T77" fmla="*/ 227 h 232"/>
                <a:gd name="T78" fmla="*/ 7 w 223"/>
                <a:gd name="T79" fmla="*/ 222 h 232"/>
                <a:gd name="T80" fmla="*/ 12 w 223"/>
                <a:gd name="T81" fmla="*/ 216 h 232"/>
                <a:gd name="T82" fmla="*/ 20 w 223"/>
                <a:gd name="T83" fmla="*/ 208 h 232"/>
                <a:gd name="T84" fmla="*/ 28 w 223"/>
                <a:gd name="T85" fmla="*/ 200 h 232"/>
                <a:gd name="T86" fmla="*/ 39 w 223"/>
                <a:gd name="T87" fmla="*/ 188 h 232"/>
                <a:gd name="T88" fmla="*/ 57 w 223"/>
                <a:gd name="T89" fmla="*/ 171 h 232"/>
                <a:gd name="T90" fmla="*/ 79 w 223"/>
                <a:gd name="T91" fmla="*/ 146 h 232"/>
                <a:gd name="T92" fmla="*/ 100 w 223"/>
                <a:gd name="T93" fmla="*/ 121 h 232"/>
                <a:gd name="T94" fmla="*/ 117 w 223"/>
                <a:gd name="T95" fmla="*/ 95 h 232"/>
                <a:gd name="T96" fmla="*/ 129 w 223"/>
                <a:gd name="T97" fmla="*/ 77 h 232"/>
                <a:gd name="T98" fmla="*/ 136 w 223"/>
                <a:gd name="T99" fmla="*/ 65 h 232"/>
                <a:gd name="T100" fmla="*/ 140 w 223"/>
                <a:gd name="T101" fmla="*/ 56 h 232"/>
                <a:gd name="T102" fmla="*/ 145 w 223"/>
                <a:gd name="T103" fmla="*/ 48 h 232"/>
                <a:gd name="T104" fmla="*/ 147 w 223"/>
                <a:gd name="T105" fmla="*/ 40 h 232"/>
                <a:gd name="T106" fmla="*/ 149 w 223"/>
                <a:gd name="T107" fmla="*/ 34 h 232"/>
                <a:gd name="T108" fmla="*/ 149 w 223"/>
                <a:gd name="T109" fmla="*/ 30 h 232"/>
                <a:gd name="T110" fmla="*/ 147 w 223"/>
                <a:gd name="T111" fmla="*/ 27 h 232"/>
                <a:gd name="T112" fmla="*/ 146 w 223"/>
                <a:gd name="T113" fmla="*/ 27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3" h="232">
                  <a:moveTo>
                    <a:pt x="146" y="27"/>
                  </a:moveTo>
                  <a:lnTo>
                    <a:pt x="145" y="23"/>
                  </a:lnTo>
                  <a:lnTo>
                    <a:pt x="144" y="21"/>
                  </a:lnTo>
                  <a:lnTo>
                    <a:pt x="144" y="19"/>
                  </a:lnTo>
                  <a:lnTo>
                    <a:pt x="144" y="16"/>
                  </a:lnTo>
                  <a:lnTo>
                    <a:pt x="144" y="13"/>
                  </a:lnTo>
                  <a:lnTo>
                    <a:pt x="144" y="11"/>
                  </a:lnTo>
                  <a:lnTo>
                    <a:pt x="145" y="8"/>
                  </a:lnTo>
                  <a:lnTo>
                    <a:pt x="146" y="6"/>
                  </a:lnTo>
                  <a:lnTo>
                    <a:pt x="147" y="4"/>
                  </a:lnTo>
                  <a:lnTo>
                    <a:pt x="150" y="2"/>
                  </a:lnTo>
                  <a:lnTo>
                    <a:pt x="152" y="1"/>
                  </a:lnTo>
                  <a:lnTo>
                    <a:pt x="154" y="1"/>
                  </a:lnTo>
                  <a:lnTo>
                    <a:pt x="158" y="0"/>
                  </a:lnTo>
                  <a:lnTo>
                    <a:pt x="161" y="0"/>
                  </a:lnTo>
                  <a:lnTo>
                    <a:pt x="166" y="1"/>
                  </a:lnTo>
                  <a:lnTo>
                    <a:pt x="171" y="2"/>
                  </a:lnTo>
                  <a:lnTo>
                    <a:pt x="174" y="4"/>
                  </a:lnTo>
                  <a:lnTo>
                    <a:pt x="179" y="5"/>
                  </a:lnTo>
                  <a:lnTo>
                    <a:pt x="183" y="7"/>
                  </a:lnTo>
                  <a:lnTo>
                    <a:pt x="188" y="9"/>
                  </a:lnTo>
                  <a:lnTo>
                    <a:pt x="193" y="13"/>
                  </a:lnTo>
                  <a:lnTo>
                    <a:pt x="197" y="15"/>
                  </a:lnTo>
                  <a:lnTo>
                    <a:pt x="201" y="19"/>
                  </a:lnTo>
                  <a:lnTo>
                    <a:pt x="205" y="23"/>
                  </a:lnTo>
                  <a:lnTo>
                    <a:pt x="209" y="27"/>
                  </a:lnTo>
                  <a:lnTo>
                    <a:pt x="212" y="30"/>
                  </a:lnTo>
                  <a:lnTo>
                    <a:pt x="215" y="34"/>
                  </a:lnTo>
                  <a:lnTo>
                    <a:pt x="217" y="36"/>
                  </a:lnTo>
                  <a:lnTo>
                    <a:pt x="219" y="40"/>
                  </a:lnTo>
                  <a:lnTo>
                    <a:pt x="221" y="42"/>
                  </a:lnTo>
                  <a:lnTo>
                    <a:pt x="222" y="44"/>
                  </a:lnTo>
                  <a:lnTo>
                    <a:pt x="223" y="48"/>
                  </a:lnTo>
                  <a:lnTo>
                    <a:pt x="222" y="49"/>
                  </a:lnTo>
                  <a:lnTo>
                    <a:pt x="221" y="50"/>
                  </a:lnTo>
                  <a:lnTo>
                    <a:pt x="219" y="52"/>
                  </a:lnTo>
                  <a:lnTo>
                    <a:pt x="218" y="55"/>
                  </a:lnTo>
                  <a:lnTo>
                    <a:pt x="216" y="58"/>
                  </a:lnTo>
                  <a:lnTo>
                    <a:pt x="214" y="61"/>
                  </a:lnTo>
                  <a:lnTo>
                    <a:pt x="211" y="64"/>
                  </a:lnTo>
                  <a:lnTo>
                    <a:pt x="209" y="67"/>
                  </a:lnTo>
                  <a:lnTo>
                    <a:pt x="205" y="71"/>
                  </a:lnTo>
                  <a:lnTo>
                    <a:pt x="202" y="76"/>
                  </a:lnTo>
                  <a:lnTo>
                    <a:pt x="198" y="80"/>
                  </a:lnTo>
                  <a:lnTo>
                    <a:pt x="194" y="85"/>
                  </a:lnTo>
                  <a:lnTo>
                    <a:pt x="189" y="90"/>
                  </a:lnTo>
                  <a:lnTo>
                    <a:pt x="185" y="95"/>
                  </a:lnTo>
                  <a:lnTo>
                    <a:pt x="180" y="101"/>
                  </a:lnTo>
                  <a:lnTo>
                    <a:pt x="174" y="107"/>
                  </a:lnTo>
                  <a:lnTo>
                    <a:pt x="162" y="120"/>
                  </a:lnTo>
                  <a:lnTo>
                    <a:pt x="150" y="131"/>
                  </a:lnTo>
                  <a:lnTo>
                    <a:pt x="136" y="144"/>
                  </a:lnTo>
                  <a:lnTo>
                    <a:pt x="123" y="156"/>
                  </a:lnTo>
                  <a:lnTo>
                    <a:pt x="109" y="166"/>
                  </a:lnTo>
                  <a:lnTo>
                    <a:pt x="95" y="178"/>
                  </a:lnTo>
                  <a:lnTo>
                    <a:pt x="80" y="187"/>
                  </a:lnTo>
                  <a:lnTo>
                    <a:pt x="66" y="197"/>
                  </a:lnTo>
                  <a:lnTo>
                    <a:pt x="59" y="201"/>
                  </a:lnTo>
                  <a:lnTo>
                    <a:pt x="53" y="206"/>
                  </a:lnTo>
                  <a:lnTo>
                    <a:pt x="46" y="209"/>
                  </a:lnTo>
                  <a:lnTo>
                    <a:pt x="41" y="214"/>
                  </a:lnTo>
                  <a:lnTo>
                    <a:pt x="35" y="216"/>
                  </a:lnTo>
                  <a:lnTo>
                    <a:pt x="30" y="220"/>
                  </a:lnTo>
                  <a:lnTo>
                    <a:pt x="25" y="223"/>
                  </a:lnTo>
                  <a:lnTo>
                    <a:pt x="21" y="225"/>
                  </a:lnTo>
                  <a:lnTo>
                    <a:pt x="16" y="227"/>
                  </a:lnTo>
                  <a:lnTo>
                    <a:pt x="13" y="229"/>
                  </a:lnTo>
                  <a:lnTo>
                    <a:pt x="9" y="230"/>
                  </a:lnTo>
                  <a:lnTo>
                    <a:pt x="7" y="231"/>
                  </a:lnTo>
                  <a:lnTo>
                    <a:pt x="5" y="232"/>
                  </a:lnTo>
                  <a:lnTo>
                    <a:pt x="2" y="232"/>
                  </a:lnTo>
                  <a:lnTo>
                    <a:pt x="1" y="232"/>
                  </a:lnTo>
                  <a:lnTo>
                    <a:pt x="1" y="232"/>
                  </a:lnTo>
                  <a:lnTo>
                    <a:pt x="0" y="231"/>
                  </a:lnTo>
                  <a:lnTo>
                    <a:pt x="0" y="231"/>
                  </a:lnTo>
                  <a:lnTo>
                    <a:pt x="0" y="230"/>
                  </a:lnTo>
                  <a:lnTo>
                    <a:pt x="1" y="229"/>
                  </a:lnTo>
                  <a:lnTo>
                    <a:pt x="2" y="227"/>
                  </a:lnTo>
                  <a:lnTo>
                    <a:pt x="5" y="224"/>
                  </a:lnTo>
                  <a:lnTo>
                    <a:pt x="7" y="222"/>
                  </a:lnTo>
                  <a:lnTo>
                    <a:pt x="9" y="220"/>
                  </a:lnTo>
                  <a:lnTo>
                    <a:pt x="12" y="216"/>
                  </a:lnTo>
                  <a:lnTo>
                    <a:pt x="15" y="213"/>
                  </a:lnTo>
                  <a:lnTo>
                    <a:pt x="20" y="208"/>
                  </a:lnTo>
                  <a:lnTo>
                    <a:pt x="23" y="204"/>
                  </a:lnTo>
                  <a:lnTo>
                    <a:pt x="28" y="200"/>
                  </a:lnTo>
                  <a:lnTo>
                    <a:pt x="34" y="194"/>
                  </a:lnTo>
                  <a:lnTo>
                    <a:pt x="39" y="188"/>
                  </a:lnTo>
                  <a:lnTo>
                    <a:pt x="45" y="184"/>
                  </a:lnTo>
                  <a:lnTo>
                    <a:pt x="57" y="171"/>
                  </a:lnTo>
                  <a:lnTo>
                    <a:pt x="68" y="159"/>
                  </a:lnTo>
                  <a:lnTo>
                    <a:pt x="79" y="146"/>
                  </a:lnTo>
                  <a:lnTo>
                    <a:pt x="89" y="134"/>
                  </a:lnTo>
                  <a:lnTo>
                    <a:pt x="100" y="121"/>
                  </a:lnTo>
                  <a:lnTo>
                    <a:pt x="109" y="108"/>
                  </a:lnTo>
                  <a:lnTo>
                    <a:pt x="117" y="95"/>
                  </a:lnTo>
                  <a:lnTo>
                    <a:pt x="125" y="83"/>
                  </a:lnTo>
                  <a:lnTo>
                    <a:pt x="129" y="77"/>
                  </a:lnTo>
                  <a:lnTo>
                    <a:pt x="132" y="71"/>
                  </a:lnTo>
                  <a:lnTo>
                    <a:pt x="136" y="65"/>
                  </a:lnTo>
                  <a:lnTo>
                    <a:pt x="138" y="61"/>
                  </a:lnTo>
                  <a:lnTo>
                    <a:pt x="140" y="56"/>
                  </a:lnTo>
                  <a:lnTo>
                    <a:pt x="143" y="51"/>
                  </a:lnTo>
                  <a:lnTo>
                    <a:pt x="145" y="48"/>
                  </a:lnTo>
                  <a:lnTo>
                    <a:pt x="146" y="43"/>
                  </a:lnTo>
                  <a:lnTo>
                    <a:pt x="147" y="40"/>
                  </a:lnTo>
                  <a:lnTo>
                    <a:pt x="149" y="37"/>
                  </a:lnTo>
                  <a:lnTo>
                    <a:pt x="149" y="34"/>
                  </a:lnTo>
                  <a:lnTo>
                    <a:pt x="149" y="32"/>
                  </a:lnTo>
                  <a:lnTo>
                    <a:pt x="149" y="30"/>
                  </a:lnTo>
                  <a:lnTo>
                    <a:pt x="149" y="28"/>
                  </a:lnTo>
                  <a:lnTo>
                    <a:pt x="147" y="27"/>
                  </a:lnTo>
                  <a:lnTo>
                    <a:pt x="146" y="27"/>
                  </a:lnTo>
                  <a:lnTo>
                    <a:pt x="146" y="27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6" name="Freeform 62"/>
            <p:cNvSpPr/>
            <p:nvPr/>
          </p:nvSpPr>
          <p:spPr bwMode="auto">
            <a:xfrm>
              <a:off x="4831198" y="4341499"/>
              <a:ext cx="85100" cy="60309"/>
            </a:xfrm>
            <a:custGeom>
              <a:avLst/>
              <a:gdLst>
                <a:gd name="T0" fmla="*/ 94 w 165"/>
                <a:gd name="T1" fmla="*/ 25 h 130"/>
                <a:gd name="T2" fmla="*/ 107 w 165"/>
                <a:gd name="T3" fmla="*/ 32 h 130"/>
                <a:gd name="T4" fmla="*/ 118 w 165"/>
                <a:gd name="T5" fmla="*/ 37 h 130"/>
                <a:gd name="T6" fmla="*/ 129 w 165"/>
                <a:gd name="T7" fmla="*/ 43 h 130"/>
                <a:gd name="T8" fmla="*/ 138 w 165"/>
                <a:gd name="T9" fmla="*/ 48 h 130"/>
                <a:gd name="T10" fmla="*/ 146 w 165"/>
                <a:gd name="T11" fmla="*/ 54 h 130"/>
                <a:gd name="T12" fmla="*/ 152 w 165"/>
                <a:gd name="T13" fmla="*/ 59 h 130"/>
                <a:gd name="T14" fmla="*/ 158 w 165"/>
                <a:gd name="T15" fmla="*/ 64 h 130"/>
                <a:gd name="T16" fmla="*/ 162 w 165"/>
                <a:gd name="T17" fmla="*/ 73 h 130"/>
                <a:gd name="T18" fmla="*/ 165 w 165"/>
                <a:gd name="T19" fmla="*/ 85 h 130"/>
                <a:gd name="T20" fmla="*/ 165 w 165"/>
                <a:gd name="T21" fmla="*/ 95 h 130"/>
                <a:gd name="T22" fmla="*/ 163 w 165"/>
                <a:gd name="T23" fmla="*/ 105 h 130"/>
                <a:gd name="T24" fmla="*/ 161 w 165"/>
                <a:gd name="T25" fmla="*/ 114 h 130"/>
                <a:gd name="T26" fmla="*/ 158 w 165"/>
                <a:gd name="T27" fmla="*/ 121 h 130"/>
                <a:gd name="T28" fmla="*/ 154 w 165"/>
                <a:gd name="T29" fmla="*/ 127 h 130"/>
                <a:gd name="T30" fmla="*/ 151 w 165"/>
                <a:gd name="T31" fmla="*/ 129 h 130"/>
                <a:gd name="T32" fmla="*/ 147 w 165"/>
                <a:gd name="T33" fmla="*/ 129 h 130"/>
                <a:gd name="T34" fmla="*/ 143 w 165"/>
                <a:gd name="T35" fmla="*/ 128 h 130"/>
                <a:gd name="T36" fmla="*/ 137 w 165"/>
                <a:gd name="T37" fmla="*/ 123 h 130"/>
                <a:gd name="T38" fmla="*/ 129 w 165"/>
                <a:gd name="T39" fmla="*/ 119 h 130"/>
                <a:gd name="T40" fmla="*/ 118 w 165"/>
                <a:gd name="T41" fmla="*/ 111 h 130"/>
                <a:gd name="T42" fmla="*/ 107 w 165"/>
                <a:gd name="T43" fmla="*/ 101 h 130"/>
                <a:gd name="T44" fmla="*/ 93 w 165"/>
                <a:gd name="T45" fmla="*/ 91 h 130"/>
                <a:gd name="T46" fmla="*/ 78 w 165"/>
                <a:gd name="T47" fmla="*/ 78 h 130"/>
                <a:gd name="T48" fmla="*/ 61 w 165"/>
                <a:gd name="T49" fmla="*/ 63 h 130"/>
                <a:gd name="T50" fmla="*/ 46 w 165"/>
                <a:gd name="T51" fmla="*/ 50 h 130"/>
                <a:gd name="T52" fmla="*/ 33 w 165"/>
                <a:gd name="T53" fmla="*/ 39 h 130"/>
                <a:gd name="T54" fmla="*/ 23 w 165"/>
                <a:gd name="T55" fmla="*/ 28 h 130"/>
                <a:gd name="T56" fmla="*/ 14 w 165"/>
                <a:gd name="T57" fmla="*/ 20 h 130"/>
                <a:gd name="T58" fmla="*/ 7 w 165"/>
                <a:gd name="T59" fmla="*/ 12 h 130"/>
                <a:gd name="T60" fmla="*/ 2 w 165"/>
                <a:gd name="T61" fmla="*/ 6 h 130"/>
                <a:gd name="T62" fmla="*/ 1 w 165"/>
                <a:gd name="T63" fmla="*/ 3 h 130"/>
                <a:gd name="T64" fmla="*/ 3 w 165"/>
                <a:gd name="T65" fmla="*/ 0 h 130"/>
                <a:gd name="T66" fmla="*/ 11 w 165"/>
                <a:gd name="T67" fmla="*/ 0 h 130"/>
                <a:gd name="T68" fmla="*/ 25 w 165"/>
                <a:gd name="T69" fmla="*/ 1 h 130"/>
                <a:gd name="T70" fmla="*/ 47 w 165"/>
                <a:gd name="T71" fmla="*/ 6 h 130"/>
                <a:gd name="T72" fmla="*/ 73 w 165"/>
                <a:gd name="T73" fmla="*/ 15 h 130"/>
                <a:gd name="T74" fmla="*/ 87 w 165"/>
                <a:gd name="T75" fmla="*/ 2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5" h="130">
                  <a:moveTo>
                    <a:pt x="87" y="22"/>
                  </a:moveTo>
                  <a:lnTo>
                    <a:pt x="94" y="25"/>
                  </a:lnTo>
                  <a:lnTo>
                    <a:pt x="101" y="28"/>
                  </a:lnTo>
                  <a:lnTo>
                    <a:pt x="107" y="32"/>
                  </a:lnTo>
                  <a:lnTo>
                    <a:pt x="112" y="34"/>
                  </a:lnTo>
                  <a:lnTo>
                    <a:pt x="118" y="37"/>
                  </a:lnTo>
                  <a:lnTo>
                    <a:pt x="124" y="40"/>
                  </a:lnTo>
                  <a:lnTo>
                    <a:pt x="129" y="43"/>
                  </a:lnTo>
                  <a:lnTo>
                    <a:pt x="133" y="46"/>
                  </a:lnTo>
                  <a:lnTo>
                    <a:pt x="138" y="48"/>
                  </a:lnTo>
                  <a:lnTo>
                    <a:pt x="143" y="51"/>
                  </a:lnTo>
                  <a:lnTo>
                    <a:pt x="146" y="54"/>
                  </a:lnTo>
                  <a:lnTo>
                    <a:pt x="150" y="56"/>
                  </a:lnTo>
                  <a:lnTo>
                    <a:pt x="152" y="59"/>
                  </a:lnTo>
                  <a:lnTo>
                    <a:pt x="155" y="62"/>
                  </a:lnTo>
                  <a:lnTo>
                    <a:pt x="158" y="64"/>
                  </a:lnTo>
                  <a:lnTo>
                    <a:pt x="160" y="68"/>
                  </a:lnTo>
                  <a:lnTo>
                    <a:pt x="162" y="73"/>
                  </a:lnTo>
                  <a:lnTo>
                    <a:pt x="163" y="79"/>
                  </a:lnTo>
                  <a:lnTo>
                    <a:pt x="165" y="85"/>
                  </a:lnTo>
                  <a:lnTo>
                    <a:pt x="165" y="91"/>
                  </a:lnTo>
                  <a:lnTo>
                    <a:pt x="165" y="95"/>
                  </a:lnTo>
                  <a:lnTo>
                    <a:pt x="165" y="100"/>
                  </a:lnTo>
                  <a:lnTo>
                    <a:pt x="163" y="105"/>
                  </a:lnTo>
                  <a:lnTo>
                    <a:pt x="163" y="109"/>
                  </a:lnTo>
                  <a:lnTo>
                    <a:pt x="161" y="114"/>
                  </a:lnTo>
                  <a:lnTo>
                    <a:pt x="160" y="118"/>
                  </a:lnTo>
                  <a:lnTo>
                    <a:pt x="158" y="121"/>
                  </a:lnTo>
                  <a:lnTo>
                    <a:pt x="156" y="124"/>
                  </a:lnTo>
                  <a:lnTo>
                    <a:pt x="154" y="127"/>
                  </a:lnTo>
                  <a:lnTo>
                    <a:pt x="152" y="128"/>
                  </a:lnTo>
                  <a:lnTo>
                    <a:pt x="151" y="129"/>
                  </a:lnTo>
                  <a:lnTo>
                    <a:pt x="150" y="130"/>
                  </a:lnTo>
                  <a:lnTo>
                    <a:pt x="147" y="129"/>
                  </a:lnTo>
                  <a:lnTo>
                    <a:pt x="146" y="129"/>
                  </a:lnTo>
                  <a:lnTo>
                    <a:pt x="143" y="128"/>
                  </a:lnTo>
                  <a:lnTo>
                    <a:pt x="140" y="126"/>
                  </a:lnTo>
                  <a:lnTo>
                    <a:pt x="137" y="123"/>
                  </a:lnTo>
                  <a:lnTo>
                    <a:pt x="133" y="121"/>
                  </a:lnTo>
                  <a:lnTo>
                    <a:pt x="129" y="119"/>
                  </a:lnTo>
                  <a:lnTo>
                    <a:pt x="124" y="114"/>
                  </a:lnTo>
                  <a:lnTo>
                    <a:pt x="118" y="111"/>
                  </a:lnTo>
                  <a:lnTo>
                    <a:pt x="112" y="106"/>
                  </a:lnTo>
                  <a:lnTo>
                    <a:pt x="107" y="101"/>
                  </a:lnTo>
                  <a:lnTo>
                    <a:pt x="100" y="97"/>
                  </a:lnTo>
                  <a:lnTo>
                    <a:pt x="93" y="91"/>
                  </a:lnTo>
                  <a:lnTo>
                    <a:pt x="86" y="84"/>
                  </a:lnTo>
                  <a:lnTo>
                    <a:pt x="78" y="78"/>
                  </a:lnTo>
                  <a:lnTo>
                    <a:pt x="69" y="71"/>
                  </a:lnTo>
                  <a:lnTo>
                    <a:pt x="61" y="63"/>
                  </a:lnTo>
                  <a:lnTo>
                    <a:pt x="53" y="57"/>
                  </a:lnTo>
                  <a:lnTo>
                    <a:pt x="46" y="50"/>
                  </a:lnTo>
                  <a:lnTo>
                    <a:pt x="39" y="44"/>
                  </a:lnTo>
                  <a:lnTo>
                    <a:pt x="33" y="39"/>
                  </a:lnTo>
                  <a:lnTo>
                    <a:pt x="28" y="33"/>
                  </a:lnTo>
                  <a:lnTo>
                    <a:pt x="23" y="28"/>
                  </a:lnTo>
                  <a:lnTo>
                    <a:pt x="18" y="24"/>
                  </a:lnTo>
                  <a:lnTo>
                    <a:pt x="14" y="20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4" y="10"/>
                  </a:lnTo>
                  <a:lnTo>
                    <a:pt x="2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5" y="1"/>
                  </a:lnTo>
                  <a:lnTo>
                    <a:pt x="36" y="4"/>
                  </a:lnTo>
                  <a:lnTo>
                    <a:pt x="47" y="6"/>
                  </a:lnTo>
                  <a:lnTo>
                    <a:pt x="60" y="11"/>
                  </a:lnTo>
                  <a:lnTo>
                    <a:pt x="73" y="15"/>
                  </a:lnTo>
                  <a:lnTo>
                    <a:pt x="87" y="22"/>
                  </a:lnTo>
                  <a:lnTo>
                    <a:pt x="87" y="22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7" name="Freeform 63"/>
            <p:cNvSpPr/>
            <p:nvPr/>
          </p:nvSpPr>
          <p:spPr bwMode="auto">
            <a:xfrm>
              <a:off x="4720310" y="4430107"/>
              <a:ext cx="175358" cy="36650"/>
            </a:xfrm>
            <a:custGeom>
              <a:avLst/>
              <a:gdLst>
                <a:gd name="T0" fmla="*/ 159 w 340"/>
                <a:gd name="T1" fmla="*/ 16 h 79"/>
                <a:gd name="T2" fmla="*/ 190 w 340"/>
                <a:gd name="T3" fmla="*/ 10 h 79"/>
                <a:gd name="T4" fmla="*/ 219 w 340"/>
                <a:gd name="T5" fmla="*/ 7 h 79"/>
                <a:gd name="T6" fmla="*/ 244 w 340"/>
                <a:gd name="T7" fmla="*/ 3 h 79"/>
                <a:gd name="T8" fmla="*/ 264 w 340"/>
                <a:gd name="T9" fmla="*/ 1 h 79"/>
                <a:gd name="T10" fmla="*/ 281 w 340"/>
                <a:gd name="T11" fmla="*/ 0 h 79"/>
                <a:gd name="T12" fmla="*/ 295 w 340"/>
                <a:gd name="T13" fmla="*/ 0 h 79"/>
                <a:gd name="T14" fmla="*/ 305 w 340"/>
                <a:gd name="T15" fmla="*/ 1 h 79"/>
                <a:gd name="T16" fmla="*/ 315 w 340"/>
                <a:gd name="T17" fmla="*/ 4 h 79"/>
                <a:gd name="T18" fmla="*/ 325 w 340"/>
                <a:gd name="T19" fmla="*/ 9 h 79"/>
                <a:gd name="T20" fmla="*/ 333 w 340"/>
                <a:gd name="T21" fmla="*/ 15 h 79"/>
                <a:gd name="T22" fmla="*/ 338 w 340"/>
                <a:gd name="T23" fmla="*/ 19 h 79"/>
                <a:gd name="T24" fmla="*/ 340 w 340"/>
                <a:gd name="T25" fmla="*/ 24 h 79"/>
                <a:gd name="T26" fmla="*/ 340 w 340"/>
                <a:gd name="T27" fmla="*/ 26 h 79"/>
                <a:gd name="T28" fmla="*/ 338 w 340"/>
                <a:gd name="T29" fmla="*/ 29 h 79"/>
                <a:gd name="T30" fmla="*/ 333 w 340"/>
                <a:gd name="T31" fmla="*/ 32 h 79"/>
                <a:gd name="T32" fmla="*/ 327 w 340"/>
                <a:gd name="T33" fmla="*/ 34 h 79"/>
                <a:gd name="T34" fmla="*/ 319 w 340"/>
                <a:gd name="T35" fmla="*/ 38 h 79"/>
                <a:gd name="T36" fmla="*/ 311 w 340"/>
                <a:gd name="T37" fmla="*/ 41 h 79"/>
                <a:gd name="T38" fmla="*/ 301 w 340"/>
                <a:gd name="T39" fmla="*/ 45 h 79"/>
                <a:gd name="T40" fmla="*/ 281 w 340"/>
                <a:gd name="T41" fmla="*/ 51 h 79"/>
                <a:gd name="T42" fmla="*/ 251 w 340"/>
                <a:gd name="T43" fmla="*/ 57 h 79"/>
                <a:gd name="T44" fmla="*/ 226 w 340"/>
                <a:gd name="T45" fmla="*/ 61 h 79"/>
                <a:gd name="T46" fmla="*/ 208 w 340"/>
                <a:gd name="T47" fmla="*/ 63 h 79"/>
                <a:gd name="T48" fmla="*/ 188 w 340"/>
                <a:gd name="T49" fmla="*/ 66 h 79"/>
                <a:gd name="T50" fmla="*/ 167 w 340"/>
                <a:gd name="T51" fmla="*/ 67 h 79"/>
                <a:gd name="T52" fmla="*/ 145 w 340"/>
                <a:gd name="T53" fmla="*/ 69 h 79"/>
                <a:gd name="T54" fmla="*/ 125 w 340"/>
                <a:gd name="T55" fmla="*/ 72 h 79"/>
                <a:gd name="T56" fmla="*/ 108 w 340"/>
                <a:gd name="T57" fmla="*/ 73 h 79"/>
                <a:gd name="T58" fmla="*/ 93 w 340"/>
                <a:gd name="T59" fmla="*/ 75 h 79"/>
                <a:gd name="T60" fmla="*/ 81 w 340"/>
                <a:gd name="T61" fmla="*/ 76 h 79"/>
                <a:gd name="T62" fmla="*/ 71 w 340"/>
                <a:gd name="T63" fmla="*/ 77 h 79"/>
                <a:gd name="T64" fmla="*/ 64 w 340"/>
                <a:gd name="T65" fmla="*/ 77 h 79"/>
                <a:gd name="T66" fmla="*/ 60 w 340"/>
                <a:gd name="T67" fmla="*/ 77 h 79"/>
                <a:gd name="T68" fmla="*/ 56 w 340"/>
                <a:gd name="T69" fmla="*/ 77 h 79"/>
                <a:gd name="T70" fmla="*/ 49 w 340"/>
                <a:gd name="T71" fmla="*/ 76 h 79"/>
                <a:gd name="T72" fmla="*/ 38 w 340"/>
                <a:gd name="T73" fmla="*/ 73 h 79"/>
                <a:gd name="T74" fmla="*/ 27 w 340"/>
                <a:gd name="T75" fmla="*/ 68 h 79"/>
                <a:gd name="T76" fmla="*/ 15 w 340"/>
                <a:gd name="T77" fmla="*/ 60 h 79"/>
                <a:gd name="T78" fmla="*/ 6 w 340"/>
                <a:gd name="T79" fmla="*/ 55 h 79"/>
                <a:gd name="T80" fmla="*/ 1 w 340"/>
                <a:gd name="T81" fmla="*/ 51 h 79"/>
                <a:gd name="T82" fmla="*/ 0 w 340"/>
                <a:gd name="T83" fmla="*/ 48 h 79"/>
                <a:gd name="T84" fmla="*/ 1 w 340"/>
                <a:gd name="T85" fmla="*/ 46 h 79"/>
                <a:gd name="T86" fmla="*/ 7 w 340"/>
                <a:gd name="T87" fmla="*/ 44 h 79"/>
                <a:gd name="T88" fmla="*/ 16 w 340"/>
                <a:gd name="T89" fmla="*/ 43 h 79"/>
                <a:gd name="T90" fmla="*/ 30 w 340"/>
                <a:gd name="T91" fmla="*/ 39 h 79"/>
                <a:gd name="T92" fmla="*/ 49 w 340"/>
                <a:gd name="T93" fmla="*/ 37 h 79"/>
                <a:gd name="T94" fmla="*/ 70 w 340"/>
                <a:gd name="T95" fmla="*/ 32 h 79"/>
                <a:gd name="T96" fmla="*/ 96 w 340"/>
                <a:gd name="T97" fmla="*/ 28 h 79"/>
                <a:gd name="T98" fmla="*/ 125 w 340"/>
                <a:gd name="T99" fmla="*/ 22 h 79"/>
                <a:gd name="T100" fmla="*/ 143 w 340"/>
                <a:gd name="T101" fmla="*/ 1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40" h="79">
                  <a:moveTo>
                    <a:pt x="143" y="19"/>
                  </a:moveTo>
                  <a:lnTo>
                    <a:pt x="159" y="16"/>
                  </a:lnTo>
                  <a:lnTo>
                    <a:pt x="175" y="12"/>
                  </a:lnTo>
                  <a:lnTo>
                    <a:pt x="190" y="10"/>
                  </a:lnTo>
                  <a:lnTo>
                    <a:pt x="205" y="8"/>
                  </a:lnTo>
                  <a:lnTo>
                    <a:pt x="219" y="7"/>
                  </a:lnTo>
                  <a:lnTo>
                    <a:pt x="231" y="4"/>
                  </a:lnTo>
                  <a:lnTo>
                    <a:pt x="244" y="3"/>
                  </a:lnTo>
                  <a:lnTo>
                    <a:pt x="254" y="2"/>
                  </a:lnTo>
                  <a:lnTo>
                    <a:pt x="264" y="1"/>
                  </a:lnTo>
                  <a:lnTo>
                    <a:pt x="273" y="1"/>
                  </a:lnTo>
                  <a:lnTo>
                    <a:pt x="281" y="0"/>
                  </a:lnTo>
                  <a:lnTo>
                    <a:pt x="289" y="0"/>
                  </a:lnTo>
                  <a:lnTo>
                    <a:pt x="295" y="0"/>
                  </a:lnTo>
                  <a:lnTo>
                    <a:pt x="301" y="1"/>
                  </a:lnTo>
                  <a:lnTo>
                    <a:pt x="305" y="1"/>
                  </a:lnTo>
                  <a:lnTo>
                    <a:pt x="309" y="2"/>
                  </a:lnTo>
                  <a:lnTo>
                    <a:pt x="315" y="4"/>
                  </a:lnTo>
                  <a:lnTo>
                    <a:pt x="320" y="7"/>
                  </a:lnTo>
                  <a:lnTo>
                    <a:pt x="325" y="9"/>
                  </a:lnTo>
                  <a:lnTo>
                    <a:pt x="330" y="12"/>
                  </a:lnTo>
                  <a:lnTo>
                    <a:pt x="333" y="15"/>
                  </a:lnTo>
                  <a:lnTo>
                    <a:pt x="335" y="17"/>
                  </a:lnTo>
                  <a:lnTo>
                    <a:pt x="338" y="19"/>
                  </a:lnTo>
                  <a:lnTo>
                    <a:pt x="340" y="23"/>
                  </a:lnTo>
                  <a:lnTo>
                    <a:pt x="340" y="24"/>
                  </a:lnTo>
                  <a:lnTo>
                    <a:pt x="340" y="25"/>
                  </a:lnTo>
                  <a:lnTo>
                    <a:pt x="340" y="26"/>
                  </a:lnTo>
                  <a:lnTo>
                    <a:pt x="339" y="28"/>
                  </a:lnTo>
                  <a:lnTo>
                    <a:pt x="338" y="29"/>
                  </a:lnTo>
                  <a:lnTo>
                    <a:pt x="335" y="30"/>
                  </a:lnTo>
                  <a:lnTo>
                    <a:pt x="333" y="32"/>
                  </a:lnTo>
                  <a:lnTo>
                    <a:pt x="331" y="33"/>
                  </a:lnTo>
                  <a:lnTo>
                    <a:pt x="327" y="34"/>
                  </a:lnTo>
                  <a:lnTo>
                    <a:pt x="324" y="36"/>
                  </a:lnTo>
                  <a:lnTo>
                    <a:pt x="319" y="38"/>
                  </a:lnTo>
                  <a:lnTo>
                    <a:pt x="316" y="39"/>
                  </a:lnTo>
                  <a:lnTo>
                    <a:pt x="311" y="41"/>
                  </a:lnTo>
                  <a:lnTo>
                    <a:pt x="305" y="43"/>
                  </a:lnTo>
                  <a:lnTo>
                    <a:pt x="301" y="45"/>
                  </a:lnTo>
                  <a:lnTo>
                    <a:pt x="295" y="47"/>
                  </a:lnTo>
                  <a:lnTo>
                    <a:pt x="281" y="51"/>
                  </a:lnTo>
                  <a:lnTo>
                    <a:pt x="267" y="54"/>
                  </a:lnTo>
                  <a:lnTo>
                    <a:pt x="251" y="57"/>
                  </a:lnTo>
                  <a:lnTo>
                    <a:pt x="234" y="60"/>
                  </a:lnTo>
                  <a:lnTo>
                    <a:pt x="226" y="61"/>
                  </a:lnTo>
                  <a:lnTo>
                    <a:pt x="217" y="62"/>
                  </a:lnTo>
                  <a:lnTo>
                    <a:pt x="208" y="63"/>
                  </a:lnTo>
                  <a:lnTo>
                    <a:pt x="197" y="65"/>
                  </a:lnTo>
                  <a:lnTo>
                    <a:pt x="188" y="66"/>
                  </a:lnTo>
                  <a:lnTo>
                    <a:pt x="178" y="66"/>
                  </a:lnTo>
                  <a:lnTo>
                    <a:pt x="167" y="67"/>
                  </a:lnTo>
                  <a:lnTo>
                    <a:pt x="157" y="68"/>
                  </a:lnTo>
                  <a:lnTo>
                    <a:pt x="145" y="69"/>
                  </a:lnTo>
                  <a:lnTo>
                    <a:pt x="135" y="70"/>
                  </a:lnTo>
                  <a:lnTo>
                    <a:pt x="125" y="72"/>
                  </a:lnTo>
                  <a:lnTo>
                    <a:pt x="116" y="72"/>
                  </a:lnTo>
                  <a:lnTo>
                    <a:pt x="108" y="73"/>
                  </a:lnTo>
                  <a:lnTo>
                    <a:pt x="101" y="74"/>
                  </a:lnTo>
                  <a:lnTo>
                    <a:pt x="93" y="75"/>
                  </a:lnTo>
                  <a:lnTo>
                    <a:pt x="87" y="75"/>
                  </a:lnTo>
                  <a:lnTo>
                    <a:pt x="81" y="76"/>
                  </a:lnTo>
                  <a:lnTo>
                    <a:pt x="75" y="76"/>
                  </a:lnTo>
                  <a:lnTo>
                    <a:pt x="71" y="77"/>
                  </a:lnTo>
                  <a:lnTo>
                    <a:pt x="67" y="77"/>
                  </a:lnTo>
                  <a:lnTo>
                    <a:pt x="64" y="77"/>
                  </a:lnTo>
                  <a:lnTo>
                    <a:pt x="61" y="77"/>
                  </a:lnTo>
                  <a:lnTo>
                    <a:pt x="60" y="77"/>
                  </a:lnTo>
                  <a:lnTo>
                    <a:pt x="59" y="79"/>
                  </a:lnTo>
                  <a:lnTo>
                    <a:pt x="56" y="77"/>
                  </a:lnTo>
                  <a:lnTo>
                    <a:pt x="52" y="77"/>
                  </a:lnTo>
                  <a:lnTo>
                    <a:pt x="49" y="76"/>
                  </a:lnTo>
                  <a:lnTo>
                    <a:pt x="44" y="75"/>
                  </a:lnTo>
                  <a:lnTo>
                    <a:pt x="38" y="73"/>
                  </a:lnTo>
                  <a:lnTo>
                    <a:pt x="34" y="70"/>
                  </a:lnTo>
                  <a:lnTo>
                    <a:pt x="27" y="68"/>
                  </a:lnTo>
                  <a:lnTo>
                    <a:pt x="21" y="65"/>
                  </a:lnTo>
                  <a:lnTo>
                    <a:pt x="15" y="60"/>
                  </a:lnTo>
                  <a:lnTo>
                    <a:pt x="10" y="58"/>
                  </a:lnTo>
                  <a:lnTo>
                    <a:pt x="6" y="55"/>
                  </a:lnTo>
                  <a:lnTo>
                    <a:pt x="2" y="53"/>
                  </a:lnTo>
                  <a:lnTo>
                    <a:pt x="1" y="51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1" y="46"/>
                  </a:lnTo>
                  <a:lnTo>
                    <a:pt x="3" y="45"/>
                  </a:lnTo>
                  <a:lnTo>
                    <a:pt x="7" y="44"/>
                  </a:lnTo>
                  <a:lnTo>
                    <a:pt x="12" y="44"/>
                  </a:lnTo>
                  <a:lnTo>
                    <a:pt x="16" y="43"/>
                  </a:lnTo>
                  <a:lnTo>
                    <a:pt x="23" y="41"/>
                  </a:lnTo>
                  <a:lnTo>
                    <a:pt x="30" y="39"/>
                  </a:lnTo>
                  <a:lnTo>
                    <a:pt x="38" y="38"/>
                  </a:lnTo>
                  <a:lnTo>
                    <a:pt x="49" y="37"/>
                  </a:lnTo>
                  <a:lnTo>
                    <a:pt x="59" y="34"/>
                  </a:lnTo>
                  <a:lnTo>
                    <a:pt x="70" y="32"/>
                  </a:lnTo>
                  <a:lnTo>
                    <a:pt x="82" y="30"/>
                  </a:lnTo>
                  <a:lnTo>
                    <a:pt x="96" y="28"/>
                  </a:lnTo>
                  <a:lnTo>
                    <a:pt x="110" y="25"/>
                  </a:lnTo>
                  <a:lnTo>
                    <a:pt x="125" y="22"/>
                  </a:lnTo>
                  <a:lnTo>
                    <a:pt x="143" y="19"/>
                  </a:lnTo>
                  <a:lnTo>
                    <a:pt x="143" y="19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8" name="Freeform 64"/>
            <p:cNvSpPr/>
            <p:nvPr/>
          </p:nvSpPr>
          <p:spPr bwMode="auto">
            <a:xfrm>
              <a:off x="4788390" y="4448664"/>
              <a:ext cx="36103" cy="98815"/>
            </a:xfrm>
            <a:custGeom>
              <a:avLst/>
              <a:gdLst>
                <a:gd name="T0" fmla="*/ 56 w 70"/>
                <a:gd name="T1" fmla="*/ 213 h 213"/>
                <a:gd name="T2" fmla="*/ 11 w 70"/>
                <a:gd name="T3" fmla="*/ 213 h 213"/>
                <a:gd name="T4" fmla="*/ 10 w 70"/>
                <a:gd name="T5" fmla="*/ 185 h 213"/>
                <a:gd name="T6" fmla="*/ 10 w 70"/>
                <a:gd name="T7" fmla="*/ 157 h 213"/>
                <a:gd name="T8" fmla="*/ 8 w 70"/>
                <a:gd name="T9" fmla="*/ 130 h 213"/>
                <a:gd name="T10" fmla="*/ 7 w 70"/>
                <a:gd name="T11" fmla="*/ 104 h 213"/>
                <a:gd name="T12" fmla="*/ 6 w 70"/>
                <a:gd name="T13" fmla="*/ 77 h 213"/>
                <a:gd name="T14" fmla="*/ 4 w 70"/>
                <a:gd name="T15" fmla="*/ 50 h 213"/>
                <a:gd name="T16" fmla="*/ 3 w 70"/>
                <a:gd name="T17" fmla="*/ 25 h 213"/>
                <a:gd name="T18" fmla="*/ 0 w 70"/>
                <a:gd name="T19" fmla="*/ 0 h 213"/>
                <a:gd name="T20" fmla="*/ 7 w 70"/>
                <a:gd name="T21" fmla="*/ 3 h 213"/>
                <a:gd name="T22" fmla="*/ 14 w 70"/>
                <a:gd name="T23" fmla="*/ 6 h 213"/>
                <a:gd name="T24" fmla="*/ 21 w 70"/>
                <a:gd name="T25" fmla="*/ 10 h 213"/>
                <a:gd name="T26" fmla="*/ 28 w 70"/>
                <a:gd name="T27" fmla="*/ 12 h 213"/>
                <a:gd name="T28" fmla="*/ 34 w 70"/>
                <a:gd name="T29" fmla="*/ 15 h 213"/>
                <a:gd name="T30" fmla="*/ 39 w 70"/>
                <a:gd name="T31" fmla="*/ 18 h 213"/>
                <a:gd name="T32" fmla="*/ 44 w 70"/>
                <a:gd name="T33" fmla="*/ 20 h 213"/>
                <a:gd name="T34" fmla="*/ 49 w 70"/>
                <a:gd name="T35" fmla="*/ 22 h 213"/>
                <a:gd name="T36" fmla="*/ 53 w 70"/>
                <a:gd name="T37" fmla="*/ 25 h 213"/>
                <a:gd name="T38" fmla="*/ 56 w 70"/>
                <a:gd name="T39" fmla="*/ 27 h 213"/>
                <a:gd name="T40" fmla="*/ 60 w 70"/>
                <a:gd name="T41" fmla="*/ 28 h 213"/>
                <a:gd name="T42" fmla="*/ 63 w 70"/>
                <a:gd name="T43" fmla="*/ 30 h 213"/>
                <a:gd name="T44" fmla="*/ 65 w 70"/>
                <a:gd name="T45" fmla="*/ 32 h 213"/>
                <a:gd name="T46" fmla="*/ 66 w 70"/>
                <a:gd name="T47" fmla="*/ 33 h 213"/>
                <a:gd name="T48" fmla="*/ 68 w 70"/>
                <a:gd name="T49" fmla="*/ 34 h 213"/>
                <a:gd name="T50" fmla="*/ 69 w 70"/>
                <a:gd name="T51" fmla="*/ 35 h 213"/>
                <a:gd name="T52" fmla="*/ 70 w 70"/>
                <a:gd name="T53" fmla="*/ 37 h 213"/>
                <a:gd name="T54" fmla="*/ 70 w 70"/>
                <a:gd name="T55" fmla="*/ 41 h 213"/>
                <a:gd name="T56" fmla="*/ 70 w 70"/>
                <a:gd name="T57" fmla="*/ 46 h 213"/>
                <a:gd name="T58" fmla="*/ 70 w 70"/>
                <a:gd name="T59" fmla="*/ 50 h 213"/>
                <a:gd name="T60" fmla="*/ 69 w 70"/>
                <a:gd name="T61" fmla="*/ 55 h 213"/>
                <a:gd name="T62" fmla="*/ 68 w 70"/>
                <a:gd name="T63" fmla="*/ 61 h 213"/>
                <a:gd name="T64" fmla="*/ 66 w 70"/>
                <a:gd name="T65" fmla="*/ 66 h 213"/>
                <a:gd name="T66" fmla="*/ 65 w 70"/>
                <a:gd name="T67" fmla="*/ 73 h 213"/>
                <a:gd name="T68" fmla="*/ 65 w 70"/>
                <a:gd name="T69" fmla="*/ 77 h 213"/>
                <a:gd name="T70" fmla="*/ 64 w 70"/>
                <a:gd name="T71" fmla="*/ 80 h 213"/>
                <a:gd name="T72" fmla="*/ 64 w 70"/>
                <a:gd name="T73" fmla="*/ 86 h 213"/>
                <a:gd name="T74" fmla="*/ 63 w 70"/>
                <a:gd name="T75" fmla="*/ 92 h 213"/>
                <a:gd name="T76" fmla="*/ 63 w 70"/>
                <a:gd name="T77" fmla="*/ 98 h 213"/>
                <a:gd name="T78" fmla="*/ 62 w 70"/>
                <a:gd name="T79" fmla="*/ 105 h 213"/>
                <a:gd name="T80" fmla="*/ 61 w 70"/>
                <a:gd name="T81" fmla="*/ 113 h 213"/>
                <a:gd name="T82" fmla="*/ 61 w 70"/>
                <a:gd name="T83" fmla="*/ 122 h 213"/>
                <a:gd name="T84" fmla="*/ 60 w 70"/>
                <a:gd name="T85" fmla="*/ 130 h 213"/>
                <a:gd name="T86" fmla="*/ 60 w 70"/>
                <a:gd name="T87" fmla="*/ 141 h 213"/>
                <a:gd name="T88" fmla="*/ 58 w 70"/>
                <a:gd name="T89" fmla="*/ 151 h 213"/>
                <a:gd name="T90" fmla="*/ 58 w 70"/>
                <a:gd name="T91" fmla="*/ 162 h 213"/>
                <a:gd name="T92" fmla="*/ 57 w 70"/>
                <a:gd name="T93" fmla="*/ 173 h 213"/>
                <a:gd name="T94" fmla="*/ 57 w 70"/>
                <a:gd name="T95" fmla="*/ 186 h 213"/>
                <a:gd name="T96" fmla="*/ 56 w 70"/>
                <a:gd name="T97" fmla="*/ 199 h 213"/>
                <a:gd name="T98" fmla="*/ 56 w 70"/>
                <a:gd name="T99" fmla="*/ 213 h 213"/>
                <a:gd name="T100" fmla="*/ 56 w 70"/>
                <a:gd name="T101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0" h="213">
                  <a:moveTo>
                    <a:pt x="56" y="213"/>
                  </a:moveTo>
                  <a:lnTo>
                    <a:pt x="11" y="213"/>
                  </a:lnTo>
                  <a:lnTo>
                    <a:pt x="10" y="185"/>
                  </a:lnTo>
                  <a:lnTo>
                    <a:pt x="10" y="157"/>
                  </a:lnTo>
                  <a:lnTo>
                    <a:pt x="8" y="130"/>
                  </a:lnTo>
                  <a:lnTo>
                    <a:pt x="7" y="104"/>
                  </a:lnTo>
                  <a:lnTo>
                    <a:pt x="6" y="77"/>
                  </a:lnTo>
                  <a:lnTo>
                    <a:pt x="4" y="50"/>
                  </a:lnTo>
                  <a:lnTo>
                    <a:pt x="3" y="25"/>
                  </a:lnTo>
                  <a:lnTo>
                    <a:pt x="0" y="0"/>
                  </a:lnTo>
                  <a:lnTo>
                    <a:pt x="7" y="3"/>
                  </a:lnTo>
                  <a:lnTo>
                    <a:pt x="14" y="6"/>
                  </a:lnTo>
                  <a:lnTo>
                    <a:pt x="21" y="10"/>
                  </a:lnTo>
                  <a:lnTo>
                    <a:pt x="28" y="12"/>
                  </a:lnTo>
                  <a:lnTo>
                    <a:pt x="34" y="15"/>
                  </a:lnTo>
                  <a:lnTo>
                    <a:pt x="39" y="18"/>
                  </a:lnTo>
                  <a:lnTo>
                    <a:pt x="44" y="20"/>
                  </a:lnTo>
                  <a:lnTo>
                    <a:pt x="49" y="22"/>
                  </a:lnTo>
                  <a:lnTo>
                    <a:pt x="53" y="25"/>
                  </a:lnTo>
                  <a:lnTo>
                    <a:pt x="56" y="27"/>
                  </a:lnTo>
                  <a:lnTo>
                    <a:pt x="60" y="28"/>
                  </a:lnTo>
                  <a:lnTo>
                    <a:pt x="63" y="30"/>
                  </a:lnTo>
                  <a:lnTo>
                    <a:pt x="65" y="32"/>
                  </a:lnTo>
                  <a:lnTo>
                    <a:pt x="66" y="33"/>
                  </a:lnTo>
                  <a:lnTo>
                    <a:pt x="68" y="34"/>
                  </a:lnTo>
                  <a:lnTo>
                    <a:pt x="69" y="35"/>
                  </a:lnTo>
                  <a:lnTo>
                    <a:pt x="70" y="37"/>
                  </a:lnTo>
                  <a:lnTo>
                    <a:pt x="70" y="41"/>
                  </a:lnTo>
                  <a:lnTo>
                    <a:pt x="70" y="46"/>
                  </a:lnTo>
                  <a:lnTo>
                    <a:pt x="70" y="50"/>
                  </a:lnTo>
                  <a:lnTo>
                    <a:pt x="69" y="55"/>
                  </a:lnTo>
                  <a:lnTo>
                    <a:pt x="68" y="61"/>
                  </a:lnTo>
                  <a:lnTo>
                    <a:pt x="66" y="66"/>
                  </a:lnTo>
                  <a:lnTo>
                    <a:pt x="65" y="73"/>
                  </a:lnTo>
                  <a:lnTo>
                    <a:pt x="65" y="77"/>
                  </a:lnTo>
                  <a:lnTo>
                    <a:pt x="64" y="80"/>
                  </a:lnTo>
                  <a:lnTo>
                    <a:pt x="64" y="86"/>
                  </a:lnTo>
                  <a:lnTo>
                    <a:pt x="63" y="92"/>
                  </a:lnTo>
                  <a:lnTo>
                    <a:pt x="63" y="98"/>
                  </a:lnTo>
                  <a:lnTo>
                    <a:pt x="62" y="105"/>
                  </a:lnTo>
                  <a:lnTo>
                    <a:pt x="61" y="113"/>
                  </a:lnTo>
                  <a:lnTo>
                    <a:pt x="61" y="122"/>
                  </a:lnTo>
                  <a:lnTo>
                    <a:pt x="60" y="130"/>
                  </a:lnTo>
                  <a:lnTo>
                    <a:pt x="60" y="141"/>
                  </a:lnTo>
                  <a:lnTo>
                    <a:pt x="58" y="151"/>
                  </a:lnTo>
                  <a:lnTo>
                    <a:pt x="58" y="162"/>
                  </a:lnTo>
                  <a:lnTo>
                    <a:pt x="57" y="173"/>
                  </a:lnTo>
                  <a:lnTo>
                    <a:pt x="57" y="186"/>
                  </a:lnTo>
                  <a:lnTo>
                    <a:pt x="56" y="199"/>
                  </a:lnTo>
                  <a:lnTo>
                    <a:pt x="56" y="213"/>
                  </a:lnTo>
                  <a:lnTo>
                    <a:pt x="56" y="213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9" name="Freeform 65"/>
            <p:cNvSpPr/>
            <p:nvPr/>
          </p:nvSpPr>
          <p:spPr bwMode="auto">
            <a:xfrm>
              <a:off x="4772401" y="4212994"/>
              <a:ext cx="63954" cy="51495"/>
            </a:xfrm>
            <a:custGeom>
              <a:avLst/>
              <a:gdLst>
                <a:gd name="T0" fmla="*/ 1 w 124"/>
                <a:gd name="T1" fmla="*/ 7 h 111"/>
                <a:gd name="T2" fmla="*/ 7 w 124"/>
                <a:gd name="T3" fmla="*/ 3 h 111"/>
                <a:gd name="T4" fmla="*/ 16 w 124"/>
                <a:gd name="T5" fmla="*/ 1 h 111"/>
                <a:gd name="T6" fmla="*/ 25 w 124"/>
                <a:gd name="T7" fmla="*/ 0 h 111"/>
                <a:gd name="T8" fmla="*/ 34 w 124"/>
                <a:gd name="T9" fmla="*/ 0 h 111"/>
                <a:gd name="T10" fmla="*/ 45 w 124"/>
                <a:gd name="T11" fmla="*/ 0 h 111"/>
                <a:gd name="T12" fmla="*/ 61 w 124"/>
                <a:gd name="T13" fmla="*/ 2 h 111"/>
                <a:gd name="T14" fmla="*/ 75 w 124"/>
                <a:gd name="T15" fmla="*/ 7 h 111"/>
                <a:gd name="T16" fmla="*/ 91 w 124"/>
                <a:gd name="T17" fmla="*/ 15 h 111"/>
                <a:gd name="T18" fmla="*/ 103 w 124"/>
                <a:gd name="T19" fmla="*/ 27 h 111"/>
                <a:gd name="T20" fmla="*/ 113 w 124"/>
                <a:gd name="T21" fmla="*/ 38 h 111"/>
                <a:gd name="T22" fmla="*/ 121 w 124"/>
                <a:gd name="T23" fmla="*/ 49 h 111"/>
                <a:gd name="T24" fmla="*/ 124 w 124"/>
                <a:gd name="T25" fmla="*/ 58 h 111"/>
                <a:gd name="T26" fmla="*/ 124 w 124"/>
                <a:gd name="T27" fmla="*/ 67 h 111"/>
                <a:gd name="T28" fmla="*/ 123 w 124"/>
                <a:gd name="T29" fmla="*/ 78 h 111"/>
                <a:gd name="T30" fmla="*/ 121 w 124"/>
                <a:gd name="T31" fmla="*/ 87 h 111"/>
                <a:gd name="T32" fmla="*/ 116 w 124"/>
                <a:gd name="T33" fmla="*/ 96 h 111"/>
                <a:gd name="T34" fmla="*/ 113 w 124"/>
                <a:gd name="T35" fmla="*/ 103 h 111"/>
                <a:gd name="T36" fmla="*/ 109 w 124"/>
                <a:gd name="T37" fmla="*/ 107 h 111"/>
                <a:gd name="T38" fmla="*/ 106 w 124"/>
                <a:gd name="T39" fmla="*/ 109 h 111"/>
                <a:gd name="T40" fmla="*/ 101 w 124"/>
                <a:gd name="T41" fmla="*/ 110 h 111"/>
                <a:gd name="T42" fmla="*/ 96 w 124"/>
                <a:gd name="T43" fmla="*/ 110 h 111"/>
                <a:gd name="T44" fmla="*/ 91 w 124"/>
                <a:gd name="T45" fmla="*/ 109 h 111"/>
                <a:gd name="T46" fmla="*/ 86 w 124"/>
                <a:gd name="T47" fmla="*/ 107 h 111"/>
                <a:gd name="T48" fmla="*/ 79 w 124"/>
                <a:gd name="T49" fmla="*/ 103 h 111"/>
                <a:gd name="T50" fmla="*/ 70 w 124"/>
                <a:gd name="T51" fmla="*/ 96 h 111"/>
                <a:gd name="T52" fmla="*/ 57 w 124"/>
                <a:gd name="T53" fmla="*/ 86 h 111"/>
                <a:gd name="T54" fmla="*/ 43 w 124"/>
                <a:gd name="T55" fmla="*/ 73 h 111"/>
                <a:gd name="T56" fmla="*/ 30 w 124"/>
                <a:gd name="T57" fmla="*/ 57 h 111"/>
                <a:gd name="T58" fmla="*/ 19 w 124"/>
                <a:gd name="T59" fmla="*/ 40 h 111"/>
                <a:gd name="T60" fmla="*/ 9 w 124"/>
                <a:gd name="T61" fmla="*/ 28 h 111"/>
                <a:gd name="T62" fmla="*/ 2 w 124"/>
                <a:gd name="T63" fmla="*/ 17 h 111"/>
                <a:gd name="T64" fmla="*/ 0 w 124"/>
                <a:gd name="T65" fmla="*/ 11 h 111"/>
                <a:gd name="T66" fmla="*/ 0 w 124"/>
                <a:gd name="T67" fmla="*/ 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4" h="111">
                  <a:moveTo>
                    <a:pt x="0" y="10"/>
                  </a:moveTo>
                  <a:lnTo>
                    <a:pt x="1" y="7"/>
                  </a:lnTo>
                  <a:lnTo>
                    <a:pt x="3" y="6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6" y="1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5"/>
                  </a:lnTo>
                  <a:lnTo>
                    <a:pt x="75" y="7"/>
                  </a:lnTo>
                  <a:lnTo>
                    <a:pt x="84" y="11"/>
                  </a:lnTo>
                  <a:lnTo>
                    <a:pt x="91" y="15"/>
                  </a:lnTo>
                  <a:lnTo>
                    <a:pt x="96" y="21"/>
                  </a:lnTo>
                  <a:lnTo>
                    <a:pt x="103" y="27"/>
                  </a:lnTo>
                  <a:lnTo>
                    <a:pt x="108" y="32"/>
                  </a:lnTo>
                  <a:lnTo>
                    <a:pt x="113" y="38"/>
                  </a:lnTo>
                  <a:lnTo>
                    <a:pt x="117" y="44"/>
                  </a:lnTo>
                  <a:lnTo>
                    <a:pt x="121" y="49"/>
                  </a:lnTo>
                  <a:lnTo>
                    <a:pt x="123" y="53"/>
                  </a:lnTo>
                  <a:lnTo>
                    <a:pt x="124" y="58"/>
                  </a:lnTo>
                  <a:lnTo>
                    <a:pt x="124" y="63"/>
                  </a:lnTo>
                  <a:lnTo>
                    <a:pt x="124" y="67"/>
                  </a:lnTo>
                  <a:lnTo>
                    <a:pt x="124" y="72"/>
                  </a:lnTo>
                  <a:lnTo>
                    <a:pt x="123" y="78"/>
                  </a:lnTo>
                  <a:lnTo>
                    <a:pt x="122" y="82"/>
                  </a:lnTo>
                  <a:lnTo>
                    <a:pt x="121" y="87"/>
                  </a:lnTo>
                  <a:lnTo>
                    <a:pt x="118" y="92"/>
                  </a:lnTo>
                  <a:lnTo>
                    <a:pt x="116" y="96"/>
                  </a:lnTo>
                  <a:lnTo>
                    <a:pt x="114" y="101"/>
                  </a:lnTo>
                  <a:lnTo>
                    <a:pt x="113" y="103"/>
                  </a:lnTo>
                  <a:lnTo>
                    <a:pt x="111" y="104"/>
                  </a:lnTo>
                  <a:lnTo>
                    <a:pt x="109" y="107"/>
                  </a:lnTo>
                  <a:lnTo>
                    <a:pt x="108" y="108"/>
                  </a:lnTo>
                  <a:lnTo>
                    <a:pt x="106" y="109"/>
                  </a:lnTo>
                  <a:lnTo>
                    <a:pt x="103" y="110"/>
                  </a:lnTo>
                  <a:lnTo>
                    <a:pt x="101" y="110"/>
                  </a:lnTo>
                  <a:lnTo>
                    <a:pt x="99" y="111"/>
                  </a:lnTo>
                  <a:lnTo>
                    <a:pt x="96" y="110"/>
                  </a:lnTo>
                  <a:lnTo>
                    <a:pt x="94" y="110"/>
                  </a:lnTo>
                  <a:lnTo>
                    <a:pt x="91" y="109"/>
                  </a:lnTo>
                  <a:lnTo>
                    <a:pt x="88" y="108"/>
                  </a:lnTo>
                  <a:lnTo>
                    <a:pt x="86" y="107"/>
                  </a:lnTo>
                  <a:lnTo>
                    <a:pt x="82" y="104"/>
                  </a:lnTo>
                  <a:lnTo>
                    <a:pt x="79" y="103"/>
                  </a:lnTo>
                  <a:lnTo>
                    <a:pt x="77" y="101"/>
                  </a:lnTo>
                  <a:lnTo>
                    <a:pt x="70" y="96"/>
                  </a:lnTo>
                  <a:lnTo>
                    <a:pt x="63" y="92"/>
                  </a:lnTo>
                  <a:lnTo>
                    <a:pt x="57" y="86"/>
                  </a:lnTo>
                  <a:lnTo>
                    <a:pt x="50" y="79"/>
                  </a:lnTo>
                  <a:lnTo>
                    <a:pt x="43" y="73"/>
                  </a:lnTo>
                  <a:lnTo>
                    <a:pt x="37" y="65"/>
                  </a:lnTo>
                  <a:lnTo>
                    <a:pt x="30" y="57"/>
                  </a:lnTo>
                  <a:lnTo>
                    <a:pt x="24" y="49"/>
                  </a:lnTo>
                  <a:lnTo>
                    <a:pt x="19" y="40"/>
                  </a:lnTo>
                  <a:lnTo>
                    <a:pt x="13" y="34"/>
                  </a:lnTo>
                  <a:lnTo>
                    <a:pt x="9" y="28"/>
                  </a:lnTo>
                  <a:lnTo>
                    <a:pt x="6" y="22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0" name="Freeform 66"/>
            <p:cNvSpPr/>
            <p:nvPr/>
          </p:nvSpPr>
          <p:spPr bwMode="auto">
            <a:xfrm>
              <a:off x="4634178" y="4522891"/>
              <a:ext cx="358453" cy="50103"/>
            </a:xfrm>
            <a:custGeom>
              <a:avLst/>
              <a:gdLst>
                <a:gd name="T0" fmla="*/ 440 w 695"/>
                <a:gd name="T1" fmla="*/ 60 h 108"/>
                <a:gd name="T2" fmla="*/ 419 w 695"/>
                <a:gd name="T3" fmla="*/ 60 h 108"/>
                <a:gd name="T4" fmla="*/ 395 w 695"/>
                <a:gd name="T5" fmla="*/ 62 h 108"/>
                <a:gd name="T6" fmla="*/ 364 w 695"/>
                <a:gd name="T7" fmla="*/ 65 h 108"/>
                <a:gd name="T8" fmla="*/ 331 w 695"/>
                <a:gd name="T9" fmla="*/ 69 h 108"/>
                <a:gd name="T10" fmla="*/ 292 w 695"/>
                <a:gd name="T11" fmla="*/ 75 h 108"/>
                <a:gd name="T12" fmla="*/ 254 w 695"/>
                <a:gd name="T13" fmla="*/ 78 h 108"/>
                <a:gd name="T14" fmla="*/ 220 w 695"/>
                <a:gd name="T15" fmla="*/ 83 h 108"/>
                <a:gd name="T16" fmla="*/ 189 w 695"/>
                <a:gd name="T17" fmla="*/ 86 h 108"/>
                <a:gd name="T18" fmla="*/ 162 w 695"/>
                <a:gd name="T19" fmla="*/ 92 h 108"/>
                <a:gd name="T20" fmla="*/ 139 w 695"/>
                <a:gd name="T21" fmla="*/ 98 h 108"/>
                <a:gd name="T22" fmla="*/ 117 w 695"/>
                <a:gd name="T23" fmla="*/ 101 h 108"/>
                <a:gd name="T24" fmla="*/ 98 w 695"/>
                <a:gd name="T25" fmla="*/ 104 h 108"/>
                <a:gd name="T26" fmla="*/ 82 w 695"/>
                <a:gd name="T27" fmla="*/ 106 h 108"/>
                <a:gd name="T28" fmla="*/ 69 w 695"/>
                <a:gd name="T29" fmla="*/ 107 h 108"/>
                <a:gd name="T30" fmla="*/ 59 w 695"/>
                <a:gd name="T31" fmla="*/ 107 h 108"/>
                <a:gd name="T32" fmla="*/ 46 w 695"/>
                <a:gd name="T33" fmla="*/ 105 h 108"/>
                <a:gd name="T34" fmla="*/ 30 w 695"/>
                <a:gd name="T35" fmla="*/ 97 h 108"/>
                <a:gd name="T36" fmla="*/ 15 w 695"/>
                <a:gd name="T37" fmla="*/ 88 h 108"/>
                <a:gd name="T38" fmla="*/ 3 w 695"/>
                <a:gd name="T39" fmla="*/ 74 h 108"/>
                <a:gd name="T40" fmla="*/ 0 w 695"/>
                <a:gd name="T41" fmla="*/ 68 h 108"/>
                <a:gd name="T42" fmla="*/ 2 w 695"/>
                <a:gd name="T43" fmla="*/ 65 h 108"/>
                <a:gd name="T44" fmla="*/ 9 w 695"/>
                <a:gd name="T45" fmla="*/ 63 h 108"/>
                <a:gd name="T46" fmla="*/ 22 w 695"/>
                <a:gd name="T47" fmla="*/ 64 h 108"/>
                <a:gd name="T48" fmla="*/ 36 w 695"/>
                <a:gd name="T49" fmla="*/ 65 h 108"/>
                <a:gd name="T50" fmla="*/ 55 w 695"/>
                <a:gd name="T51" fmla="*/ 64 h 108"/>
                <a:gd name="T52" fmla="*/ 86 w 695"/>
                <a:gd name="T53" fmla="*/ 61 h 108"/>
                <a:gd name="T54" fmla="*/ 126 w 695"/>
                <a:gd name="T55" fmla="*/ 56 h 108"/>
                <a:gd name="T56" fmla="*/ 176 w 695"/>
                <a:gd name="T57" fmla="*/ 50 h 108"/>
                <a:gd name="T58" fmla="*/ 235 w 695"/>
                <a:gd name="T59" fmla="*/ 42 h 108"/>
                <a:gd name="T60" fmla="*/ 293 w 695"/>
                <a:gd name="T61" fmla="*/ 35 h 108"/>
                <a:gd name="T62" fmla="*/ 345 w 695"/>
                <a:gd name="T63" fmla="*/ 28 h 108"/>
                <a:gd name="T64" fmla="*/ 390 w 695"/>
                <a:gd name="T65" fmla="*/ 23 h 108"/>
                <a:gd name="T66" fmla="*/ 429 w 695"/>
                <a:gd name="T67" fmla="*/ 17 h 108"/>
                <a:gd name="T68" fmla="*/ 462 w 695"/>
                <a:gd name="T69" fmla="*/ 11 h 108"/>
                <a:gd name="T70" fmla="*/ 490 w 695"/>
                <a:gd name="T71" fmla="*/ 6 h 108"/>
                <a:gd name="T72" fmla="*/ 513 w 695"/>
                <a:gd name="T73" fmla="*/ 4 h 108"/>
                <a:gd name="T74" fmla="*/ 534 w 695"/>
                <a:gd name="T75" fmla="*/ 2 h 108"/>
                <a:gd name="T76" fmla="*/ 552 w 695"/>
                <a:gd name="T77" fmla="*/ 0 h 108"/>
                <a:gd name="T78" fmla="*/ 580 w 695"/>
                <a:gd name="T79" fmla="*/ 0 h 108"/>
                <a:gd name="T80" fmla="*/ 606 w 695"/>
                <a:gd name="T81" fmla="*/ 5 h 108"/>
                <a:gd name="T82" fmla="*/ 633 w 695"/>
                <a:gd name="T83" fmla="*/ 13 h 108"/>
                <a:gd name="T84" fmla="*/ 659 w 695"/>
                <a:gd name="T85" fmla="*/ 27 h 108"/>
                <a:gd name="T86" fmla="*/ 679 w 695"/>
                <a:gd name="T87" fmla="*/ 40 h 108"/>
                <a:gd name="T88" fmla="*/ 691 w 695"/>
                <a:gd name="T89" fmla="*/ 53 h 108"/>
                <a:gd name="T90" fmla="*/ 694 w 695"/>
                <a:gd name="T91" fmla="*/ 61 h 108"/>
                <a:gd name="T92" fmla="*/ 695 w 695"/>
                <a:gd name="T93" fmla="*/ 67 h 108"/>
                <a:gd name="T94" fmla="*/ 693 w 695"/>
                <a:gd name="T95" fmla="*/ 70 h 108"/>
                <a:gd name="T96" fmla="*/ 686 w 695"/>
                <a:gd name="T97" fmla="*/ 71 h 108"/>
                <a:gd name="T98" fmla="*/ 672 w 695"/>
                <a:gd name="T99" fmla="*/ 71 h 108"/>
                <a:gd name="T100" fmla="*/ 651 w 695"/>
                <a:gd name="T101" fmla="*/ 70 h 108"/>
                <a:gd name="T102" fmla="*/ 624 w 695"/>
                <a:gd name="T103" fmla="*/ 68 h 108"/>
                <a:gd name="T104" fmla="*/ 591 w 695"/>
                <a:gd name="T105" fmla="*/ 67 h 108"/>
                <a:gd name="T106" fmla="*/ 555 w 695"/>
                <a:gd name="T107" fmla="*/ 62 h 108"/>
                <a:gd name="T108" fmla="*/ 525 w 695"/>
                <a:gd name="T109" fmla="*/ 60 h 108"/>
                <a:gd name="T110" fmla="*/ 498 w 695"/>
                <a:gd name="T111" fmla="*/ 59 h 108"/>
                <a:gd name="T112" fmla="*/ 476 w 695"/>
                <a:gd name="T113" fmla="*/ 57 h 108"/>
                <a:gd name="T114" fmla="*/ 457 w 695"/>
                <a:gd name="T115" fmla="*/ 5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95" h="108">
                  <a:moveTo>
                    <a:pt x="451" y="60"/>
                  </a:moveTo>
                  <a:lnTo>
                    <a:pt x="446" y="60"/>
                  </a:lnTo>
                  <a:lnTo>
                    <a:pt x="440" y="60"/>
                  </a:lnTo>
                  <a:lnTo>
                    <a:pt x="434" y="60"/>
                  </a:lnTo>
                  <a:lnTo>
                    <a:pt x="427" y="60"/>
                  </a:lnTo>
                  <a:lnTo>
                    <a:pt x="419" y="60"/>
                  </a:lnTo>
                  <a:lnTo>
                    <a:pt x="412" y="61"/>
                  </a:lnTo>
                  <a:lnTo>
                    <a:pt x="403" y="61"/>
                  </a:lnTo>
                  <a:lnTo>
                    <a:pt x="395" y="62"/>
                  </a:lnTo>
                  <a:lnTo>
                    <a:pt x="385" y="63"/>
                  </a:lnTo>
                  <a:lnTo>
                    <a:pt x="375" y="64"/>
                  </a:lnTo>
                  <a:lnTo>
                    <a:pt x="364" y="65"/>
                  </a:lnTo>
                  <a:lnTo>
                    <a:pt x="354" y="67"/>
                  </a:lnTo>
                  <a:lnTo>
                    <a:pt x="342" y="68"/>
                  </a:lnTo>
                  <a:lnTo>
                    <a:pt x="331" y="69"/>
                  </a:lnTo>
                  <a:lnTo>
                    <a:pt x="319" y="71"/>
                  </a:lnTo>
                  <a:lnTo>
                    <a:pt x="306" y="74"/>
                  </a:lnTo>
                  <a:lnTo>
                    <a:pt x="292" y="75"/>
                  </a:lnTo>
                  <a:lnTo>
                    <a:pt x="280" y="76"/>
                  </a:lnTo>
                  <a:lnTo>
                    <a:pt x="267" y="77"/>
                  </a:lnTo>
                  <a:lnTo>
                    <a:pt x="254" y="78"/>
                  </a:lnTo>
                  <a:lnTo>
                    <a:pt x="242" y="79"/>
                  </a:lnTo>
                  <a:lnTo>
                    <a:pt x="231" y="81"/>
                  </a:lnTo>
                  <a:lnTo>
                    <a:pt x="220" y="83"/>
                  </a:lnTo>
                  <a:lnTo>
                    <a:pt x="210" y="84"/>
                  </a:lnTo>
                  <a:lnTo>
                    <a:pt x="199" y="85"/>
                  </a:lnTo>
                  <a:lnTo>
                    <a:pt x="189" y="86"/>
                  </a:lnTo>
                  <a:lnTo>
                    <a:pt x="180" y="89"/>
                  </a:lnTo>
                  <a:lnTo>
                    <a:pt x="172" y="90"/>
                  </a:lnTo>
                  <a:lnTo>
                    <a:pt x="162" y="92"/>
                  </a:lnTo>
                  <a:lnTo>
                    <a:pt x="154" y="93"/>
                  </a:lnTo>
                  <a:lnTo>
                    <a:pt x="147" y="96"/>
                  </a:lnTo>
                  <a:lnTo>
                    <a:pt x="139" y="98"/>
                  </a:lnTo>
                  <a:lnTo>
                    <a:pt x="132" y="99"/>
                  </a:lnTo>
                  <a:lnTo>
                    <a:pt x="124" y="100"/>
                  </a:lnTo>
                  <a:lnTo>
                    <a:pt x="117" y="101"/>
                  </a:lnTo>
                  <a:lnTo>
                    <a:pt x="111" y="101"/>
                  </a:lnTo>
                  <a:lnTo>
                    <a:pt x="104" y="103"/>
                  </a:lnTo>
                  <a:lnTo>
                    <a:pt x="98" y="104"/>
                  </a:lnTo>
                  <a:lnTo>
                    <a:pt x="93" y="105"/>
                  </a:lnTo>
                  <a:lnTo>
                    <a:pt x="87" y="105"/>
                  </a:lnTo>
                  <a:lnTo>
                    <a:pt x="82" y="106"/>
                  </a:lnTo>
                  <a:lnTo>
                    <a:pt x="78" y="106"/>
                  </a:lnTo>
                  <a:lnTo>
                    <a:pt x="73" y="107"/>
                  </a:lnTo>
                  <a:lnTo>
                    <a:pt x="69" y="107"/>
                  </a:lnTo>
                  <a:lnTo>
                    <a:pt x="66" y="107"/>
                  </a:lnTo>
                  <a:lnTo>
                    <a:pt x="62" y="107"/>
                  </a:lnTo>
                  <a:lnTo>
                    <a:pt x="59" y="107"/>
                  </a:lnTo>
                  <a:lnTo>
                    <a:pt x="57" y="108"/>
                  </a:lnTo>
                  <a:lnTo>
                    <a:pt x="51" y="106"/>
                  </a:lnTo>
                  <a:lnTo>
                    <a:pt x="46" y="105"/>
                  </a:lnTo>
                  <a:lnTo>
                    <a:pt x="40" y="103"/>
                  </a:lnTo>
                  <a:lnTo>
                    <a:pt x="36" y="100"/>
                  </a:lnTo>
                  <a:lnTo>
                    <a:pt x="30" y="97"/>
                  </a:lnTo>
                  <a:lnTo>
                    <a:pt x="25" y="94"/>
                  </a:lnTo>
                  <a:lnTo>
                    <a:pt x="19" y="91"/>
                  </a:lnTo>
                  <a:lnTo>
                    <a:pt x="15" y="88"/>
                  </a:lnTo>
                  <a:lnTo>
                    <a:pt x="10" y="82"/>
                  </a:lnTo>
                  <a:lnTo>
                    <a:pt x="7" y="78"/>
                  </a:lnTo>
                  <a:lnTo>
                    <a:pt x="3" y="74"/>
                  </a:lnTo>
                  <a:lnTo>
                    <a:pt x="1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1" y="67"/>
                  </a:lnTo>
                  <a:lnTo>
                    <a:pt x="2" y="65"/>
                  </a:lnTo>
                  <a:lnTo>
                    <a:pt x="4" y="64"/>
                  </a:lnTo>
                  <a:lnTo>
                    <a:pt x="7" y="63"/>
                  </a:lnTo>
                  <a:lnTo>
                    <a:pt x="9" y="63"/>
                  </a:lnTo>
                  <a:lnTo>
                    <a:pt x="13" y="63"/>
                  </a:lnTo>
                  <a:lnTo>
                    <a:pt x="17" y="64"/>
                  </a:lnTo>
                  <a:lnTo>
                    <a:pt x="22" y="64"/>
                  </a:lnTo>
                  <a:lnTo>
                    <a:pt x="29" y="67"/>
                  </a:lnTo>
                  <a:lnTo>
                    <a:pt x="31" y="65"/>
                  </a:lnTo>
                  <a:lnTo>
                    <a:pt x="36" y="65"/>
                  </a:lnTo>
                  <a:lnTo>
                    <a:pt x="42" y="65"/>
                  </a:lnTo>
                  <a:lnTo>
                    <a:pt x="47" y="64"/>
                  </a:lnTo>
                  <a:lnTo>
                    <a:pt x="55" y="64"/>
                  </a:lnTo>
                  <a:lnTo>
                    <a:pt x="65" y="63"/>
                  </a:lnTo>
                  <a:lnTo>
                    <a:pt x="74" y="62"/>
                  </a:lnTo>
                  <a:lnTo>
                    <a:pt x="86" y="61"/>
                  </a:lnTo>
                  <a:lnTo>
                    <a:pt x="98" y="60"/>
                  </a:lnTo>
                  <a:lnTo>
                    <a:pt x="111" y="59"/>
                  </a:lnTo>
                  <a:lnTo>
                    <a:pt x="126" y="56"/>
                  </a:lnTo>
                  <a:lnTo>
                    <a:pt x="141" y="55"/>
                  </a:lnTo>
                  <a:lnTo>
                    <a:pt x="159" y="53"/>
                  </a:lnTo>
                  <a:lnTo>
                    <a:pt x="176" y="50"/>
                  </a:lnTo>
                  <a:lnTo>
                    <a:pt x="195" y="48"/>
                  </a:lnTo>
                  <a:lnTo>
                    <a:pt x="216" y="46"/>
                  </a:lnTo>
                  <a:lnTo>
                    <a:pt x="235" y="42"/>
                  </a:lnTo>
                  <a:lnTo>
                    <a:pt x="256" y="40"/>
                  </a:lnTo>
                  <a:lnTo>
                    <a:pt x="275" y="38"/>
                  </a:lnTo>
                  <a:lnTo>
                    <a:pt x="293" y="35"/>
                  </a:lnTo>
                  <a:lnTo>
                    <a:pt x="311" y="33"/>
                  </a:lnTo>
                  <a:lnTo>
                    <a:pt x="328" y="31"/>
                  </a:lnTo>
                  <a:lnTo>
                    <a:pt x="345" y="28"/>
                  </a:lnTo>
                  <a:lnTo>
                    <a:pt x="361" y="26"/>
                  </a:lnTo>
                  <a:lnTo>
                    <a:pt x="376" y="25"/>
                  </a:lnTo>
                  <a:lnTo>
                    <a:pt x="390" y="23"/>
                  </a:lnTo>
                  <a:lnTo>
                    <a:pt x="404" y="20"/>
                  </a:lnTo>
                  <a:lnTo>
                    <a:pt x="417" y="18"/>
                  </a:lnTo>
                  <a:lnTo>
                    <a:pt x="429" y="17"/>
                  </a:lnTo>
                  <a:lnTo>
                    <a:pt x="441" y="14"/>
                  </a:lnTo>
                  <a:lnTo>
                    <a:pt x="451" y="12"/>
                  </a:lnTo>
                  <a:lnTo>
                    <a:pt x="462" y="11"/>
                  </a:lnTo>
                  <a:lnTo>
                    <a:pt x="471" y="9"/>
                  </a:lnTo>
                  <a:lnTo>
                    <a:pt x="480" y="7"/>
                  </a:lnTo>
                  <a:lnTo>
                    <a:pt x="490" y="6"/>
                  </a:lnTo>
                  <a:lnTo>
                    <a:pt x="498" y="5"/>
                  </a:lnTo>
                  <a:lnTo>
                    <a:pt x="506" y="5"/>
                  </a:lnTo>
                  <a:lnTo>
                    <a:pt x="513" y="4"/>
                  </a:lnTo>
                  <a:lnTo>
                    <a:pt x="521" y="3"/>
                  </a:lnTo>
                  <a:lnTo>
                    <a:pt x="528" y="3"/>
                  </a:lnTo>
                  <a:lnTo>
                    <a:pt x="534" y="2"/>
                  </a:lnTo>
                  <a:lnTo>
                    <a:pt x="541" y="2"/>
                  </a:lnTo>
                  <a:lnTo>
                    <a:pt x="547" y="0"/>
                  </a:lnTo>
                  <a:lnTo>
                    <a:pt x="552" y="0"/>
                  </a:lnTo>
                  <a:lnTo>
                    <a:pt x="563" y="0"/>
                  </a:lnTo>
                  <a:lnTo>
                    <a:pt x="573" y="0"/>
                  </a:lnTo>
                  <a:lnTo>
                    <a:pt x="580" y="0"/>
                  </a:lnTo>
                  <a:lnTo>
                    <a:pt x="590" y="2"/>
                  </a:lnTo>
                  <a:lnTo>
                    <a:pt x="598" y="3"/>
                  </a:lnTo>
                  <a:lnTo>
                    <a:pt x="606" y="5"/>
                  </a:lnTo>
                  <a:lnTo>
                    <a:pt x="615" y="7"/>
                  </a:lnTo>
                  <a:lnTo>
                    <a:pt x="624" y="10"/>
                  </a:lnTo>
                  <a:lnTo>
                    <a:pt x="633" y="13"/>
                  </a:lnTo>
                  <a:lnTo>
                    <a:pt x="642" y="18"/>
                  </a:lnTo>
                  <a:lnTo>
                    <a:pt x="651" y="23"/>
                  </a:lnTo>
                  <a:lnTo>
                    <a:pt x="659" y="27"/>
                  </a:lnTo>
                  <a:lnTo>
                    <a:pt x="666" y="32"/>
                  </a:lnTo>
                  <a:lnTo>
                    <a:pt x="673" y="36"/>
                  </a:lnTo>
                  <a:lnTo>
                    <a:pt x="679" y="40"/>
                  </a:lnTo>
                  <a:lnTo>
                    <a:pt x="684" y="45"/>
                  </a:lnTo>
                  <a:lnTo>
                    <a:pt x="687" y="48"/>
                  </a:lnTo>
                  <a:lnTo>
                    <a:pt x="691" y="53"/>
                  </a:lnTo>
                  <a:lnTo>
                    <a:pt x="692" y="56"/>
                  </a:lnTo>
                  <a:lnTo>
                    <a:pt x="693" y="59"/>
                  </a:lnTo>
                  <a:lnTo>
                    <a:pt x="694" y="61"/>
                  </a:lnTo>
                  <a:lnTo>
                    <a:pt x="695" y="63"/>
                  </a:lnTo>
                  <a:lnTo>
                    <a:pt x="695" y="65"/>
                  </a:lnTo>
                  <a:lnTo>
                    <a:pt x="695" y="67"/>
                  </a:lnTo>
                  <a:lnTo>
                    <a:pt x="695" y="68"/>
                  </a:lnTo>
                  <a:lnTo>
                    <a:pt x="694" y="70"/>
                  </a:lnTo>
                  <a:lnTo>
                    <a:pt x="693" y="70"/>
                  </a:lnTo>
                  <a:lnTo>
                    <a:pt x="692" y="70"/>
                  </a:lnTo>
                  <a:lnTo>
                    <a:pt x="689" y="71"/>
                  </a:lnTo>
                  <a:lnTo>
                    <a:pt x="686" y="71"/>
                  </a:lnTo>
                  <a:lnTo>
                    <a:pt x="681" y="71"/>
                  </a:lnTo>
                  <a:lnTo>
                    <a:pt x="677" y="71"/>
                  </a:lnTo>
                  <a:lnTo>
                    <a:pt x="672" y="71"/>
                  </a:lnTo>
                  <a:lnTo>
                    <a:pt x="665" y="70"/>
                  </a:lnTo>
                  <a:lnTo>
                    <a:pt x="659" y="70"/>
                  </a:lnTo>
                  <a:lnTo>
                    <a:pt x="651" y="70"/>
                  </a:lnTo>
                  <a:lnTo>
                    <a:pt x="643" y="69"/>
                  </a:lnTo>
                  <a:lnTo>
                    <a:pt x="634" y="69"/>
                  </a:lnTo>
                  <a:lnTo>
                    <a:pt x="624" y="68"/>
                  </a:lnTo>
                  <a:lnTo>
                    <a:pt x="614" y="68"/>
                  </a:lnTo>
                  <a:lnTo>
                    <a:pt x="602" y="67"/>
                  </a:lnTo>
                  <a:lnTo>
                    <a:pt x="591" y="67"/>
                  </a:lnTo>
                  <a:lnTo>
                    <a:pt x="578" y="64"/>
                  </a:lnTo>
                  <a:lnTo>
                    <a:pt x="566" y="63"/>
                  </a:lnTo>
                  <a:lnTo>
                    <a:pt x="555" y="62"/>
                  </a:lnTo>
                  <a:lnTo>
                    <a:pt x="544" y="61"/>
                  </a:lnTo>
                  <a:lnTo>
                    <a:pt x="534" y="61"/>
                  </a:lnTo>
                  <a:lnTo>
                    <a:pt x="525" y="60"/>
                  </a:lnTo>
                  <a:lnTo>
                    <a:pt x="515" y="59"/>
                  </a:lnTo>
                  <a:lnTo>
                    <a:pt x="506" y="59"/>
                  </a:lnTo>
                  <a:lnTo>
                    <a:pt x="498" y="59"/>
                  </a:lnTo>
                  <a:lnTo>
                    <a:pt x="490" y="57"/>
                  </a:lnTo>
                  <a:lnTo>
                    <a:pt x="483" y="57"/>
                  </a:lnTo>
                  <a:lnTo>
                    <a:pt x="476" y="57"/>
                  </a:lnTo>
                  <a:lnTo>
                    <a:pt x="469" y="57"/>
                  </a:lnTo>
                  <a:lnTo>
                    <a:pt x="463" y="59"/>
                  </a:lnTo>
                  <a:lnTo>
                    <a:pt x="457" y="59"/>
                  </a:lnTo>
                  <a:lnTo>
                    <a:pt x="451" y="60"/>
                  </a:lnTo>
                  <a:lnTo>
                    <a:pt x="451" y="60"/>
                  </a:lnTo>
                </a:path>
              </a:pathLst>
            </a:custGeom>
            <a:solidFill>
              <a:srgbClr val="FF0000"/>
            </a:solidFill>
            <a:ln w="11113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71" name="Freeform 63"/>
          <p:cNvSpPr/>
          <p:nvPr/>
        </p:nvSpPr>
        <p:spPr bwMode="auto">
          <a:xfrm>
            <a:off x="1829095" y="3644252"/>
            <a:ext cx="1081123" cy="244331"/>
          </a:xfrm>
          <a:custGeom>
            <a:avLst/>
            <a:gdLst>
              <a:gd name="T0" fmla="*/ 159 w 340"/>
              <a:gd name="T1" fmla="*/ 16 h 79"/>
              <a:gd name="T2" fmla="*/ 190 w 340"/>
              <a:gd name="T3" fmla="*/ 10 h 79"/>
              <a:gd name="T4" fmla="*/ 219 w 340"/>
              <a:gd name="T5" fmla="*/ 7 h 79"/>
              <a:gd name="T6" fmla="*/ 244 w 340"/>
              <a:gd name="T7" fmla="*/ 3 h 79"/>
              <a:gd name="T8" fmla="*/ 264 w 340"/>
              <a:gd name="T9" fmla="*/ 1 h 79"/>
              <a:gd name="T10" fmla="*/ 281 w 340"/>
              <a:gd name="T11" fmla="*/ 0 h 79"/>
              <a:gd name="T12" fmla="*/ 295 w 340"/>
              <a:gd name="T13" fmla="*/ 0 h 79"/>
              <a:gd name="T14" fmla="*/ 305 w 340"/>
              <a:gd name="T15" fmla="*/ 1 h 79"/>
              <a:gd name="T16" fmla="*/ 315 w 340"/>
              <a:gd name="T17" fmla="*/ 4 h 79"/>
              <a:gd name="T18" fmla="*/ 325 w 340"/>
              <a:gd name="T19" fmla="*/ 9 h 79"/>
              <a:gd name="T20" fmla="*/ 333 w 340"/>
              <a:gd name="T21" fmla="*/ 15 h 79"/>
              <a:gd name="T22" fmla="*/ 338 w 340"/>
              <a:gd name="T23" fmla="*/ 19 h 79"/>
              <a:gd name="T24" fmla="*/ 340 w 340"/>
              <a:gd name="T25" fmla="*/ 24 h 79"/>
              <a:gd name="T26" fmla="*/ 340 w 340"/>
              <a:gd name="T27" fmla="*/ 26 h 79"/>
              <a:gd name="T28" fmla="*/ 338 w 340"/>
              <a:gd name="T29" fmla="*/ 29 h 79"/>
              <a:gd name="T30" fmla="*/ 333 w 340"/>
              <a:gd name="T31" fmla="*/ 32 h 79"/>
              <a:gd name="T32" fmla="*/ 327 w 340"/>
              <a:gd name="T33" fmla="*/ 34 h 79"/>
              <a:gd name="T34" fmla="*/ 319 w 340"/>
              <a:gd name="T35" fmla="*/ 38 h 79"/>
              <a:gd name="T36" fmla="*/ 311 w 340"/>
              <a:gd name="T37" fmla="*/ 41 h 79"/>
              <a:gd name="T38" fmla="*/ 301 w 340"/>
              <a:gd name="T39" fmla="*/ 45 h 79"/>
              <a:gd name="T40" fmla="*/ 281 w 340"/>
              <a:gd name="T41" fmla="*/ 51 h 79"/>
              <a:gd name="T42" fmla="*/ 251 w 340"/>
              <a:gd name="T43" fmla="*/ 57 h 79"/>
              <a:gd name="T44" fmla="*/ 226 w 340"/>
              <a:gd name="T45" fmla="*/ 61 h 79"/>
              <a:gd name="T46" fmla="*/ 208 w 340"/>
              <a:gd name="T47" fmla="*/ 63 h 79"/>
              <a:gd name="T48" fmla="*/ 188 w 340"/>
              <a:gd name="T49" fmla="*/ 66 h 79"/>
              <a:gd name="T50" fmla="*/ 167 w 340"/>
              <a:gd name="T51" fmla="*/ 67 h 79"/>
              <a:gd name="T52" fmla="*/ 145 w 340"/>
              <a:gd name="T53" fmla="*/ 69 h 79"/>
              <a:gd name="T54" fmla="*/ 125 w 340"/>
              <a:gd name="T55" fmla="*/ 72 h 79"/>
              <a:gd name="T56" fmla="*/ 108 w 340"/>
              <a:gd name="T57" fmla="*/ 73 h 79"/>
              <a:gd name="T58" fmla="*/ 93 w 340"/>
              <a:gd name="T59" fmla="*/ 75 h 79"/>
              <a:gd name="T60" fmla="*/ 81 w 340"/>
              <a:gd name="T61" fmla="*/ 76 h 79"/>
              <a:gd name="T62" fmla="*/ 71 w 340"/>
              <a:gd name="T63" fmla="*/ 77 h 79"/>
              <a:gd name="T64" fmla="*/ 64 w 340"/>
              <a:gd name="T65" fmla="*/ 77 h 79"/>
              <a:gd name="T66" fmla="*/ 60 w 340"/>
              <a:gd name="T67" fmla="*/ 77 h 79"/>
              <a:gd name="T68" fmla="*/ 56 w 340"/>
              <a:gd name="T69" fmla="*/ 77 h 79"/>
              <a:gd name="T70" fmla="*/ 49 w 340"/>
              <a:gd name="T71" fmla="*/ 76 h 79"/>
              <a:gd name="T72" fmla="*/ 38 w 340"/>
              <a:gd name="T73" fmla="*/ 73 h 79"/>
              <a:gd name="T74" fmla="*/ 27 w 340"/>
              <a:gd name="T75" fmla="*/ 68 h 79"/>
              <a:gd name="T76" fmla="*/ 15 w 340"/>
              <a:gd name="T77" fmla="*/ 60 h 79"/>
              <a:gd name="T78" fmla="*/ 6 w 340"/>
              <a:gd name="T79" fmla="*/ 55 h 79"/>
              <a:gd name="T80" fmla="*/ 1 w 340"/>
              <a:gd name="T81" fmla="*/ 51 h 79"/>
              <a:gd name="T82" fmla="*/ 0 w 340"/>
              <a:gd name="T83" fmla="*/ 48 h 79"/>
              <a:gd name="T84" fmla="*/ 1 w 340"/>
              <a:gd name="T85" fmla="*/ 46 h 79"/>
              <a:gd name="T86" fmla="*/ 7 w 340"/>
              <a:gd name="T87" fmla="*/ 44 h 79"/>
              <a:gd name="T88" fmla="*/ 16 w 340"/>
              <a:gd name="T89" fmla="*/ 43 h 79"/>
              <a:gd name="T90" fmla="*/ 30 w 340"/>
              <a:gd name="T91" fmla="*/ 39 h 79"/>
              <a:gd name="T92" fmla="*/ 49 w 340"/>
              <a:gd name="T93" fmla="*/ 37 h 79"/>
              <a:gd name="T94" fmla="*/ 70 w 340"/>
              <a:gd name="T95" fmla="*/ 32 h 79"/>
              <a:gd name="T96" fmla="*/ 96 w 340"/>
              <a:gd name="T97" fmla="*/ 28 h 79"/>
              <a:gd name="T98" fmla="*/ 125 w 340"/>
              <a:gd name="T99" fmla="*/ 22 h 79"/>
              <a:gd name="T100" fmla="*/ 143 w 340"/>
              <a:gd name="T101" fmla="*/ 1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40" h="79">
                <a:moveTo>
                  <a:pt x="143" y="19"/>
                </a:moveTo>
                <a:lnTo>
                  <a:pt x="159" y="16"/>
                </a:lnTo>
                <a:lnTo>
                  <a:pt x="175" y="12"/>
                </a:lnTo>
                <a:lnTo>
                  <a:pt x="190" y="10"/>
                </a:lnTo>
                <a:lnTo>
                  <a:pt x="205" y="8"/>
                </a:lnTo>
                <a:lnTo>
                  <a:pt x="219" y="7"/>
                </a:lnTo>
                <a:lnTo>
                  <a:pt x="231" y="4"/>
                </a:lnTo>
                <a:lnTo>
                  <a:pt x="244" y="3"/>
                </a:lnTo>
                <a:lnTo>
                  <a:pt x="254" y="2"/>
                </a:lnTo>
                <a:lnTo>
                  <a:pt x="264" y="1"/>
                </a:lnTo>
                <a:lnTo>
                  <a:pt x="273" y="1"/>
                </a:lnTo>
                <a:lnTo>
                  <a:pt x="281" y="0"/>
                </a:lnTo>
                <a:lnTo>
                  <a:pt x="289" y="0"/>
                </a:lnTo>
                <a:lnTo>
                  <a:pt x="295" y="0"/>
                </a:lnTo>
                <a:lnTo>
                  <a:pt x="301" y="1"/>
                </a:lnTo>
                <a:lnTo>
                  <a:pt x="305" y="1"/>
                </a:lnTo>
                <a:lnTo>
                  <a:pt x="309" y="2"/>
                </a:lnTo>
                <a:lnTo>
                  <a:pt x="315" y="4"/>
                </a:lnTo>
                <a:lnTo>
                  <a:pt x="320" y="7"/>
                </a:lnTo>
                <a:lnTo>
                  <a:pt x="325" y="9"/>
                </a:lnTo>
                <a:lnTo>
                  <a:pt x="330" y="12"/>
                </a:lnTo>
                <a:lnTo>
                  <a:pt x="333" y="15"/>
                </a:lnTo>
                <a:lnTo>
                  <a:pt x="335" y="17"/>
                </a:lnTo>
                <a:lnTo>
                  <a:pt x="338" y="19"/>
                </a:lnTo>
                <a:lnTo>
                  <a:pt x="340" y="23"/>
                </a:lnTo>
                <a:lnTo>
                  <a:pt x="340" y="24"/>
                </a:lnTo>
                <a:lnTo>
                  <a:pt x="340" y="25"/>
                </a:lnTo>
                <a:lnTo>
                  <a:pt x="340" y="26"/>
                </a:lnTo>
                <a:lnTo>
                  <a:pt x="339" y="28"/>
                </a:lnTo>
                <a:lnTo>
                  <a:pt x="338" y="29"/>
                </a:lnTo>
                <a:lnTo>
                  <a:pt x="335" y="30"/>
                </a:lnTo>
                <a:lnTo>
                  <a:pt x="333" y="32"/>
                </a:lnTo>
                <a:lnTo>
                  <a:pt x="331" y="33"/>
                </a:lnTo>
                <a:lnTo>
                  <a:pt x="327" y="34"/>
                </a:lnTo>
                <a:lnTo>
                  <a:pt x="324" y="36"/>
                </a:lnTo>
                <a:lnTo>
                  <a:pt x="319" y="38"/>
                </a:lnTo>
                <a:lnTo>
                  <a:pt x="316" y="39"/>
                </a:lnTo>
                <a:lnTo>
                  <a:pt x="311" y="41"/>
                </a:lnTo>
                <a:lnTo>
                  <a:pt x="305" y="43"/>
                </a:lnTo>
                <a:lnTo>
                  <a:pt x="301" y="45"/>
                </a:lnTo>
                <a:lnTo>
                  <a:pt x="295" y="47"/>
                </a:lnTo>
                <a:lnTo>
                  <a:pt x="281" y="51"/>
                </a:lnTo>
                <a:lnTo>
                  <a:pt x="267" y="54"/>
                </a:lnTo>
                <a:lnTo>
                  <a:pt x="251" y="57"/>
                </a:lnTo>
                <a:lnTo>
                  <a:pt x="234" y="60"/>
                </a:lnTo>
                <a:lnTo>
                  <a:pt x="226" y="61"/>
                </a:lnTo>
                <a:lnTo>
                  <a:pt x="217" y="62"/>
                </a:lnTo>
                <a:lnTo>
                  <a:pt x="208" y="63"/>
                </a:lnTo>
                <a:lnTo>
                  <a:pt x="197" y="65"/>
                </a:lnTo>
                <a:lnTo>
                  <a:pt x="188" y="66"/>
                </a:lnTo>
                <a:lnTo>
                  <a:pt x="178" y="66"/>
                </a:lnTo>
                <a:lnTo>
                  <a:pt x="167" y="67"/>
                </a:lnTo>
                <a:lnTo>
                  <a:pt x="157" y="68"/>
                </a:lnTo>
                <a:lnTo>
                  <a:pt x="145" y="69"/>
                </a:lnTo>
                <a:lnTo>
                  <a:pt x="135" y="70"/>
                </a:lnTo>
                <a:lnTo>
                  <a:pt x="125" y="72"/>
                </a:lnTo>
                <a:lnTo>
                  <a:pt x="116" y="72"/>
                </a:lnTo>
                <a:lnTo>
                  <a:pt x="108" y="73"/>
                </a:lnTo>
                <a:lnTo>
                  <a:pt x="101" y="74"/>
                </a:lnTo>
                <a:lnTo>
                  <a:pt x="93" y="75"/>
                </a:lnTo>
                <a:lnTo>
                  <a:pt x="87" y="75"/>
                </a:lnTo>
                <a:lnTo>
                  <a:pt x="81" y="76"/>
                </a:lnTo>
                <a:lnTo>
                  <a:pt x="75" y="76"/>
                </a:lnTo>
                <a:lnTo>
                  <a:pt x="71" y="77"/>
                </a:lnTo>
                <a:lnTo>
                  <a:pt x="67" y="77"/>
                </a:lnTo>
                <a:lnTo>
                  <a:pt x="64" y="77"/>
                </a:lnTo>
                <a:lnTo>
                  <a:pt x="61" y="77"/>
                </a:lnTo>
                <a:lnTo>
                  <a:pt x="60" y="77"/>
                </a:lnTo>
                <a:lnTo>
                  <a:pt x="59" y="79"/>
                </a:lnTo>
                <a:lnTo>
                  <a:pt x="56" y="77"/>
                </a:lnTo>
                <a:lnTo>
                  <a:pt x="52" y="77"/>
                </a:lnTo>
                <a:lnTo>
                  <a:pt x="49" y="76"/>
                </a:lnTo>
                <a:lnTo>
                  <a:pt x="44" y="75"/>
                </a:lnTo>
                <a:lnTo>
                  <a:pt x="38" y="73"/>
                </a:lnTo>
                <a:lnTo>
                  <a:pt x="34" y="70"/>
                </a:lnTo>
                <a:lnTo>
                  <a:pt x="27" y="68"/>
                </a:lnTo>
                <a:lnTo>
                  <a:pt x="21" y="65"/>
                </a:lnTo>
                <a:lnTo>
                  <a:pt x="15" y="60"/>
                </a:lnTo>
                <a:lnTo>
                  <a:pt x="10" y="58"/>
                </a:lnTo>
                <a:lnTo>
                  <a:pt x="6" y="55"/>
                </a:lnTo>
                <a:lnTo>
                  <a:pt x="2" y="53"/>
                </a:lnTo>
                <a:lnTo>
                  <a:pt x="1" y="51"/>
                </a:lnTo>
                <a:lnTo>
                  <a:pt x="0" y="50"/>
                </a:lnTo>
                <a:lnTo>
                  <a:pt x="0" y="48"/>
                </a:lnTo>
                <a:lnTo>
                  <a:pt x="0" y="47"/>
                </a:lnTo>
                <a:lnTo>
                  <a:pt x="1" y="46"/>
                </a:lnTo>
                <a:lnTo>
                  <a:pt x="3" y="45"/>
                </a:lnTo>
                <a:lnTo>
                  <a:pt x="7" y="44"/>
                </a:lnTo>
                <a:lnTo>
                  <a:pt x="12" y="44"/>
                </a:lnTo>
                <a:lnTo>
                  <a:pt x="16" y="43"/>
                </a:lnTo>
                <a:lnTo>
                  <a:pt x="23" y="41"/>
                </a:lnTo>
                <a:lnTo>
                  <a:pt x="30" y="39"/>
                </a:lnTo>
                <a:lnTo>
                  <a:pt x="38" y="38"/>
                </a:lnTo>
                <a:lnTo>
                  <a:pt x="49" y="37"/>
                </a:lnTo>
                <a:lnTo>
                  <a:pt x="59" y="34"/>
                </a:lnTo>
                <a:lnTo>
                  <a:pt x="70" y="32"/>
                </a:lnTo>
                <a:lnTo>
                  <a:pt x="82" y="30"/>
                </a:lnTo>
                <a:lnTo>
                  <a:pt x="96" y="28"/>
                </a:lnTo>
                <a:lnTo>
                  <a:pt x="110" y="25"/>
                </a:lnTo>
                <a:lnTo>
                  <a:pt x="125" y="22"/>
                </a:lnTo>
                <a:lnTo>
                  <a:pt x="143" y="19"/>
                </a:lnTo>
                <a:lnTo>
                  <a:pt x="143" y="19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72" name="Freeform 66"/>
          <p:cNvSpPr/>
          <p:nvPr/>
        </p:nvSpPr>
        <p:spPr bwMode="auto">
          <a:xfrm>
            <a:off x="1298072" y="4262809"/>
            <a:ext cx="2209944" cy="334020"/>
          </a:xfrm>
          <a:custGeom>
            <a:avLst/>
            <a:gdLst>
              <a:gd name="T0" fmla="*/ 440 w 695"/>
              <a:gd name="T1" fmla="*/ 60 h 108"/>
              <a:gd name="T2" fmla="*/ 419 w 695"/>
              <a:gd name="T3" fmla="*/ 60 h 108"/>
              <a:gd name="T4" fmla="*/ 395 w 695"/>
              <a:gd name="T5" fmla="*/ 62 h 108"/>
              <a:gd name="T6" fmla="*/ 364 w 695"/>
              <a:gd name="T7" fmla="*/ 65 h 108"/>
              <a:gd name="T8" fmla="*/ 331 w 695"/>
              <a:gd name="T9" fmla="*/ 69 h 108"/>
              <a:gd name="T10" fmla="*/ 292 w 695"/>
              <a:gd name="T11" fmla="*/ 75 h 108"/>
              <a:gd name="T12" fmla="*/ 254 w 695"/>
              <a:gd name="T13" fmla="*/ 78 h 108"/>
              <a:gd name="T14" fmla="*/ 220 w 695"/>
              <a:gd name="T15" fmla="*/ 83 h 108"/>
              <a:gd name="T16" fmla="*/ 189 w 695"/>
              <a:gd name="T17" fmla="*/ 86 h 108"/>
              <a:gd name="T18" fmla="*/ 162 w 695"/>
              <a:gd name="T19" fmla="*/ 92 h 108"/>
              <a:gd name="T20" fmla="*/ 139 w 695"/>
              <a:gd name="T21" fmla="*/ 98 h 108"/>
              <a:gd name="T22" fmla="*/ 117 w 695"/>
              <a:gd name="T23" fmla="*/ 101 h 108"/>
              <a:gd name="T24" fmla="*/ 98 w 695"/>
              <a:gd name="T25" fmla="*/ 104 h 108"/>
              <a:gd name="T26" fmla="*/ 82 w 695"/>
              <a:gd name="T27" fmla="*/ 106 h 108"/>
              <a:gd name="T28" fmla="*/ 69 w 695"/>
              <a:gd name="T29" fmla="*/ 107 h 108"/>
              <a:gd name="T30" fmla="*/ 59 w 695"/>
              <a:gd name="T31" fmla="*/ 107 h 108"/>
              <a:gd name="T32" fmla="*/ 46 w 695"/>
              <a:gd name="T33" fmla="*/ 105 h 108"/>
              <a:gd name="T34" fmla="*/ 30 w 695"/>
              <a:gd name="T35" fmla="*/ 97 h 108"/>
              <a:gd name="T36" fmla="*/ 15 w 695"/>
              <a:gd name="T37" fmla="*/ 88 h 108"/>
              <a:gd name="T38" fmla="*/ 3 w 695"/>
              <a:gd name="T39" fmla="*/ 74 h 108"/>
              <a:gd name="T40" fmla="*/ 0 w 695"/>
              <a:gd name="T41" fmla="*/ 68 h 108"/>
              <a:gd name="T42" fmla="*/ 2 w 695"/>
              <a:gd name="T43" fmla="*/ 65 h 108"/>
              <a:gd name="T44" fmla="*/ 9 w 695"/>
              <a:gd name="T45" fmla="*/ 63 h 108"/>
              <a:gd name="T46" fmla="*/ 22 w 695"/>
              <a:gd name="T47" fmla="*/ 64 h 108"/>
              <a:gd name="T48" fmla="*/ 36 w 695"/>
              <a:gd name="T49" fmla="*/ 65 h 108"/>
              <a:gd name="T50" fmla="*/ 55 w 695"/>
              <a:gd name="T51" fmla="*/ 64 h 108"/>
              <a:gd name="T52" fmla="*/ 86 w 695"/>
              <a:gd name="T53" fmla="*/ 61 h 108"/>
              <a:gd name="T54" fmla="*/ 126 w 695"/>
              <a:gd name="T55" fmla="*/ 56 h 108"/>
              <a:gd name="T56" fmla="*/ 176 w 695"/>
              <a:gd name="T57" fmla="*/ 50 h 108"/>
              <a:gd name="T58" fmla="*/ 235 w 695"/>
              <a:gd name="T59" fmla="*/ 42 h 108"/>
              <a:gd name="T60" fmla="*/ 293 w 695"/>
              <a:gd name="T61" fmla="*/ 35 h 108"/>
              <a:gd name="T62" fmla="*/ 345 w 695"/>
              <a:gd name="T63" fmla="*/ 28 h 108"/>
              <a:gd name="T64" fmla="*/ 390 w 695"/>
              <a:gd name="T65" fmla="*/ 23 h 108"/>
              <a:gd name="T66" fmla="*/ 429 w 695"/>
              <a:gd name="T67" fmla="*/ 17 h 108"/>
              <a:gd name="T68" fmla="*/ 462 w 695"/>
              <a:gd name="T69" fmla="*/ 11 h 108"/>
              <a:gd name="T70" fmla="*/ 490 w 695"/>
              <a:gd name="T71" fmla="*/ 6 h 108"/>
              <a:gd name="T72" fmla="*/ 513 w 695"/>
              <a:gd name="T73" fmla="*/ 4 h 108"/>
              <a:gd name="T74" fmla="*/ 534 w 695"/>
              <a:gd name="T75" fmla="*/ 2 h 108"/>
              <a:gd name="T76" fmla="*/ 552 w 695"/>
              <a:gd name="T77" fmla="*/ 0 h 108"/>
              <a:gd name="T78" fmla="*/ 580 w 695"/>
              <a:gd name="T79" fmla="*/ 0 h 108"/>
              <a:gd name="T80" fmla="*/ 606 w 695"/>
              <a:gd name="T81" fmla="*/ 5 h 108"/>
              <a:gd name="T82" fmla="*/ 633 w 695"/>
              <a:gd name="T83" fmla="*/ 13 h 108"/>
              <a:gd name="T84" fmla="*/ 659 w 695"/>
              <a:gd name="T85" fmla="*/ 27 h 108"/>
              <a:gd name="T86" fmla="*/ 679 w 695"/>
              <a:gd name="T87" fmla="*/ 40 h 108"/>
              <a:gd name="T88" fmla="*/ 691 w 695"/>
              <a:gd name="T89" fmla="*/ 53 h 108"/>
              <a:gd name="T90" fmla="*/ 694 w 695"/>
              <a:gd name="T91" fmla="*/ 61 h 108"/>
              <a:gd name="T92" fmla="*/ 695 w 695"/>
              <a:gd name="T93" fmla="*/ 67 h 108"/>
              <a:gd name="T94" fmla="*/ 693 w 695"/>
              <a:gd name="T95" fmla="*/ 70 h 108"/>
              <a:gd name="T96" fmla="*/ 686 w 695"/>
              <a:gd name="T97" fmla="*/ 71 h 108"/>
              <a:gd name="T98" fmla="*/ 672 w 695"/>
              <a:gd name="T99" fmla="*/ 71 h 108"/>
              <a:gd name="T100" fmla="*/ 651 w 695"/>
              <a:gd name="T101" fmla="*/ 70 h 108"/>
              <a:gd name="T102" fmla="*/ 624 w 695"/>
              <a:gd name="T103" fmla="*/ 68 h 108"/>
              <a:gd name="T104" fmla="*/ 591 w 695"/>
              <a:gd name="T105" fmla="*/ 67 h 108"/>
              <a:gd name="T106" fmla="*/ 555 w 695"/>
              <a:gd name="T107" fmla="*/ 62 h 108"/>
              <a:gd name="T108" fmla="*/ 525 w 695"/>
              <a:gd name="T109" fmla="*/ 60 h 108"/>
              <a:gd name="T110" fmla="*/ 498 w 695"/>
              <a:gd name="T111" fmla="*/ 59 h 108"/>
              <a:gd name="T112" fmla="*/ 476 w 695"/>
              <a:gd name="T113" fmla="*/ 57 h 108"/>
              <a:gd name="T114" fmla="*/ 457 w 695"/>
              <a:gd name="T115" fmla="*/ 59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95" h="108">
                <a:moveTo>
                  <a:pt x="451" y="60"/>
                </a:moveTo>
                <a:lnTo>
                  <a:pt x="446" y="60"/>
                </a:lnTo>
                <a:lnTo>
                  <a:pt x="440" y="60"/>
                </a:lnTo>
                <a:lnTo>
                  <a:pt x="434" y="60"/>
                </a:lnTo>
                <a:lnTo>
                  <a:pt x="427" y="60"/>
                </a:lnTo>
                <a:lnTo>
                  <a:pt x="419" y="60"/>
                </a:lnTo>
                <a:lnTo>
                  <a:pt x="412" y="61"/>
                </a:lnTo>
                <a:lnTo>
                  <a:pt x="403" y="61"/>
                </a:lnTo>
                <a:lnTo>
                  <a:pt x="395" y="62"/>
                </a:lnTo>
                <a:lnTo>
                  <a:pt x="385" y="63"/>
                </a:lnTo>
                <a:lnTo>
                  <a:pt x="375" y="64"/>
                </a:lnTo>
                <a:lnTo>
                  <a:pt x="364" y="65"/>
                </a:lnTo>
                <a:lnTo>
                  <a:pt x="354" y="67"/>
                </a:lnTo>
                <a:lnTo>
                  <a:pt x="342" y="68"/>
                </a:lnTo>
                <a:lnTo>
                  <a:pt x="331" y="69"/>
                </a:lnTo>
                <a:lnTo>
                  <a:pt x="319" y="71"/>
                </a:lnTo>
                <a:lnTo>
                  <a:pt x="306" y="74"/>
                </a:lnTo>
                <a:lnTo>
                  <a:pt x="292" y="75"/>
                </a:lnTo>
                <a:lnTo>
                  <a:pt x="280" y="76"/>
                </a:lnTo>
                <a:lnTo>
                  <a:pt x="267" y="77"/>
                </a:lnTo>
                <a:lnTo>
                  <a:pt x="254" y="78"/>
                </a:lnTo>
                <a:lnTo>
                  <a:pt x="242" y="79"/>
                </a:lnTo>
                <a:lnTo>
                  <a:pt x="231" y="81"/>
                </a:lnTo>
                <a:lnTo>
                  <a:pt x="220" y="83"/>
                </a:lnTo>
                <a:lnTo>
                  <a:pt x="210" y="84"/>
                </a:lnTo>
                <a:lnTo>
                  <a:pt x="199" y="85"/>
                </a:lnTo>
                <a:lnTo>
                  <a:pt x="189" y="86"/>
                </a:lnTo>
                <a:lnTo>
                  <a:pt x="180" y="89"/>
                </a:lnTo>
                <a:lnTo>
                  <a:pt x="172" y="90"/>
                </a:lnTo>
                <a:lnTo>
                  <a:pt x="162" y="92"/>
                </a:lnTo>
                <a:lnTo>
                  <a:pt x="154" y="93"/>
                </a:lnTo>
                <a:lnTo>
                  <a:pt x="147" y="96"/>
                </a:lnTo>
                <a:lnTo>
                  <a:pt x="139" y="98"/>
                </a:lnTo>
                <a:lnTo>
                  <a:pt x="132" y="99"/>
                </a:lnTo>
                <a:lnTo>
                  <a:pt x="124" y="100"/>
                </a:lnTo>
                <a:lnTo>
                  <a:pt x="117" y="101"/>
                </a:lnTo>
                <a:lnTo>
                  <a:pt x="111" y="101"/>
                </a:lnTo>
                <a:lnTo>
                  <a:pt x="104" y="103"/>
                </a:lnTo>
                <a:lnTo>
                  <a:pt x="98" y="104"/>
                </a:lnTo>
                <a:lnTo>
                  <a:pt x="93" y="105"/>
                </a:lnTo>
                <a:lnTo>
                  <a:pt x="87" y="105"/>
                </a:lnTo>
                <a:lnTo>
                  <a:pt x="82" y="106"/>
                </a:lnTo>
                <a:lnTo>
                  <a:pt x="78" y="106"/>
                </a:lnTo>
                <a:lnTo>
                  <a:pt x="73" y="107"/>
                </a:lnTo>
                <a:lnTo>
                  <a:pt x="69" y="107"/>
                </a:lnTo>
                <a:lnTo>
                  <a:pt x="66" y="107"/>
                </a:lnTo>
                <a:lnTo>
                  <a:pt x="62" y="107"/>
                </a:lnTo>
                <a:lnTo>
                  <a:pt x="59" y="107"/>
                </a:lnTo>
                <a:lnTo>
                  <a:pt x="57" y="108"/>
                </a:lnTo>
                <a:lnTo>
                  <a:pt x="51" y="106"/>
                </a:lnTo>
                <a:lnTo>
                  <a:pt x="46" y="105"/>
                </a:lnTo>
                <a:lnTo>
                  <a:pt x="40" y="103"/>
                </a:lnTo>
                <a:lnTo>
                  <a:pt x="36" y="100"/>
                </a:lnTo>
                <a:lnTo>
                  <a:pt x="30" y="97"/>
                </a:lnTo>
                <a:lnTo>
                  <a:pt x="25" y="94"/>
                </a:lnTo>
                <a:lnTo>
                  <a:pt x="19" y="91"/>
                </a:lnTo>
                <a:lnTo>
                  <a:pt x="15" y="88"/>
                </a:lnTo>
                <a:lnTo>
                  <a:pt x="10" y="82"/>
                </a:lnTo>
                <a:lnTo>
                  <a:pt x="7" y="78"/>
                </a:lnTo>
                <a:lnTo>
                  <a:pt x="3" y="74"/>
                </a:lnTo>
                <a:lnTo>
                  <a:pt x="1" y="71"/>
                </a:lnTo>
                <a:lnTo>
                  <a:pt x="0" y="69"/>
                </a:lnTo>
                <a:lnTo>
                  <a:pt x="0" y="68"/>
                </a:lnTo>
                <a:lnTo>
                  <a:pt x="0" y="67"/>
                </a:lnTo>
                <a:lnTo>
                  <a:pt x="1" y="67"/>
                </a:lnTo>
                <a:lnTo>
                  <a:pt x="2" y="65"/>
                </a:lnTo>
                <a:lnTo>
                  <a:pt x="4" y="64"/>
                </a:lnTo>
                <a:lnTo>
                  <a:pt x="7" y="63"/>
                </a:lnTo>
                <a:lnTo>
                  <a:pt x="9" y="63"/>
                </a:lnTo>
                <a:lnTo>
                  <a:pt x="13" y="63"/>
                </a:lnTo>
                <a:lnTo>
                  <a:pt x="17" y="64"/>
                </a:lnTo>
                <a:lnTo>
                  <a:pt x="22" y="64"/>
                </a:lnTo>
                <a:lnTo>
                  <a:pt x="29" y="67"/>
                </a:lnTo>
                <a:lnTo>
                  <a:pt x="31" y="65"/>
                </a:lnTo>
                <a:lnTo>
                  <a:pt x="36" y="65"/>
                </a:lnTo>
                <a:lnTo>
                  <a:pt x="42" y="65"/>
                </a:lnTo>
                <a:lnTo>
                  <a:pt x="47" y="64"/>
                </a:lnTo>
                <a:lnTo>
                  <a:pt x="55" y="64"/>
                </a:lnTo>
                <a:lnTo>
                  <a:pt x="65" y="63"/>
                </a:lnTo>
                <a:lnTo>
                  <a:pt x="74" y="62"/>
                </a:lnTo>
                <a:lnTo>
                  <a:pt x="86" y="61"/>
                </a:lnTo>
                <a:lnTo>
                  <a:pt x="98" y="60"/>
                </a:lnTo>
                <a:lnTo>
                  <a:pt x="111" y="59"/>
                </a:lnTo>
                <a:lnTo>
                  <a:pt x="126" y="56"/>
                </a:lnTo>
                <a:lnTo>
                  <a:pt x="141" y="55"/>
                </a:lnTo>
                <a:lnTo>
                  <a:pt x="159" y="53"/>
                </a:lnTo>
                <a:lnTo>
                  <a:pt x="176" y="50"/>
                </a:lnTo>
                <a:lnTo>
                  <a:pt x="195" y="48"/>
                </a:lnTo>
                <a:lnTo>
                  <a:pt x="216" y="46"/>
                </a:lnTo>
                <a:lnTo>
                  <a:pt x="235" y="42"/>
                </a:lnTo>
                <a:lnTo>
                  <a:pt x="256" y="40"/>
                </a:lnTo>
                <a:lnTo>
                  <a:pt x="275" y="38"/>
                </a:lnTo>
                <a:lnTo>
                  <a:pt x="293" y="35"/>
                </a:lnTo>
                <a:lnTo>
                  <a:pt x="311" y="33"/>
                </a:lnTo>
                <a:lnTo>
                  <a:pt x="328" y="31"/>
                </a:lnTo>
                <a:lnTo>
                  <a:pt x="345" y="28"/>
                </a:lnTo>
                <a:lnTo>
                  <a:pt x="361" y="26"/>
                </a:lnTo>
                <a:lnTo>
                  <a:pt x="376" y="25"/>
                </a:lnTo>
                <a:lnTo>
                  <a:pt x="390" y="23"/>
                </a:lnTo>
                <a:lnTo>
                  <a:pt x="404" y="20"/>
                </a:lnTo>
                <a:lnTo>
                  <a:pt x="417" y="18"/>
                </a:lnTo>
                <a:lnTo>
                  <a:pt x="429" y="17"/>
                </a:lnTo>
                <a:lnTo>
                  <a:pt x="441" y="14"/>
                </a:lnTo>
                <a:lnTo>
                  <a:pt x="451" y="12"/>
                </a:lnTo>
                <a:lnTo>
                  <a:pt x="462" y="11"/>
                </a:lnTo>
                <a:lnTo>
                  <a:pt x="471" y="9"/>
                </a:lnTo>
                <a:lnTo>
                  <a:pt x="480" y="7"/>
                </a:lnTo>
                <a:lnTo>
                  <a:pt x="490" y="6"/>
                </a:lnTo>
                <a:lnTo>
                  <a:pt x="498" y="5"/>
                </a:lnTo>
                <a:lnTo>
                  <a:pt x="506" y="5"/>
                </a:lnTo>
                <a:lnTo>
                  <a:pt x="513" y="4"/>
                </a:lnTo>
                <a:lnTo>
                  <a:pt x="521" y="3"/>
                </a:lnTo>
                <a:lnTo>
                  <a:pt x="528" y="3"/>
                </a:lnTo>
                <a:lnTo>
                  <a:pt x="534" y="2"/>
                </a:lnTo>
                <a:lnTo>
                  <a:pt x="541" y="2"/>
                </a:lnTo>
                <a:lnTo>
                  <a:pt x="547" y="0"/>
                </a:lnTo>
                <a:lnTo>
                  <a:pt x="552" y="0"/>
                </a:lnTo>
                <a:lnTo>
                  <a:pt x="563" y="0"/>
                </a:lnTo>
                <a:lnTo>
                  <a:pt x="573" y="0"/>
                </a:lnTo>
                <a:lnTo>
                  <a:pt x="580" y="0"/>
                </a:lnTo>
                <a:lnTo>
                  <a:pt x="590" y="2"/>
                </a:lnTo>
                <a:lnTo>
                  <a:pt x="598" y="3"/>
                </a:lnTo>
                <a:lnTo>
                  <a:pt x="606" y="5"/>
                </a:lnTo>
                <a:lnTo>
                  <a:pt x="615" y="7"/>
                </a:lnTo>
                <a:lnTo>
                  <a:pt x="624" y="10"/>
                </a:lnTo>
                <a:lnTo>
                  <a:pt x="633" y="13"/>
                </a:lnTo>
                <a:lnTo>
                  <a:pt x="642" y="18"/>
                </a:lnTo>
                <a:lnTo>
                  <a:pt x="651" y="23"/>
                </a:lnTo>
                <a:lnTo>
                  <a:pt x="659" y="27"/>
                </a:lnTo>
                <a:lnTo>
                  <a:pt x="666" y="32"/>
                </a:lnTo>
                <a:lnTo>
                  <a:pt x="673" y="36"/>
                </a:lnTo>
                <a:lnTo>
                  <a:pt x="679" y="40"/>
                </a:lnTo>
                <a:lnTo>
                  <a:pt x="684" y="45"/>
                </a:lnTo>
                <a:lnTo>
                  <a:pt x="687" y="48"/>
                </a:lnTo>
                <a:lnTo>
                  <a:pt x="691" y="53"/>
                </a:lnTo>
                <a:lnTo>
                  <a:pt x="692" y="56"/>
                </a:lnTo>
                <a:lnTo>
                  <a:pt x="693" y="59"/>
                </a:lnTo>
                <a:lnTo>
                  <a:pt x="694" y="61"/>
                </a:lnTo>
                <a:lnTo>
                  <a:pt x="695" y="63"/>
                </a:lnTo>
                <a:lnTo>
                  <a:pt x="695" y="65"/>
                </a:lnTo>
                <a:lnTo>
                  <a:pt x="695" y="67"/>
                </a:lnTo>
                <a:lnTo>
                  <a:pt x="695" y="68"/>
                </a:lnTo>
                <a:lnTo>
                  <a:pt x="694" y="70"/>
                </a:lnTo>
                <a:lnTo>
                  <a:pt x="693" y="70"/>
                </a:lnTo>
                <a:lnTo>
                  <a:pt x="692" y="70"/>
                </a:lnTo>
                <a:lnTo>
                  <a:pt x="689" y="71"/>
                </a:lnTo>
                <a:lnTo>
                  <a:pt x="686" y="71"/>
                </a:lnTo>
                <a:lnTo>
                  <a:pt x="681" y="71"/>
                </a:lnTo>
                <a:lnTo>
                  <a:pt x="677" y="71"/>
                </a:lnTo>
                <a:lnTo>
                  <a:pt x="672" y="71"/>
                </a:lnTo>
                <a:lnTo>
                  <a:pt x="665" y="70"/>
                </a:lnTo>
                <a:lnTo>
                  <a:pt x="659" y="70"/>
                </a:lnTo>
                <a:lnTo>
                  <a:pt x="651" y="70"/>
                </a:lnTo>
                <a:lnTo>
                  <a:pt x="643" y="69"/>
                </a:lnTo>
                <a:lnTo>
                  <a:pt x="634" y="69"/>
                </a:lnTo>
                <a:lnTo>
                  <a:pt x="624" y="68"/>
                </a:lnTo>
                <a:lnTo>
                  <a:pt x="614" y="68"/>
                </a:lnTo>
                <a:lnTo>
                  <a:pt x="602" y="67"/>
                </a:lnTo>
                <a:lnTo>
                  <a:pt x="591" y="67"/>
                </a:lnTo>
                <a:lnTo>
                  <a:pt x="578" y="64"/>
                </a:lnTo>
                <a:lnTo>
                  <a:pt x="566" y="63"/>
                </a:lnTo>
                <a:lnTo>
                  <a:pt x="555" y="62"/>
                </a:lnTo>
                <a:lnTo>
                  <a:pt x="544" y="61"/>
                </a:lnTo>
                <a:lnTo>
                  <a:pt x="534" y="61"/>
                </a:lnTo>
                <a:lnTo>
                  <a:pt x="525" y="60"/>
                </a:lnTo>
                <a:lnTo>
                  <a:pt x="515" y="59"/>
                </a:lnTo>
                <a:lnTo>
                  <a:pt x="506" y="59"/>
                </a:lnTo>
                <a:lnTo>
                  <a:pt x="498" y="59"/>
                </a:lnTo>
                <a:lnTo>
                  <a:pt x="490" y="57"/>
                </a:lnTo>
                <a:lnTo>
                  <a:pt x="483" y="57"/>
                </a:lnTo>
                <a:lnTo>
                  <a:pt x="476" y="57"/>
                </a:lnTo>
                <a:lnTo>
                  <a:pt x="469" y="57"/>
                </a:lnTo>
                <a:lnTo>
                  <a:pt x="463" y="59"/>
                </a:lnTo>
                <a:lnTo>
                  <a:pt x="457" y="59"/>
                </a:lnTo>
                <a:lnTo>
                  <a:pt x="451" y="60"/>
                </a:lnTo>
                <a:lnTo>
                  <a:pt x="451" y="60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71" grpId="0" bldLvl="0" animBg="1"/>
      <p:bldP spid="7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8"/>
          <p:cNvSpPr txBox="1"/>
          <p:nvPr/>
        </p:nvSpPr>
        <p:spPr>
          <a:xfrm>
            <a:off x="5903977" y="3064312"/>
            <a:ext cx="5184576" cy="2060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265" b="1" dirty="0" smtClean="0">
                <a:latin typeface="黑体" panose="02010609060101010101" charset="-122"/>
                <a:ea typeface="黑体" panose="02010609060101010101" charset="-122"/>
              </a:rPr>
              <a:t>书写：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“不”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字位置稍靠右，第三笔竖略微往竖中线右边移。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6"/>
          <p:cNvSpPr txBox="1"/>
          <p:nvPr/>
        </p:nvSpPr>
        <p:spPr>
          <a:xfrm>
            <a:off x="5903979" y="1652181"/>
            <a:ext cx="5952661" cy="1264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265" b="1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组词：</a:t>
            </a:r>
            <a:r>
              <a:rPr lang="zh-CN" altLang="en-US" sz="5865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还</a:t>
            </a:r>
            <a:r>
              <a:rPr lang="zh-CN" altLang="en-US" sz="5865" b="1" dirty="0" smtClean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是</a:t>
            </a:r>
            <a:r>
              <a:rPr lang="zh-CN" altLang="en-US" sz="5865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 还</a:t>
            </a:r>
            <a:r>
              <a:rPr lang="zh-CN" altLang="en-US" sz="5865" b="1" dirty="0" smtClean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有</a:t>
            </a:r>
            <a:endParaRPr lang="zh-CN" altLang="en-US" sz="5865" b="1" dirty="0" smtClean="0">
              <a:latin typeface="楷体" panose="02010609060101010101" pitchFamily="49" charset="-122"/>
              <a:ea typeface="楷体" panose="02010609060101010101" pitchFamily="49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199455" y="1988840"/>
            <a:ext cx="3091396" cy="3102225"/>
            <a:chOff x="5534807" y="1672548"/>
            <a:chExt cx="2318547" cy="2326669"/>
          </a:xfrm>
        </p:grpSpPr>
        <p:sp>
          <p:nvSpPr>
            <p:cNvPr id="6" name="矩形 5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2"/>
              </p:custDataLst>
            </p:nvPr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lgDash"/>
            </a:ln>
            <a:effectLst/>
          </p:spPr>
        </p:cxnSp>
        <p:cxnSp>
          <p:nvCxnSpPr>
            <p:cNvPr id="8" name="直接连接符 7"/>
            <p:cNvCxnSpPr/>
            <p:nvPr>
              <p:custDataLst>
                <p:tags r:id="rId3"/>
              </p:custDataLst>
            </p:nvPr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lgDash"/>
            </a:ln>
            <a:effectLst/>
          </p:spPr>
        </p:cxnSp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1719928" y="566163"/>
            <a:ext cx="206644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7200" dirty="0" err="1">
                <a:latin typeface="汉语拼音" panose="000B0604020202020204" pitchFamily="34" charset="0"/>
                <a:ea typeface="GB Pinyinok-B" panose="02010601030101010101" pitchFamily="2" charset="-122"/>
                <a:cs typeface="汉语拼音" panose="000B0604020202020204" pitchFamily="34" charset="0"/>
              </a:rPr>
              <a:t>hái</a:t>
            </a:r>
            <a:endParaRPr lang="zh-CN" altLang="en-US" sz="7200" dirty="0">
              <a:latin typeface="汉语拼音" panose="000B0604020202020204" pitchFamily="34" charset="0"/>
              <a:ea typeface="GB Pinyinok-B" panose="02010601030101010101" pitchFamily="2" charset="-122"/>
              <a:cs typeface="汉语拼音" panose="00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490811" y="2351199"/>
            <a:ext cx="2400000" cy="2400000"/>
            <a:chOff x="4211960" y="1619250"/>
            <a:chExt cx="1466850" cy="1266825"/>
          </a:xfrm>
          <a:solidFill>
            <a:sysClr val="windowText" lastClr="000000"/>
          </a:solidFill>
        </p:grpSpPr>
        <p:sp>
          <p:nvSpPr>
            <p:cNvPr id="11" name="Freeform 34"/>
            <p:cNvSpPr/>
            <p:nvPr/>
          </p:nvSpPr>
          <p:spPr bwMode="auto">
            <a:xfrm>
              <a:off x="4248472" y="2051050"/>
              <a:ext cx="346075" cy="574675"/>
            </a:xfrm>
            <a:custGeom>
              <a:avLst/>
              <a:gdLst>
                <a:gd name="T0" fmla="*/ 199 w 218"/>
                <a:gd name="T1" fmla="*/ 76 h 362"/>
                <a:gd name="T2" fmla="*/ 190 w 218"/>
                <a:gd name="T3" fmla="*/ 92 h 362"/>
                <a:gd name="T4" fmla="*/ 178 w 218"/>
                <a:gd name="T5" fmla="*/ 119 h 362"/>
                <a:gd name="T6" fmla="*/ 168 w 218"/>
                <a:gd name="T7" fmla="*/ 146 h 362"/>
                <a:gd name="T8" fmla="*/ 164 w 218"/>
                <a:gd name="T9" fmla="*/ 162 h 362"/>
                <a:gd name="T10" fmla="*/ 163 w 218"/>
                <a:gd name="T11" fmla="*/ 169 h 362"/>
                <a:gd name="T12" fmla="*/ 164 w 218"/>
                <a:gd name="T13" fmla="*/ 174 h 362"/>
                <a:gd name="T14" fmla="*/ 165 w 218"/>
                <a:gd name="T15" fmla="*/ 183 h 362"/>
                <a:gd name="T16" fmla="*/ 168 w 218"/>
                <a:gd name="T17" fmla="*/ 196 h 362"/>
                <a:gd name="T18" fmla="*/ 172 w 218"/>
                <a:gd name="T19" fmla="*/ 211 h 362"/>
                <a:gd name="T20" fmla="*/ 178 w 218"/>
                <a:gd name="T21" fmla="*/ 230 h 362"/>
                <a:gd name="T22" fmla="*/ 187 w 218"/>
                <a:gd name="T23" fmla="*/ 274 h 362"/>
                <a:gd name="T24" fmla="*/ 192 w 218"/>
                <a:gd name="T25" fmla="*/ 323 h 362"/>
                <a:gd name="T26" fmla="*/ 171 w 218"/>
                <a:gd name="T27" fmla="*/ 362 h 362"/>
                <a:gd name="T28" fmla="*/ 169 w 218"/>
                <a:gd name="T29" fmla="*/ 349 h 362"/>
                <a:gd name="T30" fmla="*/ 167 w 218"/>
                <a:gd name="T31" fmla="*/ 332 h 362"/>
                <a:gd name="T32" fmla="*/ 158 w 218"/>
                <a:gd name="T33" fmla="*/ 291 h 362"/>
                <a:gd name="T34" fmla="*/ 145 w 218"/>
                <a:gd name="T35" fmla="*/ 251 h 362"/>
                <a:gd name="T36" fmla="*/ 137 w 218"/>
                <a:gd name="T37" fmla="*/ 228 h 362"/>
                <a:gd name="T38" fmla="*/ 132 w 218"/>
                <a:gd name="T39" fmla="*/ 210 h 362"/>
                <a:gd name="T40" fmla="*/ 128 w 218"/>
                <a:gd name="T41" fmla="*/ 194 h 362"/>
                <a:gd name="T42" fmla="*/ 126 w 218"/>
                <a:gd name="T43" fmla="*/ 183 h 362"/>
                <a:gd name="T44" fmla="*/ 125 w 218"/>
                <a:gd name="T45" fmla="*/ 176 h 362"/>
                <a:gd name="T46" fmla="*/ 123 w 218"/>
                <a:gd name="T47" fmla="*/ 165 h 362"/>
                <a:gd name="T48" fmla="*/ 127 w 218"/>
                <a:gd name="T49" fmla="*/ 150 h 362"/>
                <a:gd name="T50" fmla="*/ 135 w 218"/>
                <a:gd name="T51" fmla="*/ 123 h 362"/>
                <a:gd name="T52" fmla="*/ 140 w 218"/>
                <a:gd name="T53" fmla="*/ 92 h 362"/>
                <a:gd name="T54" fmla="*/ 140 w 218"/>
                <a:gd name="T55" fmla="*/ 73 h 362"/>
                <a:gd name="T56" fmla="*/ 139 w 218"/>
                <a:gd name="T57" fmla="*/ 62 h 362"/>
                <a:gd name="T58" fmla="*/ 134 w 218"/>
                <a:gd name="T59" fmla="*/ 56 h 362"/>
                <a:gd name="T60" fmla="*/ 122 w 218"/>
                <a:gd name="T61" fmla="*/ 58 h 362"/>
                <a:gd name="T62" fmla="*/ 100 w 218"/>
                <a:gd name="T63" fmla="*/ 65 h 362"/>
                <a:gd name="T64" fmla="*/ 72 w 218"/>
                <a:gd name="T65" fmla="*/ 78 h 362"/>
                <a:gd name="T66" fmla="*/ 54 w 218"/>
                <a:gd name="T67" fmla="*/ 85 h 362"/>
                <a:gd name="T68" fmla="*/ 45 w 218"/>
                <a:gd name="T69" fmla="*/ 86 h 362"/>
                <a:gd name="T70" fmla="*/ 37 w 218"/>
                <a:gd name="T71" fmla="*/ 85 h 362"/>
                <a:gd name="T72" fmla="*/ 26 w 218"/>
                <a:gd name="T73" fmla="*/ 79 h 362"/>
                <a:gd name="T74" fmla="*/ 14 w 218"/>
                <a:gd name="T75" fmla="*/ 70 h 362"/>
                <a:gd name="T76" fmla="*/ 5 w 218"/>
                <a:gd name="T77" fmla="*/ 62 h 362"/>
                <a:gd name="T78" fmla="*/ 0 w 218"/>
                <a:gd name="T79" fmla="*/ 55 h 362"/>
                <a:gd name="T80" fmla="*/ 1 w 218"/>
                <a:gd name="T81" fmla="*/ 51 h 362"/>
                <a:gd name="T82" fmla="*/ 10 w 218"/>
                <a:gd name="T83" fmla="*/ 49 h 362"/>
                <a:gd name="T84" fmla="*/ 26 w 218"/>
                <a:gd name="T85" fmla="*/ 45 h 362"/>
                <a:gd name="T86" fmla="*/ 51 w 218"/>
                <a:gd name="T87" fmla="*/ 39 h 362"/>
                <a:gd name="T88" fmla="*/ 86 w 218"/>
                <a:gd name="T89" fmla="*/ 31 h 362"/>
                <a:gd name="T90" fmla="*/ 104 w 218"/>
                <a:gd name="T91" fmla="*/ 26 h 362"/>
                <a:gd name="T92" fmla="*/ 121 w 218"/>
                <a:gd name="T93" fmla="*/ 17 h 362"/>
                <a:gd name="T94" fmla="*/ 132 w 218"/>
                <a:gd name="T95" fmla="*/ 7 h 362"/>
                <a:gd name="T96" fmla="*/ 143 w 218"/>
                <a:gd name="T97" fmla="*/ 2 h 362"/>
                <a:gd name="T98" fmla="*/ 151 w 218"/>
                <a:gd name="T99" fmla="*/ 0 h 362"/>
                <a:gd name="T100" fmla="*/ 162 w 218"/>
                <a:gd name="T101" fmla="*/ 2 h 362"/>
                <a:gd name="T102" fmla="*/ 177 w 218"/>
                <a:gd name="T103" fmla="*/ 8 h 362"/>
                <a:gd name="T104" fmla="*/ 195 w 218"/>
                <a:gd name="T105" fmla="*/ 21 h 362"/>
                <a:gd name="T106" fmla="*/ 206 w 218"/>
                <a:gd name="T107" fmla="*/ 32 h 362"/>
                <a:gd name="T108" fmla="*/ 214 w 218"/>
                <a:gd name="T109" fmla="*/ 42 h 362"/>
                <a:gd name="T110" fmla="*/ 218 w 218"/>
                <a:gd name="T111" fmla="*/ 51 h 362"/>
                <a:gd name="T112" fmla="*/ 214 w 218"/>
                <a:gd name="T113" fmla="*/ 60 h 362"/>
                <a:gd name="T114" fmla="*/ 205 w 218"/>
                <a:gd name="T115" fmla="*/ 69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8" h="362">
                  <a:moveTo>
                    <a:pt x="205" y="69"/>
                  </a:moveTo>
                  <a:lnTo>
                    <a:pt x="201" y="72"/>
                  </a:lnTo>
                  <a:lnTo>
                    <a:pt x="199" y="76"/>
                  </a:lnTo>
                  <a:lnTo>
                    <a:pt x="196" y="79"/>
                  </a:lnTo>
                  <a:lnTo>
                    <a:pt x="192" y="85"/>
                  </a:lnTo>
                  <a:lnTo>
                    <a:pt x="190" y="92"/>
                  </a:lnTo>
                  <a:lnTo>
                    <a:pt x="186" y="100"/>
                  </a:lnTo>
                  <a:lnTo>
                    <a:pt x="182" y="109"/>
                  </a:lnTo>
                  <a:lnTo>
                    <a:pt x="178" y="119"/>
                  </a:lnTo>
                  <a:lnTo>
                    <a:pt x="174" y="129"/>
                  </a:lnTo>
                  <a:lnTo>
                    <a:pt x="171" y="138"/>
                  </a:lnTo>
                  <a:lnTo>
                    <a:pt x="168" y="146"/>
                  </a:lnTo>
                  <a:lnTo>
                    <a:pt x="167" y="153"/>
                  </a:lnTo>
                  <a:lnTo>
                    <a:pt x="164" y="159"/>
                  </a:lnTo>
                  <a:lnTo>
                    <a:pt x="164" y="162"/>
                  </a:lnTo>
                  <a:lnTo>
                    <a:pt x="163" y="166"/>
                  </a:lnTo>
                  <a:lnTo>
                    <a:pt x="163" y="169"/>
                  </a:lnTo>
                  <a:lnTo>
                    <a:pt x="163" y="169"/>
                  </a:lnTo>
                  <a:lnTo>
                    <a:pt x="163" y="170"/>
                  </a:lnTo>
                  <a:lnTo>
                    <a:pt x="163" y="173"/>
                  </a:lnTo>
                  <a:lnTo>
                    <a:pt x="164" y="174"/>
                  </a:lnTo>
                  <a:lnTo>
                    <a:pt x="164" y="176"/>
                  </a:lnTo>
                  <a:lnTo>
                    <a:pt x="164" y="180"/>
                  </a:lnTo>
                  <a:lnTo>
                    <a:pt x="165" y="183"/>
                  </a:lnTo>
                  <a:lnTo>
                    <a:pt x="167" y="187"/>
                  </a:lnTo>
                  <a:lnTo>
                    <a:pt x="167" y="191"/>
                  </a:lnTo>
                  <a:lnTo>
                    <a:pt x="168" y="196"/>
                  </a:lnTo>
                  <a:lnTo>
                    <a:pt x="169" y="201"/>
                  </a:lnTo>
                  <a:lnTo>
                    <a:pt x="171" y="206"/>
                  </a:lnTo>
                  <a:lnTo>
                    <a:pt x="172" y="211"/>
                  </a:lnTo>
                  <a:lnTo>
                    <a:pt x="174" y="217"/>
                  </a:lnTo>
                  <a:lnTo>
                    <a:pt x="176" y="224"/>
                  </a:lnTo>
                  <a:lnTo>
                    <a:pt x="178" y="230"/>
                  </a:lnTo>
                  <a:lnTo>
                    <a:pt x="182" y="244"/>
                  </a:lnTo>
                  <a:lnTo>
                    <a:pt x="185" y="258"/>
                  </a:lnTo>
                  <a:lnTo>
                    <a:pt x="187" y="274"/>
                  </a:lnTo>
                  <a:lnTo>
                    <a:pt x="190" y="290"/>
                  </a:lnTo>
                  <a:lnTo>
                    <a:pt x="191" y="307"/>
                  </a:lnTo>
                  <a:lnTo>
                    <a:pt x="192" y="323"/>
                  </a:lnTo>
                  <a:lnTo>
                    <a:pt x="192" y="342"/>
                  </a:lnTo>
                  <a:lnTo>
                    <a:pt x="194" y="362"/>
                  </a:lnTo>
                  <a:lnTo>
                    <a:pt x="171" y="362"/>
                  </a:lnTo>
                  <a:lnTo>
                    <a:pt x="171" y="358"/>
                  </a:lnTo>
                  <a:lnTo>
                    <a:pt x="169" y="353"/>
                  </a:lnTo>
                  <a:lnTo>
                    <a:pt x="169" y="349"/>
                  </a:lnTo>
                  <a:lnTo>
                    <a:pt x="169" y="344"/>
                  </a:lnTo>
                  <a:lnTo>
                    <a:pt x="168" y="337"/>
                  </a:lnTo>
                  <a:lnTo>
                    <a:pt x="167" y="332"/>
                  </a:lnTo>
                  <a:lnTo>
                    <a:pt x="164" y="319"/>
                  </a:lnTo>
                  <a:lnTo>
                    <a:pt x="162" y="305"/>
                  </a:lnTo>
                  <a:lnTo>
                    <a:pt x="158" y="291"/>
                  </a:lnTo>
                  <a:lnTo>
                    <a:pt x="153" y="275"/>
                  </a:lnTo>
                  <a:lnTo>
                    <a:pt x="148" y="258"/>
                  </a:lnTo>
                  <a:lnTo>
                    <a:pt x="145" y="251"/>
                  </a:lnTo>
                  <a:lnTo>
                    <a:pt x="143" y="243"/>
                  </a:lnTo>
                  <a:lnTo>
                    <a:pt x="140" y="235"/>
                  </a:lnTo>
                  <a:lnTo>
                    <a:pt x="137" y="228"/>
                  </a:lnTo>
                  <a:lnTo>
                    <a:pt x="136" y="221"/>
                  </a:lnTo>
                  <a:lnTo>
                    <a:pt x="134" y="215"/>
                  </a:lnTo>
                  <a:lnTo>
                    <a:pt x="132" y="210"/>
                  </a:lnTo>
                  <a:lnTo>
                    <a:pt x="131" y="203"/>
                  </a:lnTo>
                  <a:lnTo>
                    <a:pt x="130" y="198"/>
                  </a:lnTo>
                  <a:lnTo>
                    <a:pt x="128" y="194"/>
                  </a:lnTo>
                  <a:lnTo>
                    <a:pt x="127" y="191"/>
                  </a:lnTo>
                  <a:lnTo>
                    <a:pt x="126" y="187"/>
                  </a:lnTo>
                  <a:lnTo>
                    <a:pt x="126" y="183"/>
                  </a:lnTo>
                  <a:lnTo>
                    <a:pt x="125" y="180"/>
                  </a:lnTo>
                  <a:lnTo>
                    <a:pt x="125" y="178"/>
                  </a:lnTo>
                  <a:lnTo>
                    <a:pt x="125" y="176"/>
                  </a:lnTo>
                  <a:lnTo>
                    <a:pt x="123" y="173"/>
                  </a:lnTo>
                  <a:lnTo>
                    <a:pt x="123" y="170"/>
                  </a:lnTo>
                  <a:lnTo>
                    <a:pt x="123" y="165"/>
                  </a:lnTo>
                  <a:lnTo>
                    <a:pt x="125" y="161"/>
                  </a:lnTo>
                  <a:lnTo>
                    <a:pt x="126" y="155"/>
                  </a:lnTo>
                  <a:lnTo>
                    <a:pt x="127" y="150"/>
                  </a:lnTo>
                  <a:lnTo>
                    <a:pt x="130" y="143"/>
                  </a:lnTo>
                  <a:lnTo>
                    <a:pt x="132" y="136"/>
                  </a:lnTo>
                  <a:lnTo>
                    <a:pt x="135" y="123"/>
                  </a:lnTo>
                  <a:lnTo>
                    <a:pt x="137" y="111"/>
                  </a:lnTo>
                  <a:lnTo>
                    <a:pt x="139" y="99"/>
                  </a:lnTo>
                  <a:lnTo>
                    <a:pt x="140" y="92"/>
                  </a:lnTo>
                  <a:lnTo>
                    <a:pt x="140" y="86"/>
                  </a:lnTo>
                  <a:lnTo>
                    <a:pt x="140" y="77"/>
                  </a:lnTo>
                  <a:lnTo>
                    <a:pt x="140" y="73"/>
                  </a:lnTo>
                  <a:lnTo>
                    <a:pt x="140" y="69"/>
                  </a:lnTo>
                  <a:lnTo>
                    <a:pt x="139" y="65"/>
                  </a:lnTo>
                  <a:lnTo>
                    <a:pt x="139" y="62"/>
                  </a:lnTo>
                  <a:lnTo>
                    <a:pt x="137" y="59"/>
                  </a:lnTo>
                  <a:lnTo>
                    <a:pt x="136" y="58"/>
                  </a:lnTo>
                  <a:lnTo>
                    <a:pt x="134" y="56"/>
                  </a:lnTo>
                  <a:lnTo>
                    <a:pt x="131" y="55"/>
                  </a:lnTo>
                  <a:lnTo>
                    <a:pt x="127" y="56"/>
                  </a:lnTo>
                  <a:lnTo>
                    <a:pt x="122" y="58"/>
                  </a:lnTo>
                  <a:lnTo>
                    <a:pt x="116" y="59"/>
                  </a:lnTo>
                  <a:lnTo>
                    <a:pt x="108" y="62"/>
                  </a:lnTo>
                  <a:lnTo>
                    <a:pt x="100" y="65"/>
                  </a:lnTo>
                  <a:lnTo>
                    <a:pt x="90" y="69"/>
                  </a:lnTo>
                  <a:lnTo>
                    <a:pt x="81" y="74"/>
                  </a:lnTo>
                  <a:lnTo>
                    <a:pt x="72" y="78"/>
                  </a:lnTo>
                  <a:lnTo>
                    <a:pt x="66" y="81"/>
                  </a:lnTo>
                  <a:lnTo>
                    <a:pt x="60" y="82"/>
                  </a:lnTo>
                  <a:lnTo>
                    <a:pt x="54" y="85"/>
                  </a:lnTo>
                  <a:lnTo>
                    <a:pt x="49" y="86"/>
                  </a:lnTo>
                  <a:lnTo>
                    <a:pt x="47" y="86"/>
                  </a:lnTo>
                  <a:lnTo>
                    <a:pt x="45" y="86"/>
                  </a:lnTo>
                  <a:lnTo>
                    <a:pt x="42" y="86"/>
                  </a:lnTo>
                  <a:lnTo>
                    <a:pt x="39" y="86"/>
                  </a:lnTo>
                  <a:lnTo>
                    <a:pt x="37" y="85"/>
                  </a:lnTo>
                  <a:lnTo>
                    <a:pt x="33" y="83"/>
                  </a:lnTo>
                  <a:lnTo>
                    <a:pt x="30" y="82"/>
                  </a:lnTo>
                  <a:lnTo>
                    <a:pt x="26" y="79"/>
                  </a:lnTo>
                  <a:lnTo>
                    <a:pt x="23" y="77"/>
                  </a:lnTo>
                  <a:lnTo>
                    <a:pt x="19" y="74"/>
                  </a:lnTo>
                  <a:lnTo>
                    <a:pt x="14" y="70"/>
                  </a:lnTo>
                  <a:lnTo>
                    <a:pt x="11" y="68"/>
                  </a:lnTo>
                  <a:lnTo>
                    <a:pt x="7" y="64"/>
                  </a:lnTo>
                  <a:lnTo>
                    <a:pt x="5" y="62"/>
                  </a:lnTo>
                  <a:lnTo>
                    <a:pt x="2" y="59"/>
                  </a:lnTo>
                  <a:lnTo>
                    <a:pt x="1" y="56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1"/>
                  </a:lnTo>
                  <a:lnTo>
                    <a:pt x="1" y="51"/>
                  </a:lnTo>
                  <a:lnTo>
                    <a:pt x="2" y="50"/>
                  </a:lnTo>
                  <a:lnTo>
                    <a:pt x="6" y="49"/>
                  </a:lnTo>
                  <a:lnTo>
                    <a:pt x="10" y="49"/>
                  </a:lnTo>
                  <a:lnTo>
                    <a:pt x="14" y="47"/>
                  </a:lnTo>
                  <a:lnTo>
                    <a:pt x="19" y="46"/>
                  </a:lnTo>
                  <a:lnTo>
                    <a:pt x="26" y="45"/>
                  </a:lnTo>
                  <a:lnTo>
                    <a:pt x="31" y="44"/>
                  </a:lnTo>
                  <a:lnTo>
                    <a:pt x="38" y="42"/>
                  </a:lnTo>
                  <a:lnTo>
                    <a:pt x="51" y="39"/>
                  </a:lnTo>
                  <a:lnTo>
                    <a:pt x="65" y="36"/>
                  </a:lnTo>
                  <a:lnTo>
                    <a:pt x="79" y="32"/>
                  </a:lnTo>
                  <a:lnTo>
                    <a:pt x="86" y="31"/>
                  </a:lnTo>
                  <a:lnTo>
                    <a:pt x="93" y="30"/>
                  </a:lnTo>
                  <a:lnTo>
                    <a:pt x="99" y="27"/>
                  </a:lnTo>
                  <a:lnTo>
                    <a:pt x="104" y="26"/>
                  </a:lnTo>
                  <a:lnTo>
                    <a:pt x="111" y="23"/>
                  </a:lnTo>
                  <a:lnTo>
                    <a:pt x="116" y="19"/>
                  </a:lnTo>
                  <a:lnTo>
                    <a:pt x="121" y="17"/>
                  </a:lnTo>
                  <a:lnTo>
                    <a:pt x="125" y="12"/>
                  </a:lnTo>
                  <a:lnTo>
                    <a:pt x="128" y="9"/>
                  </a:lnTo>
                  <a:lnTo>
                    <a:pt x="132" y="7"/>
                  </a:lnTo>
                  <a:lnTo>
                    <a:pt x="136" y="4"/>
                  </a:lnTo>
                  <a:lnTo>
                    <a:pt x="140" y="3"/>
                  </a:lnTo>
                  <a:lnTo>
                    <a:pt x="143" y="2"/>
                  </a:lnTo>
                  <a:lnTo>
                    <a:pt x="145" y="0"/>
                  </a:lnTo>
                  <a:lnTo>
                    <a:pt x="149" y="0"/>
                  </a:lnTo>
                  <a:lnTo>
                    <a:pt x="151" y="0"/>
                  </a:lnTo>
                  <a:lnTo>
                    <a:pt x="154" y="0"/>
                  </a:lnTo>
                  <a:lnTo>
                    <a:pt x="158" y="0"/>
                  </a:lnTo>
                  <a:lnTo>
                    <a:pt x="162" y="2"/>
                  </a:lnTo>
                  <a:lnTo>
                    <a:pt x="165" y="3"/>
                  </a:lnTo>
                  <a:lnTo>
                    <a:pt x="171" y="5"/>
                  </a:lnTo>
                  <a:lnTo>
                    <a:pt x="177" y="8"/>
                  </a:lnTo>
                  <a:lnTo>
                    <a:pt x="182" y="12"/>
                  </a:lnTo>
                  <a:lnTo>
                    <a:pt x="190" y="17"/>
                  </a:lnTo>
                  <a:lnTo>
                    <a:pt x="195" y="21"/>
                  </a:lnTo>
                  <a:lnTo>
                    <a:pt x="200" y="24"/>
                  </a:lnTo>
                  <a:lnTo>
                    <a:pt x="204" y="28"/>
                  </a:lnTo>
                  <a:lnTo>
                    <a:pt x="206" y="32"/>
                  </a:lnTo>
                  <a:lnTo>
                    <a:pt x="210" y="36"/>
                  </a:lnTo>
                  <a:lnTo>
                    <a:pt x="213" y="39"/>
                  </a:lnTo>
                  <a:lnTo>
                    <a:pt x="214" y="42"/>
                  </a:lnTo>
                  <a:lnTo>
                    <a:pt x="217" y="45"/>
                  </a:lnTo>
                  <a:lnTo>
                    <a:pt x="217" y="47"/>
                  </a:lnTo>
                  <a:lnTo>
                    <a:pt x="218" y="51"/>
                  </a:lnTo>
                  <a:lnTo>
                    <a:pt x="217" y="54"/>
                  </a:lnTo>
                  <a:lnTo>
                    <a:pt x="217" y="58"/>
                  </a:lnTo>
                  <a:lnTo>
                    <a:pt x="214" y="60"/>
                  </a:lnTo>
                  <a:lnTo>
                    <a:pt x="211" y="64"/>
                  </a:lnTo>
                  <a:lnTo>
                    <a:pt x="209" y="67"/>
                  </a:lnTo>
                  <a:lnTo>
                    <a:pt x="205" y="69"/>
                  </a:lnTo>
                  <a:lnTo>
                    <a:pt x="205" y="69"/>
                  </a:lnTo>
                </a:path>
              </a:pathLst>
            </a:custGeom>
            <a:grpFill/>
            <a:ln w="12700">
              <a:solidFill>
                <a:sysClr val="windowText" lastClr="00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2" name="Freeform 35"/>
            <p:cNvSpPr/>
            <p:nvPr/>
          </p:nvSpPr>
          <p:spPr bwMode="auto">
            <a:xfrm>
              <a:off x="4211960" y="2571750"/>
              <a:ext cx="1466850" cy="314325"/>
            </a:xfrm>
            <a:custGeom>
              <a:avLst/>
              <a:gdLst>
                <a:gd name="T0" fmla="*/ 743 w 924"/>
                <a:gd name="T1" fmla="*/ 192 h 198"/>
                <a:gd name="T2" fmla="*/ 711 w 924"/>
                <a:gd name="T3" fmla="*/ 197 h 198"/>
                <a:gd name="T4" fmla="*/ 676 w 924"/>
                <a:gd name="T5" fmla="*/ 197 h 198"/>
                <a:gd name="T6" fmla="*/ 648 w 924"/>
                <a:gd name="T7" fmla="*/ 193 h 198"/>
                <a:gd name="T8" fmla="*/ 637 w 924"/>
                <a:gd name="T9" fmla="*/ 191 h 198"/>
                <a:gd name="T10" fmla="*/ 619 w 924"/>
                <a:gd name="T11" fmla="*/ 184 h 198"/>
                <a:gd name="T12" fmla="*/ 596 w 924"/>
                <a:gd name="T13" fmla="*/ 177 h 198"/>
                <a:gd name="T14" fmla="*/ 568 w 924"/>
                <a:gd name="T15" fmla="*/ 168 h 198"/>
                <a:gd name="T16" fmla="*/ 533 w 924"/>
                <a:gd name="T17" fmla="*/ 155 h 198"/>
                <a:gd name="T18" fmla="*/ 494 w 924"/>
                <a:gd name="T19" fmla="*/ 141 h 198"/>
                <a:gd name="T20" fmla="*/ 448 w 924"/>
                <a:gd name="T21" fmla="*/ 126 h 198"/>
                <a:gd name="T22" fmla="*/ 397 w 924"/>
                <a:gd name="T23" fmla="*/ 106 h 198"/>
                <a:gd name="T24" fmla="*/ 348 w 924"/>
                <a:gd name="T25" fmla="*/ 90 h 198"/>
                <a:gd name="T26" fmla="*/ 306 w 924"/>
                <a:gd name="T27" fmla="*/ 76 h 198"/>
                <a:gd name="T28" fmla="*/ 269 w 924"/>
                <a:gd name="T29" fmla="*/ 63 h 198"/>
                <a:gd name="T30" fmla="*/ 237 w 924"/>
                <a:gd name="T31" fmla="*/ 54 h 198"/>
                <a:gd name="T32" fmla="*/ 210 w 924"/>
                <a:gd name="T33" fmla="*/ 46 h 198"/>
                <a:gd name="T34" fmla="*/ 190 w 924"/>
                <a:gd name="T35" fmla="*/ 41 h 198"/>
                <a:gd name="T36" fmla="*/ 174 w 924"/>
                <a:gd name="T37" fmla="*/ 39 h 198"/>
                <a:gd name="T38" fmla="*/ 158 w 924"/>
                <a:gd name="T39" fmla="*/ 37 h 198"/>
                <a:gd name="T40" fmla="*/ 123 w 924"/>
                <a:gd name="T41" fmla="*/ 48 h 198"/>
                <a:gd name="T42" fmla="*/ 94 w 924"/>
                <a:gd name="T43" fmla="*/ 66 h 198"/>
                <a:gd name="T44" fmla="*/ 75 w 924"/>
                <a:gd name="T45" fmla="*/ 77 h 198"/>
                <a:gd name="T46" fmla="*/ 58 w 924"/>
                <a:gd name="T47" fmla="*/ 86 h 198"/>
                <a:gd name="T48" fmla="*/ 49 w 924"/>
                <a:gd name="T49" fmla="*/ 83 h 198"/>
                <a:gd name="T50" fmla="*/ 31 w 924"/>
                <a:gd name="T51" fmla="*/ 71 h 198"/>
                <a:gd name="T52" fmla="*/ 10 w 924"/>
                <a:gd name="T53" fmla="*/ 53 h 198"/>
                <a:gd name="T54" fmla="*/ 0 w 924"/>
                <a:gd name="T55" fmla="*/ 40 h 198"/>
                <a:gd name="T56" fmla="*/ 2 w 924"/>
                <a:gd name="T57" fmla="*/ 35 h 198"/>
                <a:gd name="T58" fmla="*/ 12 w 924"/>
                <a:gd name="T59" fmla="*/ 31 h 198"/>
                <a:gd name="T60" fmla="*/ 33 w 924"/>
                <a:gd name="T61" fmla="*/ 26 h 198"/>
                <a:gd name="T62" fmla="*/ 62 w 924"/>
                <a:gd name="T63" fmla="*/ 20 h 198"/>
                <a:gd name="T64" fmla="*/ 95 w 924"/>
                <a:gd name="T65" fmla="*/ 11 h 198"/>
                <a:gd name="T66" fmla="*/ 121 w 924"/>
                <a:gd name="T67" fmla="*/ 6 h 198"/>
                <a:gd name="T68" fmla="*/ 139 w 924"/>
                <a:gd name="T69" fmla="*/ 2 h 198"/>
                <a:gd name="T70" fmla="*/ 150 w 924"/>
                <a:gd name="T71" fmla="*/ 0 h 198"/>
                <a:gd name="T72" fmla="*/ 163 w 924"/>
                <a:gd name="T73" fmla="*/ 0 h 198"/>
                <a:gd name="T74" fmla="*/ 186 w 924"/>
                <a:gd name="T75" fmla="*/ 3 h 198"/>
                <a:gd name="T76" fmla="*/ 208 w 924"/>
                <a:gd name="T77" fmla="*/ 8 h 198"/>
                <a:gd name="T78" fmla="*/ 236 w 924"/>
                <a:gd name="T79" fmla="*/ 14 h 198"/>
                <a:gd name="T80" fmla="*/ 275 w 924"/>
                <a:gd name="T81" fmla="*/ 25 h 198"/>
                <a:gd name="T82" fmla="*/ 326 w 924"/>
                <a:gd name="T83" fmla="*/ 37 h 198"/>
                <a:gd name="T84" fmla="*/ 383 w 924"/>
                <a:gd name="T85" fmla="*/ 53 h 198"/>
                <a:gd name="T86" fmla="*/ 432 w 924"/>
                <a:gd name="T87" fmla="*/ 66 h 198"/>
                <a:gd name="T88" fmla="*/ 509 w 924"/>
                <a:gd name="T89" fmla="*/ 83 h 198"/>
                <a:gd name="T90" fmla="*/ 579 w 924"/>
                <a:gd name="T91" fmla="*/ 95 h 198"/>
                <a:gd name="T92" fmla="*/ 646 w 924"/>
                <a:gd name="T93" fmla="*/ 99 h 198"/>
                <a:gd name="T94" fmla="*/ 689 w 924"/>
                <a:gd name="T95" fmla="*/ 101 h 198"/>
                <a:gd name="T96" fmla="*/ 743 w 924"/>
                <a:gd name="T97" fmla="*/ 100 h 198"/>
                <a:gd name="T98" fmla="*/ 811 w 924"/>
                <a:gd name="T99" fmla="*/ 96 h 198"/>
                <a:gd name="T100" fmla="*/ 900 w 924"/>
                <a:gd name="T101" fmla="*/ 90 h 198"/>
                <a:gd name="T102" fmla="*/ 921 w 924"/>
                <a:gd name="T103" fmla="*/ 92 h 198"/>
                <a:gd name="T104" fmla="*/ 912 w 924"/>
                <a:gd name="T105" fmla="*/ 103 h 198"/>
                <a:gd name="T106" fmla="*/ 897 w 924"/>
                <a:gd name="T107" fmla="*/ 114 h 198"/>
                <a:gd name="T108" fmla="*/ 877 w 924"/>
                <a:gd name="T109" fmla="*/ 128 h 198"/>
                <a:gd name="T110" fmla="*/ 832 w 924"/>
                <a:gd name="T111" fmla="*/ 154 h 198"/>
                <a:gd name="T112" fmla="*/ 783 w 924"/>
                <a:gd name="T113" fmla="*/ 17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24" h="198">
                  <a:moveTo>
                    <a:pt x="772" y="182"/>
                  </a:moveTo>
                  <a:lnTo>
                    <a:pt x="762" y="186"/>
                  </a:lnTo>
                  <a:lnTo>
                    <a:pt x="751" y="189"/>
                  </a:lnTo>
                  <a:lnTo>
                    <a:pt x="743" y="192"/>
                  </a:lnTo>
                  <a:lnTo>
                    <a:pt x="735" y="195"/>
                  </a:lnTo>
                  <a:lnTo>
                    <a:pt x="726" y="196"/>
                  </a:lnTo>
                  <a:lnTo>
                    <a:pt x="718" y="197"/>
                  </a:lnTo>
                  <a:lnTo>
                    <a:pt x="711" y="197"/>
                  </a:lnTo>
                  <a:lnTo>
                    <a:pt x="703" y="198"/>
                  </a:lnTo>
                  <a:lnTo>
                    <a:pt x="695" y="198"/>
                  </a:lnTo>
                  <a:lnTo>
                    <a:pt x="689" y="198"/>
                  </a:lnTo>
                  <a:lnTo>
                    <a:pt x="676" y="197"/>
                  </a:lnTo>
                  <a:lnTo>
                    <a:pt x="663" y="196"/>
                  </a:lnTo>
                  <a:lnTo>
                    <a:pt x="657" y="195"/>
                  </a:lnTo>
                  <a:lnTo>
                    <a:pt x="649" y="193"/>
                  </a:lnTo>
                  <a:lnTo>
                    <a:pt x="648" y="193"/>
                  </a:lnTo>
                  <a:lnTo>
                    <a:pt x="646" y="193"/>
                  </a:lnTo>
                  <a:lnTo>
                    <a:pt x="643" y="192"/>
                  </a:lnTo>
                  <a:lnTo>
                    <a:pt x="639" y="191"/>
                  </a:lnTo>
                  <a:lnTo>
                    <a:pt x="637" y="191"/>
                  </a:lnTo>
                  <a:lnTo>
                    <a:pt x="633" y="189"/>
                  </a:lnTo>
                  <a:lnTo>
                    <a:pt x="629" y="188"/>
                  </a:lnTo>
                  <a:lnTo>
                    <a:pt x="624" y="187"/>
                  </a:lnTo>
                  <a:lnTo>
                    <a:pt x="619" y="184"/>
                  </a:lnTo>
                  <a:lnTo>
                    <a:pt x="614" y="183"/>
                  </a:lnTo>
                  <a:lnTo>
                    <a:pt x="608" y="182"/>
                  </a:lnTo>
                  <a:lnTo>
                    <a:pt x="602" y="179"/>
                  </a:lnTo>
                  <a:lnTo>
                    <a:pt x="596" y="177"/>
                  </a:lnTo>
                  <a:lnTo>
                    <a:pt x="589" y="175"/>
                  </a:lnTo>
                  <a:lnTo>
                    <a:pt x="583" y="173"/>
                  </a:lnTo>
                  <a:lnTo>
                    <a:pt x="575" y="170"/>
                  </a:lnTo>
                  <a:lnTo>
                    <a:pt x="568" y="168"/>
                  </a:lnTo>
                  <a:lnTo>
                    <a:pt x="560" y="165"/>
                  </a:lnTo>
                  <a:lnTo>
                    <a:pt x="551" y="161"/>
                  </a:lnTo>
                  <a:lnTo>
                    <a:pt x="542" y="159"/>
                  </a:lnTo>
                  <a:lnTo>
                    <a:pt x="533" y="155"/>
                  </a:lnTo>
                  <a:lnTo>
                    <a:pt x="524" y="152"/>
                  </a:lnTo>
                  <a:lnTo>
                    <a:pt x="514" y="149"/>
                  </a:lnTo>
                  <a:lnTo>
                    <a:pt x="504" y="145"/>
                  </a:lnTo>
                  <a:lnTo>
                    <a:pt x="494" y="141"/>
                  </a:lnTo>
                  <a:lnTo>
                    <a:pt x="482" y="137"/>
                  </a:lnTo>
                  <a:lnTo>
                    <a:pt x="472" y="133"/>
                  </a:lnTo>
                  <a:lnTo>
                    <a:pt x="460" y="129"/>
                  </a:lnTo>
                  <a:lnTo>
                    <a:pt x="448" y="126"/>
                  </a:lnTo>
                  <a:lnTo>
                    <a:pt x="436" y="120"/>
                  </a:lnTo>
                  <a:lnTo>
                    <a:pt x="423" y="117"/>
                  </a:lnTo>
                  <a:lnTo>
                    <a:pt x="411" y="112"/>
                  </a:lnTo>
                  <a:lnTo>
                    <a:pt x="397" y="106"/>
                  </a:lnTo>
                  <a:lnTo>
                    <a:pt x="384" y="103"/>
                  </a:lnTo>
                  <a:lnTo>
                    <a:pt x="372" y="99"/>
                  </a:lnTo>
                  <a:lnTo>
                    <a:pt x="361" y="94"/>
                  </a:lnTo>
                  <a:lnTo>
                    <a:pt x="348" y="90"/>
                  </a:lnTo>
                  <a:lnTo>
                    <a:pt x="338" y="86"/>
                  </a:lnTo>
                  <a:lnTo>
                    <a:pt x="326" y="82"/>
                  </a:lnTo>
                  <a:lnTo>
                    <a:pt x="316" y="78"/>
                  </a:lnTo>
                  <a:lnTo>
                    <a:pt x="306" y="76"/>
                  </a:lnTo>
                  <a:lnTo>
                    <a:pt x="296" y="72"/>
                  </a:lnTo>
                  <a:lnTo>
                    <a:pt x="287" y="69"/>
                  </a:lnTo>
                  <a:lnTo>
                    <a:pt x="278" y="66"/>
                  </a:lnTo>
                  <a:lnTo>
                    <a:pt x="269" y="63"/>
                  </a:lnTo>
                  <a:lnTo>
                    <a:pt x="260" y="60"/>
                  </a:lnTo>
                  <a:lnTo>
                    <a:pt x="252" y="58"/>
                  </a:lnTo>
                  <a:lnTo>
                    <a:pt x="245" y="55"/>
                  </a:lnTo>
                  <a:lnTo>
                    <a:pt x="237" y="54"/>
                  </a:lnTo>
                  <a:lnTo>
                    <a:pt x="229" y="52"/>
                  </a:lnTo>
                  <a:lnTo>
                    <a:pt x="223" y="50"/>
                  </a:lnTo>
                  <a:lnTo>
                    <a:pt x="217" y="48"/>
                  </a:lnTo>
                  <a:lnTo>
                    <a:pt x="210" y="46"/>
                  </a:lnTo>
                  <a:lnTo>
                    <a:pt x="205" y="45"/>
                  </a:lnTo>
                  <a:lnTo>
                    <a:pt x="200" y="44"/>
                  </a:lnTo>
                  <a:lnTo>
                    <a:pt x="195" y="43"/>
                  </a:lnTo>
                  <a:lnTo>
                    <a:pt x="190" y="41"/>
                  </a:lnTo>
                  <a:lnTo>
                    <a:pt x="186" y="40"/>
                  </a:lnTo>
                  <a:lnTo>
                    <a:pt x="182" y="40"/>
                  </a:lnTo>
                  <a:lnTo>
                    <a:pt x="178" y="39"/>
                  </a:lnTo>
                  <a:lnTo>
                    <a:pt x="174" y="39"/>
                  </a:lnTo>
                  <a:lnTo>
                    <a:pt x="172" y="37"/>
                  </a:lnTo>
                  <a:lnTo>
                    <a:pt x="169" y="37"/>
                  </a:lnTo>
                  <a:lnTo>
                    <a:pt x="167" y="37"/>
                  </a:lnTo>
                  <a:lnTo>
                    <a:pt x="158" y="37"/>
                  </a:lnTo>
                  <a:lnTo>
                    <a:pt x="150" y="39"/>
                  </a:lnTo>
                  <a:lnTo>
                    <a:pt x="141" y="41"/>
                  </a:lnTo>
                  <a:lnTo>
                    <a:pt x="132" y="44"/>
                  </a:lnTo>
                  <a:lnTo>
                    <a:pt x="123" y="48"/>
                  </a:lnTo>
                  <a:lnTo>
                    <a:pt x="116" y="52"/>
                  </a:lnTo>
                  <a:lnTo>
                    <a:pt x="107" y="57"/>
                  </a:lnTo>
                  <a:lnTo>
                    <a:pt x="98" y="62"/>
                  </a:lnTo>
                  <a:lnTo>
                    <a:pt x="94" y="66"/>
                  </a:lnTo>
                  <a:lnTo>
                    <a:pt x="89" y="68"/>
                  </a:lnTo>
                  <a:lnTo>
                    <a:pt x="85" y="71"/>
                  </a:lnTo>
                  <a:lnTo>
                    <a:pt x="81" y="73"/>
                  </a:lnTo>
                  <a:lnTo>
                    <a:pt x="75" y="77"/>
                  </a:lnTo>
                  <a:lnTo>
                    <a:pt x="68" y="81"/>
                  </a:lnTo>
                  <a:lnTo>
                    <a:pt x="65" y="83"/>
                  </a:lnTo>
                  <a:lnTo>
                    <a:pt x="61" y="86"/>
                  </a:lnTo>
                  <a:lnTo>
                    <a:pt x="58" y="86"/>
                  </a:lnTo>
                  <a:lnTo>
                    <a:pt x="57" y="87"/>
                  </a:lnTo>
                  <a:lnTo>
                    <a:pt x="54" y="86"/>
                  </a:lnTo>
                  <a:lnTo>
                    <a:pt x="52" y="86"/>
                  </a:lnTo>
                  <a:lnTo>
                    <a:pt x="49" y="83"/>
                  </a:lnTo>
                  <a:lnTo>
                    <a:pt x="46" y="81"/>
                  </a:lnTo>
                  <a:lnTo>
                    <a:pt x="42" y="78"/>
                  </a:lnTo>
                  <a:lnTo>
                    <a:pt x="37" y="75"/>
                  </a:lnTo>
                  <a:lnTo>
                    <a:pt x="31" y="71"/>
                  </a:lnTo>
                  <a:lnTo>
                    <a:pt x="26" y="67"/>
                  </a:lnTo>
                  <a:lnTo>
                    <a:pt x="20" y="62"/>
                  </a:lnTo>
                  <a:lnTo>
                    <a:pt x="14" y="57"/>
                  </a:lnTo>
                  <a:lnTo>
                    <a:pt x="10" y="53"/>
                  </a:lnTo>
                  <a:lnTo>
                    <a:pt x="6" y="49"/>
                  </a:lnTo>
                  <a:lnTo>
                    <a:pt x="3" y="45"/>
                  </a:lnTo>
                  <a:lnTo>
                    <a:pt x="1" y="43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" y="36"/>
                  </a:lnTo>
                  <a:lnTo>
                    <a:pt x="2" y="35"/>
                  </a:lnTo>
                  <a:lnTo>
                    <a:pt x="3" y="35"/>
                  </a:lnTo>
                  <a:lnTo>
                    <a:pt x="6" y="34"/>
                  </a:lnTo>
                  <a:lnTo>
                    <a:pt x="10" y="32"/>
                  </a:lnTo>
                  <a:lnTo>
                    <a:pt x="12" y="31"/>
                  </a:lnTo>
                  <a:lnTo>
                    <a:pt x="17" y="31"/>
                  </a:lnTo>
                  <a:lnTo>
                    <a:pt x="21" y="30"/>
                  </a:lnTo>
                  <a:lnTo>
                    <a:pt x="28" y="29"/>
                  </a:lnTo>
                  <a:lnTo>
                    <a:pt x="33" y="26"/>
                  </a:lnTo>
                  <a:lnTo>
                    <a:pt x="39" y="25"/>
                  </a:lnTo>
                  <a:lnTo>
                    <a:pt x="47" y="23"/>
                  </a:lnTo>
                  <a:lnTo>
                    <a:pt x="54" y="21"/>
                  </a:lnTo>
                  <a:lnTo>
                    <a:pt x="62" y="20"/>
                  </a:lnTo>
                  <a:lnTo>
                    <a:pt x="72" y="17"/>
                  </a:lnTo>
                  <a:lnTo>
                    <a:pt x="80" y="14"/>
                  </a:lnTo>
                  <a:lnTo>
                    <a:pt x="88" y="13"/>
                  </a:lnTo>
                  <a:lnTo>
                    <a:pt x="95" y="11"/>
                  </a:lnTo>
                  <a:lnTo>
                    <a:pt x="102" y="9"/>
                  </a:lnTo>
                  <a:lnTo>
                    <a:pt x="109" y="8"/>
                  </a:lnTo>
                  <a:lnTo>
                    <a:pt x="114" y="7"/>
                  </a:lnTo>
                  <a:lnTo>
                    <a:pt x="121" y="6"/>
                  </a:lnTo>
                  <a:lnTo>
                    <a:pt x="126" y="4"/>
                  </a:lnTo>
                  <a:lnTo>
                    <a:pt x="131" y="3"/>
                  </a:lnTo>
                  <a:lnTo>
                    <a:pt x="135" y="3"/>
                  </a:lnTo>
                  <a:lnTo>
                    <a:pt x="139" y="2"/>
                  </a:lnTo>
                  <a:lnTo>
                    <a:pt x="143" y="2"/>
                  </a:lnTo>
                  <a:lnTo>
                    <a:pt x="145" y="0"/>
                  </a:lnTo>
                  <a:lnTo>
                    <a:pt x="148" y="0"/>
                  </a:lnTo>
                  <a:lnTo>
                    <a:pt x="150" y="0"/>
                  </a:lnTo>
                  <a:lnTo>
                    <a:pt x="151" y="0"/>
                  </a:lnTo>
                  <a:lnTo>
                    <a:pt x="155" y="0"/>
                  </a:lnTo>
                  <a:lnTo>
                    <a:pt x="159" y="0"/>
                  </a:lnTo>
                  <a:lnTo>
                    <a:pt x="163" y="0"/>
                  </a:lnTo>
                  <a:lnTo>
                    <a:pt x="168" y="2"/>
                  </a:lnTo>
                  <a:lnTo>
                    <a:pt x="173" y="2"/>
                  </a:lnTo>
                  <a:lnTo>
                    <a:pt x="180" y="2"/>
                  </a:lnTo>
                  <a:lnTo>
                    <a:pt x="186" y="3"/>
                  </a:lnTo>
                  <a:lnTo>
                    <a:pt x="194" y="4"/>
                  </a:lnTo>
                  <a:lnTo>
                    <a:pt x="197" y="6"/>
                  </a:lnTo>
                  <a:lnTo>
                    <a:pt x="201" y="7"/>
                  </a:lnTo>
                  <a:lnTo>
                    <a:pt x="208" y="8"/>
                  </a:lnTo>
                  <a:lnTo>
                    <a:pt x="213" y="9"/>
                  </a:lnTo>
                  <a:lnTo>
                    <a:pt x="220" y="11"/>
                  </a:lnTo>
                  <a:lnTo>
                    <a:pt x="228" y="13"/>
                  </a:lnTo>
                  <a:lnTo>
                    <a:pt x="236" y="14"/>
                  </a:lnTo>
                  <a:lnTo>
                    <a:pt x="245" y="17"/>
                  </a:lnTo>
                  <a:lnTo>
                    <a:pt x="255" y="20"/>
                  </a:lnTo>
                  <a:lnTo>
                    <a:pt x="265" y="22"/>
                  </a:lnTo>
                  <a:lnTo>
                    <a:pt x="275" y="25"/>
                  </a:lnTo>
                  <a:lnTo>
                    <a:pt x="288" y="27"/>
                  </a:lnTo>
                  <a:lnTo>
                    <a:pt x="300" y="31"/>
                  </a:lnTo>
                  <a:lnTo>
                    <a:pt x="314" y="34"/>
                  </a:lnTo>
                  <a:lnTo>
                    <a:pt x="326" y="37"/>
                  </a:lnTo>
                  <a:lnTo>
                    <a:pt x="342" y="41"/>
                  </a:lnTo>
                  <a:lnTo>
                    <a:pt x="356" y="45"/>
                  </a:lnTo>
                  <a:lnTo>
                    <a:pt x="370" y="49"/>
                  </a:lnTo>
                  <a:lnTo>
                    <a:pt x="383" y="53"/>
                  </a:lnTo>
                  <a:lnTo>
                    <a:pt x="395" y="57"/>
                  </a:lnTo>
                  <a:lnTo>
                    <a:pt x="408" y="59"/>
                  </a:lnTo>
                  <a:lnTo>
                    <a:pt x="421" y="63"/>
                  </a:lnTo>
                  <a:lnTo>
                    <a:pt x="432" y="66"/>
                  </a:lnTo>
                  <a:lnTo>
                    <a:pt x="445" y="69"/>
                  </a:lnTo>
                  <a:lnTo>
                    <a:pt x="467" y="75"/>
                  </a:lnTo>
                  <a:lnTo>
                    <a:pt x="488" y="80"/>
                  </a:lnTo>
                  <a:lnTo>
                    <a:pt x="509" y="83"/>
                  </a:lnTo>
                  <a:lnTo>
                    <a:pt x="528" y="87"/>
                  </a:lnTo>
                  <a:lnTo>
                    <a:pt x="545" y="90"/>
                  </a:lnTo>
                  <a:lnTo>
                    <a:pt x="563" y="92"/>
                  </a:lnTo>
                  <a:lnTo>
                    <a:pt x="579" y="95"/>
                  </a:lnTo>
                  <a:lnTo>
                    <a:pt x="596" y="96"/>
                  </a:lnTo>
                  <a:lnTo>
                    <a:pt x="612" y="97"/>
                  </a:lnTo>
                  <a:lnTo>
                    <a:pt x="629" y="99"/>
                  </a:lnTo>
                  <a:lnTo>
                    <a:pt x="646" y="99"/>
                  </a:lnTo>
                  <a:lnTo>
                    <a:pt x="661" y="99"/>
                  </a:lnTo>
                  <a:lnTo>
                    <a:pt x="670" y="100"/>
                  </a:lnTo>
                  <a:lnTo>
                    <a:pt x="679" y="100"/>
                  </a:lnTo>
                  <a:lnTo>
                    <a:pt x="689" y="101"/>
                  </a:lnTo>
                  <a:lnTo>
                    <a:pt x="700" y="101"/>
                  </a:lnTo>
                  <a:lnTo>
                    <a:pt x="713" y="101"/>
                  </a:lnTo>
                  <a:lnTo>
                    <a:pt x="727" y="100"/>
                  </a:lnTo>
                  <a:lnTo>
                    <a:pt x="743" y="100"/>
                  </a:lnTo>
                  <a:lnTo>
                    <a:pt x="758" y="99"/>
                  </a:lnTo>
                  <a:lnTo>
                    <a:pt x="774" y="99"/>
                  </a:lnTo>
                  <a:lnTo>
                    <a:pt x="792" y="97"/>
                  </a:lnTo>
                  <a:lnTo>
                    <a:pt x="811" y="96"/>
                  </a:lnTo>
                  <a:lnTo>
                    <a:pt x="832" y="95"/>
                  </a:lnTo>
                  <a:lnTo>
                    <a:pt x="854" y="94"/>
                  </a:lnTo>
                  <a:lnTo>
                    <a:pt x="875" y="91"/>
                  </a:lnTo>
                  <a:lnTo>
                    <a:pt x="900" y="90"/>
                  </a:lnTo>
                  <a:lnTo>
                    <a:pt x="924" y="87"/>
                  </a:lnTo>
                  <a:lnTo>
                    <a:pt x="923" y="89"/>
                  </a:lnTo>
                  <a:lnTo>
                    <a:pt x="923" y="90"/>
                  </a:lnTo>
                  <a:lnTo>
                    <a:pt x="921" y="92"/>
                  </a:lnTo>
                  <a:lnTo>
                    <a:pt x="920" y="95"/>
                  </a:lnTo>
                  <a:lnTo>
                    <a:pt x="917" y="97"/>
                  </a:lnTo>
                  <a:lnTo>
                    <a:pt x="915" y="99"/>
                  </a:lnTo>
                  <a:lnTo>
                    <a:pt x="912" y="103"/>
                  </a:lnTo>
                  <a:lnTo>
                    <a:pt x="910" y="105"/>
                  </a:lnTo>
                  <a:lnTo>
                    <a:pt x="906" y="108"/>
                  </a:lnTo>
                  <a:lnTo>
                    <a:pt x="902" y="110"/>
                  </a:lnTo>
                  <a:lnTo>
                    <a:pt x="897" y="114"/>
                  </a:lnTo>
                  <a:lnTo>
                    <a:pt x="893" y="118"/>
                  </a:lnTo>
                  <a:lnTo>
                    <a:pt x="888" y="120"/>
                  </a:lnTo>
                  <a:lnTo>
                    <a:pt x="882" y="124"/>
                  </a:lnTo>
                  <a:lnTo>
                    <a:pt x="877" y="128"/>
                  </a:lnTo>
                  <a:lnTo>
                    <a:pt x="870" y="132"/>
                  </a:lnTo>
                  <a:lnTo>
                    <a:pt x="857" y="140"/>
                  </a:lnTo>
                  <a:lnTo>
                    <a:pt x="845" y="147"/>
                  </a:lnTo>
                  <a:lnTo>
                    <a:pt x="832" y="154"/>
                  </a:lnTo>
                  <a:lnTo>
                    <a:pt x="819" y="160"/>
                  </a:lnTo>
                  <a:lnTo>
                    <a:pt x="806" y="166"/>
                  </a:lnTo>
                  <a:lnTo>
                    <a:pt x="795" y="172"/>
                  </a:lnTo>
                  <a:lnTo>
                    <a:pt x="783" y="177"/>
                  </a:lnTo>
                  <a:lnTo>
                    <a:pt x="772" y="182"/>
                  </a:lnTo>
                  <a:lnTo>
                    <a:pt x="772" y="182"/>
                  </a:lnTo>
                </a:path>
              </a:pathLst>
            </a:custGeom>
            <a:grpFill/>
            <a:ln w="12700">
              <a:solidFill>
                <a:sysClr val="windowText" lastClr="00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3" name="Freeform 36"/>
            <p:cNvSpPr/>
            <p:nvPr/>
          </p:nvSpPr>
          <p:spPr bwMode="auto">
            <a:xfrm>
              <a:off x="4734247" y="1619250"/>
              <a:ext cx="738188" cy="176213"/>
            </a:xfrm>
            <a:custGeom>
              <a:avLst/>
              <a:gdLst>
                <a:gd name="T0" fmla="*/ 23 w 465"/>
                <a:gd name="T1" fmla="*/ 78 h 111"/>
                <a:gd name="T2" fmla="*/ 32 w 465"/>
                <a:gd name="T3" fmla="*/ 77 h 111"/>
                <a:gd name="T4" fmla="*/ 45 w 465"/>
                <a:gd name="T5" fmla="*/ 76 h 111"/>
                <a:gd name="T6" fmla="*/ 62 w 465"/>
                <a:gd name="T7" fmla="*/ 72 h 111"/>
                <a:gd name="T8" fmla="*/ 85 w 465"/>
                <a:gd name="T9" fmla="*/ 67 h 111"/>
                <a:gd name="T10" fmla="*/ 111 w 465"/>
                <a:gd name="T11" fmla="*/ 60 h 111"/>
                <a:gd name="T12" fmla="*/ 142 w 465"/>
                <a:gd name="T13" fmla="*/ 53 h 111"/>
                <a:gd name="T14" fmla="*/ 176 w 465"/>
                <a:gd name="T15" fmla="*/ 42 h 111"/>
                <a:gd name="T16" fmla="*/ 214 w 465"/>
                <a:gd name="T17" fmla="*/ 33 h 111"/>
                <a:gd name="T18" fmla="*/ 249 w 465"/>
                <a:gd name="T19" fmla="*/ 24 h 111"/>
                <a:gd name="T20" fmla="*/ 279 w 465"/>
                <a:gd name="T21" fmla="*/ 18 h 111"/>
                <a:gd name="T22" fmla="*/ 306 w 465"/>
                <a:gd name="T23" fmla="*/ 12 h 111"/>
                <a:gd name="T24" fmla="*/ 329 w 465"/>
                <a:gd name="T25" fmla="*/ 8 h 111"/>
                <a:gd name="T26" fmla="*/ 347 w 465"/>
                <a:gd name="T27" fmla="*/ 4 h 111"/>
                <a:gd name="T28" fmla="*/ 362 w 465"/>
                <a:gd name="T29" fmla="*/ 2 h 111"/>
                <a:gd name="T30" fmla="*/ 374 w 465"/>
                <a:gd name="T31" fmla="*/ 0 h 111"/>
                <a:gd name="T32" fmla="*/ 384 w 465"/>
                <a:gd name="T33" fmla="*/ 0 h 111"/>
                <a:gd name="T34" fmla="*/ 406 w 465"/>
                <a:gd name="T35" fmla="*/ 3 h 111"/>
                <a:gd name="T36" fmla="*/ 435 w 465"/>
                <a:gd name="T37" fmla="*/ 9 h 111"/>
                <a:gd name="T38" fmla="*/ 448 w 465"/>
                <a:gd name="T39" fmla="*/ 14 h 111"/>
                <a:gd name="T40" fmla="*/ 457 w 465"/>
                <a:gd name="T41" fmla="*/ 18 h 111"/>
                <a:gd name="T42" fmla="*/ 463 w 465"/>
                <a:gd name="T43" fmla="*/ 22 h 111"/>
                <a:gd name="T44" fmla="*/ 465 w 465"/>
                <a:gd name="T45" fmla="*/ 26 h 111"/>
                <a:gd name="T46" fmla="*/ 465 w 465"/>
                <a:gd name="T47" fmla="*/ 28 h 111"/>
                <a:gd name="T48" fmla="*/ 462 w 465"/>
                <a:gd name="T49" fmla="*/ 33 h 111"/>
                <a:gd name="T50" fmla="*/ 458 w 465"/>
                <a:gd name="T51" fmla="*/ 37 h 111"/>
                <a:gd name="T52" fmla="*/ 453 w 465"/>
                <a:gd name="T53" fmla="*/ 41 h 111"/>
                <a:gd name="T54" fmla="*/ 451 w 465"/>
                <a:gd name="T55" fmla="*/ 45 h 111"/>
                <a:gd name="T56" fmla="*/ 445 w 465"/>
                <a:gd name="T57" fmla="*/ 47 h 111"/>
                <a:gd name="T58" fmla="*/ 439 w 465"/>
                <a:gd name="T59" fmla="*/ 49 h 111"/>
                <a:gd name="T60" fmla="*/ 430 w 465"/>
                <a:gd name="T61" fmla="*/ 51 h 111"/>
                <a:gd name="T62" fmla="*/ 421 w 465"/>
                <a:gd name="T63" fmla="*/ 53 h 111"/>
                <a:gd name="T64" fmla="*/ 410 w 465"/>
                <a:gd name="T65" fmla="*/ 55 h 111"/>
                <a:gd name="T66" fmla="*/ 396 w 465"/>
                <a:gd name="T67" fmla="*/ 56 h 111"/>
                <a:gd name="T68" fmla="*/ 382 w 465"/>
                <a:gd name="T69" fmla="*/ 58 h 111"/>
                <a:gd name="T70" fmla="*/ 365 w 465"/>
                <a:gd name="T71" fmla="*/ 60 h 111"/>
                <a:gd name="T72" fmla="*/ 346 w 465"/>
                <a:gd name="T73" fmla="*/ 63 h 111"/>
                <a:gd name="T74" fmla="*/ 327 w 465"/>
                <a:gd name="T75" fmla="*/ 65 h 111"/>
                <a:gd name="T76" fmla="*/ 304 w 465"/>
                <a:gd name="T77" fmla="*/ 69 h 111"/>
                <a:gd name="T78" fmla="*/ 281 w 465"/>
                <a:gd name="T79" fmla="*/ 73 h 111"/>
                <a:gd name="T80" fmla="*/ 255 w 465"/>
                <a:gd name="T81" fmla="*/ 78 h 111"/>
                <a:gd name="T82" fmla="*/ 228 w 465"/>
                <a:gd name="T83" fmla="*/ 82 h 111"/>
                <a:gd name="T84" fmla="*/ 199 w 465"/>
                <a:gd name="T85" fmla="*/ 87 h 111"/>
                <a:gd name="T86" fmla="*/ 170 w 465"/>
                <a:gd name="T87" fmla="*/ 92 h 111"/>
                <a:gd name="T88" fmla="*/ 144 w 465"/>
                <a:gd name="T89" fmla="*/ 97 h 111"/>
                <a:gd name="T90" fmla="*/ 121 w 465"/>
                <a:gd name="T91" fmla="*/ 102 h 111"/>
                <a:gd name="T92" fmla="*/ 99 w 465"/>
                <a:gd name="T93" fmla="*/ 105 h 111"/>
                <a:gd name="T94" fmla="*/ 83 w 465"/>
                <a:gd name="T95" fmla="*/ 107 h 111"/>
                <a:gd name="T96" fmla="*/ 68 w 465"/>
                <a:gd name="T97" fmla="*/ 110 h 111"/>
                <a:gd name="T98" fmla="*/ 56 w 465"/>
                <a:gd name="T99" fmla="*/ 111 h 111"/>
                <a:gd name="T100" fmla="*/ 47 w 465"/>
                <a:gd name="T101" fmla="*/ 111 h 111"/>
                <a:gd name="T102" fmla="*/ 33 w 465"/>
                <a:gd name="T103" fmla="*/ 110 h 111"/>
                <a:gd name="T104" fmla="*/ 22 w 465"/>
                <a:gd name="T105" fmla="*/ 107 h 111"/>
                <a:gd name="T106" fmla="*/ 14 w 465"/>
                <a:gd name="T107" fmla="*/ 102 h 111"/>
                <a:gd name="T108" fmla="*/ 9 w 465"/>
                <a:gd name="T109" fmla="*/ 95 h 111"/>
                <a:gd name="T110" fmla="*/ 4 w 465"/>
                <a:gd name="T111" fmla="*/ 87 h 111"/>
                <a:gd name="T112" fmla="*/ 1 w 465"/>
                <a:gd name="T113" fmla="*/ 82 h 111"/>
                <a:gd name="T114" fmla="*/ 0 w 465"/>
                <a:gd name="T115" fmla="*/ 78 h 111"/>
                <a:gd name="T116" fmla="*/ 1 w 465"/>
                <a:gd name="T117" fmla="*/ 74 h 111"/>
                <a:gd name="T118" fmla="*/ 6 w 465"/>
                <a:gd name="T119" fmla="*/ 74 h 111"/>
                <a:gd name="T120" fmla="*/ 10 w 465"/>
                <a:gd name="T121" fmla="*/ 76 h 111"/>
                <a:gd name="T122" fmla="*/ 17 w 465"/>
                <a:gd name="T123" fmla="*/ 77 h 111"/>
                <a:gd name="T124" fmla="*/ 20 w 465"/>
                <a:gd name="T125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5" h="111">
                  <a:moveTo>
                    <a:pt x="20" y="78"/>
                  </a:moveTo>
                  <a:lnTo>
                    <a:pt x="23" y="78"/>
                  </a:lnTo>
                  <a:lnTo>
                    <a:pt x="27" y="78"/>
                  </a:lnTo>
                  <a:lnTo>
                    <a:pt x="32" y="77"/>
                  </a:lnTo>
                  <a:lnTo>
                    <a:pt x="38" y="77"/>
                  </a:lnTo>
                  <a:lnTo>
                    <a:pt x="45" y="76"/>
                  </a:lnTo>
                  <a:lnTo>
                    <a:pt x="54" y="73"/>
                  </a:lnTo>
                  <a:lnTo>
                    <a:pt x="62" y="72"/>
                  </a:lnTo>
                  <a:lnTo>
                    <a:pt x="74" y="69"/>
                  </a:lnTo>
                  <a:lnTo>
                    <a:pt x="85" y="67"/>
                  </a:lnTo>
                  <a:lnTo>
                    <a:pt x="98" y="63"/>
                  </a:lnTo>
                  <a:lnTo>
                    <a:pt x="111" y="60"/>
                  </a:lnTo>
                  <a:lnTo>
                    <a:pt x="126" y="56"/>
                  </a:lnTo>
                  <a:lnTo>
                    <a:pt x="142" y="53"/>
                  </a:lnTo>
                  <a:lnTo>
                    <a:pt x="158" y="47"/>
                  </a:lnTo>
                  <a:lnTo>
                    <a:pt x="176" y="42"/>
                  </a:lnTo>
                  <a:lnTo>
                    <a:pt x="195" y="37"/>
                  </a:lnTo>
                  <a:lnTo>
                    <a:pt x="214" y="33"/>
                  </a:lnTo>
                  <a:lnTo>
                    <a:pt x="232" y="28"/>
                  </a:lnTo>
                  <a:lnTo>
                    <a:pt x="249" y="24"/>
                  </a:lnTo>
                  <a:lnTo>
                    <a:pt x="264" y="21"/>
                  </a:lnTo>
                  <a:lnTo>
                    <a:pt x="279" y="18"/>
                  </a:lnTo>
                  <a:lnTo>
                    <a:pt x="294" y="14"/>
                  </a:lnTo>
                  <a:lnTo>
                    <a:pt x="306" y="12"/>
                  </a:lnTo>
                  <a:lnTo>
                    <a:pt x="318" y="9"/>
                  </a:lnTo>
                  <a:lnTo>
                    <a:pt x="329" y="8"/>
                  </a:lnTo>
                  <a:lnTo>
                    <a:pt x="338" y="5"/>
                  </a:lnTo>
                  <a:lnTo>
                    <a:pt x="347" y="4"/>
                  </a:lnTo>
                  <a:lnTo>
                    <a:pt x="356" y="3"/>
                  </a:lnTo>
                  <a:lnTo>
                    <a:pt x="362" y="2"/>
                  </a:lnTo>
                  <a:lnTo>
                    <a:pt x="369" y="2"/>
                  </a:lnTo>
                  <a:lnTo>
                    <a:pt x="374" y="0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92" y="2"/>
                  </a:lnTo>
                  <a:lnTo>
                    <a:pt x="406" y="3"/>
                  </a:lnTo>
                  <a:lnTo>
                    <a:pt x="420" y="5"/>
                  </a:lnTo>
                  <a:lnTo>
                    <a:pt x="435" y="9"/>
                  </a:lnTo>
                  <a:lnTo>
                    <a:pt x="442" y="12"/>
                  </a:lnTo>
                  <a:lnTo>
                    <a:pt x="448" y="14"/>
                  </a:lnTo>
                  <a:lnTo>
                    <a:pt x="453" y="17"/>
                  </a:lnTo>
                  <a:lnTo>
                    <a:pt x="457" y="18"/>
                  </a:lnTo>
                  <a:lnTo>
                    <a:pt x="461" y="21"/>
                  </a:lnTo>
                  <a:lnTo>
                    <a:pt x="463" y="22"/>
                  </a:lnTo>
                  <a:lnTo>
                    <a:pt x="465" y="23"/>
                  </a:lnTo>
                  <a:lnTo>
                    <a:pt x="465" y="26"/>
                  </a:lnTo>
                  <a:lnTo>
                    <a:pt x="465" y="27"/>
                  </a:lnTo>
                  <a:lnTo>
                    <a:pt x="465" y="28"/>
                  </a:lnTo>
                  <a:lnTo>
                    <a:pt x="463" y="31"/>
                  </a:lnTo>
                  <a:lnTo>
                    <a:pt x="462" y="33"/>
                  </a:lnTo>
                  <a:lnTo>
                    <a:pt x="461" y="36"/>
                  </a:lnTo>
                  <a:lnTo>
                    <a:pt x="458" y="37"/>
                  </a:lnTo>
                  <a:lnTo>
                    <a:pt x="456" y="40"/>
                  </a:lnTo>
                  <a:lnTo>
                    <a:pt x="453" y="41"/>
                  </a:lnTo>
                  <a:lnTo>
                    <a:pt x="452" y="44"/>
                  </a:lnTo>
                  <a:lnTo>
                    <a:pt x="451" y="45"/>
                  </a:lnTo>
                  <a:lnTo>
                    <a:pt x="448" y="46"/>
                  </a:lnTo>
                  <a:lnTo>
                    <a:pt x="445" y="47"/>
                  </a:lnTo>
                  <a:lnTo>
                    <a:pt x="442" y="49"/>
                  </a:lnTo>
                  <a:lnTo>
                    <a:pt x="439" y="49"/>
                  </a:lnTo>
                  <a:lnTo>
                    <a:pt x="435" y="50"/>
                  </a:lnTo>
                  <a:lnTo>
                    <a:pt x="430" y="51"/>
                  </a:lnTo>
                  <a:lnTo>
                    <a:pt x="426" y="53"/>
                  </a:lnTo>
                  <a:lnTo>
                    <a:pt x="421" y="53"/>
                  </a:lnTo>
                  <a:lnTo>
                    <a:pt x="415" y="54"/>
                  </a:lnTo>
                  <a:lnTo>
                    <a:pt x="410" y="55"/>
                  </a:lnTo>
                  <a:lnTo>
                    <a:pt x="403" y="55"/>
                  </a:lnTo>
                  <a:lnTo>
                    <a:pt x="396" y="56"/>
                  </a:lnTo>
                  <a:lnTo>
                    <a:pt x="389" y="58"/>
                  </a:lnTo>
                  <a:lnTo>
                    <a:pt x="382" y="58"/>
                  </a:lnTo>
                  <a:lnTo>
                    <a:pt x="373" y="59"/>
                  </a:lnTo>
                  <a:lnTo>
                    <a:pt x="365" y="60"/>
                  </a:lnTo>
                  <a:lnTo>
                    <a:pt x="356" y="62"/>
                  </a:lnTo>
                  <a:lnTo>
                    <a:pt x="346" y="63"/>
                  </a:lnTo>
                  <a:lnTo>
                    <a:pt x="337" y="64"/>
                  </a:lnTo>
                  <a:lnTo>
                    <a:pt x="327" y="65"/>
                  </a:lnTo>
                  <a:lnTo>
                    <a:pt x="315" y="68"/>
                  </a:lnTo>
                  <a:lnTo>
                    <a:pt x="304" y="69"/>
                  </a:lnTo>
                  <a:lnTo>
                    <a:pt x="292" y="72"/>
                  </a:lnTo>
                  <a:lnTo>
                    <a:pt x="281" y="73"/>
                  </a:lnTo>
                  <a:lnTo>
                    <a:pt x="268" y="76"/>
                  </a:lnTo>
                  <a:lnTo>
                    <a:pt x="255" y="78"/>
                  </a:lnTo>
                  <a:lnTo>
                    <a:pt x="241" y="79"/>
                  </a:lnTo>
                  <a:lnTo>
                    <a:pt x="228" y="82"/>
                  </a:lnTo>
                  <a:lnTo>
                    <a:pt x="213" y="85"/>
                  </a:lnTo>
                  <a:lnTo>
                    <a:pt x="199" y="87"/>
                  </a:lnTo>
                  <a:lnTo>
                    <a:pt x="184" y="90"/>
                  </a:lnTo>
                  <a:lnTo>
                    <a:pt x="170" y="92"/>
                  </a:lnTo>
                  <a:lnTo>
                    <a:pt x="157" y="95"/>
                  </a:lnTo>
                  <a:lnTo>
                    <a:pt x="144" y="97"/>
                  </a:lnTo>
                  <a:lnTo>
                    <a:pt x="133" y="100"/>
                  </a:lnTo>
                  <a:lnTo>
                    <a:pt x="121" y="102"/>
                  </a:lnTo>
                  <a:lnTo>
                    <a:pt x="110" y="104"/>
                  </a:lnTo>
                  <a:lnTo>
                    <a:pt x="99" y="105"/>
                  </a:lnTo>
                  <a:lnTo>
                    <a:pt x="91" y="107"/>
                  </a:lnTo>
                  <a:lnTo>
                    <a:pt x="83" y="107"/>
                  </a:lnTo>
                  <a:lnTo>
                    <a:pt x="74" y="109"/>
                  </a:lnTo>
                  <a:lnTo>
                    <a:pt x="68" y="110"/>
                  </a:lnTo>
                  <a:lnTo>
                    <a:pt x="61" y="110"/>
                  </a:lnTo>
                  <a:lnTo>
                    <a:pt x="56" y="111"/>
                  </a:lnTo>
                  <a:lnTo>
                    <a:pt x="51" y="111"/>
                  </a:lnTo>
                  <a:lnTo>
                    <a:pt x="47" y="111"/>
                  </a:lnTo>
                  <a:lnTo>
                    <a:pt x="39" y="111"/>
                  </a:lnTo>
                  <a:lnTo>
                    <a:pt x="33" y="110"/>
                  </a:lnTo>
                  <a:lnTo>
                    <a:pt x="28" y="110"/>
                  </a:lnTo>
                  <a:lnTo>
                    <a:pt x="22" y="107"/>
                  </a:lnTo>
                  <a:lnTo>
                    <a:pt x="18" y="106"/>
                  </a:lnTo>
                  <a:lnTo>
                    <a:pt x="14" y="102"/>
                  </a:lnTo>
                  <a:lnTo>
                    <a:pt x="11" y="100"/>
                  </a:lnTo>
                  <a:lnTo>
                    <a:pt x="9" y="95"/>
                  </a:lnTo>
                  <a:lnTo>
                    <a:pt x="6" y="91"/>
                  </a:lnTo>
                  <a:lnTo>
                    <a:pt x="4" y="87"/>
                  </a:lnTo>
                  <a:lnTo>
                    <a:pt x="2" y="85"/>
                  </a:lnTo>
                  <a:lnTo>
                    <a:pt x="1" y="82"/>
                  </a:lnTo>
                  <a:lnTo>
                    <a:pt x="0" y="79"/>
                  </a:lnTo>
                  <a:lnTo>
                    <a:pt x="0" y="78"/>
                  </a:lnTo>
                  <a:lnTo>
                    <a:pt x="0" y="76"/>
                  </a:lnTo>
                  <a:lnTo>
                    <a:pt x="1" y="74"/>
                  </a:lnTo>
                  <a:lnTo>
                    <a:pt x="4" y="74"/>
                  </a:lnTo>
                  <a:lnTo>
                    <a:pt x="6" y="74"/>
                  </a:lnTo>
                  <a:lnTo>
                    <a:pt x="8" y="76"/>
                  </a:lnTo>
                  <a:lnTo>
                    <a:pt x="10" y="76"/>
                  </a:lnTo>
                  <a:lnTo>
                    <a:pt x="13" y="77"/>
                  </a:lnTo>
                  <a:lnTo>
                    <a:pt x="17" y="77"/>
                  </a:lnTo>
                  <a:lnTo>
                    <a:pt x="20" y="78"/>
                  </a:lnTo>
                  <a:lnTo>
                    <a:pt x="20" y="78"/>
                  </a:lnTo>
                </a:path>
              </a:pathLst>
            </a:custGeom>
            <a:grpFill/>
            <a:ln w="12700">
              <a:solidFill>
                <a:sysClr val="windowText" lastClr="00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4" name="Freeform 37"/>
            <p:cNvSpPr/>
            <p:nvPr/>
          </p:nvSpPr>
          <p:spPr bwMode="auto">
            <a:xfrm>
              <a:off x="4619947" y="1736725"/>
              <a:ext cx="555625" cy="681038"/>
            </a:xfrm>
            <a:custGeom>
              <a:avLst/>
              <a:gdLst>
                <a:gd name="T0" fmla="*/ 58 w 350"/>
                <a:gd name="T1" fmla="*/ 368 h 429"/>
                <a:gd name="T2" fmla="*/ 72 w 350"/>
                <a:gd name="T3" fmla="*/ 354 h 429"/>
                <a:gd name="T4" fmla="*/ 89 w 350"/>
                <a:gd name="T5" fmla="*/ 339 h 429"/>
                <a:gd name="T6" fmla="*/ 104 w 350"/>
                <a:gd name="T7" fmla="*/ 322 h 429"/>
                <a:gd name="T8" fmla="*/ 122 w 350"/>
                <a:gd name="T9" fmla="*/ 304 h 429"/>
                <a:gd name="T10" fmla="*/ 138 w 350"/>
                <a:gd name="T11" fmla="*/ 285 h 429"/>
                <a:gd name="T12" fmla="*/ 156 w 350"/>
                <a:gd name="T13" fmla="*/ 265 h 429"/>
                <a:gd name="T14" fmla="*/ 174 w 350"/>
                <a:gd name="T15" fmla="*/ 242 h 429"/>
                <a:gd name="T16" fmla="*/ 192 w 350"/>
                <a:gd name="T17" fmla="*/ 219 h 429"/>
                <a:gd name="T18" fmla="*/ 210 w 350"/>
                <a:gd name="T19" fmla="*/ 194 h 429"/>
                <a:gd name="T20" fmla="*/ 226 w 350"/>
                <a:gd name="T21" fmla="*/ 168 h 429"/>
                <a:gd name="T22" fmla="*/ 242 w 350"/>
                <a:gd name="T23" fmla="*/ 141 h 429"/>
                <a:gd name="T24" fmla="*/ 257 w 350"/>
                <a:gd name="T25" fmla="*/ 111 h 429"/>
                <a:gd name="T26" fmla="*/ 271 w 350"/>
                <a:gd name="T27" fmla="*/ 82 h 429"/>
                <a:gd name="T28" fmla="*/ 290 w 350"/>
                <a:gd name="T29" fmla="*/ 33 h 429"/>
                <a:gd name="T30" fmla="*/ 308 w 350"/>
                <a:gd name="T31" fmla="*/ 5 h 429"/>
                <a:gd name="T32" fmla="*/ 320 w 350"/>
                <a:gd name="T33" fmla="*/ 13 h 429"/>
                <a:gd name="T34" fmla="*/ 329 w 350"/>
                <a:gd name="T35" fmla="*/ 19 h 429"/>
                <a:gd name="T36" fmla="*/ 336 w 350"/>
                <a:gd name="T37" fmla="*/ 26 h 429"/>
                <a:gd name="T38" fmla="*/ 343 w 350"/>
                <a:gd name="T39" fmla="*/ 33 h 429"/>
                <a:gd name="T40" fmla="*/ 346 w 350"/>
                <a:gd name="T41" fmla="*/ 41 h 429"/>
                <a:gd name="T42" fmla="*/ 349 w 350"/>
                <a:gd name="T43" fmla="*/ 48 h 429"/>
                <a:gd name="T44" fmla="*/ 350 w 350"/>
                <a:gd name="T45" fmla="*/ 53 h 429"/>
                <a:gd name="T46" fmla="*/ 350 w 350"/>
                <a:gd name="T47" fmla="*/ 55 h 429"/>
                <a:gd name="T48" fmla="*/ 349 w 350"/>
                <a:gd name="T49" fmla="*/ 62 h 429"/>
                <a:gd name="T50" fmla="*/ 345 w 350"/>
                <a:gd name="T51" fmla="*/ 71 h 429"/>
                <a:gd name="T52" fmla="*/ 339 w 350"/>
                <a:gd name="T53" fmla="*/ 81 h 429"/>
                <a:gd name="T54" fmla="*/ 332 w 350"/>
                <a:gd name="T55" fmla="*/ 95 h 429"/>
                <a:gd name="T56" fmla="*/ 322 w 350"/>
                <a:gd name="T57" fmla="*/ 111 h 429"/>
                <a:gd name="T58" fmla="*/ 311 w 350"/>
                <a:gd name="T59" fmla="*/ 131 h 429"/>
                <a:gd name="T60" fmla="*/ 298 w 350"/>
                <a:gd name="T61" fmla="*/ 152 h 429"/>
                <a:gd name="T62" fmla="*/ 283 w 350"/>
                <a:gd name="T63" fmla="*/ 177 h 429"/>
                <a:gd name="T64" fmla="*/ 267 w 350"/>
                <a:gd name="T65" fmla="*/ 201 h 429"/>
                <a:gd name="T66" fmla="*/ 251 w 350"/>
                <a:gd name="T67" fmla="*/ 222 h 429"/>
                <a:gd name="T68" fmla="*/ 235 w 350"/>
                <a:gd name="T69" fmla="*/ 242 h 429"/>
                <a:gd name="T70" fmla="*/ 220 w 350"/>
                <a:gd name="T71" fmla="*/ 261 h 429"/>
                <a:gd name="T72" fmla="*/ 197 w 350"/>
                <a:gd name="T73" fmla="*/ 286 h 429"/>
                <a:gd name="T74" fmla="*/ 168 w 350"/>
                <a:gd name="T75" fmla="*/ 317 h 429"/>
                <a:gd name="T76" fmla="*/ 138 w 350"/>
                <a:gd name="T77" fmla="*/ 344 h 429"/>
                <a:gd name="T78" fmla="*/ 110 w 350"/>
                <a:gd name="T79" fmla="*/ 367 h 429"/>
                <a:gd name="T80" fmla="*/ 83 w 350"/>
                <a:gd name="T81" fmla="*/ 386 h 429"/>
                <a:gd name="T82" fmla="*/ 58 w 350"/>
                <a:gd name="T83" fmla="*/ 404 h 429"/>
                <a:gd name="T84" fmla="*/ 46 w 350"/>
                <a:gd name="T85" fmla="*/ 410 h 429"/>
                <a:gd name="T86" fmla="*/ 35 w 350"/>
                <a:gd name="T87" fmla="*/ 417 h 429"/>
                <a:gd name="T88" fmla="*/ 26 w 350"/>
                <a:gd name="T89" fmla="*/ 422 h 429"/>
                <a:gd name="T90" fmla="*/ 18 w 350"/>
                <a:gd name="T91" fmla="*/ 426 h 429"/>
                <a:gd name="T92" fmla="*/ 12 w 350"/>
                <a:gd name="T93" fmla="*/ 428 h 429"/>
                <a:gd name="T94" fmla="*/ 7 w 350"/>
                <a:gd name="T95" fmla="*/ 429 h 429"/>
                <a:gd name="T96" fmla="*/ 3 w 350"/>
                <a:gd name="T97" fmla="*/ 429 h 429"/>
                <a:gd name="T98" fmla="*/ 0 w 350"/>
                <a:gd name="T99" fmla="*/ 428 h 429"/>
                <a:gd name="T100" fmla="*/ 0 w 350"/>
                <a:gd name="T101" fmla="*/ 426 h 429"/>
                <a:gd name="T102" fmla="*/ 3 w 350"/>
                <a:gd name="T103" fmla="*/ 423 h 429"/>
                <a:gd name="T104" fmla="*/ 6 w 350"/>
                <a:gd name="T105" fmla="*/ 418 h 429"/>
                <a:gd name="T106" fmla="*/ 12 w 350"/>
                <a:gd name="T107" fmla="*/ 413 h 429"/>
                <a:gd name="T108" fmla="*/ 18 w 350"/>
                <a:gd name="T109" fmla="*/ 405 h 429"/>
                <a:gd name="T110" fmla="*/ 29 w 350"/>
                <a:gd name="T111" fmla="*/ 396 h 429"/>
                <a:gd name="T112" fmla="*/ 39 w 350"/>
                <a:gd name="T113" fmla="*/ 386 h 429"/>
                <a:gd name="T114" fmla="*/ 50 w 350"/>
                <a:gd name="T115" fmla="*/ 374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0" h="429">
                  <a:moveTo>
                    <a:pt x="50" y="374"/>
                  </a:moveTo>
                  <a:lnTo>
                    <a:pt x="58" y="368"/>
                  </a:lnTo>
                  <a:lnTo>
                    <a:pt x="66" y="362"/>
                  </a:lnTo>
                  <a:lnTo>
                    <a:pt x="72" y="354"/>
                  </a:lnTo>
                  <a:lnTo>
                    <a:pt x="81" y="346"/>
                  </a:lnTo>
                  <a:lnTo>
                    <a:pt x="89" y="339"/>
                  </a:lnTo>
                  <a:lnTo>
                    <a:pt x="96" y="331"/>
                  </a:lnTo>
                  <a:lnTo>
                    <a:pt x="104" y="322"/>
                  </a:lnTo>
                  <a:lnTo>
                    <a:pt x="113" y="313"/>
                  </a:lnTo>
                  <a:lnTo>
                    <a:pt x="122" y="304"/>
                  </a:lnTo>
                  <a:lnTo>
                    <a:pt x="129" y="295"/>
                  </a:lnTo>
                  <a:lnTo>
                    <a:pt x="138" y="285"/>
                  </a:lnTo>
                  <a:lnTo>
                    <a:pt x="147" y="275"/>
                  </a:lnTo>
                  <a:lnTo>
                    <a:pt x="156" y="265"/>
                  </a:lnTo>
                  <a:lnTo>
                    <a:pt x="165" y="253"/>
                  </a:lnTo>
                  <a:lnTo>
                    <a:pt x="174" y="242"/>
                  </a:lnTo>
                  <a:lnTo>
                    <a:pt x="183" y="230"/>
                  </a:lnTo>
                  <a:lnTo>
                    <a:pt x="192" y="219"/>
                  </a:lnTo>
                  <a:lnTo>
                    <a:pt x="201" y="207"/>
                  </a:lnTo>
                  <a:lnTo>
                    <a:pt x="210" y="194"/>
                  </a:lnTo>
                  <a:lnTo>
                    <a:pt x="219" y="182"/>
                  </a:lnTo>
                  <a:lnTo>
                    <a:pt x="226" y="168"/>
                  </a:lnTo>
                  <a:lnTo>
                    <a:pt x="234" y="155"/>
                  </a:lnTo>
                  <a:lnTo>
                    <a:pt x="242" y="141"/>
                  </a:lnTo>
                  <a:lnTo>
                    <a:pt x="249" y="127"/>
                  </a:lnTo>
                  <a:lnTo>
                    <a:pt x="257" y="111"/>
                  </a:lnTo>
                  <a:lnTo>
                    <a:pt x="263" y="97"/>
                  </a:lnTo>
                  <a:lnTo>
                    <a:pt x="271" y="82"/>
                  </a:lnTo>
                  <a:lnTo>
                    <a:pt x="277" y="65"/>
                  </a:lnTo>
                  <a:lnTo>
                    <a:pt x="290" y="33"/>
                  </a:lnTo>
                  <a:lnTo>
                    <a:pt x="302" y="0"/>
                  </a:lnTo>
                  <a:lnTo>
                    <a:pt x="308" y="5"/>
                  </a:lnTo>
                  <a:lnTo>
                    <a:pt x="314" y="9"/>
                  </a:lnTo>
                  <a:lnTo>
                    <a:pt x="320" y="13"/>
                  </a:lnTo>
                  <a:lnTo>
                    <a:pt x="325" y="17"/>
                  </a:lnTo>
                  <a:lnTo>
                    <a:pt x="329" y="19"/>
                  </a:lnTo>
                  <a:lnTo>
                    <a:pt x="332" y="23"/>
                  </a:lnTo>
                  <a:lnTo>
                    <a:pt x="336" y="26"/>
                  </a:lnTo>
                  <a:lnTo>
                    <a:pt x="340" y="30"/>
                  </a:lnTo>
                  <a:lnTo>
                    <a:pt x="343" y="33"/>
                  </a:lnTo>
                  <a:lnTo>
                    <a:pt x="344" y="37"/>
                  </a:lnTo>
                  <a:lnTo>
                    <a:pt x="346" y="41"/>
                  </a:lnTo>
                  <a:lnTo>
                    <a:pt x="348" y="45"/>
                  </a:lnTo>
                  <a:lnTo>
                    <a:pt x="349" y="48"/>
                  </a:lnTo>
                  <a:lnTo>
                    <a:pt x="350" y="50"/>
                  </a:lnTo>
                  <a:lnTo>
                    <a:pt x="350" y="53"/>
                  </a:lnTo>
                  <a:lnTo>
                    <a:pt x="350" y="54"/>
                  </a:lnTo>
                  <a:lnTo>
                    <a:pt x="350" y="55"/>
                  </a:lnTo>
                  <a:lnTo>
                    <a:pt x="350" y="58"/>
                  </a:lnTo>
                  <a:lnTo>
                    <a:pt x="349" y="62"/>
                  </a:lnTo>
                  <a:lnTo>
                    <a:pt x="346" y="65"/>
                  </a:lnTo>
                  <a:lnTo>
                    <a:pt x="345" y="71"/>
                  </a:lnTo>
                  <a:lnTo>
                    <a:pt x="343" y="76"/>
                  </a:lnTo>
                  <a:lnTo>
                    <a:pt x="339" y="81"/>
                  </a:lnTo>
                  <a:lnTo>
                    <a:pt x="336" y="87"/>
                  </a:lnTo>
                  <a:lnTo>
                    <a:pt x="332" y="95"/>
                  </a:lnTo>
                  <a:lnTo>
                    <a:pt x="327" y="102"/>
                  </a:lnTo>
                  <a:lnTo>
                    <a:pt x="322" y="111"/>
                  </a:lnTo>
                  <a:lnTo>
                    <a:pt x="317" y="120"/>
                  </a:lnTo>
                  <a:lnTo>
                    <a:pt x="311" y="131"/>
                  </a:lnTo>
                  <a:lnTo>
                    <a:pt x="304" y="142"/>
                  </a:lnTo>
                  <a:lnTo>
                    <a:pt x="298" y="152"/>
                  </a:lnTo>
                  <a:lnTo>
                    <a:pt x="290" y="165"/>
                  </a:lnTo>
                  <a:lnTo>
                    <a:pt x="283" y="177"/>
                  </a:lnTo>
                  <a:lnTo>
                    <a:pt x="275" y="189"/>
                  </a:lnTo>
                  <a:lnTo>
                    <a:pt x="267" y="201"/>
                  </a:lnTo>
                  <a:lnTo>
                    <a:pt x="258" y="211"/>
                  </a:lnTo>
                  <a:lnTo>
                    <a:pt x="251" y="222"/>
                  </a:lnTo>
                  <a:lnTo>
                    <a:pt x="243" y="233"/>
                  </a:lnTo>
                  <a:lnTo>
                    <a:pt x="235" y="242"/>
                  </a:lnTo>
                  <a:lnTo>
                    <a:pt x="228" y="252"/>
                  </a:lnTo>
                  <a:lnTo>
                    <a:pt x="220" y="261"/>
                  </a:lnTo>
                  <a:lnTo>
                    <a:pt x="212" y="270"/>
                  </a:lnTo>
                  <a:lnTo>
                    <a:pt x="197" y="286"/>
                  </a:lnTo>
                  <a:lnTo>
                    <a:pt x="183" y="303"/>
                  </a:lnTo>
                  <a:lnTo>
                    <a:pt x="168" y="317"/>
                  </a:lnTo>
                  <a:lnTo>
                    <a:pt x="152" y="331"/>
                  </a:lnTo>
                  <a:lnTo>
                    <a:pt x="138" y="344"/>
                  </a:lnTo>
                  <a:lnTo>
                    <a:pt x="124" y="355"/>
                  </a:lnTo>
                  <a:lnTo>
                    <a:pt x="110" y="367"/>
                  </a:lnTo>
                  <a:lnTo>
                    <a:pt x="97" y="377"/>
                  </a:lnTo>
                  <a:lnTo>
                    <a:pt x="83" y="386"/>
                  </a:lnTo>
                  <a:lnTo>
                    <a:pt x="71" y="395"/>
                  </a:lnTo>
                  <a:lnTo>
                    <a:pt x="58" y="404"/>
                  </a:lnTo>
                  <a:lnTo>
                    <a:pt x="51" y="408"/>
                  </a:lnTo>
                  <a:lnTo>
                    <a:pt x="46" y="410"/>
                  </a:lnTo>
                  <a:lnTo>
                    <a:pt x="40" y="414"/>
                  </a:lnTo>
                  <a:lnTo>
                    <a:pt x="35" y="417"/>
                  </a:lnTo>
                  <a:lnTo>
                    <a:pt x="30" y="419"/>
                  </a:lnTo>
                  <a:lnTo>
                    <a:pt x="26" y="422"/>
                  </a:lnTo>
                  <a:lnTo>
                    <a:pt x="22" y="423"/>
                  </a:lnTo>
                  <a:lnTo>
                    <a:pt x="18" y="426"/>
                  </a:lnTo>
                  <a:lnTo>
                    <a:pt x="14" y="427"/>
                  </a:lnTo>
                  <a:lnTo>
                    <a:pt x="12" y="428"/>
                  </a:lnTo>
                  <a:lnTo>
                    <a:pt x="9" y="428"/>
                  </a:lnTo>
                  <a:lnTo>
                    <a:pt x="7" y="429"/>
                  </a:lnTo>
                  <a:lnTo>
                    <a:pt x="4" y="429"/>
                  </a:lnTo>
                  <a:lnTo>
                    <a:pt x="3" y="429"/>
                  </a:lnTo>
                  <a:lnTo>
                    <a:pt x="2" y="428"/>
                  </a:lnTo>
                  <a:lnTo>
                    <a:pt x="0" y="428"/>
                  </a:lnTo>
                  <a:lnTo>
                    <a:pt x="0" y="427"/>
                  </a:lnTo>
                  <a:lnTo>
                    <a:pt x="0" y="426"/>
                  </a:lnTo>
                  <a:lnTo>
                    <a:pt x="2" y="424"/>
                  </a:lnTo>
                  <a:lnTo>
                    <a:pt x="3" y="423"/>
                  </a:lnTo>
                  <a:lnTo>
                    <a:pt x="4" y="420"/>
                  </a:lnTo>
                  <a:lnTo>
                    <a:pt x="6" y="418"/>
                  </a:lnTo>
                  <a:lnTo>
                    <a:pt x="8" y="415"/>
                  </a:lnTo>
                  <a:lnTo>
                    <a:pt x="12" y="413"/>
                  </a:lnTo>
                  <a:lnTo>
                    <a:pt x="14" y="409"/>
                  </a:lnTo>
                  <a:lnTo>
                    <a:pt x="18" y="405"/>
                  </a:lnTo>
                  <a:lnTo>
                    <a:pt x="23" y="401"/>
                  </a:lnTo>
                  <a:lnTo>
                    <a:pt x="29" y="396"/>
                  </a:lnTo>
                  <a:lnTo>
                    <a:pt x="32" y="391"/>
                  </a:lnTo>
                  <a:lnTo>
                    <a:pt x="39" y="386"/>
                  </a:lnTo>
                  <a:lnTo>
                    <a:pt x="44" y="381"/>
                  </a:lnTo>
                  <a:lnTo>
                    <a:pt x="50" y="374"/>
                  </a:lnTo>
                  <a:lnTo>
                    <a:pt x="50" y="374"/>
                  </a:lnTo>
                </a:path>
              </a:pathLst>
            </a:custGeom>
            <a:grpFill/>
            <a:ln w="12700">
              <a:solidFill>
                <a:sysClr val="windowText" lastClr="00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5" name="Freeform 38"/>
            <p:cNvSpPr/>
            <p:nvPr/>
          </p:nvSpPr>
          <p:spPr bwMode="auto">
            <a:xfrm>
              <a:off x="5164460" y="2093912"/>
              <a:ext cx="307975" cy="307975"/>
            </a:xfrm>
            <a:custGeom>
              <a:avLst/>
              <a:gdLst>
                <a:gd name="T0" fmla="*/ 150 w 194"/>
                <a:gd name="T1" fmla="*/ 77 h 194"/>
                <a:gd name="T2" fmla="*/ 162 w 194"/>
                <a:gd name="T3" fmla="*/ 88 h 194"/>
                <a:gd name="T4" fmla="*/ 171 w 194"/>
                <a:gd name="T5" fmla="*/ 98 h 194"/>
                <a:gd name="T6" fmla="*/ 178 w 194"/>
                <a:gd name="T7" fmla="*/ 109 h 194"/>
                <a:gd name="T8" fmla="*/ 185 w 194"/>
                <a:gd name="T9" fmla="*/ 119 h 194"/>
                <a:gd name="T10" fmla="*/ 190 w 194"/>
                <a:gd name="T11" fmla="*/ 128 h 194"/>
                <a:gd name="T12" fmla="*/ 192 w 194"/>
                <a:gd name="T13" fmla="*/ 137 h 194"/>
                <a:gd name="T14" fmla="*/ 194 w 194"/>
                <a:gd name="T15" fmla="*/ 146 h 194"/>
                <a:gd name="T16" fmla="*/ 194 w 194"/>
                <a:gd name="T17" fmla="*/ 157 h 194"/>
                <a:gd name="T18" fmla="*/ 194 w 194"/>
                <a:gd name="T19" fmla="*/ 169 h 194"/>
                <a:gd name="T20" fmla="*/ 194 w 194"/>
                <a:gd name="T21" fmla="*/ 179 h 194"/>
                <a:gd name="T22" fmla="*/ 191 w 194"/>
                <a:gd name="T23" fmla="*/ 185 h 194"/>
                <a:gd name="T24" fmla="*/ 187 w 194"/>
                <a:gd name="T25" fmla="*/ 189 h 194"/>
                <a:gd name="T26" fmla="*/ 182 w 194"/>
                <a:gd name="T27" fmla="*/ 194 h 194"/>
                <a:gd name="T28" fmla="*/ 178 w 194"/>
                <a:gd name="T29" fmla="*/ 194 h 194"/>
                <a:gd name="T30" fmla="*/ 176 w 194"/>
                <a:gd name="T31" fmla="*/ 193 h 194"/>
                <a:gd name="T32" fmla="*/ 171 w 194"/>
                <a:gd name="T33" fmla="*/ 189 h 194"/>
                <a:gd name="T34" fmla="*/ 163 w 194"/>
                <a:gd name="T35" fmla="*/ 181 h 194"/>
                <a:gd name="T36" fmla="*/ 153 w 194"/>
                <a:gd name="T37" fmla="*/ 171 h 194"/>
                <a:gd name="T38" fmla="*/ 140 w 194"/>
                <a:gd name="T39" fmla="*/ 157 h 194"/>
                <a:gd name="T40" fmla="*/ 125 w 194"/>
                <a:gd name="T41" fmla="*/ 142 h 194"/>
                <a:gd name="T42" fmla="*/ 108 w 194"/>
                <a:gd name="T43" fmla="*/ 123 h 194"/>
                <a:gd name="T44" fmla="*/ 88 w 194"/>
                <a:gd name="T45" fmla="*/ 100 h 194"/>
                <a:gd name="T46" fmla="*/ 67 w 194"/>
                <a:gd name="T47" fmla="*/ 78 h 194"/>
                <a:gd name="T48" fmla="*/ 51 w 194"/>
                <a:gd name="T49" fmla="*/ 59 h 194"/>
                <a:gd name="T50" fmla="*/ 35 w 194"/>
                <a:gd name="T51" fmla="*/ 42 h 194"/>
                <a:gd name="T52" fmla="*/ 23 w 194"/>
                <a:gd name="T53" fmla="*/ 29 h 194"/>
                <a:gd name="T54" fmla="*/ 12 w 194"/>
                <a:gd name="T55" fmla="*/ 18 h 194"/>
                <a:gd name="T56" fmla="*/ 6 w 194"/>
                <a:gd name="T57" fmla="*/ 10 h 194"/>
                <a:gd name="T58" fmla="*/ 2 w 194"/>
                <a:gd name="T59" fmla="*/ 4 h 194"/>
                <a:gd name="T60" fmla="*/ 0 w 194"/>
                <a:gd name="T61" fmla="*/ 1 h 194"/>
                <a:gd name="T62" fmla="*/ 1 w 194"/>
                <a:gd name="T63" fmla="*/ 0 h 194"/>
                <a:gd name="T64" fmla="*/ 3 w 194"/>
                <a:gd name="T65" fmla="*/ 0 h 194"/>
                <a:gd name="T66" fmla="*/ 7 w 194"/>
                <a:gd name="T67" fmla="*/ 0 h 194"/>
                <a:gd name="T68" fmla="*/ 12 w 194"/>
                <a:gd name="T69" fmla="*/ 1 h 194"/>
                <a:gd name="T70" fmla="*/ 19 w 194"/>
                <a:gd name="T71" fmla="*/ 3 h 194"/>
                <a:gd name="T72" fmla="*/ 28 w 194"/>
                <a:gd name="T73" fmla="*/ 4 h 194"/>
                <a:gd name="T74" fmla="*/ 38 w 194"/>
                <a:gd name="T75" fmla="*/ 6 h 194"/>
                <a:gd name="T76" fmla="*/ 49 w 194"/>
                <a:gd name="T77" fmla="*/ 10 h 194"/>
                <a:gd name="T78" fmla="*/ 75 w 194"/>
                <a:gd name="T79" fmla="*/ 18 h 194"/>
                <a:gd name="T80" fmla="*/ 99 w 194"/>
                <a:gd name="T81" fmla="*/ 31 h 194"/>
                <a:gd name="T82" fmla="*/ 122 w 194"/>
                <a:gd name="T83" fmla="*/ 49 h 194"/>
                <a:gd name="T84" fmla="*/ 145 w 194"/>
                <a:gd name="T85" fmla="*/ 72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4" h="194">
                  <a:moveTo>
                    <a:pt x="145" y="72"/>
                  </a:moveTo>
                  <a:lnTo>
                    <a:pt x="150" y="77"/>
                  </a:lnTo>
                  <a:lnTo>
                    <a:pt x="157" y="82"/>
                  </a:lnTo>
                  <a:lnTo>
                    <a:pt x="162" y="88"/>
                  </a:lnTo>
                  <a:lnTo>
                    <a:pt x="167" y="93"/>
                  </a:lnTo>
                  <a:lnTo>
                    <a:pt x="171" y="98"/>
                  </a:lnTo>
                  <a:lnTo>
                    <a:pt x="176" y="103"/>
                  </a:lnTo>
                  <a:lnTo>
                    <a:pt x="178" y="109"/>
                  </a:lnTo>
                  <a:lnTo>
                    <a:pt x="182" y="114"/>
                  </a:lnTo>
                  <a:lnTo>
                    <a:pt x="185" y="119"/>
                  </a:lnTo>
                  <a:lnTo>
                    <a:pt x="187" y="124"/>
                  </a:lnTo>
                  <a:lnTo>
                    <a:pt x="190" y="128"/>
                  </a:lnTo>
                  <a:lnTo>
                    <a:pt x="191" y="133"/>
                  </a:lnTo>
                  <a:lnTo>
                    <a:pt x="192" y="137"/>
                  </a:lnTo>
                  <a:lnTo>
                    <a:pt x="194" y="142"/>
                  </a:lnTo>
                  <a:lnTo>
                    <a:pt x="194" y="146"/>
                  </a:lnTo>
                  <a:lnTo>
                    <a:pt x="194" y="149"/>
                  </a:lnTo>
                  <a:lnTo>
                    <a:pt x="194" y="157"/>
                  </a:lnTo>
                  <a:lnTo>
                    <a:pt x="194" y="164"/>
                  </a:lnTo>
                  <a:lnTo>
                    <a:pt x="194" y="169"/>
                  </a:lnTo>
                  <a:lnTo>
                    <a:pt x="194" y="174"/>
                  </a:lnTo>
                  <a:lnTo>
                    <a:pt x="194" y="179"/>
                  </a:lnTo>
                  <a:lnTo>
                    <a:pt x="192" y="181"/>
                  </a:lnTo>
                  <a:lnTo>
                    <a:pt x="191" y="185"/>
                  </a:lnTo>
                  <a:lnTo>
                    <a:pt x="190" y="187"/>
                  </a:lnTo>
                  <a:lnTo>
                    <a:pt x="187" y="189"/>
                  </a:lnTo>
                  <a:lnTo>
                    <a:pt x="185" y="192"/>
                  </a:lnTo>
                  <a:lnTo>
                    <a:pt x="182" y="194"/>
                  </a:lnTo>
                  <a:lnTo>
                    <a:pt x="181" y="194"/>
                  </a:lnTo>
                  <a:lnTo>
                    <a:pt x="178" y="194"/>
                  </a:lnTo>
                  <a:lnTo>
                    <a:pt x="178" y="194"/>
                  </a:lnTo>
                  <a:lnTo>
                    <a:pt x="176" y="193"/>
                  </a:lnTo>
                  <a:lnTo>
                    <a:pt x="174" y="192"/>
                  </a:lnTo>
                  <a:lnTo>
                    <a:pt x="171" y="189"/>
                  </a:lnTo>
                  <a:lnTo>
                    <a:pt x="167" y="185"/>
                  </a:lnTo>
                  <a:lnTo>
                    <a:pt x="163" y="181"/>
                  </a:lnTo>
                  <a:lnTo>
                    <a:pt x="158" y="176"/>
                  </a:lnTo>
                  <a:lnTo>
                    <a:pt x="153" y="171"/>
                  </a:lnTo>
                  <a:lnTo>
                    <a:pt x="146" y="165"/>
                  </a:lnTo>
                  <a:lnTo>
                    <a:pt x="140" y="157"/>
                  </a:lnTo>
                  <a:lnTo>
                    <a:pt x="134" y="149"/>
                  </a:lnTo>
                  <a:lnTo>
                    <a:pt x="125" y="142"/>
                  </a:lnTo>
                  <a:lnTo>
                    <a:pt x="117" y="132"/>
                  </a:lnTo>
                  <a:lnTo>
                    <a:pt x="108" y="123"/>
                  </a:lnTo>
                  <a:lnTo>
                    <a:pt x="98" y="111"/>
                  </a:lnTo>
                  <a:lnTo>
                    <a:pt x="88" y="100"/>
                  </a:lnTo>
                  <a:lnTo>
                    <a:pt x="77" y="89"/>
                  </a:lnTo>
                  <a:lnTo>
                    <a:pt x="67" y="78"/>
                  </a:lnTo>
                  <a:lnTo>
                    <a:pt x="58" y="68"/>
                  </a:lnTo>
                  <a:lnTo>
                    <a:pt x="51" y="59"/>
                  </a:lnTo>
                  <a:lnTo>
                    <a:pt x="42" y="51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29"/>
                  </a:lnTo>
                  <a:lnTo>
                    <a:pt x="17" y="23"/>
                  </a:lnTo>
                  <a:lnTo>
                    <a:pt x="12" y="18"/>
                  </a:lnTo>
                  <a:lnTo>
                    <a:pt x="8" y="14"/>
                  </a:lnTo>
                  <a:lnTo>
                    <a:pt x="6" y="10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9" y="3"/>
                  </a:lnTo>
                  <a:lnTo>
                    <a:pt x="23" y="4"/>
                  </a:lnTo>
                  <a:lnTo>
                    <a:pt x="28" y="4"/>
                  </a:lnTo>
                  <a:lnTo>
                    <a:pt x="33" y="5"/>
                  </a:lnTo>
                  <a:lnTo>
                    <a:pt x="38" y="6"/>
                  </a:lnTo>
                  <a:lnTo>
                    <a:pt x="43" y="8"/>
                  </a:lnTo>
                  <a:lnTo>
                    <a:pt x="49" y="10"/>
                  </a:lnTo>
                  <a:lnTo>
                    <a:pt x="62" y="14"/>
                  </a:lnTo>
                  <a:lnTo>
                    <a:pt x="75" y="18"/>
                  </a:lnTo>
                  <a:lnTo>
                    <a:pt x="86" y="24"/>
                  </a:lnTo>
                  <a:lnTo>
                    <a:pt x="99" y="31"/>
                  </a:lnTo>
                  <a:lnTo>
                    <a:pt x="111" y="40"/>
                  </a:lnTo>
                  <a:lnTo>
                    <a:pt x="122" y="49"/>
                  </a:lnTo>
                  <a:lnTo>
                    <a:pt x="134" y="60"/>
                  </a:lnTo>
                  <a:lnTo>
                    <a:pt x="145" y="72"/>
                  </a:lnTo>
                  <a:lnTo>
                    <a:pt x="145" y="72"/>
                  </a:lnTo>
                </a:path>
              </a:pathLst>
            </a:custGeom>
            <a:grpFill/>
            <a:ln w="12700">
              <a:solidFill>
                <a:sysClr val="windowText" lastClr="00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6" name="Freeform 39"/>
            <p:cNvSpPr/>
            <p:nvPr/>
          </p:nvSpPr>
          <p:spPr bwMode="auto">
            <a:xfrm>
              <a:off x="4983485" y="1930400"/>
              <a:ext cx="101600" cy="714375"/>
            </a:xfrm>
            <a:custGeom>
              <a:avLst/>
              <a:gdLst>
                <a:gd name="T0" fmla="*/ 54 w 64"/>
                <a:gd name="T1" fmla="*/ 329 h 450"/>
                <a:gd name="T2" fmla="*/ 52 w 64"/>
                <a:gd name="T3" fmla="*/ 360 h 450"/>
                <a:gd name="T4" fmla="*/ 51 w 64"/>
                <a:gd name="T5" fmla="*/ 385 h 450"/>
                <a:gd name="T6" fmla="*/ 50 w 64"/>
                <a:gd name="T7" fmla="*/ 406 h 450"/>
                <a:gd name="T8" fmla="*/ 47 w 64"/>
                <a:gd name="T9" fmla="*/ 420 h 450"/>
                <a:gd name="T10" fmla="*/ 45 w 64"/>
                <a:gd name="T11" fmla="*/ 431 h 450"/>
                <a:gd name="T12" fmla="*/ 38 w 64"/>
                <a:gd name="T13" fmla="*/ 444 h 450"/>
                <a:gd name="T14" fmla="*/ 32 w 64"/>
                <a:gd name="T15" fmla="*/ 449 h 450"/>
                <a:gd name="T16" fmla="*/ 27 w 64"/>
                <a:gd name="T17" fmla="*/ 448 h 450"/>
                <a:gd name="T18" fmla="*/ 20 w 64"/>
                <a:gd name="T19" fmla="*/ 439 h 450"/>
                <a:gd name="T20" fmla="*/ 11 w 64"/>
                <a:gd name="T21" fmla="*/ 421 h 450"/>
                <a:gd name="T22" fmla="*/ 5 w 64"/>
                <a:gd name="T23" fmla="*/ 401 h 450"/>
                <a:gd name="T24" fmla="*/ 1 w 64"/>
                <a:gd name="T25" fmla="*/ 387 h 450"/>
                <a:gd name="T26" fmla="*/ 0 w 64"/>
                <a:gd name="T27" fmla="*/ 378 h 450"/>
                <a:gd name="T28" fmla="*/ 2 w 64"/>
                <a:gd name="T29" fmla="*/ 365 h 450"/>
                <a:gd name="T30" fmla="*/ 6 w 64"/>
                <a:gd name="T31" fmla="*/ 343 h 450"/>
                <a:gd name="T32" fmla="*/ 9 w 64"/>
                <a:gd name="T33" fmla="*/ 324 h 450"/>
                <a:gd name="T34" fmla="*/ 10 w 64"/>
                <a:gd name="T35" fmla="*/ 306 h 450"/>
                <a:gd name="T36" fmla="*/ 11 w 64"/>
                <a:gd name="T37" fmla="*/ 282 h 450"/>
                <a:gd name="T38" fmla="*/ 11 w 64"/>
                <a:gd name="T39" fmla="*/ 255 h 450"/>
                <a:gd name="T40" fmla="*/ 11 w 64"/>
                <a:gd name="T41" fmla="*/ 223 h 450"/>
                <a:gd name="T42" fmla="*/ 11 w 64"/>
                <a:gd name="T43" fmla="*/ 187 h 450"/>
                <a:gd name="T44" fmla="*/ 11 w 64"/>
                <a:gd name="T45" fmla="*/ 153 h 450"/>
                <a:gd name="T46" fmla="*/ 11 w 64"/>
                <a:gd name="T47" fmla="*/ 122 h 450"/>
                <a:gd name="T48" fmla="*/ 10 w 64"/>
                <a:gd name="T49" fmla="*/ 97 h 450"/>
                <a:gd name="T50" fmla="*/ 9 w 64"/>
                <a:gd name="T51" fmla="*/ 74 h 450"/>
                <a:gd name="T52" fmla="*/ 8 w 64"/>
                <a:gd name="T53" fmla="*/ 56 h 450"/>
                <a:gd name="T54" fmla="*/ 4 w 64"/>
                <a:gd name="T55" fmla="*/ 26 h 450"/>
                <a:gd name="T56" fmla="*/ 1 w 64"/>
                <a:gd name="T57" fmla="*/ 10 h 450"/>
                <a:gd name="T58" fmla="*/ 0 w 64"/>
                <a:gd name="T59" fmla="*/ 3 h 450"/>
                <a:gd name="T60" fmla="*/ 0 w 64"/>
                <a:gd name="T61" fmla="*/ 1 h 450"/>
                <a:gd name="T62" fmla="*/ 6 w 64"/>
                <a:gd name="T63" fmla="*/ 0 h 450"/>
                <a:gd name="T64" fmla="*/ 20 w 64"/>
                <a:gd name="T65" fmla="*/ 3 h 450"/>
                <a:gd name="T66" fmla="*/ 40 w 64"/>
                <a:gd name="T67" fmla="*/ 15 h 450"/>
                <a:gd name="T68" fmla="*/ 54 w 64"/>
                <a:gd name="T69" fmla="*/ 25 h 450"/>
                <a:gd name="T70" fmla="*/ 61 w 64"/>
                <a:gd name="T71" fmla="*/ 34 h 450"/>
                <a:gd name="T72" fmla="*/ 62 w 64"/>
                <a:gd name="T73" fmla="*/ 43 h 450"/>
                <a:gd name="T74" fmla="*/ 64 w 64"/>
                <a:gd name="T75" fmla="*/ 56 h 450"/>
                <a:gd name="T76" fmla="*/ 64 w 64"/>
                <a:gd name="T77" fmla="*/ 72 h 450"/>
                <a:gd name="T78" fmla="*/ 62 w 64"/>
                <a:gd name="T79" fmla="*/ 92 h 450"/>
                <a:gd name="T80" fmla="*/ 61 w 64"/>
                <a:gd name="T81" fmla="*/ 116 h 450"/>
                <a:gd name="T82" fmla="*/ 59 w 64"/>
                <a:gd name="T83" fmla="*/ 166 h 450"/>
                <a:gd name="T84" fmla="*/ 55 w 64"/>
                <a:gd name="T85" fmla="*/ 232 h 450"/>
                <a:gd name="T86" fmla="*/ 54 w 64"/>
                <a:gd name="T87" fmla="*/ 306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" h="450">
                  <a:moveTo>
                    <a:pt x="54" y="306"/>
                  </a:moveTo>
                  <a:lnTo>
                    <a:pt x="54" y="318"/>
                  </a:lnTo>
                  <a:lnTo>
                    <a:pt x="54" y="329"/>
                  </a:lnTo>
                  <a:lnTo>
                    <a:pt x="52" y="341"/>
                  </a:lnTo>
                  <a:lnTo>
                    <a:pt x="52" y="351"/>
                  </a:lnTo>
                  <a:lnTo>
                    <a:pt x="52" y="360"/>
                  </a:lnTo>
                  <a:lnTo>
                    <a:pt x="52" y="370"/>
                  </a:lnTo>
                  <a:lnTo>
                    <a:pt x="51" y="378"/>
                  </a:lnTo>
                  <a:lnTo>
                    <a:pt x="51" y="385"/>
                  </a:lnTo>
                  <a:lnTo>
                    <a:pt x="50" y="393"/>
                  </a:lnTo>
                  <a:lnTo>
                    <a:pt x="50" y="399"/>
                  </a:lnTo>
                  <a:lnTo>
                    <a:pt x="50" y="406"/>
                  </a:lnTo>
                  <a:lnTo>
                    <a:pt x="48" y="411"/>
                  </a:lnTo>
                  <a:lnTo>
                    <a:pt x="48" y="415"/>
                  </a:lnTo>
                  <a:lnTo>
                    <a:pt x="47" y="420"/>
                  </a:lnTo>
                  <a:lnTo>
                    <a:pt x="46" y="422"/>
                  </a:lnTo>
                  <a:lnTo>
                    <a:pt x="46" y="425"/>
                  </a:lnTo>
                  <a:lnTo>
                    <a:pt x="45" y="431"/>
                  </a:lnTo>
                  <a:lnTo>
                    <a:pt x="42" y="436"/>
                  </a:lnTo>
                  <a:lnTo>
                    <a:pt x="41" y="440"/>
                  </a:lnTo>
                  <a:lnTo>
                    <a:pt x="38" y="444"/>
                  </a:lnTo>
                  <a:lnTo>
                    <a:pt x="36" y="447"/>
                  </a:lnTo>
                  <a:lnTo>
                    <a:pt x="34" y="448"/>
                  </a:lnTo>
                  <a:lnTo>
                    <a:pt x="32" y="449"/>
                  </a:lnTo>
                  <a:lnTo>
                    <a:pt x="31" y="450"/>
                  </a:lnTo>
                  <a:lnTo>
                    <a:pt x="29" y="449"/>
                  </a:lnTo>
                  <a:lnTo>
                    <a:pt x="27" y="448"/>
                  </a:lnTo>
                  <a:lnTo>
                    <a:pt x="24" y="447"/>
                  </a:lnTo>
                  <a:lnTo>
                    <a:pt x="23" y="443"/>
                  </a:lnTo>
                  <a:lnTo>
                    <a:pt x="20" y="439"/>
                  </a:lnTo>
                  <a:lnTo>
                    <a:pt x="17" y="434"/>
                  </a:lnTo>
                  <a:lnTo>
                    <a:pt x="14" y="429"/>
                  </a:lnTo>
                  <a:lnTo>
                    <a:pt x="11" y="421"/>
                  </a:lnTo>
                  <a:lnTo>
                    <a:pt x="9" y="413"/>
                  </a:lnTo>
                  <a:lnTo>
                    <a:pt x="6" y="407"/>
                  </a:lnTo>
                  <a:lnTo>
                    <a:pt x="5" y="401"/>
                  </a:lnTo>
                  <a:lnTo>
                    <a:pt x="2" y="395"/>
                  </a:lnTo>
                  <a:lnTo>
                    <a:pt x="1" y="392"/>
                  </a:lnTo>
                  <a:lnTo>
                    <a:pt x="1" y="387"/>
                  </a:lnTo>
                  <a:lnTo>
                    <a:pt x="0" y="383"/>
                  </a:lnTo>
                  <a:lnTo>
                    <a:pt x="0" y="380"/>
                  </a:lnTo>
                  <a:lnTo>
                    <a:pt x="0" y="378"/>
                  </a:lnTo>
                  <a:lnTo>
                    <a:pt x="1" y="375"/>
                  </a:lnTo>
                  <a:lnTo>
                    <a:pt x="1" y="370"/>
                  </a:lnTo>
                  <a:lnTo>
                    <a:pt x="2" y="365"/>
                  </a:lnTo>
                  <a:lnTo>
                    <a:pt x="4" y="358"/>
                  </a:lnTo>
                  <a:lnTo>
                    <a:pt x="5" y="352"/>
                  </a:lnTo>
                  <a:lnTo>
                    <a:pt x="6" y="343"/>
                  </a:lnTo>
                  <a:lnTo>
                    <a:pt x="8" y="334"/>
                  </a:lnTo>
                  <a:lnTo>
                    <a:pt x="9" y="330"/>
                  </a:lnTo>
                  <a:lnTo>
                    <a:pt x="9" y="324"/>
                  </a:lnTo>
                  <a:lnTo>
                    <a:pt x="9" y="319"/>
                  </a:lnTo>
                  <a:lnTo>
                    <a:pt x="10" y="312"/>
                  </a:lnTo>
                  <a:lnTo>
                    <a:pt x="10" y="306"/>
                  </a:lnTo>
                  <a:lnTo>
                    <a:pt x="10" y="298"/>
                  </a:lnTo>
                  <a:lnTo>
                    <a:pt x="10" y="291"/>
                  </a:lnTo>
                  <a:lnTo>
                    <a:pt x="11" y="282"/>
                  </a:lnTo>
                  <a:lnTo>
                    <a:pt x="11" y="274"/>
                  </a:lnTo>
                  <a:lnTo>
                    <a:pt x="11" y="264"/>
                  </a:lnTo>
                  <a:lnTo>
                    <a:pt x="11" y="255"/>
                  </a:lnTo>
                  <a:lnTo>
                    <a:pt x="11" y="245"/>
                  </a:lnTo>
                  <a:lnTo>
                    <a:pt x="11" y="233"/>
                  </a:lnTo>
                  <a:lnTo>
                    <a:pt x="11" y="223"/>
                  </a:lnTo>
                  <a:lnTo>
                    <a:pt x="11" y="212"/>
                  </a:lnTo>
                  <a:lnTo>
                    <a:pt x="11" y="199"/>
                  </a:lnTo>
                  <a:lnTo>
                    <a:pt x="11" y="187"/>
                  </a:lnTo>
                  <a:lnTo>
                    <a:pt x="11" y="175"/>
                  </a:lnTo>
                  <a:lnTo>
                    <a:pt x="11" y="164"/>
                  </a:lnTo>
                  <a:lnTo>
                    <a:pt x="11" y="153"/>
                  </a:lnTo>
                  <a:lnTo>
                    <a:pt x="11" y="143"/>
                  </a:lnTo>
                  <a:lnTo>
                    <a:pt x="11" y="132"/>
                  </a:lnTo>
                  <a:lnTo>
                    <a:pt x="11" y="122"/>
                  </a:lnTo>
                  <a:lnTo>
                    <a:pt x="11" y="113"/>
                  </a:lnTo>
                  <a:lnTo>
                    <a:pt x="10" y="104"/>
                  </a:lnTo>
                  <a:lnTo>
                    <a:pt x="10" y="97"/>
                  </a:lnTo>
                  <a:lnTo>
                    <a:pt x="10" y="88"/>
                  </a:lnTo>
                  <a:lnTo>
                    <a:pt x="10" y="80"/>
                  </a:lnTo>
                  <a:lnTo>
                    <a:pt x="9" y="74"/>
                  </a:lnTo>
                  <a:lnTo>
                    <a:pt x="9" y="67"/>
                  </a:lnTo>
                  <a:lnTo>
                    <a:pt x="9" y="61"/>
                  </a:lnTo>
                  <a:lnTo>
                    <a:pt x="8" y="56"/>
                  </a:lnTo>
                  <a:lnTo>
                    <a:pt x="6" y="44"/>
                  </a:lnTo>
                  <a:lnTo>
                    <a:pt x="5" y="35"/>
                  </a:lnTo>
                  <a:lnTo>
                    <a:pt x="4" y="26"/>
                  </a:lnTo>
                  <a:lnTo>
                    <a:pt x="2" y="19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4" y="1"/>
                  </a:lnTo>
                  <a:lnTo>
                    <a:pt x="20" y="3"/>
                  </a:lnTo>
                  <a:lnTo>
                    <a:pt x="27" y="6"/>
                  </a:lnTo>
                  <a:lnTo>
                    <a:pt x="33" y="10"/>
                  </a:lnTo>
                  <a:lnTo>
                    <a:pt x="40" y="15"/>
                  </a:lnTo>
                  <a:lnTo>
                    <a:pt x="45" y="19"/>
                  </a:lnTo>
                  <a:lnTo>
                    <a:pt x="50" y="21"/>
                  </a:lnTo>
                  <a:lnTo>
                    <a:pt x="54" y="25"/>
                  </a:lnTo>
                  <a:lnTo>
                    <a:pt x="56" y="29"/>
                  </a:lnTo>
                  <a:lnTo>
                    <a:pt x="59" y="32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0"/>
                  </a:lnTo>
                  <a:lnTo>
                    <a:pt x="62" y="43"/>
                  </a:lnTo>
                  <a:lnTo>
                    <a:pt x="62" y="47"/>
                  </a:lnTo>
                  <a:lnTo>
                    <a:pt x="64" y="51"/>
                  </a:lnTo>
                  <a:lnTo>
                    <a:pt x="64" y="56"/>
                  </a:lnTo>
                  <a:lnTo>
                    <a:pt x="64" y="61"/>
                  </a:lnTo>
                  <a:lnTo>
                    <a:pt x="64" y="66"/>
                  </a:lnTo>
                  <a:lnTo>
                    <a:pt x="64" y="72"/>
                  </a:lnTo>
                  <a:lnTo>
                    <a:pt x="64" y="78"/>
                  </a:lnTo>
                  <a:lnTo>
                    <a:pt x="64" y="85"/>
                  </a:lnTo>
                  <a:lnTo>
                    <a:pt x="62" y="92"/>
                  </a:lnTo>
                  <a:lnTo>
                    <a:pt x="62" y="99"/>
                  </a:lnTo>
                  <a:lnTo>
                    <a:pt x="62" y="108"/>
                  </a:lnTo>
                  <a:lnTo>
                    <a:pt x="61" y="116"/>
                  </a:lnTo>
                  <a:lnTo>
                    <a:pt x="61" y="125"/>
                  </a:lnTo>
                  <a:lnTo>
                    <a:pt x="60" y="145"/>
                  </a:lnTo>
                  <a:lnTo>
                    <a:pt x="59" y="166"/>
                  </a:lnTo>
                  <a:lnTo>
                    <a:pt x="57" y="187"/>
                  </a:lnTo>
                  <a:lnTo>
                    <a:pt x="56" y="209"/>
                  </a:lnTo>
                  <a:lnTo>
                    <a:pt x="55" y="232"/>
                  </a:lnTo>
                  <a:lnTo>
                    <a:pt x="54" y="256"/>
                  </a:lnTo>
                  <a:lnTo>
                    <a:pt x="54" y="281"/>
                  </a:lnTo>
                  <a:lnTo>
                    <a:pt x="54" y="306"/>
                  </a:lnTo>
                  <a:lnTo>
                    <a:pt x="54" y="306"/>
                  </a:lnTo>
                </a:path>
              </a:pathLst>
            </a:custGeom>
            <a:grpFill/>
            <a:ln w="12700">
              <a:solidFill>
                <a:sysClr val="windowText" lastClr="00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7" name="Freeform 40"/>
            <p:cNvSpPr/>
            <p:nvPr/>
          </p:nvSpPr>
          <p:spPr bwMode="auto">
            <a:xfrm>
              <a:off x="4396110" y="1652587"/>
              <a:ext cx="201613" cy="207963"/>
            </a:xfrm>
            <a:custGeom>
              <a:avLst/>
              <a:gdLst>
                <a:gd name="T0" fmla="*/ 5 w 127"/>
                <a:gd name="T1" fmla="*/ 5 h 131"/>
                <a:gd name="T2" fmla="*/ 7 w 127"/>
                <a:gd name="T3" fmla="*/ 2 h 131"/>
                <a:gd name="T4" fmla="*/ 12 w 127"/>
                <a:gd name="T5" fmla="*/ 1 h 131"/>
                <a:gd name="T6" fmla="*/ 20 w 127"/>
                <a:gd name="T7" fmla="*/ 0 h 131"/>
                <a:gd name="T8" fmla="*/ 33 w 127"/>
                <a:gd name="T9" fmla="*/ 0 h 131"/>
                <a:gd name="T10" fmla="*/ 43 w 127"/>
                <a:gd name="T11" fmla="*/ 1 h 131"/>
                <a:gd name="T12" fmla="*/ 56 w 127"/>
                <a:gd name="T13" fmla="*/ 2 h 131"/>
                <a:gd name="T14" fmla="*/ 67 w 127"/>
                <a:gd name="T15" fmla="*/ 6 h 131"/>
                <a:gd name="T16" fmla="*/ 79 w 127"/>
                <a:gd name="T17" fmla="*/ 11 h 131"/>
                <a:gd name="T18" fmla="*/ 90 w 127"/>
                <a:gd name="T19" fmla="*/ 19 h 131"/>
                <a:gd name="T20" fmla="*/ 108 w 127"/>
                <a:gd name="T21" fmla="*/ 33 h 131"/>
                <a:gd name="T22" fmla="*/ 116 w 127"/>
                <a:gd name="T23" fmla="*/ 43 h 131"/>
                <a:gd name="T24" fmla="*/ 121 w 127"/>
                <a:gd name="T25" fmla="*/ 57 h 131"/>
                <a:gd name="T26" fmla="*/ 125 w 127"/>
                <a:gd name="T27" fmla="*/ 71 h 131"/>
                <a:gd name="T28" fmla="*/ 127 w 127"/>
                <a:gd name="T29" fmla="*/ 86 h 131"/>
                <a:gd name="T30" fmla="*/ 126 w 127"/>
                <a:gd name="T31" fmla="*/ 101 h 131"/>
                <a:gd name="T32" fmla="*/ 126 w 127"/>
                <a:gd name="T33" fmla="*/ 111 h 131"/>
                <a:gd name="T34" fmla="*/ 125 w 127"/>
                <a:gd name="T35" fmla="*/ 118 h 131"/>
                <a:gd name="T36" fmla="*/ 124 w 127"/>
                <a:gd name="T37" fmla="*/ 124 h 131"/>
                <a:gd name="T38" fmla="*/ 120 w 127"/>
                <a:gd name="T39" fmla="*/ 126 h 131"/>
                <a:gd name="T40" fmla="*/ 111 w 127"/>
                <a:gd name="T41" fmla="*/ 131 h 131"/>
                <a:gd name="T42" fmla="*/ 108 w 127"/>
                <a:gd name="T43" fmla="*/ 131 h 131"/>
                <a:gd name="T44" fmla="*/ 104 w 127"/>
                <a:gd name="T45" fmla="*/ 131 h 131"/>
                <a:gd name="T46" fmla="*/ 101 w 127"/>
                <a:gd name="T47" fmla="*/ 129 h 131"/>
                <a:gd name="T48" fmla="*/ 95 w 127"/>
                <a:gd name="T49" fmla="*/ 125 h 131"/>
                <a:gd name="T50" fmla="*/ 90 w 127"/>
                <a:gd name="T51" fmla="*/ 120 h 131"/>
                <a:gd name="T52" fmla="*/ 84 w 127"/>
                <a:gd name="T53" fmla="*/ 113 h 131"/>
                <a:gd name="T54" fmla="*/ 78 w 127"/>
                <a:gd name="T55" fmla="*/ 106 h 131"/>
                <a:gd name="T56" fmla="*/ 62 w 127"/>
                <a:gd name="T57" fmla="*/ 86 h 131"/>
                <a:gd name="T58" fmla="*/ 47 w 127"/>
                <a:gd name="T59" fmla="*/ 67 h 131"/>
                <a:gd name="T60" fmla="*/ 33 w 127"/>
                <a:gd name="T61" fmla="*/ 51 h 131"/>
                <a:gd name="T62" fmla="*/ 21 w 127"/>
                <a:gd name="T63" fmla="*/ 39 h 131"/>
                <a:gd name="T64" fmla="*/ 12 w 127"/>
                <a:gd name="T65" fmla="*/ 29 h 131"/>
                <a:gd name="T66" fmla="*/ 6 w 127"/>
                <a:gd name="T67" fmla="*/ 23 h 131"/>
                <a:gd name="T68" fmla="*/ 1 w 127"/>
                <a:gd name="T69" fmla="*/ 18 h 131"/>
                <a:gd name="T70" fmla="*/ 0 w 127"/>
                <a:gd name="T71" fmla="*/ 12 h 131"/>
                <a:gd name="T72" fmla="*/ 1 w 127"/>
                <a:gd name="T73" fmla="*/ 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1">
                  <a:moveTo>
                    <a:pt x="1" y="9"/>
                  </a:moveTo>
                  <a:lnTo>
                    <a:pt x="5" y="5"/>
                  </a:lnTo>
                  <a:lnTo>
                    <a:pt x="6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8" y="1"/>
                  </a:lnTo>
                  <a:lnTo>
                    <a:pt x="43" y="1"/>
                  </a:lnTo>
                  <a:lnTo>
                    <a:pt x="50" y="2"/>
                  </a:lnTo>
                  <a:lnTo>
                    <a:pt x="56" y="2"/>
                  </a:lnTo>
                  <a:lnTo>
                    <a:pt x="62" y="5"/>
                  </a:lnTo>
                  <a:lnTo>
                    <a:pt x="67" y="6"/>
                  </a:lnTo>
                  <a:lnTo>
                    <a:pt x="74" y="9"/>
                  </a:lnTo>
                  <a:lnTo>
                    <a:pt x="79" y="11"/>
                  </a:lnTo>
                  <a:lnTo>
                    <a:pt x="85" y="15"/>
                  </a:lnTo>
                  <a:lnTo>
                    <a:pt x="90" y="19"/>
                  </a:lnTo>
                  <a:lnTo>
                    <a:pt x="97" y="24"/>
                  </a:lnTo>
                  <a:lnTo>
                    <a:pt x="108" y="33"/>
                  </a:lnTo>
                  <a:lnTo>
                    <a:pt x="112" y="38"/>
                  </a:lnTo>
                  <a:lnTo>
                    <a:pt x="116" y="43"/>
                  </a:lnTo>
                  <a:lnTo>
                    <a:pt x="118" y="49"/>
                  </a:lnTo>
                  <a:lnTo>
                    <a:pt x="121" y="57"/>
                  </a:lnTo>
                  <a:lnTo>
                    <a:pt x="124" y="64"/>
                  </a:lnTo>
                  <a:lnTo>
                    <a:pt x="125" y="71"/>
                  </a:lnTo>
                  <a:lnTo>
                    <a:pt x="126" y="79"/>
                  </a:lnTo>
                  <a:lnTo>
                    <a:pt x="127" y="86"/>
                  </a:lnTo>
                  <a:lnTo>
                    <a:pt x="127" y="94"/>
                  </a:lnTo>
                  <a:lnTo>
                    <a:pt x="126" y="101"/>
                  </a:lnTo>
                  <a:lnTo>
                    <a:pt x="126" y="106"/>
                  </a:lnTo>
                  <a:lnTo>
                    <a:pt x="126" y="111"/>
                  </a:lnTo>
                  <a:lnTo>
                    <a:pt x="126" y="115"/>
                  </a:lnTo>
                  <a:lnTo>
                    <a:pt x="125" y="118"/>
                  </a:lnTo>
                  <a:lnTo>
                    <a:pt x="125" y="121"/>
                  </a:lnTo>
                  <a:lnTo>
                    <a:pt x="124" y="124"/>
                  </a:lnTo>
                  <a:lnTo>
                    <a:pt x="121" y="125"/>
                  </a:lnTo>
                  <a:lnTo>
                    <a:pt x="120" y="126"/>
                  </a:lnTo>
                  <a:lnTo>
                    <a:pt x="116" y="129"/>
                  </a:lnTo>
                  <a:lnTo>
                    <a:pt x="111" y="131"/>
                  </a:lnTo>
                  <a:lnTo>
                    <a:pt x="110" y="131"/>
                  </a:lnTo>
                  <a:lnTo>
                    <a:pt x="108" y="131"/>
                  </a:lnTo>
                  <a:lnTo>
                    <a:pt x="106" y="131"/>
                  </a:lnTo>
                  <a:lnTo>
                    <a:pt x="104" y="131"/>
                  </a:lnTo>
                  <a:lnTo>
                    <a:pt x="103" y="130"/>
                  </a:lnTo>
                  <a:lnTo>
                    <a:pt x="101" y="129"/>
                  </a:lnTo>
                  <a:lnTo>
                    <a:pt x="98" y="127"/>
                  </a:lnTo>
                  <a:lnTo>
                    <a:pt x="95" y="125"/>
                  </a:lnTo>
                  <a:lnTo>
                    <a:pt x="93" y="122"/>
                  </a:lnTo>
                  <a:lnTo>
                    <a:pt x="90" y="120"/>
                  </a:lnTo>
                  <a:lnTo>
                    <a:pt x="88" y="117"/>
                  </a:lnTo>
                  <a:lnTo>
                    <a:pt x="84" y="113"/>
                  </a:lnTo>
                  <a:lnTo>
                    <a:pt x="81" y="109"/>
                  </a:lnTo>
                  <a:lnTo>
                    <a:pt x="78" y="106"/>
                  </a:lnTo>
                  <a:lnTo>
                    <a:pt x="70" y="97"/>
                  </a:lnTo>
                  <a:lnTo>
                    <a:pt x="62" y="86"/>
                  </a:lnTo>
                  <a:lnTo>
                    <a:pt x="55" y="76"/>
                  </a:lnTo>
                  <a:lnTo>
                    <a:pt x="47" y="67"/>
                  </a:lnTo>
                  <a:lnTo>
                    <a:pt x="39" y="58"/>
                  </a:lnTo>
                  <a:lnTo>
                    <a:pt x="33" y="51"/>
                  </a:lnTo>
                  <a:lnTo>
                    <a:pt x="28" y="44"/>
                  </a:lnTo>
                  <a:lnTo>
                    <a:pt x="21" y="39"/>
                  </a:lnTo>
                  <a:lnTo>
                    <a:pt x="18" y="34"/>
                  </a:lnTo>
                  <a:lnTo>
                    <a:pt x="12" y="29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4" y="20"/>
                  </a:lnTo>
                  <a:lnTo>
                    <a:pt x="1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9"/>
                  </a:lnTo>
                  <a:lnTo>
                    <a:pt x="1" y="9"/>
                  </a:lnTo>
                </a:path>
              </a:pathLst>
            </a:custGeom>
            <a:grpFill/>
            <a:ln w="12700">
              <a:solidFill>
                <a:sysClr val="windowText" lastClr="00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199455" y="5428404"/>
            <a:ext cx="5484020" cy="679873"/>
            <a:chOff x="686924" y="4252072"/>
            <a:chExt cx="3961545" cy="509905"/>
          </a:xfrm>
        </p:grpSpPr>
        <p:pic>
          <p:nvPicPr>
            <p:cNvPr id="19" name="图片 1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621" y="4252072"/>
              <a:ext cx="507365" cy="50990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924" y="4252072"/>
              <a:ext cx="507365" cy="509905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014" y="4252072"/>
              <a:ext cx="507365" cy="509905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8317" y="4252072"/>
              <a:ext cx="507365" cy="509905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5407" y="4252072"/>
              <a:ext cx="507365" cy="509905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9711" y="4252072"/>
              <a:ext cx="507365" cy="509905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104" y="4252072"/>
              <a:ext cx="507365" cy="509905"/>
            </a:xfrm>
            <a:prstGeom prst="rect">
              <a:avLst/>
            </a:prstGeom>
          </p:spPr>
        </p:pic>
        <p:sp>
          <p:nvSpPr>
            <p:cNvPr id="26" name="Freeform 36"/>
            <p:cNvSpPr/>
            <p:nvPr/>
          </p:nvSpPr>
          <p:spPr bwMode="auto">
            <a:xfrm>
              <a:off x="880265" y="4343911"/>
              <a:ext cx="181169" cy="50075"/>
            </a:xfrm>
            <a:custGeom>
              <a:avLst/>
              <a:gdLst>
                <a:gd name="T0" fmla="*/ 23 w 465"/>
                <a:gd name="T1" fmla="*/ 78 h 111"/>
                <a:gd name="T2" fmla="*/ 32 w 465"/>
                <a:gd name="T3" fmla="*/ 77 h 111"/>
                <a:gd name="T4" fmla="*/ 45 w 465"/>
                <a:gd name="T5" fmla="*/ 76 h 111"/>
                <a:gd name="T6" fmla="*/ 62 w 465"/>
                <a:gd name="T7" fmla="*/ 72 h 111"/>
                <a:gd name="T8" fmla="*/ 85 w 465"/>
                <a:gd name="T9" fmla="*/ 67 h 111"/>
                <a:gd name="T10" fmla="*/ 111 w 465"/>
                <a:gd name="T11" fmla="*/ 60 h 111"/>
                <a:gd name="T12" fmla="*/ 142 w 465"/>
                <a:gd name="T13" fmla="*/ 53 h 111"/>
                <a:gd name="T14" fmla="*/ 176 w 465"/>
                <a:gd name="T15" fmla="*/ 42 h 111"/>
                <a:gd name="T16" fmla="*/ 214 w 465"/>
                <a:gd name="T17" fmla="*/ 33 h 111"/>
                <a:gd name="T18" fmla="*/ 249 w 465"/>
                <a:gd name="T19" fmla="*/ 24 h 111"/>
                <a:gd name="T20" fmla="*/ 279 w 465"/>
                <a:gd name="T21" fmla="*/ 18 h 111"/>
                <a:gd name="T22" fmla="*/ 306 w 465"/>
                <a:gd name="T23" fmla="*/ 12 h 111"/>
                <a:gd name="T24" fmla="*/ 329 w 465"/>
                <a:gd name="T25" fmla="*/ 8 h 111"/>
                <a:gd name="T26" fmla="*/ 347 w 465"/>
                <a:gd name="T27" fmla="*/ 4 h 111"/>
                <a:gd name="T28" fmla="*/ 362 w 465"/>
                <a:gd name="T29" fmla="*/ 2 h 111"/>
                <a:gd name="T30" fmla="*/ 374 w 465"/>
                <a:gd name="T31" fmla="*/ 0 h 111"/>
                <a:gd name="T32" fmla="*/ 384 w 465"/>
                <a:gd name="T33" fmla="*/ 0 h 111"/>
                <a:gd name="T34" fmla="*/ 406 w 465"/>
                <a:gd name="T35" fmla="*/ 3 h 111"/>
                <a:gd name="T36" fmla="*/ 435 w 465"/>
                <a:gd name="T37" fmla="*/ 9 h 111"/>
                <a:gd name="T38" fmla="*/ 448 w 465"/>
                <a:gd name="T39" fmla="*/ 14 h 111"/>
                <a:gd name="T40" fmla="*/ 457 w 465"/>
                <a:gd name="T41" fmla="*/ 18 h 111"/>
                <a:gd name="T42" fmla="*/ 463 w 465"/>
                <a:gd name="T43" fmla="*/ 22 h 111"/>
                <a:gd name="T44" fmla="*/ 465 w 465"/>
                <a:gd name="T45" fmla="*/ 26 h 111"/>
                <a:gd name="T46" fmla="*/ 465 w 465"/>
                <a:gd name="T47" fmla="*/ 28 h 111"/>
                <a:gd name="T48" fmla="*/ 462 w 465"/>
                <a:gd name="T49" fmla="*/ 33 h 111"/>
                <a:gd name="T50" fmla="*/ 458 w 465"/>
                <a:gd name="T51" fmla="*/ 37 h 111"/>
                <a:gd name="T52" fmla="*/ 453 w 465"/>
                <a:gd name="T53" fmla="*/ 41 h 111"/>
                <a:gd name="T54" fmla="*/ 451 w 465"/>
                <a:gd name="T55" fmla="*/ 45 h 111"/>
                <a:gd name="T56" fmla="*/ 445 w 465"/>
                <a:gd name="T57" fmla="*/ 47 h 111"/>
                <a:gd name="T58" fmla="*/ 439 w 465"/>
                <a:gd name="T59" fmla="*/ 49 h 111"/>
                <a:gd name="T60" fmla="*/ 430 w 465"/>
                <a:gd name="T61" fmla="*/ 51 h 111"/>
                <a:gd name="T62" fmla="*/ 421 w 465"/>
                <a:gd name="T63" fmla="*/ 53 h 111"/>
                <a:gd name="T64" fmla="*/ 410 w 465"/>
                <a:gd name="T65" fmla="*/ 55 h 111"/>
                <a:gd name="T66" fmla="*/ 396 w 465"/>
                <a:gd name="T67" fmla="*/ 56 h 111"/>
                <a:gd name="T68" fmla="*/ 382 w 465"/>
                <a:gd name="T69" fmla="*/ 58 h 111"/>
                <a:gd name="T70" fmla="*/ 365 w 465"/>
                <a:gd name="T71" fmla="*/ 60 h 111"/>
                <a:gd name="T72" fmla="*/ 346 w 465"/>
                <a:gd name="T73" fmla="*/ 63 h 111"/>
                <a:gd name="T74" fmla="*/ 327 w 465"/>
                <a:gd name="T75" fmla="*/ 65 h 111"/>
                <a:gd name="T76" fmla="*/ 304 w 465"/>
                <a:gd name="T77" fmla="*/ 69 h 111"/>
                <a:gd name="T78" fmla="*/ 281 w 465"/>
                <a:gd name="T79" fmla="*/ 73 h 111"/>
                <a:gd name="T80" fmla="*/ 255 w 465"/>
                <a:gd name="T81" fmla="*/ 78 h 111"/>
                <a:gd name="T82" fmla="*/ 228 w 465"/>
                <a:gd name="T83" fmla="*/ 82 h 111"/>
                <a:gd name="T84" fmla="*/ 199 w 465"/>
                <a:gd name="T85" fmla="*/ 87 h 111"/>
                <a:gd name="T86" fmla="*/ 170 w 465"/>
                <a:gd name="T87" fmla="*/ 92 h 111"/>
                <a:gd name="T88" fmla="*/ 144 w 465"/>
                <a:gd name="T89" fmla="*/ 97 h 111"/>
                <a:gd name="T90" fmla="*/ 121 w 465"/>
                <a:gd name="T91" fmla="*/ 102 h 111"/>
                <a:gd name="T92" fmla="*/ 99 w 465"/>
                <a:gd name="T93" fmla="*/ 105 h 111"/>
                <a:gd name="T94" fmla="*/ 83 w 465"/>
                <a:gd name="T95" fmla="*/ 107 h 111"/>
                <a:gd name="T96" fmla="*/ 68 w 465"/>
                <a:gd name="T97" fmla="*/ 110 h 111"/>
                <a:gd name="T98" fmla="*/ 56 w 465"/>
                <a:gd name="T99" fmla="*/ 111 h 111"/>
                <a:gd name="T100" fmla="*/ 47 w 465"/>
                <a:gd name="T101" fmla="*/ 111 h 111"/>
                <a:gd name="T102" fmla="*/ 33 w 465"/>
                <a:gd name="T103" fmla="*/ 110 h 111"/>
                <a:gd name="T104" fmla="*/ 22 w 465"/>
                <a:gd name="T105" fmla="*/ 107 h 111"/>
                <a:gd name="T106" fmla="*/ 14 w 465"/>
                <a:gd name="T107" fmla="*/ 102 h 111"/>
                <a:gd name="T108" fmla="*/ 9 w 465"/>
                <a:gd name="T109" fmla="*/ 95 h 111"/>
                <a:gd name="T110" fmla="*/ 4 w 465"/>
                <a:gd name="T111" fmla="*/ 87 h 111"/>
                <a:gd name="T112" fmla="*/ 1 w 465"/>
                <a:gd name="T113" fmla="*/ 82 h 111"/>
                <a:gd name="T114" fmla="*/ 0 w 465"/>
                <a:gd name="T115" fmla="*/ 78 h 111"/>
                <a:gd name="T116" fmla="*/ 1 w 465"/>
                <a:gd name="T117" fmla="*/ 74 h 111"/>
                <a:gd name="T118" fmla="*/ 6 w 465"/>
                <a:gd name="T119" fmla="*/ 74 h 111"/>
                <a:gd name="T120" fmla="*/ 10 w 465"/>
                <a:gd name="T121" fmla="*/ 76 h 111"/>
                <a:gd name="T122" fmla="*/ 17 w 465"/>
                <a:gd name="T123" fmla="*/ 77 h 111"/>
                <a:gd name="T124" fmla="*/ 20 w 465"/>
                <a:gd name="T125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5" h="111">
                  <a:moveTo>
                    <a:pt x="20" y="78"/>
                  </a:moveTo>
                  <a:lnTo>
                    <a:pt x="23" y="78"/>
                  </a:lnTo>
                  <a:lnTo>
                    <a:pt x="27" y="78"/>
                  </a:lnTo>
                  <a:lnTo>
                    <a:pt x="32" y="77"/>
                  </a:lnTo>
                  <a:lnTo>
                    <a:pt x="38" y="77"/>
                  </a:lnTo>
                  <a:lnTo>
                    <a:pt x="45" y="76"/>
                  </a:lnTo>
                  <a:lnTo>
                    <a:pt x="54" y="73"/>
                  </a:lnTo>
                  <a:lnTo>
                    <a:pt x="62" y="72"/>
                  </a:lnTo>
                  <a:lnTo>
                    <a:pt x="74" y="69"/>
                  </a:lnTo>
                  <a:lnTo>
                    <a:pt x="85" y="67"/>
                  </a:lnTo>
                  <a:lnTo>
                    <a:pt x="98" y="63"/>
                  </a:lnTo>
                  <a:lnTo>
                    <a:pt x="111" y="60"/>
                  </a:lnTo>
                  <a:lnTo>
                    <a:pt x="126" y="56"/>
                  </a:lnTo>
                  <a:lnTo>
                    <a:pt x="142" y="53"/>
                  </a:lnTo>
                  <a:lnTo>
                    <a:pt x="158" y="47"/>
                  </a:lnTo>
                  <a:lnTo>
                    <a:pt x="176" y="42"/>
                  </a:lnTo>
                  <a:lnTo>
                    <a:pt x="195" y="37"/>
                  </a:lnTo>
                  <a:lnTo>
                    <a:pt x="214" y="33"/>
                  </a:lnTo>
                  <a:lnTo>
                    <a:pt x="232" y="28"/>
                  </a:lnTo>
                  <a:lnTo>
                    <a:pt x="249" y="24"/>
                  </a:lnTo>
                  <a:lnTo>
                    <a:pt x="264" y="21"/>
                  </a:lnTo>
                  <a:lnTo>
                    <a:pt x="279" y="18"/>
                  </a:lnTo>
                  <a:lnTo>
                    <a:pt x="294" y="14"/>
                  </a:lnTo>
                  <a:lnTo>
                    <a:pt x="306" y="12"/>
                  </a:lnTo>
                  <a:lnTo>
                    <a:pt x="318" y="9"/>
                  </a:lnTo>
                  <a:lnTo>
                    <a:pt x="329" y="8"/>
                  </a:lnTo>
                  <a:lnTo>
                    <a:pt x="338" y="5"/>
                  </a:lnTo>
                  <a:lnTo>
                    <a:pt x="347" y="4"/>
                  </a:lnTo>
                  <a:lnTo>
                    <a:pt x="356" y="3"/>
                  </a:lnTo>
                  <a:lnTo>
                    <a:pt x="362" y="2"/>
                  </a:lnTo>
                  <a:lnTo>
                    <a:pt x="369" y="2"/>
                  </a:lnTo>
                  <a:lnTo>
                    <a:pt x="374" y="0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92" y="2"/>
                  </a:lnTo>
                  <a:lnTo>
                    <a:pt x="406" y="3"/>
                  </a:lnTo>
                  <a:lnTo>
                    <a:pt x="420" y="5"/>
                  </a:lnTo>
                  <a:lnTo>
                    <a:pt x="435" y="9"/>
                  </a:lnTo>
                  <a:lnTo>
                    <a:pt x="442" y="12"/>
                  </a:lnTo>
                  <a:lnTo>
                    <a:pt x="448" y="14"/>
                  </a:lnTo>
                  <a:lnTo>
                    <a:pt x="453" y="17"/>
                  </a:lnTo>
                  <a:lnTo>
                    <a:pt x="457" y="18"/>
                  </a:lnTo>
                  <a:lnTo>
                    <a:pt x="461" y="21"/>
                  </a:lnTo>
                  <a:lnTo>
                    <a:pt x="463" y="22"/>
                  </a:lnTo>
                  <a:lnTo>
                    <a:pt x="465" y="23"/>
                  </a:lnTo>
                  <a:lnTo>
                    <a:pt x="465" y="26"/>
                  </a:lnTo>
                  <a:lnTo>
                    <a:pt x="465" y="27"/>
                  </a:lnTo>
                  <a:lnTo>
                    <a:pt x="465" y="28"/>
                  </a:lnTo>
                  <a:lnTo>
                    <a:pt x="463" y="31"/>
                  </a:lnTo>
                  <a:lnTo>
                    <a:pt x="462" y="33"/>
                  </a:lnTo>
                  <a:lnTo>
                    <a:pt x="461" y="36"/>
                  </a:lnTo>
                  <a:lnTo>
                    <a:pt x="458" y="37"/>
                  </a:lnTo>
                  <a:lnTo>
                    <a:pt x="456" y="40"/>
                  </a:lnTo>
                  <a:lnTo>
                    <a:pt x="453" y="41"/>
                  </a:lnTo>
                  <a:lnTo>
                    <a:pt x="452" y="44"/>
                  </a:lnTo>
                  <a:lnTo>
                    <a:pt x="451" y="45"/>
                  </a:lnTo>
                  <a:lnTo>
                    <a:pt x="448" y="46"/>
                  </a:lnTo>
                  <a:lnTo>
                    <a:pt x="445" y="47"/>
                  </a:lnTo>
                  <a:lnTo>
                    <a:pt x="442" y="49"/>
                  </a:lnTo>
                  <a:lnTo>
                    <a:pt x="439" y="49"/>
                  </a:lnTo>
                  <a:lnTo>
                    <a:pt x="435" y="50"/>
                  </a:lnTo>
                  <a:lnTo>
                    <a:pt x="430" y="51"/>
                  </a:lnTo>
                  <a:lnTo>
                    <a:pt x="426" y="53"/>
                  </a:lnTo>
                  <a:lnTo>
                    <a:pt x="421" y="53"/>
                  </a:lnTo>
                  <a:lnTo>
                    <a:pt x="415" y="54"/>
                  </a:lnTo>
                  <a:lnTo>
                    <a:pt x="410" y="55"/>
                  </a:lnTo>
                  <a:lnTo>
                    <a:pt x="403" y="55"/>
                  </a:lnTo>
                  <a:lnTo>
                    <a:pt x="396" y="56"/>
                  </a:lnTo>
                  <a:lnTo>
                    <a:pt x="389" y="58"/>
                  </a:lnTo>
                  <a:lnTo>
                    <a:pt x="382" y="58"/>
                  </a:lnTo>
                  <a:lnTo>
                    <a:pt x="373" y="59"/>
                  </a:lnTo>
                  <a:lnTo>
                    <a:pt x="365" y="60"/>
                  </a:lnTo>
                  <a:lnTo>
                    <a:pt x="356" y="62"/>
                  </a:lnTo>
                  <a:lnTo>
                    <a:pt x="346" y="63"/>
                  </a:lnTo>
                  <a:lnTo>
                    <a:pt x="337" y="64"/>
                  </a:lnTo>
                  <a:lnTo>
                    <a:pt x="327" y="65"/>
                  </a:lnTo>
                  <a:lnTo>
                    <a:pt x="315" y="68"/>
                  </a:lnTo>
                  <a:lnTo>
                    <a:pt x="304" y="69"/>
                  </a:lnTo>
                  <a:lnTo>
                    <a:pt x="292" y="72"/>
                  </a:lnTo>
                  <a:lnTo>
                    <a:pt x="281" y="73"/>
                  </a:lnTo>
                  <a:lnTo>
                    <a:pt x="268" y="76"/>
                  </a:lnTo>
                  <a:lnTo>
                    <a:pt x="255" y="78"/>
                  </a:lnTo>
                  <a:lnTo>
                    <a:pt x="241" y="79"/>
                  </a:lnTo>
                  <a:lnTo>
                    <a:pt x="228" y="82"/>
                  </a:lnTo>
                  <a:lnTo>
                    <a:pt x="213" y="85"/>
                  </a:lnTo>
                  <a:lnTo>
                    <a:pt x="199" y="87"/>
                  </a:lnTo>
                  <a:lnTo>
                    <a:pt x="184" y="90"/>
                  </a:lnTo>
                  <a:lnTo>
                    <a:pt x="170" y="92"/>
                  </a:lnTo>
                  <a:lnTo>
                    <a:pt x="157" y="95"/>
                  </a:lnTo>
                  <a:lnTo>
                    <a:pt x="144" y="97"/>
                  </a:lnTo>
                  <a:lnTo>
                    <a:pt x="133" y="100"/>
                  </a:lnTo>
                  <a:lnTo>
                    <a:pt x="121" y="102"/>
                  </a:lnTo>
                  <a:lnTo>
                    <a:pt x="110" y="104"/>
                  </a:lnTo>
                  <a:lnTo>
                    <a:pt x="99" y="105"/>
                  </a:lnTo>
                  <a:lnTo>
                    <a:pt x="91" y="107"/>
                  </a:lnTo>
                  <a:lnTo>
                    <a:pt x="83" y="107"/>
                  </a:lnTo>
                  <a:lnTo>
                    <a:pt x="74" y="109"/>
                  </a:lnTo>
                  <a:lnTo>
                    <a:pt x="68" y="110"/>
                  </a:lnTo>
                  <a:lnTo>
                    <a:pt x="61" y="110"/>
                  </a:lnTo>
                  <a:lnTo>
                    <a:pt x="56" y="111"/>
                  </a:lnTo>
                  <a:lnTo>
                    <a:pt x="51" y="111"/>
                  </a:lnTo>
                  <a:lnTo>
                    <a:pt x="47" y="111"/>
                  </a:lnTo>
                  <a:lnTo>
                    <a:pt x="39" y="111"/>
                  </a:lnTo>
                  <a:lnTo>
                    <a:pt x="33" y="110"/>
                  </a:lnTo>
                  <a:lnTo>
                    <a:pt x="28" y="110"/>
                  </a:lnTo>
                  <a:lnTo>
                    <a:pt x="22" y="107"/>
                  </a:lnTo>
                  <a:lnTo>
                    <a:pt x="18" y="106"/>
                  </a:lnTo>
                  <a:lnTo>
                    <a:pt x="14" y="102"/>
                  </a:lnTo>
                  <a:lnTo>
                    <a:pt x="11" y="100"/>
                  </a:lnTo>
                  <a:lnTo>
                    <a:pt x="9" y="95"/>
                  </a:lnTo>
                  <a:lnTo>
                    <a:pt x="6" y="91"/>
                  </a:lnTo>
                  <a:lnTo>
                    <a:pt x="4" y="87"/>
                  </a:lnTo>
                  <a:lnTo>
                    <a:pt x="2" y="85"/>
                  </a:lnTo>
                  <a:lnTo>
                    <a:pt x="1" y="82"/>
                  </a:lnTo>
                  <a:lnTo>
                    <a:pt x="0" y="79"/>
                  </a:lnTo>
                  <a:lnTo>
                    <a:pt x="0" y="78"/>
                  </a:lnTo>
                  <a:lnTo>
                    <a:pt x="0" y="76"/>
                  </a:lnTo>
                  <a:lnTo>
                    <a:pt x="1" y="74"/>
                  </a:lnTo>
                  <a:lnTo>
                    <a:pt x="4" y="74"/>
                  </a:lnTo>
                  <a:lnTo>
                    <a:pt x="6" y="74"/>
                  </a:lnTo>
                  <a:lnTo>
                    <a:pt x="8" y="76"/>
                  </a:lnTo>
                  <a:lnTo>
                    <a:pt x="10" y="76"/>
                  </a:lnTo>
                  <a:lnTo>
                    <a:pt x="13" y="77"/>
                  </a:lnTo>
                  <a:lnTo>
                    <a:pt x="17" y="77"/>
                  </a:lnTo>
                  <a:lnTo>
                    <a:pt x="20" y="78"/>
                  </a:lnTo>
                  <a:lnTo>
                    <a:pt x="20" y="78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27" name="Freeform 36"/>
            <p:cNvSpPr/>
            <p:nvPr/>
          </p:nvSpPr>
          <p:spPr bwMode="auto">
            <a:xfrm>
              <a:off x="1458005" y="4343911"/>
              <a:ext cx="181169" cy="50075"/>
            </a:xfrm>
            <a:custGeom>
              <a:avLst/>
              <a:gdLst>
                <a:gd name="T0" fmla="*/ 23 w 465"/>
                <a:gd name="T1" fmla="*/ 78 h 111"/>
                <a:gd name="T2" fmla="*/ 32 w 465"/>
                <a:gd name="T3" fmla="*/ 77 h 111"/>
                <a:gd name="T4" fmla="*/ 45 w 465"/>
                <a:gd name="T5" fmla="*/ 76 h 111"/>
                <a:gd name="T6" fmla="*/ 62 w 465"/>
                <a:gd name="T7" fmla="*/ 72 h 111"/>
                <a:gd name="T8" fmla="*/ 85 w 465"/>
                <a:gd name="T9" fmla="*/ 67 h 111"/>
                <a:gd name="T10" fmla="*/ 111 w 465"/>
                <a:gd name="T11" fmla="*/ 60 h 111"/>
                <a:gd name="T12" fmla="*/ 142 w 465"/>
                <a:gd name="T13" fmla="*/ 53 h 111"/>
                <a:gd name="T14" fmla="*/ 176 w 465"/>
                <a:gd name="T15" fmla="*/ 42 h 111"/>
                <a:gd name="T16" fmla="*/ 214 w 465"/>
                <a:gd name="T17" fmla="*/ 33 h 111"/>
                <a:gd name="T18" fmla="*/ 249 w 465"/>
                <a:gd name="T19" fmla="*/ 24 h 111"/>
                <a:gd name="T20" fmla="*/ 279 w 465"/>
                <a:gd name="T21" fmla="*/ 18 h 111"/>
                <a:gd name="T22" fmla="*/ 306 w 465"/>
                <a:gd name="T23" fmla="*/ 12 h 111"/>
                <a:gd name="T24" fmla="*/ 329 w 465"/>
                <a:gd name="T25" fmla="*/ 8 h 111"/>
                <a:gd name="T26" fmla="*/ 347 w 465"/>
                <a:gd name="T27" fmla="*/ 4 h 111"/>
                <a:gd name="T28" fmla="*/ 362 w 465"/>
                <a:gd name="T29" fmla="*/ 2 h 111"/>
                <a:gd name="T30" fmla="*/ 374 w 465"/>
                <a:gd name="T31" fmla="*/ 0 h 111"/>
                <a:gd name="T32" fmla="*/ 384 w 465"/>
                <a:gd name="T33" fmla="*/ 0 h 111"/>
                <a:gd name="T34" fmla="*/ 406 w 465"/>
                <a:gd name="T35" fmla="*/ 3 h 111"/>
                <a:gd name="T36" fmla="*/ 435 w 465"/>
                <a:gd name="T37" fmla="*/ 9 h 111"/>
                <a:gd name="T38" fmla="*/ 448 w 465"/>
                <a:gd name="T39" fmla="*/ 14 h 111"/>
                <a:gd name="T40" fmla="*/ 457 w 465"/>
                <a:gd name="T41" fmla="*/ 18 h 111"/>
                <a:gd name="T42" fmla="*/ 463 w 465"/>
                <a:gd name="T43" fmla="*/ 22 h 111"/>
                <a:gd name="T44" fmla="*/ 465 w 465"/>
                <a:gd name="T45" fmla="*/ 26 h 111"/>
                <a:gd name="T46" fmla="*/ 465 w 465"/>
                <a:gd name="T47" fmla="*/ 28 h 111"/>
                <a:gd name="T48" fmla="*/ 462 w 465"/>
                <a:gd name="T49" fmla="*/ 33 h 111"/>
                <a:gd name="T50" fmla="*/ 458 w 465"/>
                <a:gd name="T51" fmla="*/ 37 h 111"/>
                <a:gd name="T52" fmla="*/ 453 w 465"/>
                <a:gd name="T53" fmla="*/ 41 h 111"/>
                <a:gd name="T54" fmla="*/ 451 w 465"/>
                <a:gd name="T55" fmla="*/ 45 h 111"/>
                <a:gd name="T56" fmla="*/ 445 w 465"/>
                <a:gd name="T57" fmla="*/ 47 h 111"/>
                <a:gd name="T58" fmla="*/ 439 w 465"/>
                <a:gd name="T59" fmla="*/ 49 h 111"/>
                <a:gd name="T60" fmla="*/ 430 w 465"/>
                <a:gd name="T61" fmla="*/ 51 h 111"/>
                <a:gd name="T62" fmla="*/ 421 w 465"/>
                <a:gd name="T63" fmla="*/ 53 h 111"/>
                <a:gd name="T64" fmla="*/ 410 w 465"/>
                <a:gd name="T65" fmla="*/ 55 h 111"/>
                <a:gd name="T66" fmla="*/ 396 w 465"/>
                <a:gd name="T67" fmla="*/ 56 h 111"/>
                <a:gd name="T68" fmla="*/ 382 w 465"/>
                <a:gd name="T69" fmla="*/ 58 h 111"/>
                <a:gd name="T70" fmla="*/ 365 w 465"/>
                <a:gd name="T71" fmla="*/ 60 h 111"/>
                <a:gd name="T72" fmla="*/ 346 w 465"/>
                <a:gd name="T73" fmla="*/ 63 h 111"/>
                <a:gd name="T74" fmla="*/ 327 w 465"/>
                <a:gd name="T75" fmla="*/ 65 h 111"/>
                <a:gd name="T76" fmla="*/ 304 w 465"/>
                <a:gd name="T77" fmla="*/ 69 h 111"/>
                <a:gd name="T78" fmla="*/ 281 w 465"/>
                <a:gd name="T79" fmla="*/ 73 h 111"/>
                <a:gd name="T80" fmla="*/ 255 w 465"/>
                <a:gd name="T81" fmla="*/ 78 h 111"/>
                <a:gd name="T82" fmla="*/ 228 w 465"/>
                <a:gd name="T83" fmla="*/ 82 h 111"/>
                <a:gd name="T84" fmla="*/ 199 w 465"/>
                <a:gd name="T85" fmla="*/ 87 h 111"/>
                <a:gd name="T86" fmla="*/ 170 w 465"/>
                <a:gd name="T87" fmla="*/ 92 h 111"/>
                <a:gd name="T88" fmla="*/ 144 w 465"/>
                <a:gd name="T89" fmla="*/ 97 h 111"/>
                <a:gd name="T90" fmla="*/ 121 w 465"/>
                <a:gd name="T91" fmla="*/ 102 h 111"/>
                <a:gd name="T92" fmla="*/ 99 w 465"/>
                <a:gd name="T93" fmla="*/ 105 h 111"/>
                <a:gd name="T94" fmla="*/ 83 w 465"/>
                <a:gd name="T95" fmla="*/ 107 h 111"/>
                <a:gd name="T96" fmla="*/ 68 w 465"/>
                <a:gd name="T97" fmla="*/ 110 h 111"/>
                <a:gd name="T98" fmla="*/ 56 w 465"/>
                <a:gd name="T99" fmla="*/ 111 h 111"/>
                <a:gd name="T100" fmla="*/ 47 w 465"/>
                <a:gd name="T101" fmla="*/ 111 h 111"/>
                <a:gd name="T102" fmla="*/ 33 w 465"/>
                <a:gd name="T103" fmla="*/ 110 h 111"/>
                <a:gd name="T104" fmla="*/ 22 w 465"/>
                <a:gd name="T105" fmla="*/ 107 h 111"/>
                <a:gd name="T106" fmla="*/ 14 w 465"/>
                <a:gd name="T107" fmla="*/ 102 h 111"/>
                <a:gd name="T108" fmla="*/ 9 w 465"/>
                <a:gd name="T109" fmla="*/ 95 h 111"/>
                <a:gd name="T110" fmla="*/ 4 w 465"/>
                <a:gd name="T111" fmla="*/ 87 h 111"/>
                <a:gd name="T112" fmla="*/ 1 w 465"/>
                <a:gd name="T113" fmla="*/ 82 h 111"/>
                <a:gd name="T114" fmla="*/ 0 w 465"/>
                <a:gd name="T115" fmla="*/ 78 h 111"/>
                <a:gd name="T116" fmla="*/ 1 w 465"/>
                <a:gd name="T117" fmla="*/ 74 h 111"/>
                <a:gd name="T118" fmla="*/ 6 w 465"/>
                <a:gd name="T119" fmla="*/ 74 h 111"/>
                <a:gd name="T120" fmla="*/ 10 w 465"/>
                <a:gd name="T121" fmla="*/ 76 h 111"/>
                <a:gd name="T122" fmla="*/ 17 w 465"/>
                <a:gd name="T123" fmla="*/ 77 h 111"/>
                <a:gd name="T124" fmla="*/ 20 w 465"/>
                <a:gd name="T125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5" h="111">
                  <a:moveTo>
                    <a:pt x="20" y="78"/>
                  </a:moveTo>
                  <a:lnTo>
                    <a:pt x="23" y="78"/>
                  </a:lnTo>
                  <a:lnTo>
                    <a:pt x="27" y="78"/>
                  </a:lnTo>
                  <a:lnTo>
                    <a:pt x="32" y="77"/>
                  </a:lnTo>
                  <a:lnTo>
                    <a:pt x="38" y="77"/>
                  </a:lnTo>
                  <a:lnTo>
                    <a:pt x="45" y="76"/>
                  </a:lnTo>
                  <a:lnTo>
                    <a:pt x="54" y="73"/>
                  </a:lnTo>
                  <a:lnTo>
                    <a:pt x="62" y="72"/>
                  </a:lnTo>
                  <a:lnTo>
                    <a:pt x="74" y="69"/>
                  </a:lnTo>
                  <a:lnTo>
                    <a:pt x="85" y="67"/>
                  </a:lnTo>
                  <a:lnTo>
                    <a:pt x="98" y="63"/>
                  </a:lnTo>
                  <a:lnTo>
                    <a:pt x="111" y="60"/>
                  </a:lnTo>
                  <a:lnTo>
                    <a:pt x="126" y="56"/>
                  </a:lnTo>
                  <a:lnTo>
                    <a:pt x="142" y="53"/>
                  </a:lnTo>
                  <a:lnTo>
                    <a:pt x="158" y="47"/>
                  </a:lnTo>
                  <a:lnTo>
                    <a:pt x="176" y="42"/>
                  </a:lnTo>
                  <a:lnTo>
                    <a:pt x="195" y="37"/>
                  </a:lnTo>
                  <a:lnTo>
                    <a:pt x="214" y="33"/>
                  </a:lnTo>
                  <a:lnTo>
                    <a:pt x="232" y="28"/>
                  </a:lnTo>
                  <a:lnTo>
                    <a:pt x="249" y="24"/>
                  </a:lnTo>
                  <a:lnTo>
                    <a:pt x="264" y="21"/>
                  </a:lnTo>
                  <a:lnTo>
                    <a:pt x="279" y="18"/>
                  </a:lnTo>
                  <a:lnTo>
                    <a:pt x="294" y="14"/>
                  </a:lnTo>
                  <a:lnTo>
                    <a:pt x="306" y="12"/>
                  </a:lnTo>
                  <a:lnTo>
                    <a:pt x="318" y="9"/>
                  </a:lnTo>
                  <a:lnTo>
                    <a:pt x="329" y="8"/>
                  </a:lnTo>
                  <a:lnTo>
                    <a:pt x="338" y="5"/>
                  </a:lnTo>
                  <a:lnTo>
                    <a:pt x="347" y="4"/>
                  </a:lnTo>
                  <a:lnTo>
                    <a:pt x="356" y="3"/>
                  </a:lnTo>
                  <a:lnTo>
                    <a:pt x="362" y="2"/>
                  </a:lnTo>
                  <a:lnTo>
                    <a:pt x="369" y="2"/>
                  </a:lnTo>
                  <a:lnTo>
                    <a:pt x="374" y="0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92" y="2"/>
                  </a:lnTo>
                  <a:lnTo>
                    <a:pt x="406" y="3"/>
                  </a:lnTo>
                  <a:lnTo>
                    <a:pt x="420" y="5"/>
                  </a:lnTo>
                  <a:lnTo>
                    <a:pt x="435" y="9"/>
                  </a:lnTo>
                  <a:lnTo>
                    <a:pt x="442" y="12"/>
                  </a:lnTo>
                  <a:lnTo>
                    <a:pt x="448" y="14"/>
                  </a:lnTo>
                  <a:lnTo>
                    <a:pt x="453" y="17"/>
                  </a:lnTo>
                  <a:lnTo>
                    <a:pt x="457" y="18"/>
                  </a:lnTo>
                  <a:lnTo>
                    <a:pt x="461" y="21"/>
                  </a:lnTo>
                  <a:lnTo>
                    <a:pt x="463" y="22"/>
                  </a:lnTo>
                  <a:lnTo>
                    <a:pt x="465" y="23"/>
                  </a:lnTo>
                  <a:lnTo>
                    <a:pt x="465" y="26"/>
                  </a:lnTo>
                  <a:lnTo>
                    <a:pt x="465" y="27"/>
                  </a:lnTo>
                  <a:lnTo>
                    <a:pt x="465" y="28"/>
                  </a:lnTo>
                  <a:lnTo>
                    <a:pt x="463" y="31"/>
                  </a:lnTo>
                  <a:lnTo>
                    <a:pt x="462" y="33"/>
                  </a:lnTo>
                  <a:lnTo>
                    <a:pt x="461" y="36"/>
                  </a:lnTo>
                  <a:lnTo>
                    <a:pt x="458" y="37"/>
                  </a:lnTo>
                  <a:lnTo>
                    <a:pt x="456" y="40"/>
                  </a:lnTo>
                  <a:lnTo>
                    <a:pt x="453" y="41"/>
                  </a:lnTo>
                  <a:lnTo>
                    <a:pt x="452" y="44"/>
                  </a:lnTo>
                  <a:lnTo>
                    <a:pt x="451" y="45"/>
                  </a:lnTo>
                  <a:lnTo>
                    <a:pt x="448" y="46"/>
                  </a:lnTo>
                  <a:lnTo>
                    <a:pt x="445" y="47"/>
                  </a:lnTo>
                  <a:lnTo>
                    <a:pt x="442" y="49"/>
                  </a:lnTo>
                  <a:lnTo>
                    <a:pt x="439" y="49"/>
                  </a:lnTo>
                  <a:lnTo>
                    <a:pt x="435" y="50"/>
                  </a:lnTo>
                  <a:lnTo>
                    <a:pt x="430" y="51"/>
                  </a:lnTo>
                  <a:lnTo>
                    <a:pt x="426" y="53"/>
                  </a:lnTo>
                  <a:lnTo>
                    <a:pt x="421" y="53"/>
                  </a:lnTo>
                  <a:lnTo>
                    <a:pt x="415" y="54"/>
                  </a:lnTo>
                  <a:lnTo>
                    <a:pt x="410" y="55"/>
                  </a:lnTo>
                  <a:lnTo>
                    <a:pt x="403" y="55"/>
                  </a:lnTo>
                  <a:lnTo>
                    <a:pt x="396" y="56"/>
                  </a:lnTo>
                  <a:lnTo>
                    <a:pt x="389" y="58"/>
                  </a:lnTo>
                  <a:lnTo>
                    <a:pt x="382" y="58"/>
                  </a:lnTo>
                  <a:lnTo>
                    <a:pt x="373" y="59"/>
                  </a:lnTo>
                  <a:lnTo>
                    <a:pt x="365" y="60"/>
                  </a:lnTo>
                  <a:lnTo>
                    <a:pt x="356" y="62"/>
                  </a:lnTo>
                  <a:lnTo>
                    <a:pt x="346" y="63"/>
                  </a:lnTo>
                  <a:lnTo>
                    <a:pt x="337" y="64"/>
                  </a:lnTo>
                  <a:lnTo>
                    <a:pt x="327" y="65"/>
                  </a:lnTo>
                  <a:lnTo>
                    <a:pt x="315" y="68"/>
                  </a:lnTo>
                  <a:lnTo>
                    <a:pt x="304" y="69"/>
                  </a:lnTo>
                  <a:lnTo>
                    <a:pt x="292" y="72"/>
                  </a:lnTo>
                  <a:lnTo>
                    <a:pt x="281" y="73"/>
                  </a:lnTo>
                  <a:lnTo>
                    <a:pt x="268" y="76"/>
                  </a:lnTo>
                  <a:lnTo>
                    <a:pt x="255" y="78"/>
                  </a:lnTo>
                  <a:lnTo>
                    <a:pt x="241" y="79"/>
                  </a:lnTo>
                  <a:lnTo>
                    <a:pt x="228" y="82"/>
                  </a:lnTo>
                  <a:lnTo>
                    <a:pt x="213" y="85"/>
                  </a:lnTo>
                  <a:lnTo>
                    <a:pt x="199" y="87"/>
                  </a:lnTo>
                  <a:lnTo>
                    <a:pt x="184" y="90"/>
                  </a:lnTo>
                  <a:lnTo>
                    <a:pt x="170" y="92"/>
                  </a:lnTo>
                  <a:lnTo>
                    <a:pt x="157" y="95"/>
                  </a:lnTo>
                  <a:lnTo>
                    <a:pt x="144" y="97"/>
                  </a:lnTo>
                  <a:lnTo>
                    <a:pt x="133" y="100"/>
                  </a:lnTo>
                  <a:lnTo>
                    <a:pt x="121" y="102"/>
                  </a:lnTo>
                  <a:lnTo>
                    <a:pt x="110" y="104"/>
                  </a:lnTo>
                  <a:lnTo>
                    <a:pt x="99" y="105"/>
                  </a:lnTo>
                  <a:lnTo>
                    <a:pt x="91" y="107"/>
                  </a:lnTo>
                  <a:lnTo>
                    <a:pt x="83" y="107"/>
                  </a:lnTo>
                  <a:lnTo>
                    <a:pt x="74" y="109"/>
                  </a:lnTo>
                  <a:lnTo>
                    <a:pt x="68" y="110"/>
                  </a:lnTo>
                  <a:lnTo>
                    <a:pt x="61" y="110"/>
                  </a:lnTo>
                  <a:lnTo>
                    <a:pt x="56" y="111"/>
                  </a:lnTo>
                  <a:lnTo>
                    <a:pt x="51" y="111"/>
                  </a:lnTo>
                  <a:lnTo>
                    <a:pt x="47" y="111"/>
                  </a:lnTo>
                  <a:lnTo>
                    <a:pt x="39" y="111"/>
                  </a:lnTo>
                  <a:lnTo>
                    <a:pt x="33" y="110"/>
                  </a:lnTo>
                  <a:lnTo>
                    <a:pt x="28" y="110"/>
                  </a:lnTo>
                  <a:lnTo>
                    <a:pt x="22" y="107"/>
                  </a:lnTo>
                  <a:lnTo>
                    <a:pt x="18" y="106"/>
                  </a:lnTo>
                  <a:lnTo>
                    <a:pt x="14" y="102"/>
                  </a:lnTo>
                  <a:lnTo>
                    <a:pt x="11" y="100"/>
                  </a:lnTo>
                  <a:lnTo>
                    <a:pt x="9" y="95"/>
                  </a:lnTo>
                  <a:lnTo>
                    <a:pt x="6" y="91"/>
                  </a:lnTo>
                  <a:lnTo>
                    <a:pt x="4" y="87"/>
                  </a:lnTo>
                  <a:lnTo>
                    <a:pt x="2" y="85"/>
                  </a:lnTo>
                  <a:lnTo>
                    <a:pt x="1" y="82"/>
                  </a:lnTo>
                  <a:lnTo>
                    <a:pt x="0" y="79"/>
                  </a:lnTo>
                  <a:lnTo>
                    <a:pt x="0" y="78"/>
                  </a:lnTo>
                  <a:lnTo>
                    <a:pt x="0" y="76"/>
                  </a:lnTo>
                  <a:lnTo>
                    <a:pt x="1" y="74"/>
                  </a:lnTo>
                  <a:lnTo>
                    <a:pt x="4" y="74"/>
                  </a:lnTo>
                  <a:lnTo>
                    <a:pt x="6" y="74"/>
                  </a:lnTo>
                  <a:lnTo>
                    <a:pt x="8" y="76"/>
                  </a:lnTo>
                  <a:lnTo>
                    <a:pt x="10" y="76"/>
                  </a:lnTo>
                  <a:lnTo>
                    <a:pt x="13" y="77"/>
                  </a:lnTo>
                  <a:lnTo>
                    <a:pt x="17" y="77"/>
                  </a:lnTo>
                  <a:lnTo>
                    <a:pt x="20" y="78"/>
                  </a:lnTo>
                  <a:lnTo>
                    <a:pt x="20" y="78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28" name="Freeform 37"/>
            <p:cNvSpPr/>
            <p:nvPr/>
          </p:nvSpPr>
          <p:spPr bwMode="auto">
            <a:xfrm>
              <a:off x="1429953" y="4377294"/>
              <a:ext cx="136364" cy="193534"/>
            </a:xfrm>
            <a:custGeom>
              <a:avLst/>
              <a:gdLst>
                <a:gd name="T0" fmla="*/ 58 w 350"/>
                <a:gd name="T1" fmla="*/ 368 h 429"/>
                <a:gd name="T2" fmla="*/ 72 w 350"/>
                <a:gd name="T3" fmla="*/ 354 h 429"/>
                <a:gd name="T4" fmla="*/ 89 w 350"/>
                <a:gd name="T5" fmla="*/ 339 h 429"/>
                <a:gd name="T6" fmla="*/ 104 w 350"/>
                <a:gd name="T7" fmla="*/ 322 h 429"/>
                <a:gd name="T8" fmla="*/ 122 w 350"/>
                <a:gd name="T9" fmla="*/ 304 h 429"/>
                <a:gd name="T10" fmla="*/ 138 w 350"/>
                <a:gd name="T11" fmla="*/ 285 h 429"/>
                <a:gd name="T12" fmla="*/ 156 w 350"/>
                <a:gd name="T13" fmla="*/ 265 h 429"/>
                <a:gd name="T14" fmla="*/ 174 w 350"/>
                <a:gd name="T15" fmla="*/ 242 h 429"/>
                <a:gd name="T16" fmla="*/ 192 w 350"/>
                <a:gd name="T17" fmla="*/ 219 h 429"/>
                <a:gd name="T18" fmla="*/ 210 w 350"/>
                <a:gd name="T19" fmla="*/ 194 h 429"/>
                <a:gd name="T20" fmla="*/ 226 w 350"/>
                <a:gd name="T21" fmla="*/ 168 h 429"/>
                <a:gd name="T22" fmla="*/ 242 w 350"/>
                <a:gd name="T23" fmla="*/ 141 h 429"/>
                <a:gd name="T24" fmla="*/ 257 w 350"/>
                <a:gd name="T25" fmla="*/ 111 h 429"/>
                <a:gd name="T26" fmla="*/ 271 w 350"/>
                <a:gd name="T27" fmla="*/ 82 h 429"/>
                <a:gd name="T28" fmla="*/ 290 w 350"/>
                <a:gd name="T29" fmla="*/ 33 h 429"/>
                <a:gd name="T30" fmla="*/ 308 w 350"/>
                <a:gd name="T31" fmla="*/ 5 h 429"/>
                <a:gd name="T32" fmla="*/ 320 w 350"/>
                <a:gd name="T33" fmla="*/ 13 h 429"/>
                <a:gd name="T34" fmla="*/ 329 w 350"/>
                <a:gd name="T35" fmla="*/ 19 h 429"/>
                <a:gd name="T36" fmla="*/ 336 w 350"/>
                <a:gd name="T37" fmla="*/ 26 h 429"/>
                <a:gd name="T38" fmla="*/ 343 w 350"/>
                <a:gd name="T39" fmla="*/ 33 h 429"/>
                <a:gd name="T40" fmla="*/ 346 w 350"/>
                <a:gd name="T41" fmla="*/ 41 h 429"/>
                <a:gd name="T42" fmla="*/ 349 w 350"/>
                <a:gd name="T43" fmla="*/ 48 h 429"/>
                <a:gd name="T44" fmla="*/ 350 w 350"/>
                <a:gd name="T45" fmla="*/ 53 h 429"/>
                <a:gd name="T46" fmla="*/ 350 w 350"/>
                <a:gd name="T47" fmla="*/ 55 h 429"/>
                <a:gd name="T48" fmla="*/ 349 w 350"/>
                <a:gd name="T49" fmla="*/ 62 h 429"/>
                <a:gd name="T50" fmla="*/ 345 w 350"/>
                <a:gd name="T51" fmla="*/ 71 h 429"/>
                <a:gd name="T52" fmla="*/ 339 w 350"/>
                <a:gd name="T53" fmla="*/ 81 h 429"/>
                <a:gd name="T54" fmla="*/ 332 w 350"/>
                <a:gd name="T55" fmla="*/ 95 h 429"/>
                <a:gd name="T56" fmla="*/ 322 w 350"/>
                <a:gd name="T57" fmla="*/ 111 h 429"/>
                <a:gd name="T58" fmla="*/ 311 w 350"/>
                <a:gd name="T59" fmla="*/ 131 h 429"/>
                <a:gd name="T60" fmla="*/ 298 w 350"/>
                <a:gd name="T61" fmla="*/ 152 h 429"/>
                <a:gd name="T62" fmla="*/ 283 w 350"/>
                <a:gd name="T63" fmla="*/ 177 h 429"/>
                <a:gd name="T64" fmla="*/ 267 w 350"/>
                <a:gd name="T65" fmla="*/ 201 h 429"/>
                <a:gd name="T66" fmla="*/ 251 w 350"/>
                <a:gd name="T67" fmla="*/ 222 h 429"/>
                <a:gd name="T68" fmla="*/ 235 w 350"/>
                <a:gd name="T69" fmla="*/ 242 h 429"/>
                <a:gd name="T70" fmla="*/ 220 w 350"/>
                <a:gd name="T71" fmla="*/ 261 h 429"/>
                <a:gd name="T72" fmla="*/ 197 w 350"/>
                <a:gd name="T73" fmla="*/ 286 h 429"/>
                <a:gd name="T74" fmla="*/ 168 w 350"/>
                <a:gd name="T75" fmla="*/ 317 h 429"/>
                <a:gd name="T76" fmla="*/ 138 w 350"/>
                <a:gd name="T77" fmla="*/ 344 h 429"/>
                <a:gd name="T78" fmla="*/ 110 w 350"/>
                <a:gd name="T79" fmla="*/ 367 h 429"/>
                <a:gd name="T80" fmla="*/ 83 w 350"/>
                <a:gd name="T81" fmla="*/ 386 h 429"/>
                <a:gd name="T82" fmla="*/ 58 w 350"/>
                <a:gd name="T83" fmla="*/ 404 h 429"/>
                <a:gd name="T84" fmla="*/ 46 w 350"/>
                <a:gd name="T85" fmla="*/ 410 h 429"/>
                <a:gd name="T86" fmla="*/ 35 w 350"/>
                <a:gd name="T87" fmla="*/ 417 h 429"/>
                <a:gd name="T88" fmla="*/ 26 w 350"/>
                <a:gd name="T89" fmla="*/ 422 h 429"/>
                <a:gd name="T90" fmla="*/ 18 w 350"/>
                <a:gd name="T91" fmla="*/ 426 h 429"/>
                <a:gd name="T92" fmla="*/ 12 w 350"/>
                <a:gd name="T93" fmla="*/ 428 h 429"/>
                <a:gd name="T94" fmla="*/ 7 w 350"/>
                <a:gd name="T95" fmla="*/ 429 h 429"/>
                <a:gd name="T96" fmla="*/ 3 w 350"/>
                <a:gd name="T97" fmla="*/ 429 h 429"/>
                <a:gd name="T98" fmla="*/ 0 w 350"/>
                <a:gd name="T99" fmla="*/ 428 h 429"/>
                <a:gd name="T100" fmla="*/ 0 w 350"/>
                <a:gd name="T101" fmla="*/ 426 h 429"/>
                <a:gd name="T102" fmla="*/ 3 w 350"/>
                <a:gd name="T103" fmla="*/ 423 h 429"/>
                <a:gd name="T104" fmla="*/ 6 w 350"/>
                <a:gd name="T105" fmla="*/ 418 h 429"/>
                <a:gd name="T106" fmla="*/ 12 w 350"/>
                <a:gd name="T107" fmla="*/ 413 h 429"/>
                <a:gd name="T108" fmla="*/ 18 w 350"/>
                <a:gd name="T109" fmla="*/ 405 h 429"/>
                <a:gd name="T110" fmla="*/ 29 w 350"/>
                <a:gd name="T111" fmla="*/ 396 h 429"/>
                <a:gd name="T112" fmla="*/ 39 w 350"/>
                <a:gd name="T113" fmla="*/ 386 h 429"/>
                <a:gd name="T114" fmla="*/ 50 w 350"/>
                <a:gd name="T115" fmla="*/ 374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0" h="429">
                  <a:moveTo>
                    <a:pt x="50" y="374"/>
                  </a:moveTo>
                  <a:lnTo>
                    <a:pt x="58" y="368"/>
                  </a:lnTo>
                  <a:lnTo>
                    <a:pt x="66" y="362"/>
                  </a:lnTo>
                  <a:lnTo>
                    <a:pt x="72" y="354"/>
                  </a:lnTo>
                  <a:lnTo>
                    <a:pt x="81" y="346"/>
                  </a:lnTo>
                  <a:lnTo>
                    <a:pt x="89" y="339"/>
                  </a:lnTo>
                  <a:lnTo>
                    <a:pt x="96" y="331"/>
                  </a:lnTo>
                  <a:lnTo>
                    <a:pt x="104" y="322"/>
                  </a:lnTo>
                  <a:lnTo>
                    <a:pt x="113" y="313"/>
                  </a:lnTo>
                  <a:lnTo>
                    <a:pt x="122" y="304"/>
                  </a:lnTo>
                  <a:lnTo>
                    <a:pt x="129" y="295"/>
                  </a:lnTo>
                  <a:lnTo>
                    <a:pt x="138" y="285"/>
                  </a:lnTo>
                  <a:lnTo>
                    <a:pt x="147" y="275"/>
                  </a:lnTo>
                  <a:lnTo>
                    <a:pt x="156" y="265"/>
                  </a:lnTo>
                  <a:lnTo>
                    <a:pt x="165" y="253"/>
                  </a:lnTo>
                  <a:lnTo>
                    <a:pt x="174" y="242"/>
                  </a:lnTo>
                  <a:lnTo>
                    <a:pt x="183" y="230"/>
                  </a:lnTo>
                  <a:lnTo>
                    <a:pt x="192" y="219"/>
                  </a:lnTo>
                  <a:lnTo>
                    <a:pt x="201" y="207"/>
                  </a:lnTo>
                  <a:lnTo>
                    <a:pt x="210" y="194"/>
                  </a:lnTo>
                  <a:lnTo>
                    <a:pt x="219" y="182"/>
                  </a:lnTo>
                  <a:lnTo>
                    <a:pt x="226" y="168"/>
                  </a:lnTo>
                  <a:lnTo>
                    <a:pt x="234" y="155"/>
                  </a:lnTo>
                  <a:lnTo>
                    <a:pt x="242" y="141"/>
                  </a:lnTo>
                  <a:lnTo>
                    <a:pt x="249" y="127"/>
                  </a:lnTo>
                  <a:lnTo>
                    <a:pt x="257" y="111"/>
                  </a:lnTo>
                  <a:lnTo>
                    <a:pt x="263" y="97"/>
                  </a:lnTo>
                  <a:lnTo>
                    <a:pt x="271" y="82"/>
                  </a:lnTo>
                  <a:lnTo>
                    <a:pt x="277" y="65"/>
                  </a:lnTo>
                  <a:lnTo>
                    <a:pt x="290" y="33"/>
                  </a:lnTo>
                  <a:lnTo>
                    <a:pt x="302" y="0"/>
                  </a:lnTo>
                  <a:lnTo>
                    <a:pt x="308" y="5"/>
                  </a:lnTo>
                  <a:lnTo>
                    <a:pt x="314" y="9"/>
                  </a:lnTo>
                  <a:lnTo>
                    <a:pt x="320" y="13"/>
                  </a:lnTo>
                  <a:lnTo>
                    <a:pt x="325" y="17"/>
                  </a:lnTo>
                  <a:lnTo>
                    <a:pt x="329" y="19"/>
                  </a:lnTo>
                  <a:lnTo>
                    <a:pt x="332" y="23"/>
                  </a:lnTo>
                  <a:lnTo>
                    <a:pt x="336" y="26"/>
                  </a:lnTo>
                  <a:lnTo>
                    <a:pt x="340" y="30"/>
                  </a:lnTo>
                  <a:lnTo>
                    <a:pt x="343" y="33"/>
                  </a:lnTo>
                  <a:lnTo>
                    <a:pt x="344" y="37"/>
                  </a:lnTo>
                  <a:lnTo>
                    <a:pt x="346" y="41"/>
                  </a:lnTo>
                  <a:lnTo>
                    <a:pt x="348" y="45"/>
                  </a:lnTo>
                  <a:lnTo>
                    <a:pt x="349" y="48"/>
                  </a:lnTo>
                  <a:lnTo>
                    <a:pt x="350" y="50"/>
                  </a:lnTo>
                  <a:lnTo>
                    <a:pt x="350" y="53"/>
                  </a:lnTo>
                  <a:lnTo>
                    <a:pt x="350" y="54"/>
                  </a:lnTo>
                  <a:lnTo>
                    <a:pt x="350" y="55"/>
                  </a:lnTo>
                  <a:lnTo>
                    <a:pt x="350" y="58"/>
                  </a:lnTo>
                  <a:lnTo>
                    <a:pt x="349" y="62"/>
                  </a:lnTo>
                  <a:lnTo>
                    <a:pt x="346" y="65"/>
                  </a:lnTo>
                  <a:lnTo>
                    <a:pt x="345" y="71"/>
                  </a:lnTo>
                  <a:lnTo>
                    <a:pt x="343" y="76"/>
                  </a:lnTo>
                  <a:lnTo>
                    <a:pt x="339" y="81"/>
                  </a:lnTo>
                  <a:lnTo>
                    <a:pt x="336" y="87"/>
                  </a:lnTo>
                  <a:lnTo>
                    <a:pt x="332" y="95"/>
                  </a:lnTo>
                  <a:lnTo>
                    <a:pt x="327" y="102"/>
                  </a:lnTo>
                  <a:lnTo>
                    <a:pt x="322" y="111"/>
                  </a:lnTo>
                  <a:lnTo>
                    <a:pt x="317" y="120"/>
                  </a:lnTo>
                  <a:lnTo>
                    <a:pt x="311" y="131"/>
                  </a:lnTo>
                  <a:lnTo>
                    <a:pt x="304" y="142"/>
                  </a:lnTo>
                  <a:lnTo>
                    <a:pt x="298" y="152"/>
                  </a:lnTo>
                  <a:lnTo>
                    <a:pt x="290" y="165"/>
                  </a:lnTo>
                  <a:lnTo>
                    <a:pt x="283" y="177"/>
                  </a:lnTo>
                  <a:lnTo>
                    <a:pt x="275" y="189"/>
                  </a:lnTo>
                  <a:lnTo>
                    <a:pt x="267" y="201"/>
                  </a:lnTo>
                  <a:lnTo>
                    <a:pt x="258" y="211"/>
                  </a:lnTo>
                  <a:lnTo>
                    <a:pt x="251" y="222"/>
                  </a:lnTo>
                  <a:lnTo>
                    <a:pt x="243" y="233"/>
                  </a:lnTo>
                  <a:lnTo>
                    <a:pt x="235" y="242"/>
                  </a:lnTo>
                  <a:lnTo>
                    <a:pt x="228" y="252"/>
                  </a:lnTo>
                  <a:lnTo>
                    <a:pt x="220" y="261"/>
                  </a:lnTo>
                  <a:lnTo>
                    <a:pt x="212" y="270"/>
                  </a:lnTo>
                  <a:lnTo>
                    <a:pt x="197" y="286"/>
                  </a:lnTo>
                  <a:lnTo>
                    <a:pt x="183" y="303"/>
                  </a:lnTo>
                  <a:lnTo>
                    <a:pt x="168" y="317"/>
                  </a:lnTo>
                  <a:lnTo>
                    <a:pt x="152" y="331"/>
                  </a:lnTo>
                  <a:lnTo>
                    <a:pt x="138" y="344"/>
                  </a:lnTo>
                  <a:lnTo>
                    <a:pt x="124" y="355"/>
                  </a:lnTo>
                  <a:lnTo>
                    <a:pt x="110" y="367"/>
                  </a:lnTo>
                  <a:lnTo>
                    <a:pt x="97" y="377"/>
                  </a:lnTo>
                  <a:lnTo>
                    <a:pt x="83" y="386"/>
                  </a:lnTo>
                  <a:lnTo>
                    <a:pt x="71" y="395"/>
                  </a:lnTo>
                  <a:lnTo>
                    <a:pt x="58" y="404"/>
                  </a:lnTo>
                  <a:lnTo>
                    <a:pt x="51" y="408"/>
                  </a:lnTo>
                  <a:lnTo>
                    <a:pt x="46" y="410"/>
                  </a:lnTo>
                  <a:lnTo>
                    <a:pt x="40" y="414"/>
                  </a:lnTo>
                  <a:lnTo>
                    <a:pt x="35" y="417"/>
                  </a:lnTo>
                  <a:lnTo>
                    <a:pt x="30" y="419"/>
                  </a:lnTo>
                  <a:lnTo>
                    <a:pt x="26" y="422"/>
                  </a:lnTo>
                  <a:lnTo>
                    <a:pt x="22" y="423"/>
                  </a:lnTo>
                  <a:lnTo>
                    <a:pt x="18" y="426"/>
                  </a:lnTo>
                  <a:lnTo>
                    <a:pt x="14" y="427"/>
                  </a:lnTo>
                  <a:lnTo>
                    <a:pt x="12" y="428"/>
                  </a:lnTo>
                  <a:lnTo>
                    <a:pt x="9" y="428"/>
                  </a:lnTo>
                  <a:lnTo>
                    <a:pt x="7" y="429"/>
                  </a:lnTo>
                  <a:lnTo>
                    <a:pt x="4" y="429"/>
                  </a:lnTo>
                  <a:lnTo>
                    <a:pt x="3" y="429"/>
                  </a:lnTo>
                  <a:lnTo>
                    <a:pt x="2" y="428"/>
                  </a:lnTo>
                  <a:lnTo>
                    <a:pt x="0" y="428"/>
                  </a:lnTo>
                  <a:lnTo>
                    <a:pt x="0" y="427"/>
                  </a:lnTo>
                  <a:lnTo>
                    <a:pt x="0" y="426"/>
                  </a:lnTo>
                  <a:lnTo>
                    <a:pt x="2" y="424"/>
                  </a:lnTo>
                  <a:lnTo>
                    <a:pt x="3" y="423"/>
                  </a:lnTo>
                  <a:lnTo>
                    <a:pt x="4" y="420"/>
                  </a:lnTo>
                  <a:lnTo>
                    <a:pt x="6" y="418"/>
                  </a:lnTo>
                  <a:lnTo>
                    <a:pt x="8" y="415"/>
                  </a:lnTo>
                  <a:lnTo>
                    <a:pt x="12" y="413"/>
                  </a:lnTo>
                  <a:lnTo>
                    <a:pt x="14" y="409"/>
                  </a:lnTo>
                  <a:lnTo>
                    <a:pt x="18" y="405"/>
                  </a:lnTo>
                  <a:lnTo>
                    <a:pt x="23" y="401"/>
                  </a:lnTo>
                  <a:lnTo>
                    <a:pt x="29" y="396"/>
                  </a:lnTo>
                  <a:lnTo>
                    <a:pt x="32" y="391"/>
                  </a:lnTo>
                  <a:lnTo>
                    <a:pt x="39" y="386"/>
                  </a:lnTo>
                  <a:lnTo>
                    <a:pt x="44" y="381"/>
                  </a:lnTo>
                  <a:lnTo>
                    <a:pt x="50" y="374"/>
                  </a:lnTo>
                  <a:lnTo>
                    <a:pt x="50" y="374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29" name="Freeform 36"/>
            <p:cNvSpPr/>
            <p:nvPr/>
          </p:nvSpPr>
          <p:spPr bwMode="auto">
            <a:xfrm>
              <a:off x="2035745" y="4343911"/>
              <a:ext cx="181169" cy="50075"/>
            </a:xfrm>
            <a:custGeom>
              <a:avLst/>
              <a:gdLst>
                <a:gd name="T0" fmla="*/ 23 w 465"/>
                <a:gd name="T1" fmla="*/ 78 h 111"/>
                <a:gd name="T2" fmla="*/ 32 w 465"/>
                <a:gd name="T3" fmla="*/ 77 h 111"/>
                <a:gd name="T4" fmla="*/ 45 w 465"/>
                <a:gd name="T5" fmla="*/ 76 h 111"/>
                <a:gd name="T6" fmla="*/ 62 w 465"/>
                <a:gd name="T7" fmla="*/ 72 h 111"/>
                <a:gd name="T8" fmla="*/ 85 w 465"/>
                <a:gd name="T9" fmla="*/ 67 h 111"/>
                <a:gd name="T10" fmla="*/ 111 w 465"/>
                <a:gd name="T11" fmla="*/ 60 h 111"/>
                <a:gd name="T12" fmla="*/ 142 w 465"/>
                <a:gd name="T13" fmla="*/ 53 h 111"/>
                <a:gd name="T14" fmla="*/ 176 w 465"/>
                <a:gd name="T15" fmla="*/ 42 h 111"/>
                <a:gd name="T16" fmla="*/ 214 w 465"/>
                <a:gd name="T17" fmla="*/ 33 h 111"/>
                <a:gd name="T18" fmla="*/ 249 w 465"/>
                <a:gd name="T19" fmla="*/ 24 h 111"/>
                <a:gd name="T20" fmla="*/ 279 w 465"/>
                <a:gd name="T21" fmla="*/ 18 h 111"/>
                <a:gd name="T22" fmla="*/ 306 w 465"/>
                <a:gd name="T23" fmla="*/ 12 h 111"/>
                <a:gd name="T24" fmla="*/ 329 w 465"/>
                <a:gd name="T25" fmla="*/ 8 h 111"/>
                <a:gd name="T26" fmla="*/ 347 w 465"/>
                <a:gd name="T27" fmla="*/ 4 h 111"/>
                <a:gd name="T28" fmla="*/ 362 w 465"/>
                <a:gd name="T29" fmla="*/ 2 h 111"/>
                <a:gd name="T30" fmla="*/ 374 w 465"/>
                <a:gd name="T31" fmla="*/ 0 h 111"/>
                <a:gd name="T32" fmla="*/ 384 w 465"/>
                <a:gd name="T33" fmla="*/ 0 h 111"/>
                <a:gd name="T34" fmla="*/ 406 w 465"/>
                <a:gd name="T35" fmla="*/ 3 h 111"/>
                <a:gd name="T36" fmla="*/ 435 w 465"/>
                <a:gd name="T37" fmla="*/ 9 h 111"/>
                <a:gd name="T38" fmla="*/ 448 w 465"/>
                <a:gd name="T39" fmla="*/ 14 h 111"/>
                <a:gd name="T40" fmla="*/ 457 w 465"/>
                <a:gd name="T41" fmla="*/ 18 h 111"/>
                <a:gd name="T42" fmla="*/ 463 w 465"/>
                <a:gd name="T43" fmla="*/ 22 h 111"/>
                <a:gd name="T44" fmla="*/ 465 w 465"/>
                <a:gd name="T45" fmla="*/ 26 h 111"/>
                <a:gd name="T46" fmla="*/ 465 w 465"/>
                <a:gd name="T47" fmla="*/ 28 h 111"/>
                <a:gd name="T48" fmla="*/ 462 w 465"/>
                <a:gd name="T49" fmla="*/ 33 h 111"/>
                <a:gd name="T50" fmla="*/ 458 w 465"/>
                <a:gd name="T51" fmla="*/ 37 h 111"/>
                <a:gd name="T52" fmla="*/ 453 w 465"/>
                <a:gd name="T53" fmla="*/ 41 h 111"/>
                <a:gd name="T54" fmla="*/ 451 w 465"/>
                <a:gd name="T55" fmla="*/ 45 h 111"/>
                <a:gd name="T56" fmla="*/ 445 w 465"/>
                <a:gd name="T57" fmla="*/ 47 h 111"/>
                <a:gd name="T58" fmla="*/ 439 w 465"/>
                <a:gd name="T59" fmla="*/ 49 h 111"/>
                <a:gd name="T60" fmla="*/ 430 w 465"/>
                <a:gd name="T61" fmla="*/ 51 h 111"/>
                <a:gd name="T62" fmla="*/ 421 w 465"/>
                <a:gd name="T63" fmla="*/ 53 h 111"/>
                <a:gd name="T64" fmla="*/ 410 w 465"/>
                <a:gd name="T65" fmla="*/ 55 h 111"/>
                <a:gd name="T66" fmla="*/ 396 w 465"/>
                <a:gd name="T67" fmla="*/ 56 h 111"/>
                <a:gd name="T68" fmla="*/ 382 w 465"/>
                <a:gd name="T69" fmla="*/ 58 h 111"/>
                <a:gd name="T70" fmla="*/ 365 w 465"/>
                <a:gd name="T71" fmla="*/ 60 h 111"/>
                <a:gd name="T72" fmla="*/ 346 w 465"/>
                <a:gd name="T73" fmla="*/ 63 h 111"/>
                <a:gd name="T74" fmla="*/ 327 w 465"/>
                <a:gd name="T75" fmla="*/ 65 h 111"/>
                <a:gd name="T76" fmla="*/ 304 w 465"/>
                <a:gd name="T77" fmla="*/ 69 h 111"/>
                <a:gd name="T78" fmla="*/ 281 w 465"/>
                <a:gd name="T79" fmla="*/ 73 h 111"/>
                <a:gd name="T80" fmla="*/ 255 w 465"/>
                <a:gd name="T81" fmla="*/ 78 h 111"/>
                <a:gd name="T82" fmla="*/ 228 w 465"/>
                <a:gd name="T83" fmla="*/ 82 h 111"/>
                <a:gd name="T84" fmla="*/ 199 w 465"/>
                <a:gd name="T85" fmla="*/ 87 h 111"/>
                <a:gd name="T86" fmla="*/ 170 w 465"/>
                <a:gd name="T87" fmla="*/ 92 h 111"/>
                <a:gd name="T88" fmla="*/ 144 w 465"/>
                <a:gd name="T89" fmla="*/ 97 h 111"/>
                <a:gd name="T90" fmla="*/ 121 w 465"/>
                <a:gd name="T91" fmla="*/ 102 h 111"/>
                <a:gd name="T92" fmla="*/ 99 w 465"/>
                <a:gd name="T93" fmla="*/ 105 h 111"/>
                <a:gd name="T94" fmla="*/ 83 w 465"/>
                <a:gd name="T95" fmla="*/ 107 h 111"/>
                <a:gd name="T96" fmla="*/ 68 w 465"/>
                <a:gd name="T97" fmla="*/ 110 h 111"/>
                <a:gd name="T98" fmla="*/ 56 w 465"/>
                <a:gd name="T99" fmla="*/ 111 h 111"/>
                <a:gd name="T100" fmla="*/ 47 w 465"/>
                <a:gd name="T101" fmla="*/ 111 h 111"/>
                <a:gd name="T102" fmla="*/ 33 w 465"/>
                <a:gd name="T103" fmla="*/ 110 h 111"/>
                <a:gd name="T104" fmla="*/ 22 w 465"/>
                <a:gd name="T105" fmla="*/ 107 h 111"/>
                <a:gd name="T106" fmla="*/ 14 w 465"/>
                <a:gd name="T107" fmla="*/ 102 h 111"/>
                <a:gd name="T108" fmla="*/ 9 w 465"/>
                <a:gd name="T109" fmla="*/ 95 h 111"/>
                <a:gd name="T110" fmla="*/ 4 w 465"/>
                <a:gd name="T111" fmla="*/ 87 h 111"/>
                <a:gd name="T112" fmla="*/ 1 w 465"/>
                <a:gd name="T113" fmla="*/ 82 h 111"/>
                <a:gd name="T114" fmla="*/ 0 w 465"/>
                <a:gd name="T115" fmla="*/ 78 h 111"/>
                <a:gd name="T116" fmla="*/ 1 w 465"/>
                <a:gd name="T117" fmla="*/ 74 h 111"/>
                <a:gd name="T118" fmla="*/ 6 w 465"/>
                <a:gd name="T119" fmla="*/ 74 h 111"/>
                <a:gd name="T120" fmla="*/ 10 w 465"/>
                <a:gd name="T121" fmla="*/ 76 h 111"/>
                <a:gd name="T122" fmla="*/ 17 w 465"/>
                <a:gd name="T123" fmla="*/ 77 h 111"/>
                <a:gd name="T124" fmla="*/ 20 w 465"/>
                <a:gd name="T125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5" h="111">
                  <a:moveTo>
                    <a:pt x="20" y="78"/>
                  </a:moveTo>
                  <a:lnTo>
                    <a:pt x="23" y="78"/>
                  </a:lnTo>
                  <a:lnTo>
                    <a:pt x="27" y="78"/>
                  </a:lnTo>
                  <a:lnTo>
                    <a:pt x="32" y="77"/>
                  </a:lnTo>
                  <a:lnTo>
                    <a:pt x="38" y="77"/>
                  </a:lnTo>
                  <a:lnTo>
                    <a:pt x="45" y="76"/>
                  </a:lnTo>
                  <a:lnTo>
                    <a:pt x="54" y="73"/>
                  </a:lnTo>
                  <a:lnTo>
                    <a:pt x="62" y="72"/>
                  </a:lnTo>
                  <a:lnTo>
                    <a:pt x="74" y="69"/>
                  </a:lnTo>
                  <a:lnTo>
                    <a:pt x="85" y="67"/>
                  </a:lnTo>
                  <a:lnTo>
                    <a:pt x="98" y="63"/>
                  </a:lnTo>
                  <a:lnTo>
                    <a:pt x="111" y="60"/>
                  </a:lnTo>
                  <a:lnTo>
                    <a:pt x="126" y="56"/>
                  </a:lnTo>
                  <a:lnTo>
                    <a:pt x="142" y="53"/>
                  </a:lnTo>
                  <a:lnTo>
                    <a:pt x="158" y="47"/>
                  </a:lnTo>
                  <a:lnTo>
                    <a:pt x="176" y="42"/>
                  </a:lnTo>
                  <a:lnTo>
                    <a:pt x="195" y="37"/>
                  </a:lnTo>
                  <a:lnTo>
                    <a:pt x="214" y="33"/>
                  </a:lnTo>
                  <a:lnTo>
                    <a:pt x="232" y="28"/>
                  </a:lnTo>
                  <a:lnTo>
                    <a:pt x="249" y="24"/>
                  </a:lnTo>
                  <a:lnTo>
                    <a:pt x="264" y="21"/>
                  </a:lnTo>
                  <a:lnTo>
                    <a:pt x="279" y="18"/>
                  </a:lnTo>
                  <a:lnTo>
                    <a:pt x="294" y="14"/>
                  </a:lnTo>
                  <a:lnTo>
                    <a:pt x="306" y="12"/>
                  </a:lnTo>
                  <a:lnTo>
                    <a:pt x="318" y="9"/>
                  </a:lnTo>
                  <a:lnTo>
                    <a:pt x="329" y="8"/>
                  </a:lnTo>
                  <a:lnTo>
                    <a:pt x="338" y="5"/>
                  </a:lnTo>
                  <a:lnTo>
                    <a:pt x="347" y="4"/>
                  </a:lnTo>
                  <a:lnTo>
                    <a:pt x="356" y="3"/>
                  </a:lnTo>
                  <a:lnTo>
                    <a:pt x="362" y="2"/>
                  </a:lnTo>
                  <a:lnTo>
                    <a:pt x="369" y="2"/>
                  </a:lnTo>
                  <a:lnTo>
                    <a:pt x="374" y="0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92" y="2"/>
                  </a:lnTo>
                  <a:lnTo>
                    <a:pt x="406" y="3"/>
                  </a:lnTo>
                  <a:lnTo>
                    <a:pt x="420" y="5"/>
                  </a:lnTo>
                  <a:lnTo>
                    <a:pt x="435" y="9"/>
                  </a:lnTo>
                  <a:lnTo>
                    <a:pt x="442" y="12"/>
                  </a:lnTo>
                  <a:lnTo>
                    <a:pt x="448" y="14"/>
                  </a:lnTo>
                  <a:lnTo>
                    <a:pt x="453" y="17"/>
                  </a:lnTo>
                  <a:lnTo>
                    <a:pt x="457" y="18"/>
                  </a:lnTo>
                  <a:lnTo>
                    <a:pt x="461" y="21"/>
                  </a:lnTo>
                  <a:lnTo>
                    <a:pt x="463" y="22"/>
                  </a:lnTo>
                  <a:lnTo>
                    <a:pt x="465" y="23"/>
                  </a:lnTo>
                  <a:lnTo>
                    <a:pt x="465" y="26"/>
                  </a:lnTo>
                  <a:lnTo>
                    <a:pt x="465" y="27"/>
                  </a:lnTo>
                  <a:lnTo>
                    <a:pt x="465" y="28"/>
                  </a:lnTo>
                  <a:lnTo>
                    <a:pt x="463" y="31"/>
                  </a:lnTo>
                  <a:lnTo>
                    <a:pt x="462" y="33"/>
                  </a:lnTo>
                  <a:lnTo>
                    <a:pt x="461" y="36"/>
                  </a:lnTo>
                  <a:lnTo>
                    <a:pt x="458" y="37"/>
                  </a:lnTo>
                  <a:lnTo>
                    <a:pt x="456" y="40"/>
                  </a:lnTo>
                  <a:lnTo>
                    <a:pt x="453" y="41"/>
                  </a:lnTo>
                  <a:lnTo>
                    <a:pt x="452" y="44"/>
                  </a:lnTo>
                  <a:lnTo>
                    <a:pt x="451" y="45"/>
                  </a:lnTo>
                  <a:lnTo>
                    <a:pt x="448" y="46"/>
                  </a:lnTo>
                  <a:lnTo>
                    <a:pt x="445" y="47"/>
                  </a:lnTo>
                  <a:lnTo>
                    <a:pt x="442" y="49"/>
                  </a:lnTo>
                  <a:lnTo>
                    <a:pt x="439" y="49"/>
                  </a:lnTo>
                  <a:lnTo>
                    <a:pt x="435" y="50"/>
                  </a:lnTo>
                  <a:lnTo>
                    <a:pt x="430" y="51"/>
                  </a:lnTo>
                  <a:lnTo>
                    <a:pt x="426" y="53"/>
                  </a:lnTo>
                  <a:lnTo>
                    <a:pt x="421" y="53"/>
                  </a:lnTo>
                  <a:lnTo>
                    <a:pt x="415" y="54"/>
                  </a:lnTo>
                  <a:lnTo>
                    <a:pt x="410" y="55"/>
                  </a:lnTo>
                  <a:lnTo>
                    <a:pt x="403" y="55"/>
                  </a:lnTo>
                  <a:lnTo>
                    <a:pt x="396" y="56"/>
                  </a:lnTo>
                  <a:lnTo>
                    <a:pt x="389" y="58"/>
                  </a:lnTo>
                  <a:lnTo>
                    <a:pt x="382" y="58"/>
                  </a:lnTo>
                  <a:lnTo>
                    <a:pt x="373" y="59"/>
                  </a:lnTo>
                  <a:lnTo>
                    <a:pt x="365" y="60"/>
                  </a:lnTo>
                  <a:lnTo>
                    <a:pt x="356" y="62"/>
                  </a:lnTo>
                  <a:lnTo>
                    <a:pt x="346" y="63"/>
                  </a:lnTo>
                  <a:lnTo>
                    <a:pt x="337" y="64"/>
                  </a:lnTo>
                  <a:lnTo>
                    <a:pt x="327" y="65"/>
                  </a:lnTo>
                  <a:lnTo>
                    <a:pt x="315" y="68"/>
                  </a:lnTo>
                  <a:lnTo>
                    <a:pt x="304" y="69"/>
                  </a:lnTo>
                  <a:lnTo>
                    <a:pt x="292" y="72"/>
                  </a:lnTo>
                  <a:lnTo>
                    <a:pt x="281" y="73"/>
                  </a:lnTo>
                  <a:lnTo>
                    <a:pt x="268" y="76"/>
                  </a:lnTo>
                  <a:lnTo>
                    <a:pt x="255" y="78"/>
                  </a:lnTo>
                  <a:lnTo>
                    <a:pt x="241" y="79"/>
                  </a:lnTo>
                  <a:lnTo>
                    <a:pt x="228" y="82"/>
                  </a:lnTo>
                  <a:lnTo>
                    <a:pt x="213" y="85"/>
                  </a:lnTo>
                  <a:lnTo>
                    <a:pt x="199" y="87"/>
                  </a:lnTo>
                  <a:lnTo>
                    <a:pt x="184" y="90"/>
                  </a:lnTo>
                  <a:lnTo>
                    <a:pt x="170" y="92"/>
                  </a:lnTo>
                  <a:lnTo>
                    <a:pt x="157" y="95"/>
                  </a:lnTo>
                  <a:lnTo>
                    <a:pt x="144" y="97"/>
                  </a:lnTo>
                  <a:lnTo>
                    <a:pt x="133" y="100"/>
                  </a:lnTo>
                  <a:lnTo>
                    <a:pt x="121" y="102"/>
                  </a:lnTo>
                  <a:lnTo>
                    <a:pt x="110" y="104"/>
                  </a:lnTo>
                  <a:lnTo>
                    <a:pt x="99" y="105"/>
                  </a:lnTo>
                  <a:lnTo>
                    <a:pt x="91" y="107"/>
                  </a:lnTo>
                  <a:lnTo>
                    <a:pt x="83" y="107"/>
                  </a:lnTo>
                  <a:lnTo>
                    <a:pt x="74" y="109"/>
                  </a:lnTo>
                  <a:lnTo>
                    <a:pt x="68" y="110"/>
                  </a:lnTo>
                  <a:lnTo>
                    <a:pt x="61" y="110"/>
                  </a:lnTo>
                  <a:lnTo>
                    <a:pt x="56" y="111"/>
                  </a:lnTo>
                  <a:lnTo>
                    <a:pt x="51" y="111"/>
                  </a:lnTo>
                  <a:lnTo>
                    <a:pt x="47" y="111"/>
                  </a:lnTo>
                  <a:lnTo>
                    <a:pt x="39" y="111"/>
                  </a:lnTo>
                  <a:lnTo>
                    <a:pt x="33" y="110"/>
                  </a:lnTo>
                  <a:lnTo>
                    <a:pt x="28" y="110"/>
                  </a:lnTo>
                  <a:lnTo>
                    <a:pt x="22" y="107"/>
                  </a:lnTo>
                  <a:lnTo>
                    <a:pt x="18" y="106"/>
                  </a:lnTo>
                  <a:lnTo>
                    <a:pt x="14" y="102"/>
                  </a:lnTo>
                  <a:lnTo>
                    <a:pt x="11" y="100"/>
                  </a:lnTo>
                  <a:lnTo>
                    <a:pt x="9" y="95"/>
                  </a:lnTo>
                  <a:lnTo>
                    <a:pt x="6" y="91"/>
                  </a:lnTo>
                  <a:lnTo>
                    <a:pt x="4" y="87"/>
                  </a:lnTo>
                  <a:lnTo>
                    <a:pt x="2" y="85"/>
                  </a:lnTo>
                  <a:lnTo>
                    <a:pt x="1" y="82"/>
                  </a:lnTo>
                  <a:lnTo>
                    <a:pt x="0" y="79"/>
                  </a:lnTo>
                  <a:lnTo>
                    <a:pt x="0" y="78"/>
                  </a:lnTo>
                  <a:lnTo>
                    <a:pt x="0" y="76"/>
                  </a:lnTo>
                  <a:lnTo>
                    <a:pt x="1" y="74"/>
                  </a:lnTo>
                  <a:lnTo>
                    <a:pt x="4" y="74"/>
                  </a:lnTo>
                  <a:lnTo>
                    <a:pt x="6" y="74"/>
                  </a:lnTo>
                  <a:lnTo>
                    <a:pt x="8" y="76"/>
                  </a:lnTo>
                  <a:lnTo>
                    <a:pt x="10" y="76"/>
                  </a:lnTo>
                  <a:lnTo>
                    <a:pt x="13" y="77"/>
                  </a:lnTo>
                  <a:lnTo>
                    <a:pt x="17" y="77"/>
                  </a:lnTo>
                  <a:lnTo>
                    <a:pt x="20" y="78"/>
                  </a:lnTo>
                  <a:lnTo>
                    <a:pt x="20" y="78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30" name="Freeform 37"/>
            <p:cNvSpPr/>
            <p:nvPr/>
          </p:nvSpPr>
          <p:spPr bwMode="auto">
            <a:xfrm>
              <a:off x="2007693" y="4377294"/>
              <a:ext cx="136364" cy="193534"/>
            </a:xfrm>
            <a:custGeom>
              <a:avLst/>
              <a:gdLst>
                <a:gd name="T0" fmla="*/ 58 w 350"/>
                <a:gd name="T1" fmla="*/ 368 h 429"/>
                <a:gd name="T2" fmla="*/ 72 w 350"/>
                <a:gd name="T3" fmla="*/ 354 h 429"/>
                <a:gd name="T4" fmla="*/ 89 w 350"/>
                <a:gd name="T5" fmla="*/ 339 h 429"/>
                <a:gd name="T6" fmla="*/ 104 w 350"/>
                <a:gd name="T7" fmla="*/ 322 h 429"/>
                <a:gd name="T8" fmla="*/ 122 w 350"/>
                <a:gd name="T9" fmla="*/ 304 h 429"/>
                <a:gd name="T10" fmla="*/ 138 w 350"/>
                <a:gd name="T11" fmla="*/ 285 h 429"/>
                <a:gd name="T12" fmla="*/ 156 w 350"/>
                <a:gd name="T13" fmla="*/ 265 h 429"/>
                <a:gd name="T14" fmla="*/ 174 w 350"/>
                <a:gd name="T15" fmla="*/ 242 h 429"/>
                <a:gd name="T16" fmla="*/ 192 w 350"/>
                <a:gd name="T17" fmla="*/ 219 h 429"/>
                <a:gd name="T18" fmla="*/ 210 w 350"/>
                <a:gd name="T19" fmla="*/ 194 h 429"/>
                <a:gd name="T20" fmla="*/ 226 w 350"/>
                <a:gd name="T21" fmla="*/ 168 h 429"/>
                <a:gd name="T22" fmla="*/ 242 w 350"/>
                <a:gd name="T23" fmla="*/ 141 h 429"/>
                <a:gd name="T24" fmla="*/ 257 w 350"/>
                <a:gd name="T25" fmla="*/ 111 h 429"/>
                <a:gd name="T26" fmla="*/ 271 w 350"/>
                <a:gd name="T27" fmla="*/ 82 h 429"/>
                <a:gd name="T28" fmla="*/ 290 w 350"/>
                <a:gd name="T29" fmla="*/ 33 h 429"/>
                <a:gd name="T30" fmla="*/ 308 w 350"/>
                <a:gd name="T31" fmla="*/ 5 h 429"/>
                <a:gd name="T32" fmla="*/ 320 w 350"/>
                <a:gd name="T33" fmla="*/ 13 h 429"/>
                <a:gd name="T34" fmla="*/ 329 w 350"/>
                <a:gd name="T35" fmla="*/ 19 h 429"/>
                <a:gd name="T36" fmla="*/ 336 w 350"/>
                <a:gd name="T37" fmla="*/ 26 h 429"/>
                <a:gd name="T38" fmla="*/ 343 w 350"/>
                <a:gd name="T39" fmla="*/ 33 h 429"/>
                <a:gd name="T40" fmla="*/ 346 w 350"/>
                <a:gd name="T41" fmla="*/ 41 h 429"/>
                <a:gd name="T42" fmla="*/ 349 w 350"/>
                <a:gd name="T43" fmla="*/ 48 h 429"/>
                <a:gd name="T44" fmla="*/ 350 w 350"/>
                <a:gd name="T45" fmla="*/ 53 h 429"/>
                <a:gd name="T46" fmla="*/ 350 w 350"/>
                <a:gd name="T47" fmla="*/ 55 h 429"/>
                <a:gd name="T48" fmla="*/ 349 w 350"/>
                <a:gd name="T49" fmla="*/ 62 h 429"/>
                <a:gd name="T50" fmla="*/ 345 w 350"/>
                <a:gd name="T51" fmla="*/ 71 h 429"/>
                <a:gd name="T52" fmla="*/ 339 w 350"/>
                <a:gd name="T53" fmla="*/ 81 h 429"/>
                <a:gd name="T54" fmla="*/ 332 w 350"/>
                <a:gd name="T55" fmla="*/ 95 h 429"/>
                <a:gd name="T56" fmla="*/ 322 w 350"/>
                <a:gd name="T57" fmla="*/ 111 h 429"/>
                <a:gd name="T58" fmla="*/ 311 w 350"/>
                <a:gd name="T59" fmla="*/ 131 h 429"/>
                <a:gd name="T60" fmla="*/ 298 w 350"/>
                <a:gd name="T61" fmla="*/ 152 h 429"/>
                <a:gd name="T62" fmla="*/ 283 w 350"/>
                <a:gd name="T63" fmla="*/ 177 h 429"/>
                <a:gd name="T64" fmla="*/ 267 w 350"/>
                <a:gd name="T65" fmla="*/ 201 h 429"/>
                <a:gd name="T66" fmla="*/ 251 w 350"/>
                <a:gd name="T67" fmla="*/ 222 h 429"/>
                <a:gd name="T68" fmla="*/ 235 w 350"/>
                <a:gd name="T69" fmla="*/ 242 h 429"/>
                <a:gd name="T70" fmla="*/ 220 w 350"/>
                <a:gd name="T71" fmla="*/ 261 h 429"/>
                <a:gd name="T72" fmla="*/ 197 w 350"/>
                <a:gd name="T73" fmla="*/ 286 h 429"/>
                <a:gd name="T74" fmla="*/ 168 w 350"/>
                <a:gd name="T75" fmla="*/ 317 h 429"/>
                <a:gd name="T76" fmla="*/ 138 w 350"/>
                <a:gd name="T77" fmla="*/ 344 h 429"/>
                <a:gd name="T78" fmla="*/ 110 w 350"/>
                <a:gd name="T79" fmla="*/ 367 h 429"/>
                <a:gd name="T80" fmla="*/ 83 w 350"/>
                <a:gd name="T81" fmla="*/ 386 h 429"/>
                <a:gd name="T82" fmla="*/ 58 w 350"/>
                <a:gd name="T83" fmla="*/ 404 h 429"/>
                <a:gd name="T84" fmla="*/ 46 w 350"/>
                <a:gd name="T85" fmla="*/ 410 h 429"/>
                <a:gd name="T86" fmla="*/ 35 w 350"/>
                <a:gd name="T87" fmla="*/ 417 h 429"/>
                <a:gd name="T88" fmla="*/ 26 w 350"/>
                <a:gd name="T89" fmla="*/ 422 h 429"/>
                <a:gd name="T90" fmla="*/ 18 w 350"/>
                <a:gd name="T91" fmla="*/ 426 h 429"/>
                <a:gd name="T92" fmla="*/ 12 w 350"/>
                <a:gd name="T93" fmla="*/ 428 h 429"/>
                <a:gd name="T94" fmla="*/ 7 w 350"/>
                <a:gd name="T95" fmla="*/ 429 h 429"/>
                <a:gd name="T96" fmla="*/ 3 w 350"/>
                <a:gd name="T97" fmla="*/ 429 h 429"/>
                <a:gd name="T98" fmla="*/ 0 w 350"/>
                <a:gd name="T99" fmla="*/ 428 h 429"/>
                <a:gd name="T100" fmla="*/ 0 w 350"/>
                <a:gd name="T101" fmla="*/ 426 h 429"/>
                <a:gd name="T102" fmla="*/ 3 w 350"/>
                <a:gd name="T103" fmla="*/ 423 h 429"/>
                <a:gd name="T104" fmla="*/ 6 w 350"/>
                <a:gd name="T105" fmla="*/ 418 h 429"/>
                <a:gd name="T106" fmla="*/ 12 w 350"/>
                <a:gd name="T107" fmla="*/ 413 h 429"/>
                <a:gd name="T108" fmla="*/ 18 w 350"/>
                <a:gd name="T109" fmla="*/ 405 h 429"/>
                <a:gd name="T110" fmla="*/ 29 w 350"/>
                <a:gd name="T111" fmla="*/ 396 h 429"/>
                <a:gd name="T112" fmla="*/ 39 w 350"/>
                <a:gd name="T113" fmla="*/ 386 h 429"/>
                <a:gd name="T114" fmla="*/ 50 w 350"/>
                <a:gd name="T115" fmla="*/ 374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0" h="429">
                  <a:moveTo>
                    <a:pt x="50" y="374"/>
                  </a:moveTo>
                  <a:lnTo>
                    <a:pt x="58" y="368"/>
                  </a:lnTo>
                  <a:lnTo>
                    <a:pt x="66" y="362"/>
                  </a:lnTo>
                  <a:lnTo>
                    <a:pt x="72" y="354"/>
                  </a:lnTo>
                  <a:lnTo>
                    <a:pt x="81" y="346"/>
                  </a:lnTo>
                  <a:lnTo>
                    <a:pt x="89" y="339"/>
                  </a:lnTo>
                  <a:lnTo>
                    <a:pt x="96" y="331"/>
                  </a:lnTo>
                  <a:lnTo>
                    <a:pt x="104" y="322"/>
                  </a:lnTo>
                  <a:lnTo>
                    <a:pt x="113" y="313"/>
                  </a:lnTo>
                  <a:lnTo>
                    <a:pt x="122" y="304"/>
                  </a:lnTo>
                  <a:lnTo>
                    <a:pt x="129" y="295"/>
                  </a:lnTo>
                  <a:lnTo>
                    <a:pt x="138" y="285"/>
                  </a:lnTo>
                  <a:lnTo>
                    <a:pt x="147" y="275"/>
                  </a:lnTo>
                  <a:lnTo>
                    <a:pt x="156" y="265"/>
                  </a:lnTo>
                  <a:lnTo>
                    <a:pt x="165" y="253"/>
                  </a:lnTo>
                  <a:lnTo>
                    <a:pt x="174" y="242"/>
                  </a:lnTo>
                  <a:lnTo>
                    <a:pt x="183" y="230"/>
                  </a:lnTo>
                  <a:lnTo>
                    <a:pt x="192" y="219"/>
                  </a:lnTo>
                  <a:lnTo>
                    <a:pt x="201" y="207"/>
                  </a:lnTo>
                  <a:lnTo>
                    <a:pt x="210" y="194"/>
                  </a:lnTo>
                  <a:lnTo>
                    <a:pt x="219" y="182"/>
                  </a:lnTo>
                  <a:lnTo>
                    <a:pt x="226" y="168"/>
                  </a:lnTo>
                  <a:lnTo>
                    <a:pt x="234" y="155"/>
                  </a:lnTo>
                  <a:lnTo>
                    <a:pt x="242" y="141"/>
                  </a:lnTo>
                  <a:lnTo>
                    <a:pt x="249" y="127"/>
                  </a:lnTo>
                  <a:lnTo>
                    <a:pt x="257" y="111"/>
                  </a:lnTo>
                  <a:lnTo>
                    <a:pt x="263" y="97"/>
                  </a:lnTo>
                  <a:lnTo>
                    <a:pt x="271" y="82"/>
                  </a:lnTo>
                  <a:lnTo>
                    <a:pt x="277" y="65"/>
                  </a:lnTo>
                  <a:lnTo>
                    <a:pt x="290" y="33"/>
                  </a:lnTo>
                  <a:lnTo>
                    <a:pt x="302" y="0"/>
                  </a:lnTo>
                  <a:lnTo>
                    <a:pt x="308" y="5"/>
                  </a:lnTo>
                  <a:lnTo>
                    <a:pt x="314" y="9"/>
                  </a:lnTo>
                  <a:lnTo>
                    <a:pt x="320" y="13"/>
                  </a:lnTo>
                  <a:lnTo>
                    <a:pt x="325" y="17"/>
                  </a:lnTo>
                  <a:lnTo>
                    <a:pt x="329" y="19"/>
                  </a:lnTo>
                  <a:lnTo>
                    <a:pt x="332" y="23"/>
                  </a:lnTo>
                  <a:lnTo>
                    <a:pt x="336" y="26"/>
                  </a:lnTo>
                  <a:lnTo>
                    <a:pt x="340" y="30"/>
                  </a:lnTo>
                  <a:lnTo>
                    <a:pt x="343" y="33"/>
                  </a:lnTo>
                  <a:lnTo>
                    <a:pt x="344" y="37"/>
                  </a:lnTo>
                  <a:lnTo>
                    <a:pt x="346" y="41"/>
                  </a:lnTo>
                  <a:lnTo>
                    <a:pt x="348" y="45"/>
                  </a:lnTo>
                  <a:lnTo>
                    <a:pt x="349" y="48"/>
                  </a:lnTo>
                  <a:lnTo>
                    <a:pt x="350" y="50"/>
                  </a:lnTo>
                  <a:lnTo>
                    <a:pt x="350" y="53"/>
                  </a:lnTo>
                  <a:lnTo>
                    <a:pt x="350" y="54"/>
                  </a:lnTo>
                  <a:lnTo>
                    <a:pt x="350" y="55"/>
                  </a:lnTo>
                  <a:lnTo>
                    <a:pt x="350" y="58"/>
                  </a:lnTo>
                  <a:lnTo>
                    <a:pt x="349" y="62"/>
                  </a:lnTo>
                  <a:lnTo>
                    <a:pt x="346" y="65"/>
                  </a:lnTo>
                  <a:lnTo>
                    <a:pt x="345" y="71"/>
                  </a:lnTo>
                  <a:lnTo>
                    <a:pt x="343" y="76"/>
                  </a:lnTo>
                  <a:lnTo>
                    <a:pt x="339" y="81"/>
                  </a:lnTo>
                  <a:lnTo>
                    <a:pt x="336" y="87"/>
                  </a:lnTo>
                  <a:lnTo>
                    <a:pt x="332" y="95"/>
                  </a:lnTo>
                  <a:lnTo>
                    <a:pt x="327" y="102"/>
                  </a:lnTo>
                  <a:lnTo>
                    <a:pt x="322" y="111"/>
                  </a:lnTo>
                  <a:lnTo>
                    <a:pt x="317" y="120"/>
                  </a:lnTo>
                  <a:lnTo>
                    <a:pt x="311" y="131"/>
                  </a:lnTo>
                  <a:lnTo>
                    <a:pt x="304" y="142"/>
                  </a:lnTo>
                  <a:lnTo>
                    <a:pt x="298" y="152"/>
                  </a:lnTo>
                  <a:lnTo>
                    <a:pt x="290" y="165"/>
                  </a:lnTo>
                  <a:lnTo>
                    <a:pt x="283" y="177"/>
                  </a:lnTo>
                  <a:lnTo>
                    <a:pt x="275" y="189"/>
                  </a:lnTo>
                  <a:lnTo>
                    <a:pt x="267" y="201"/>
                  </a:lnTo>
                  <a:lnTo>
                    <a:pt x="258" y="211"/>
                  </a:lnTo>
                  <a:lnTo>
                    <a:pt x="251" y="222"/>
                  </a:lnTo>
                  <a:lnTo>
                    <a:pt x="243" y="233"/>
                  </a:lnTo>
                  <a:lnTo>
                    <a:pt x="235" y="242"/>
                  </a:lnTo>
                  <a:lnTo>
                    <a:pt x="228" y="252"/>
                  </a:lnTo>
                  <a:lnTo>
                    <a:pt x="220" y="261"/>
                  </a:lnTo>
                  <a:lnTo>
                    <a:pt x="212" y="270"/>
                  </a:lnTo>
                  <a:lnTo>
                    <a:pt x="197" y="286"/>
                  </a:lnTo>
                  <a:lnTo>
                    <a:pt x="183" y="303"/>
                  </a:lnTo>
                  <a:lnTo>
                    <a:pt x="168" y="317"/>
                  </a:lnTo>
                  <a:lnTo>
                    <a:pt x="152" y="331"/>
                  </a:lnTo>
                  <a:lnTo>
                    <a:pt x="138" y="344"/>
                  </a:lnTo>
                  <a:lnTo>
                    <a:pt x="124" y="355"/>
                  </a:lnTo>
                  <a:lnTo>
                    <a:pt x="110" y="367"/>
                  </a:lnTo>
                  <a:lnTo>
                    <a:pt x="97" y="377"/>
                  </a:lnTo>
                  <a:lnTo>
                    <a:pt x="83" y="386"/>
                  </a:lnTo>
                  <a:lnTo>
                    <a:pt x="71" y="395"/>
                  </a:lnTo>
                  <a:lnTo>
                    <a:pt x="58" y="404"/>
                  </a:lnTo>
                  <a:lnTo>
                    <a:pt x="51" y="408"/>
                  </a:lnTo>
                  <a:lnTo>
                    <a:pt x="46" y="410"/>
                  </a:lnTo>
                  <a:lnTo>
                    <a:pt x="40" y="414"/>
                  </a:lnTo>
                  <a:lnTo>
                    <a:pt x="35" y="417"/>
                  </a:lnTo>
                  <a:lnTo>
                    <a:pt x="30" y="419"/>
                  </a:lnTo>
                  <a:lnTo>
                    <a:pt x="26" y="422"/>
                  </a:lnTo>
                  <a:lnTo>
                    <a:pt x="22" y="423"/>
                  </a:lnTo>
                  <a:lnTo>
                    <a:pt x="18" y="426"/>
                  </a:lnTo>
                  <a:lnTo>
                    <a:pt x="14" y="427"/>
                  </a:lnTo>
                  <a:lnTo>
                    <a:pt x="12" y="428"/>
                  </a:lnTo>
                  <a:lnTo>
                    <a:pt x="9" y="428"/>
                  </a:lnTo>
                  <a:lnTo>
                    <a:pt x="7" y="429"/>
                  </a:lnTo>
                  <a:lnTo>
                    <a:pt x="4" y="429"/>
                  </a:lnTo>
                  <a:lnTo>
                    <a:pt x="3" y="429"/>
                  </a:lnTo>
                  <a:lnTo>
                    <a:pt x="2" y="428"/>
                  </a:lnTo>
                  <a:lnTo>
                    <a:pt x="0" y="428"/>
                  </a:lnTo>
                  <a:lnTo>
                    <a:pt x="0" y="427"/>
                  </a:lnTo>
                  <a:lnTo>
                    <a:pt x="0" y="426"/>
                  </a:lnTo>
                  <a:lnTo>
                    <a:pt x="2" y="424"/>
                  </a:lnTo>
                  <a:lnTo>
                    <a:pt x="3" y="423"/>
                  </a:lnTo>
                  <a:lnTo>
                    <a:pt x="4" y="420"/>
                  </a:lnTo>
                  <a:lnTo>
                    <a:pt x="6" y="418"/>
                  </a:lnTo>
                  <a:lnTo>
                    <a:pt x="8" y="415"/>
                  </a:lnTo>
                  <a:lnTo>
                    <a:pt x="12" y="413"/>
                  </a:lnTo>
                  <a:lnTo>
                    <a:pt x="14" y="409"/>
                  </a:lnTo>
                  <a:lnTo>
                    <a:pt x="18" y="405"/>
                  </a:lnTo>
                  <a:lnTo>
                    <a:pt x="23" y="401"/>
                  </a:lnTo>
                  <a:lnTo>
                    <a:pt x="29" y="396"/>
                  </a:lnTo>
                  <a:lnTo>
                    <a:pt x="32" y="391"/>
                  </a:lnTo>
                  <a:lnTo>
                    <a:pt x="39" y="386"/>
                  </a:lnTo>
                  <a:lnTo>
                    <a:pt x="44" y="381"/>
                  </a:lnTo>
                  <a:lnTo>
                    <a:pt x="50" y="374"/>
                  </a:lnTo>
                  <a:lnTo>
                    <a:pt x="50" y="374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31" name="Freeform 39"/>
            <p:cNvSpPr/>
            <p:nvPr/>
          </p:nvSpPr>
          <p:spPr bwMode="auto">
            <a:xfrm>
              <a:off x="2096914" y="4432332"/>
              <a:ext cx="24935" cy="203008"/>
            </a:xfrm>
            <a:custGeom>
              <a:avLst/>
              <a:gdLst>
                <a:gd name="T0" fmla="*/ 54 w 64"/>
                <a:gd name="T1" fmla="*/ 329 h 450"/>
                <a:gd name="T2" fmla="*/ 52 w 64"/>
                <a:gd name="T3" fmla="*/ 360 h 450"/>
                <a:gd name="T4" fmla="*/ 51 w 64"/>
                <a:gd name="T5" fmla="*/ 385 h 450"/>
                <a:gd name="T6" fmla="*/ 50 w 64"/>
                <a:gd name="T7" fmla="*/ 406 h 450"/>
                <a:gd name="T8" fmla="*/ 47 w 64"/>
                <a:gd name="T9" fmla="*/ 420 h 450"/>
                <a:gd name="T10" fmla="*/ 45 w 64"/>
                <a:gd name="T11" fmla="*/ 431 h 450"/>
                <a:gd name="T12" fmla="*/ 38 w 64"/>
                <a:gd name="T13" fmla="*/ 444 h 450"/>
                <a:gd name="T14" fmla="*/ 32 w 64"/>
                <a:gd name="T15" fmla="*/ 449 h 450"/>
                <a:gd name="T16" fmla="*/ 27 w 64"/>
                <a:gd name="T17" fmla="*/ 448 h 450"/>
                <a:gd name="T18" fmla="*/ 20 w 64"/>
                <a:gd name="T19" fmla="*/ 439 h 450"/>
                <a:gd name="T20" fmla="*/ 11 w 64"/>
                <a:gd name="T21" fmla="*/ 421 h 450"/>
                <a:gd name="T22" fmla="*/ 5 w 64"/>
                <a:gd name="T23" fmla="*/ 401 h 450"/>
                <a:gd name="T24" fmla="*/ 1 w 64"/>
                <a:gd name="T25" fmla="*/ 387 h 450"/>
                <a:gd name="T26" fmla="*/ 0 w 64"/>
                <a:gd name="T27" fmla="*/ 378 h 450"/>
                <a:gd name="T28" fmla="*/ 2 w 64"/>
                <a:gd name="T29" fmla="*/ 365 h 450"/>
                <a:gd name="T30" fmla="*/ 6 w 64"/>
                <a:gd name="T31" fmla="*/ 343 h 450"/>
                <a:gd name="T32" fmla="*/ 9 w 64"/>
                <a:gd name="T33" fmla="*/ 324 h 450"/>
                <a:gd name="T34" fmla="*/ 10 w 64"/>
                <a:gd name="T35" fmla="*/ 306 h 450"/>
                <a:gd name="T36" fmla="*/ 11 w 64"/>
                <a:gd name="T37" fmla="*/ 282 h 450"/>
                <a:gd name="T38" fmla="*/ 11 w 64"/>
                <a:gd name="T39" fmla="*/ 255 h 450"/>
                <a:gd name="T40" fmla="*/ 11 w 64"/>
                <a:gd name="T41" fmla="*/ 223 h 450"/>
                <a:gd name="T42" fmla="*/ 11 w 64"/>
                <a:gd name="T43" fmla="*/ 187 h 450"/>
                <a:gd name="T44" fmla="*/ 11 w 64"/>
                <a:gd name="T45" fmla="*/ 153 h 450"/>
                <a:gd name="T46" fmla="*/ 11 w 64"/>
                <a:gd name="T47" fmla="*/ 122 h 450"/>
                <a:gd name="T48" fmla="*/ 10 w 64"/>
                <a:gd name="T49" fmla="*/ 97 h 450"/>
                <a:gd name="T50" fmla="*/ 9 w 64"/>
                <a:gd name="T51" fmla="*/ 74 h 450"/>
                <a:gd name="T52" fmla="*/ 8 w 64"/>
                <a:gd name="T53" fmla="*/ 56 h 450"/>
                <a:gd name="T54" fmla="*/ 4 w 64"/>
                <a:gd name="T55" fmla="*/ 26 h 450"/>
                <a:gd name="T56" fmla="*/ 1 w 64"/>
                <a:gd name="T57" fmla="*/ 10 h 450"/>
                <a:gd name="T58" fmla="*/ 0 w 64"/>
                <a:gd name="T59" fmla="*/ 3 h 450"/>
                <a:gd name="T60" fmla="*/ 0 w 64"/>
                <a:gd name="T61" fmla="*/ 1 h 450"/>
                <a:gd name="T62" fmla="*/ 6 w 64"/>
                <a:gd name="T63" fmla="*/ 0 h 450"/>
                <a:gd name="T64" fmla="*/ 20 w 64"/>
                <a:gd name="T65" fmla="*/ 3 h 450"/>
                <a:gd name="T66" fmla="*/ 40 w 64"/>
                <a:gd name="T67" fmla="*/ 15 h 450"/>
                <a:gd name="T68" fmla="*/ 54 w 64"/>
                <a:gd name="T69" fmla="*/ 25 h 450"/>
                <a:gd name="T70" fmla="*/ 61 w 64"/>
                <a:gd name="T71" fmla="*/ 34 h 450"/>
                <a:gd name="T72" fmla="*/ 62 w 64"/>
                <a:gd name="T73" fmla="*/ 43 h 450"/>
                <a:gd name="T74" fmla="*/ 64 w 64"/>
                <a:gd name="T75" fmla="*/ 56 h 450"/>
                <a:gd name="T76" fmla="*/ 64 w 64"/>
                <a:gd name="T77" fmla="*/ 72 h 450"/>
                <a:gd name="T78" fmla="*/ 62 w 64"/>
                <a:gd name="T79" fmla="*/ 92 h 450"/>
                <a:gd name="T80" fmla="*/ 61 w 64"/>
                <a:gd name="T81" fmla="*/ 116 h 450"/>
                <a:gd name="T82" fmla="*/ 59 w 64"/>
                <a:gd name="T83" fmla="*/ 166 h 450"/>
                <a:gd name="T84" fmla="*/ 55 w 64"/>
                <a:gd name="T85" fmla="*/ 232 h 450"/>
                <a:gd name="T86" fmla="*/ 54 w 64"/>
                <a:gd name="T87" fmla="*/ 306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" h="450">
                  <a:moveTo>
                    <a:pt x="54" y="306"/>
                  </a:moveTo>
                  <a:lnTo>
                    <a:pt x="54" y="318"/>
                  </a:lnTo>
                  <a:lnTo>
                    <a:pt x="54" y="329"/>
                  </a:lnTo>
                  <a:lnTo>
                    <a:pt x="52" y="341"/>
                  </a:lnTo>
                  <a:lnTo>
                    <a:pt x="52" y="351"/>
                  </a:lnTo>
                  <a:lnTo>
                    <a:pt x="52" y="360"/>
                  </a:lnTo>
                  <a:lnTo>
                    <a:pt x="52" y="370"/>
                  </a:lnTo>
                  <a:lnTo>
                    <a:pt x="51" y="378"/>
                  </a:lnTo>
                  <a:lnTo>
                    <a:pt x="51" y="385"/>
                  </a:lnTo>
                  <a:lnTo>
                    <a:pt x="50" y="393"/>
                  </a:lnTo>
                  <a:lnTo>
                    <a:pt x="50" y="399"/>
                  </a:lnTo>
                  <a:lnTo>
                    <a:pt x="50" y="406"/>
                  </a:lnTo>
                  <a:lnTo>
                    <a:pt x="48" y="411"/>
                  </a:lnTo>
                  <a:lnTo>
                    <a:pt x="48" y="415"/>
                  </a:lnTo>
                  <a:lnTo>
                    <a:pt x="47" y="420"/>
                  </a:lnTo>
                  <a:lnTo>
                    <a:pt x="46" y="422"/>
                  </a:lnTo>
                  <a:lnTo>
                    <a:pt x="46" y="425"/>
                  </a:lnTo>
                  <a:lnTo>
                    <a:pt x="45" y="431"/>
                  </a:lnTo>
                  <a:lnTo>
                    <a:pt x="42" y="436"/>
                  </a:lnTo>
                  <a:lnTo>
                    <a:pt x="41" y="440"/>
                  </a:lnTo>
                  <a:lnTo>
                    <a:pt x="38" y="444"/>
                  </a:lnTo>
                  <a:lnTo>
                    <a:pt x="36" y="447"/>
                  </a:lnTo>
                  <a:lnTo>
                    <a:pt x="34" y="448"/>
                  </a:lnTo>
                  <a:lnTo>
                    <a:pt x="32" y="449"/>
                  </a:lnTo>
                  <a:lnTo>
                    <a:pt x="31" y="450"/>
                  </a:lnTo>
                  <a:lnTo>
                    <a:pt x="29" y="449"/>
                  </a:lnTo>
                  <a:lnTo>
                    <a:pt x="27" y="448"/>
                  </a:lnTo>
                  <a:lnTo>
                    <a:pt x="24" y="447"/>
                  </a:lnTo>
                  <a:lnTo>
                    <a:pt x="23" y="443"/>
                  </a:lnTo>
                  <a:lnTo>
                    <a:pt x="20" y="439"/>
                  </a:lnTo>
                  <a:lnTo>
                    <a:pt x="17" y="434"/>
                  </a:lnTo>
                  <a:lnTo>
                    <a:pt x="14" y="429"/>
                  </a:lnTo>
                  <a:lnTo>
                    <a:pt x="11" y="421"/>
                  </a:lnTo>
                  <a:lnTo>
                    <a:pt x="9" y="413"/>
                  </a:lnTo>
                  <a:lnTo>
                    <a:pt x="6" y="407"/>
                  </a:lnTo>
                  <a:lnTo>
                    <a:pt x="5" y="401"/>
                  </a:lnTo>
                  <a:lnTo>
                    <a:pt x="2" y="395"/>
                  </a:lnTo>
                  <a:lnTo>
                    <a:pt x="1" y="392"/>
                  </a:lnTo>
                  <a:lnTo>
                    <a:pt x="1" y="387"/>
                  </a:lnTo>
                  <a:lnTo>
                    <a:pt x="0" y="383"/>
                  </a:lnTo>
                  <a:lnTo>
                    <a:pt x="0" y="380"/>
                  </a:lnTo>
                  <a:lnTo>
                    <a:pt x="0" y="378"/>
                  </a:lnTo>
                  <a:lnTo>
                    <a:pt x="1" y="375"/>
                  </a:lnTo>
                  <a:lnTo>
                    <a:pt x="1" y="370"/>
                  </a:lnTo>
                  <a:lnTo>
                    <a:pt x="2" y="365"/>
                  </a:lnTo>
                  <a:lnTo>
                    <a:pt x="4" y="358"/>
                  </a:lnTo>
                  <a:lnTo>
                    <a:pt x="5" y="352"/>
                  </a:lnTo>
                  <a:lnTo>
                    <a:pt x="6" y="343"/>
                  </a:lnTo>
                  <a:lnTo>
                    <a:pt x="8" y="334"/>
                  </a:lnTo>
                  <a:lnTo>
                    <a:pt x="9" y="330"/>
                  </a:lnTo>
                  <a:lnTo>
                    <a:pt x="9" y="324"/>
                  </a:lnTo>
                  <a:lnTo>
                    <a:pt x="9" y="319"/>
                  </a:lnTo>
                  <a:lnTo>
                    <a:pt x="10" y="312"/>
                  </a:lnTo>
                  <a:lnTo>
                    <a:pt x="10" y="306"/>
                  </a:lnTo>
                  <a:lnTo>
                    <a:pt x="10" y="298"/>
                  </a:lnTo>
                  <a:lnTo>
                    <a:pt x="10" y="291"/>
                  </a:lnTo>
                  <a:lnTo>
                    <a:pt x="11" y="282"/>
                  </a:lnTo>
                  <a:lnTo>
                    <a:pt x="11" y="274"/>
                  </a:lnTo>
                  <a:lnTo>
                    <a:pt x="11" y="264"/>
                  </a:lnTo>
                  <a:lnTo>
                    <a:pt x="11" y="255"/>
                  </a:lnTo>
                  <a:lnTo>
                    <a:pt x="11" y="245"/>
                  </a:lnTo>
                  <a:lnTo>
                    <a:pt x="11" y="233"/>
                  </a:lnTo>
                  <a:lnTo>
                    <a:pt x="11" y="223"/>
                  </a:lnTo>
                  <a:lnTo>
                    <a:pt x="11" y="212"/>
                  </a:lnTo>
                  <a:lnTo>
                    <a:pt x="11" y="199"/>
                  </a:lnTo>
                  <a:lnTo>
                    <a:pt x="11" y="187"/>
                  </a:lnTo>
                  <a:lnTo>
                    <a:pt x="11" y="175"/>
                  </a:lnTo>
                  <a:lnTo>
                    <a:pt x="11" y="164"/>
                  </a:lnTo>
                  <a:lnTo>
                    <a:pt x="11" y="153"/>
                  </a:lnTo>
                  <a:lnTo>
                    <a:pt x="11" y="143"/>
                  </a:lnTo>
                  <a:lnTo>
                    <a:pt x="11" y="132"/>
                  </a:lnTo>
                  <a:lnTo>
                    <a:pt x="11" y="122"/>
                  </a:lnTo>
                  <a:lnTo>
                    <a:pt x="11" y="113"/>
                  </a:lnTo>
                  <a:lnTo>
                    <a:pt x="10" y="104"/>
                  </a:lnTo>
                  <a:lnTo>
                    <a:pt x="10" y="97"/>
                  </a:lnTo>
                  <a:lnTo>
                    <a:pt x="10" y="88"/>
                  </a:lnTo>
                  <a:lnTo>
                    <a:pt x="10" y="80"/>
                  </a:lnTo>
                  <a:lnTo>
                    <a:pt x="9" y="74"/>
                  </a:lnTo>
                  <a:lnTo>
                    <a:pt x="9" y="67"/>
                  </a:lnTo>
                  <a:lnTo>
                    <a:pt x="9" y="61"/>
                  </a:lnTo>
                  <a:lnTo>
                    <a:pt x="8" y="56"/>
                  </a:lnTo>
                  <a:lnTo>
                    <a:pt x="6" y="44"/>
                  </a:lnTo>
                  <a:lnTo>
                    <a:pt x="5" y="35"/>
                  </a:lnTo>
                  <a:lnTo>
                    <a:pt x="4" y="26"/>
                  </a:lnTo>
                  <a:lnTo>
                    <a:pt x="2" y="19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4" y="1"/>
                  </a:lnTo>
                  <a:lnTo>
                    <a:pt x="20" y="3"/>
                  </a:lnTo>
                  <a:lnTo>
                    <a:pt x="27" y="6"/>
                  </a:lnTo>
                  <a:lnTo>
                    <a:pt x="33" y="10"/>
                  </a:lnTo>
                  <a:lnTo>
                    <a:pt x="40" y="15"/>
                  </a:lnTo>
                  <a:lnTo>
                    <a:pt x="45" y="19"/>
                  </a:lnTo>
                  <a:lnTo>
                    <a:pt x="50" y="21"/>
                  </a:lnTo>
                  <a:lnTo>
                    <a:pt x="54" y="25"/>
                  </a:lnTo>
                  <a:lnTo>
                    <a:pt x="56" y="29"/>
                  </a:lnTo>
                  <a:lnTo>
                    <a:pt x="59" y="32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0"/>
                  </a:lnTo>
                  <a:lnTo>
                    <a:pt x="62" y="43"/>
                  </a:lnTo>
                  <a:lnTo>
                    <a:pt x="62" y="47"/>
                  </a:lnTo>
                  <a:lnTo>
                    <a:pt x="64" y="51"/>
                  </a:lnTo>
                  <a:lnTo>
                    <a:pt x="64" y="56"/>
                  </a:lnTo>
                  <a:lnTo>
                    <a:pt x="64" y="61"/>
                  </a:lnTo>
                  <a:lnTo>
                    <a:pt x="64" y="66"/>
                  </a:lnTo>
                  <a:lnTo>
                    <a:pt x="64" y="72"/>
                  </a:lnTo>
                  <a:lnTo>
                    <a:pt x="64" y="78"/>
                  </a:lnTo>
                  <a:lnTo>
                    <a:pt x="64" y="85"/>
                  </a:lnTo>
                  <a:lnTo>
                    <a:pt x="62" y="92"/>
                  </a:lnTo>
                  <a:lnTo>
                    <a:pt x="62" y="99"/>
                  </a:lnTo>
                  <a:lnTo>
                    <a:pt x="62" y="108"/>
                  </a:lnTo>
                  <a:lnTo>
                    <a:pt x="61" y="116"/>
                  </a:lnTo>
                  <a:lnTo>
                    <a:pt x="61" y="125"/>
                  </a:lnTo>
                  <a:lnTo>
                    <a:pt x="60" y="145"/>
                  </a:lnTo>
                  <a:lnTo>
                    <a:pt x="59" y="166"/>
                  </a:lnTo>
                  <a:lnTo>
                    <a:pt x="57" y="187"/>
                  </a:lnTo>
                  <a:lnTo>
                    <a:pt x="56" y="209"/>
                  </a:lnTo>
                  <a:lnTo>
                    <a:pt x="55" y="232"/>
                  </a:lnTo>
                  <a:lnTo>
                    <a:pt x="54" y="256"/>
                  </a:lnTo>
                  <a:lnTo>
                    <a:pt x="54" y="281"/>
                  </a:lnTo>
                  <a:lnTo>
                    <a:pt x="54" y="306"/>
                  </a:lnTo>
                  <a:lnTo>
                    <a:pt x="54" y="306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32" name="Freeform 36"/>
            <p:cNvSpPr/>
            <p:nvPr/>
          </p:nvSpPr>
          <p:spPr bwMode="auto">
            <a:xfrm>
              <a:off x="2613485" y="4343911"/>
              <a:ext cx="181169" cy="50075"/>
            </a:xfrm>
            <a:custGeom>
              <a:avLst/>
              <a:gdLst>
                <a:gd name="T0" fmla="*/ 23 w 465"/>
                <a:gd name="T1" fmla="*/ 78 h 111"/>
                <a:gd name="T2" fmla="*/ 32 w 465"/>
                <a:gd name="T3" fmla="*/ 77 h 111"/>
                <a:gd name="T4" fmla="*/ 45 w 465"/>
                <a:gd name="T5" fmla="*/ 76 h 111"/>
                <a:gd name="T6" fmla="*/ 62 w 465"/>
                <a:gd name="T7" fmla="*/ 72 h 111"/>
                <a:gd name="T8" fmla="*/ 85 w 465"/>
                <a:gd name="T9" fmla="*/ 67 h 111"/>
                <a:gd name="T10" fmla="*/ 111 w 465"/>
                <a:gd name="T11" fmla="*/ 60 h 111"/>
                <a:gd name="T12" fmla="*/ 142 w 465"/>
                <a:gd name="T13" fmla="*/ 53 h 111"/>
                <a:gd name="T14" fmla="*/ 176 w 465"/>
                <a:gd name="T15" fmla="*/ 42 h 111"/>
                <a:gd name="T16" fmla="*/ 214 w 465"/>
                <a:gd name="T17" fmla="*/ 33 h 111"/>
                <a:gd name="T18" fmla="*/ 249 w 465"/>
                <a:gd name="T19" fmla="*/ 24 h 111"/>
                <a:gd name="T20" fmla="*/ 279 w 465"/>
                <a:gd name="T21" fmla="*/ 18 h 111"/>
                <a:gd name="T22" fmla="*/ 306 w 465"/>
                <a:gd name="T23" fmla="*/ 12 h 111"/>
                <a:gd name="T24" fmla="*/ 329 w 465"/>
                <a:gd name="T25" fmla="*/ 8 h 111"/>
                <a:gd name="T26" fmla="*/ 347 w 465"/>
                <a:gd name="T27" fmla="*/ 4 h 111"/>
                <a:gd name="T28" fmla="*/ 362 w 465"/>
                <a:gd name="T29" fmla="*/ 2 h 111"/>
                <a:gd name="T30" fmla="*/ 374 w 465"/>
                <a:gd name="T31" fmla="*/ 0 h 111"/>
                <a:gd name="T32" fmla="*/ 384 w 465"/>
                <a:gd name="T33" fmla="*/ 0 h 111"/>
                <a:gd name="T34" fmla="*/ 406 w 465"/>
                <a:gd name="T35" fmla="*/ 3 h 111"/>
                <a:gd name="T36" fmla="*/ 435 w 465"/>
                <a:gd name="T37" fmla="*/ 9 h 111"/>
                <a:gd name="T38" fmla="*/ 448 w 465"/>
                <a:gd name="T39" fmla="*/ 14 h 111"/>
                <a:gd name="T40" fmla="*/ 457 w 465"/>
                <a:gd name="T41" fmla="*/ 18 h 111"/>
                <a:gd name="T42" fmla="*/ 463 w 465"/>
                <a:gd name="T43" fmla="*/ 22 h 111"/>
                <a:gd name="T44" fmla="*/ 465 w 465"/>
                <a:gd name="T45" fmla="*/ 26 h 111"/>
                <a:gd name="T46" fmla="*/ 465 w 465"/>
                <a:gd name="T47" fmla="*/ 28 h 111"/>
                <a:gd name="T48" fmla="*/ 462 w 465"/>
                <a:gd name="T49" fmla="*/ 33 h 111"/>
                <a:gd name="T50" fmla="*/ 458 w 465"/>
                <a:gd name="T51" fmla="*/ 37 h 111"/>
                <a:gd name="T52" fmla="*/ 453 w 465"/>
                <a:gd name="T53" fmla="*/ 41 h 111"/>
                <a:gd name="T54" fmla="*/ 451 w 465"/>
                <a:gd name="T55" fmla="*/ 45 h 111"/>
                <a:gd name="T56" fmla="*/ 445 w 465"/>
                <a:gd name="T57" fmla="*/ 47 h 111"/>
                <a:gd name="T58" fmla="*/ 439 w 465"/>
                <a:gd name="T59" fmla="*/ 49 h 111"/>
                <a:gd name="T60" fmla="*/ 430 w 465"/>
                <a:gd name="T61" fmla="*/ 51 h 111"/>
                <a:gd name="T62" fmla="*/ 421 w 465"/>
                <a:gd name="T63" fmla="*/ 53 h 111"/>
                <a:gd name="T64" fmla="*/ 410 w 465"/>
                <a:gd name="T65" fmla="*/ 55 h 111"/>
                <a:gd name="T66" fmla="*/ 396 w 465"/>
                <a:gd name="T67" fmla="*/ 56 h 111"/>
                <a:gd name="T68" fmla="*/ 382 w 465"/>
                <a:gd name="T69" fmla="*/ 58 h 111"/>
                <a:gd name="T70" fmla="*/ 365 w 465"/>
                <a:gd name="T71" fmla="*/ 60 h 111"/>
                <a:gd name="T72" fmla="*/ 346 w 465"/>
                <a:gd name="T73" fmla="*/ 63 h 111"/>
                <a:gd name="T74" fmla="*/ 327 w 465"/>
                <a:gd name="T75" fmla="*/ 65 h 111"/>
                <a:gd name="T76" fmla="*/ 304 w 465"/>
                <a:gd name="T77" fmla="*/ 69 h 111"/>
                <a:gd name="T78" fmla="*/ 281 w 465"/>
                <a:gd name="T79" fmla="*/ 73 h 111"/>
                <a:gd name="T80" fmla="*/ 255 w 465"/>
                <a:gd name="T81" fmla="*/ 78 h 111"/>
                <a:gd name="T82" fmla="*/ 228 w 465"/>
                <a:gd name="T83" fmla="*/ 82 h 111"/>
                <a:gd name="T84" fmla="*/ 199 w 465"/>
                <a:gd name="T85" fmla="*/ 87 h 111"/>
                <a:gd name="T86" fmla="*/ 170 w 465"/>
                <a:gd name="T87" fmla="*/ 92 h 111"/>
                <a:gd name="T88" fmla="*/ 144 w 465"/>
                <a:gd name="T89" fmla="*/ 97 h 111"/>
                <a:gd name="T90" fmla="*/ 121 w 465"/>
                <a:gd name="T91" fmla="*/ 102 h 111"/>
                <a:gd name="T92" fmla="*/ 99 w 465"/>
                <a:gd name="T93" fmla="*/ 105 h 111"/>
                <a:gd name="T94" fmla="*/ 83 w 465"/>
                <a:gd name="T95" fmla="*/ 107 h 111"/>
                <a:gd name="T96" fmla="*/ 68 w 465"/>
                <a:gd name="T97" fmla="*/ 110 h 111"/>
                <a:gd name="T98" fmla="*/ 56 w 465"/>
                <a:gd name="T99" fmla="*/ 111 h 111"/>
                <a:gd name="T100" fmla="*/ 47 w 465"/>
                <a:gd name="T101" fmla="*/ 111 h 111"/>
                <a:gd name="T102" fmla="*/ 33 w 465"/>
                <a:gd name="T103" fmla="*/ 110 h 111"/>
                <a:gd name="T104" fmla="*/ 22 w 465"/>
                <a:gd name="T105" fmla="*/ 107 h 111"/>
                <a:gd name="T106" fmla="*/ 14 w 465"/>
                <a:gd name="T107" fmla="*/ 102 h 111"/>
                <a:gd name="T108" fmla="*/ 9 w 465"/>
                <a:gd name="T109" fmla="*/ 95 h 111"/>
                <a:gd name="T110" fmla="*/ 4 w 465"/>
                <a:gd name="T111" fmla="*/ 87 h 111"/>
                <a:gd name="T112" fmla="*/ 1 w 465"/>
                <a:gd name="T113" fmla="*/ 82 h 111"/>
                <a:gd name="T114" fmla="*/ 0 w 465"/>
                <a:gd name="T115" fmla="*/ 78 h 111"/>
                <a:gd name="T116" fmla="*/ 1 w 465"/>
                <a:gd name="T117" fmla="*/ 74 h 111"/>
                <a:gd name="T118" fmla="*/ 6 w 465"/>
                <a:gd name="T119" fmla="*/ 74 h 111"/>
                <a:gd name="T120" fmla="*/ 10 w 465"/>
                <a:gd name="T121" fmla="*/ 76 h 111"/>
                <a:gd name="T122" fmla="*/ 17 w 465"/>
                <a:gd name="T123" fmla="*/ 77 h 111"/>
                <a:gd name="T124" fmla="*/ 20 w 465"/>
                <a:gd name="T125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5" h="111">
                  <a:moveTo>
                    <a:pt x="20" y="78"/>
                  </a:moveTo>
                  <a:lnTo>
                    <a:pt x="23" y="78"/>
                  </a:lnTo>
                  <a:lnTo>
                    <a:pt x="27" y="78"/>
                  </a:lnTo>
                  <a:lnTo>
                    <a:pt x="32" y="77"/>
                  </a:lnTo>
                  <a:lnTo>
                    <a:pt x="38" y="77"/>
                  </a:lnTo>
                  <a:lnTo>
                    <a:pt x="45" y="76"/>
                  </a:lnTo>
                  <a:lnTo>
                    <a:pt x="54" y="73"/>
                  </a:lnTo>
                  <a:lnTo>
                    <a:pt x="62" y="72"/>
                  </a:lnTo>
                  <a:lnTo>
                    <a:pt x="74" y="69"/>
                  </a:lnTo>
                  <a:lnTo>
                    <a:pt x="85" y="67"/>
                  </a:lnTo>
                  <a:lnTo>
                    <a:pt x="98" y="63"/>
                  </a:lnTo>
                  <a:lnTo>
                    <a:pt x="111" y="60"/>
                  </a:lnTo>
                  <a:lnTo>
                    <a:pt x="126" y="56"/>
                  </a:lnTo>
                  <a:lnTo>
                    <a:pt x="142" y="53"/>
                  </a:lnTo>
                  <a:lnTo>
                    <a:pt x="158" y="47"/>
                  </a:lnTo>
                  <a:lnTo>
                    <a:pt x="176" y="42"/>
                  </a:lnTo>
                  <a:lnTo>
                    <a:pt x="195" y="37"/>
                  </a:lnTo>
                  <a:lnTo>
                    <a:pt x="214" y="33"/>
                  </a:lnTo>
                  <a:lnTo>
                    <a:pt x="232" y="28"/>
                  </a:lnTo>
                  <a:lnTo>
                    <a:pt x="249" y="24"/>
                  </a:lnTo>
                  <a:lnTo>
                    <a:pt x="264" y="21"/>
                  </a:lnTo>
                  <a:lnTo>
                    <a:pt x="279" y="18"/>
                  </a:lnTo>
                  <a:lnTo>
                    <a:pt x="294" y="14"/>
                  </a:lnTo>
                  <a:lnTo>
                    <a:pt x="306" y="12"/>
                  </a:lnTo>
                  <a:lnTo>
                    <a:pt x="318" y="9"/>
                  </a:lnTo>
                  <a:lnTo>
                    <a:pt x="329" y="8"/>
                  </a:lnTo>
                  <a:lnTo>
                    <a:pt x="338" y="5"/>
                  </a:lnTo>
                  <a:lnTo>
                    <a:pt x="347" y="4"/>
                  </a:lnTo>
                  <a:lnTo>
                    <a:pt x="356" y="3"/>
                  </a:lnTo>
                  <a:lnTo>
                    <a:pt x="362" y="2"/>
                  </a:lnTo>
                  <a:lnTo>
                    <a:pt x="369" y="2"/>
                  </a:lnTo>
                  <a:lnTo>
                    <a:pt x="374" y="0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92" y="2"/>
                  </a:lnTo>
                  <a:lnTo>
                    <a:pt x="406" y="3"/>
                  </a:lnTo>
                  <a:lnTo>
                    <a:pt x="420" y="5"/>
                  </a:lnTo>
                  <a:lnTo>
                    <a:pt x="435" y="9"/>
                  </a:lnTo>
                  <a:lnTo>
                    <a:pt x="442" y="12"/>
                  </a:lnTo>
                  <a:lnTo>
                    <a:pt x="448" y="14"/>
                  </a:lnTo>
                  <a:lnTo>
                    <a:pt x="453" y="17"/>
                  </a:lnTo>
                  <a:lnTo>
                    <a:pt x="457" y="18"/>
                  </a:lnTo>
                  <a:lnTo>
                    <a:pt x="461" y="21"/>
                  </a:lnTo>
                  <a:lnTo>
                    <a:pt x="463" y="22"/>
                  </a:lnTo>
                  <a:lnTo>
                    <a:pt x="465" y="23"/>
                  </a:lnTo>
                  <a:lnTo>
                    <a:pt x="465" y="26"/>
                  </a:lnTo>
                  <a:lnTo>
                    <a:pt x="465" y="27"/>
                  </a:lnTo>
                  <a:lnTo>
                    <a:pt x="465" y="28"/>
                  </a:lnTo>
                  <a:lnTo>
                    <a:pt x="463" y="31"/>
                  </a:lnTo>
                  <a:lnTo>
                    <a:pt x="462" y="33"/>
                  </a:lnTo>
                  <a:lnTo>
                    <a:pt x="461" y="36"/>
                  </a:lnTo>
                  <a:lnTo>
                    <a:pt x="458" y="37"/>
                  </a:lnTo>
                  <a:lnTo>
                    <a:pt x="456" y="40"/>
                  </a:lnTo>
                  <a:lnTo>
                    <a:pt x="453" y="41"/>
                  </a:lnTo>
                  <a:lnTo>
                    <a:pt x="452" y="44"/>
                  </a:lnTo>
                  <a:lnTo>
                    <a:pt x="451" y="45"/>
                  </a:lnTo>
                  <a:lnTo>
                    <a:pt x="448" y="46"/>
                  </a:lnTo>
                  <a:lnTo>
                    <a:pt x="445" y="47"/>
                  </a:lnTo>
                  <a:lnTo>
                    <a:pt x="442" y="49"/>
                  </a:lnTo>
                  <a:lnTo>
                    <a:pt x="439" y="49"/>
                  </a:lnTo>
                  <a:lnTo>
                    <a:pt x="435" y="50"/>
                  </a:lnTo>
                  <a:lnTo>
                    <a:pt x="430" y="51"/>
                  </a:lnTo>
                  <a:lnTo>
                    <a:pt x="426" y="53"/>
                  </a:lnTo>
                  <a:lnTo>
                    <a:pt x="421" y="53"/>
                  </a:lnTo>
                  <a:lnTo>
                    <a:pt x="415" y="54"/>
                  </a:lnTo>
                  <a:lnTo>
                    <a:pt x="410" y="55"/>
                  </a:lnTo>
                  <a:lnTo>
                    <a:pt x="403" y="55"/>
                  </a:lnTo>
                  <a:lnTo>
                    <a:pt x="396" y="56"/>
                  </a:lnTo>
                  <a:lnTo>
                    <a:pt x="389" y="58"/>
                  </a:lnTo>
                  <a:lnTo>
                    <a:pt x="382" y="58"/>
                  </a:lnTo>
                  <a:lnTo>
                    <a:pt x="373" y="59"/>
                  </a:lnTo>
                  <a:lnTo>
                    <a:pt x="365" y="60"/>
                  </a:lnTo>
                  <a:lnTo>
                    <a:pt x="356" y="62"/>
                  </a:lnTo>
                  <a:lnTo>
                    <a:pt x="346" y="63"/>
                  </a:lnTo>
                  <a:lnTo>
                    <a:pt x="337" y="64"/>
                  </a:lnTo>
                  <a:lnTo>
                    <a:pt x="327" y="65"/>
                  </a:lnTo>
                  <a:lnTo>
                    <a:pt x="315" y="68"/>
                  </a:lnTo>
                  <a:lnTo>
                    <a:pt x="304" y="69"/>
                  </a:lnTo>
                  <a:lnTo>
                    <a:pt x="292" y="72"/>
                  </a:lnTo>
                  <a:lnTo>
                    <a:pt x="281" y="73"/>
                  </a:lnTo>
                  <a:lnTo>
                    <a:pt x="268" y="76"/>
                  </a:lnTo>
                  <a:lnTo>
                    <a:pt x="255" y="78"/>
                  </a:lnTo>
                  <a:lnTo>
                    <a:pt x="241" y="79"/>
                  </a:lnTo>
                  <a:lnTo>
                    <a:pt x="228" y="82"/>
                  </a:lnTo>
                  <a:lnTo>
                    <a:pt x="213" y="85"/>
                  </a:lnTo>
                  <a:lnTo>
                    <a:pt x="199" y="87"/>
                  </a:lnTo>
                  <a:lnTo>
                    <a:pt x="184" y="90"/>
                  </a:lnTo>
                  <a:lnTo>
                    <a:pt x="170" y="92"/>
                  </a:lnTo>
                  <a:lnTo>
                    <a:pt x="157" y="95"/>
                  </a:lnTo>
                  <a:lnTo>
                    <a:pt x="144" y="97"/>
                  </a:lnTo>
                  <a:lnTo>
                    <a:pt x="133" y="100"/>
                  </a:lnTo>
                  <a:lnTo>
                    <a:pt x="121" y="102"/>
                  </a:lnTo>
                  <a:lnTo>
                    <a:pt x="110" y="104"/>
                  </a:lnTo>
                  <a:lnTo>
                    <a:pt x="99" y="105"/>
                  </a:lnTo>
                  <a:lnTo>
                    <a:pt x="91" y="107"/>
                  </a:lnTo>
                  <a:lnTo>
                    <a:pt x="83" y="107"/>
                  </a:lnTo>
                  <a:lnTo>
                    <a:pt x="74" y="109"/>
                  </a:lnTo>
                  <a:lnTo>
                    <a:pt x="68" y="110"/>
                  </a:lnTo>
                  <a:lnTo>
                    <a:pt x="61" y="110"/>
                  </a:lnTo>
                  <a:lnTo>
                    <a:pt x="56" y="111"/>
                  </a:lnTo>
                  <a:lnTo>
                    <a:pt x="51" y="111"/>
                  </a:lnTo>
                  <a:lnTo>
                    <a:pt x="47" y="111"/>
                  </a:lnTo>
                  <a:lnTo>
                    <a:pt x="39" y="111"/>
                  </a:lnTo>
                  <a:lnTo>
                    <a:pt x="33" y="110"/>
                  </a:lnTo>
                  <a:lnTo>
                    <a:pt x="28" y="110"/>
                  </a:lnTo>
                  <a:lnTo>
                    <a:pt x="22" y="107"/>
                  </a:lnTo>
                  <a:lnTo>
                    <a:pt x="18" y="106"/>
                  </a:lnTo>
                  <a:lnTo>
                    <a:pt x="14" y="102"/>
                  </a:lnTo>
                  <a:lnTo>
                    <a:pt x="11" y="100"/>
                  </a:lnTo>
                  <a:lnTo>
                    <a:pt x="9" y="95"/>
                  </a:lnTo>
                  <a:lnTo>
                    <a:pt x="6" y="91"/>
                  </a:lnTo>
                  <a:lnTo>
                    <a:pt x="4" y="87"/>
                  </a:lnTo>
                  <a:lnTo>
                    <a:pt x="2" y="85"/>
                  </a:lnTo>
                  <a:lnTo>
                    <a:pt x="1" y="82"/>
                  </a:lnTo>
                  <a:lnTo>
                    <a:pt x="0" y="79"/>
                  </a:lnTo>
                  <a:lnTo>
                    <a:pt x="0" y="78"/>
                  </a:lnTo>
                  <a:lnTo>
                    <a:pt x="0" y="76"/>
                  </a:lnTo>
                  <a:lnTo>
                    <a:pt x="1" y="74"/>
                  </a:lnTo>
                  <a:lnTo>
                    <a:pt x="4" y="74"/>
                  </a:lnTo>
                  <a:lnTo>
                    <a:pt x="6" y="74"/>
                  </a:lnTo>
                  <a:lnTo>
                    <a:pt x="8" y="76"/>
                  </a:lnTo>
                  <a:lnTo>
                    <a:pt x="10" y="76"/>
                  </a:lnTo>
                  <a:lnTo>
                    <a:pt x="13" y="77"/>
                  </a:lnTo>
                  <a:lnTo>
                    <a:pt x="17" y="77"/>
                  </a:lnTo>
                  <a:lnTo>
                    <a:pt x="20" y="78"/>
                  </a:lnTo>
                  <a:lnTo>
                    <a:pt x="20" y="78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33" name="Freeform 37"/>
            <p:cNvSpPr/>
            <p:nvPr/>
          </p:nvSpPr>
          <p:spPr bwMode="auto">
            <a:xfrm>
              <a:off x="2585433" y="4377294"/>
              <a:ext cx="136364" cy="193534"/>
            </a:xfrm>
            <a:custGeom>
              <a:avLst/>
              <a:gdLst>
                <a:gd name="T0" fmla="*/ 58 w 350"/>
                <a:gd name="T1" fmla="*/ 368 h 429"/>
                <a:gd name="T2" fmla="*/ 72 w 350"/>
                <a:gd name="T3" fmla="*/ 354 h 429"/>
                <a:gd name="T4" fmla="*/ 89 w 350"/>
                <a:gd name="T5" fmla="*/ 339 h 429"/>
                <a:gd name="T6" fmla="*/ 104 w 350"/>
                <a:gd name="T7" fmla="*/ 322 h 429"/>
                <a:gd name="T8" fmla="*/ 122 w 350"/>
                <a:gd name="T9" fmla="*/ 304 h 429"/>
                <a:gd name="T10" fmla="*/ 138 w 350"/>
                <a:gd name="T11" fmla="*/ 285 h 429"/>
                <a:gd name="T12" fmla="*/ 156 w 350"/>
                <a:gd name="T13" fmla="*/ 265 h 429"/>
                <a:gd name="T14" fmla="*/ 174 w 350"/>
                <a:gd name="T15" fmla="*/ 242 h 429"/>
                <a:gd name="T16" fmla="*/ 192 w 350"/>
                <a:gd name="T17" fmla="*/ 219 h 429"/>
                <a:gd name="T18" fmla="*/ 210 w 350"/>
                <a:gd name="T19" fmla="*/ 194 h 429"/>
                <a:gd name="T20" fmla="*/ 226 w 350"/>
                <a:gd name="T21" fmla="*/ 168 h 429"/>
                <a:gd name="T22" fmla="*/ 242 w 350"/>
                <a:gd name="T23" fmla="*/ 141 h 429"/>
                <a:gd name="T24" fmla="*/ 257 w 350"/>
                <a:gd name="T25" fmla="*/ 111 h 429"/>
                <a:gd name="T26" fmla="*/ 271 w 350"/>
                <a:gd name="T27" fmla="*/ 82 h 429"/>
                <a:gd name="T28" fmla="*/ 290 w 350"/>
                <a:gd name="T29" fmla="*/ 33 h 429"/>
                <a:gd name="T30" fmla="*/ 308 w 350"/>
                <a:gd name="T31" fmla="*/ 5 h 429"/>
                <a:gd name="T32" fmla="*/ 320 w 350"/>
                <a:gd name="T33" fmla="*/ 13 h 429"/>
                <a:gd name="T34" fmla="*/ 329 w 350"/>
                <a:gd name="T35" fmla="*/ 19 h 429"/>
                <a:gd name="T36" fmla="*/ 336 w 350"/>
                <a:gd name="T37" fmla="*/ 26 h 429"/>
                <a:gd name="T38" fmla="*/ 343 w 350"/>
                <a:gd name="T39" fmla="*/ 33 h 429"/>
                <a:gd name="T40" fmla="*/ 346 w 350"/>
                <a:gd name="T41" fmla="*/ 41 h 429"/>
                <a:gd name="T42" fmla="*/ 349 w 350"/>
                <a:gd name="T43" fmla="*/ 48 h 429"/>
                <a:gd name="T44" fmla="*/ 350 w 350"/>
                <a:gd name="T45" fmla="*/ 53 h 429"/>
                <a:gd name="T46" fmla="*/ 350 w 350"/>
                <a:gd name="T47" fmla="*/ 55 h 429"/>
                <a:gd name="T48" fmla="*/ 349 w 350"/>
                <a:gd name="T49" fmla="*/ 62 h 429"/>
                <a:gd name="T50" fmla="*/ 345 w 350"/>
                <a:gd name="T51" fmla="*/ 71 h 429"/>
                <a:gd name="T52" fmla="*/ 339 w 350"/>
                <a:gd name="T53" fmla="*/ 81 h 429"/>
                <a:gd name="T54" fmla="*/ 332 w 350"/>
                <a:gd name="T55" fmla="*/ 95 h 429"/>
                <a:gd name="T56" fmla="*/ 322 w 350"/>
                <a:gd name="T57" fmla="*/ 111 h 429"/>
                <a:gd name="T58" fmla="*/ 311 w 350"/>
                <a:gd name="T59" fmla="*/ 131 h 429"/>
                <a:gd name="T60" fmla="*/ 298 w 350"/>
                <a:gd name="T61" fmla="*/ 152 h 429"/>
                <a:gd name="T62" fmla="*/ 283 w 350"/>
                <a:gd name="T63" fmla="*/ 177 h 429"/>
                <a:gd name="T64" fmla="*/ 267 w 350"/>
                <a:gd name="T65" fmla="*/ 201 h 429"/>
                <a:gd name="T66" fmla="*/ 251 w 350"/>
                <a:gd name="T67" fmla="*/ 222 h 429"/>
                <a:gd name="T68" fmla="*/ 235 w 350"/>
                <a:gd name="T69" fmla="*/ 242 h 429"/>
                <a:gd name="T70" fmla="*/ 220 w 350"/>
                <a:gd name="T71" fmla="*/ 261 h 429"/>
                <a:gd name="T72" fmla="*/ 197 w 350"/>
                <a:gd name="T73" fmla="*/ 286 h 429"/>
                <a:gd name="T74" fmla="*/ 168 w 350"/>
                <a:gd name="T75" fmla="*/ 317 h 429"/>
                <a:gd name="T76" fmla="*/ 138 w 350"/>
                <a:gd name="T77" fmla="*/ 344 h 429"/>
                <a:gd name="T78" fmla="*/ 110 w 350"/>
                <a:gd name="T79" fmla="*/ 367 h 429"/>
                <a:gd name="T80" fmla="*/ 83 w 350"/>
                <a:gd name="T81" fmla="*/ 386 h 429"/>
                <a:gd name="T82" fmla="*/ 58 w 350"/>
                <a:gd name="T83" fmla="*/ 404 h 429"/>
                <a:gd name="T84" fmla="*/ 46 w 350"/>
                <a:gd name="T85" fmla="*/ 410 h 429"/>
                <a:gd name="T86" fmla="*/ 35 w 350"/>
                <a:gd name="T87" fmla="*/ 417 h 429"/>
                <a:gd name="T88" fmla="*/ 26 w 350"/>
                <a:gd name="T89" fmla="*/ 422 h 429"/>
                <a:gd name="T90" fmla="*/ 18 w 350"/>
                <a:gd name="T91" fmla="*/ 426 h 429"/>
                <a:gd name="T92" fmla="*/ 12 w 350"/>
                <a:gd name="T93" fmla="*/ 428 h 429"/>
                <a:gd name="T94" fmla="*/ 7 w 350"/>
                <a:gd name="T95" fmla="*/ 429 h 429"/>
                <a:gd name="T96" fmla="*/ 3 w 350"/>
                <a:gd name="T97" fmla="*/ 429 h 429"/>
                <a:gd name="T98" fmla="*/ 0 w 350"/>
                <a:gd name="T99" fmla="*/ 428 h 429"/>
                <a:gd name="T100" fmla="*/ 0 w 350"/>
                <a:gd name="T101" fmla="*/ 426 h 429"/>
                <a:gd name="T102" fmla="*/ 3 w 350"/>
                <a:gd name="T103" fmla="*/ 423 h 429"/>
                <a:gd name="T104" fmla="*/ 6 w 350"/>
                <a:gd name="T105" fmla="*/ 418 h 429"/>
                <a:gd name="T106" fmla="*/ 12 w 350"/>
                <a:gd name="T107" fmla="*/ 413 h 429"/>
                <a:gd name="T108" fmla="*/ 18 w 350"/>
                <a:gd name="T109" fmla="*/ 405 h 429"/>
                <a:gd name="T110" fmla="*/ 29 w 350"/>
                <a:gd name="T111" fmla="*/ 396 h 429"/>
                <a:gd name="T112" fmla="*/ 39 w 350"/>
                <a:gd name="T113" fmla="*/ 386 h 429"/>
                <a:gd name="T114" fmla="*/ 50 w 350"/>
                <a:gd name="T115" fmla="*/ 374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0" h="429">
                  <a:moveTo>
                    <a:pt x="50" y="374"/>
                  </a:moveTo>
                  <a:lnTo>
                    <a:pt x="58" y="368"/>
                  </a:lnTo>
                  <a:lnTo>
                    <a:pt x="66" y="362"/>
                  </a:lnTo>
                  <a:lnTo>
                    <a:pt x="72" y="354"/>
                  </a:lnTo>
                  <a:lnTo>
                    <a:pt x="81" y="346"/>
                  </a:lnTo>
                  <a:lnTo>
                    <a:pt x="89" y="339"/>
                  </a:lnTo>
                  <a:lnTo>
                    <a:pt x="96" y="331"/>
                  </a:lnTo>
                  <a:lnTo>
                    <a:pt x="104" y="322"/>
                  </a:lnTo>
                  <a:lnTo>
                    <a:pt x="113" y="313"/>
                  </a:lnTo>
                  <a:lnTo>
                    <a:pt x="122" y="304"/>
                  </a:lnTo>
                  <a:lnTo>
                    <a:pt x="129" y="295"/>
                  </a:lnTo>
                  <a:lnTo>
                    <a:pt x="138" y="285"/>
                  </a:lnTo>
                  <a:lnTo>
                    <a:pt x="147" y="275"/>
                  </a:lnTo>
                  <a:lnTo>
                    <a:pt x="156" y="265"/>
                  </a:lnTo>
                  <a:lnTo>
                    <a:pt x="165" y="253"/>
                  </a:lnTo>
                  <a:lnTo>
                    <a:pt x="174" y="242"/>
                  </a:lnTo>
                  <a:lnTo>
                    <a:pt x="183" y="230"/>
                  </a:lnTo>
                  <a:lnTo>
                    <a:pt x="192" y="219"/>
                  </a:lnTo>
                  <a:lnTo>
                    <a:pt x="201" y="207"/>
                  </a:lnTo>
                  <a:lnTo>
                    <a:pt x="210" y="194"/>
                  </a:lnTo>
                  <a:lnTo>
                    <a:pt x="219" y="182"/>
                  </a:lnTo>
                  <a:lnTo>
                    <a:pt x="226" y="168"/>
                  </a:lnTo>
                  <a:lnTo>
                    <a:pt x="234" y="155"/>
                  </a:lnTo>
                  <a:lnTo>
                    <a:pt x="242" y="141"/>
                  </a:lnTo>
                  <a:lnTo>
                    <a:pt x="249" y="127"/>
                  </a:lnTo>
                  <a:lnTo>
                    <a:pt x="257" y="111"/>
                  </a:lnTo>
                  <a:lnTo>
                    <a:pt x="263" y="97"/>
                  </a:lnTo>
                  <a:lnTo>
                    <a:pt x="271" y="82"/>
                  </a:lnTo>
                  <a:lnTo>
                    <a:pt x="277" y="65"/>
                  </a:lnTo>
                  <a:lnTo>
                    <a:pt x="290" y="33"/>
                  </a:lnTo>
                  <a:lnTo>
                    <a:pt x="302" y="0"/>
                  </a:lnTo>
                  <a:lnTo>
                    <a:pt x="308" y="5"/>
                  </a:lnTo>
                  <a:lnTo>
                    <a:pt x="314" y="9"/>
                  </a:lnTo>
                  <a:lnTo>
                    <a:pt x="320" y="13"/>
                  </a:lnTo>
                  <a:lnTo>
                    <a:pt x="325" y="17"/>
                  </a:lnTo>
                  <a:lnTo>
                    <a:pt x="329" y="19"/>
                  </a:lnTo>
                  <a:lnTo>
                    <a:pt x="332" y="23"/>
                  </a:lnTo>
                  <a:lnTo>
                    <a:pt x="336" y="26"/>
                  </a:lnTo>
                  <a:lnTo>
                    <a:pt x="340" y="30"/>
                  </a:lnTo>
                  <a:lnTo>
                    <a:pt x="343" y="33"/>
                  </a:lnTo>
                  <a:lnTo>
                    <a:pt x="344" y="37"/>
                  </a:lnTo>
                  <a:lnTo>
                    <a:pt x="346" y="41"/>
                  </a:lnTo>
                  <a:lnTo>
                    <a:pt x="348" y="45"/>
                  </a:lnTo>
                  <a:lnTo>
                    <a:pt x="349" y="48"/>
                  </a:lnTo>
                  <a:lnTo>
                    <a:pt x="350" y="50"/>
                  </a:lnTo>
                  <a:lnTo>
                    <a:pt x="350" y="53"/>
                  </a:lnTo>
                  <a:lnTo>
                    <a:pt x="350" y="54"/>
                  </a:lnTo>
                  <a:lnTo>
                    <a:pt x="350" y="55"/>
                  </a:lnTo>
                  <a:lnTo>
                    <a:pt x="350" y="58"/>
                  </a:lnTo>
                  <a:lnTo>
                    <a:pt x="349" y="62"/>
                  </a:lnTo>
                  <a:lnTo>
                    <a:pt x="346" y="65"/>
                  </a:lnTo>
                  <a:lnTo>
                    <a:pt x="345" y="71"/>
                  </a:lnTo>
                  <a:lnTo>
                    <a:pt x="343" y="76"/>
                  </a:lnTo>
                  <a:lnTo>
                    <a:pt x="339" y="81"/>
                  </a:lnTo>
                  <a:lnTo>
                    <a:pt x="336" y="87"/>
                  </a:lnTo>
                  <a:lnTo>
                    <a:pt x="332" y="95"/>
                  </a:lnTo>
                  <a:lnTo>
                    <a:pt x="327" y="102"/>
                  </a:lnTo>
                  <a:lnTo>
                    <a:pt x="322" y="111"/>
                  </a:lnTo>
                  <a:lnTo>
                    <a:pt x="317" y="120"/>
                  </a:lnTo>
                  <a:lnTo>
                    <a:pt x="311" y="131"/>
                  </a:lnTo>
                  <a:lnTo>
                    <a:pt x="304" y="142"/>
                  </a:lnTo>
                  <a:lnTo>
                    <a:pt x="298" y="152"/>
                  </a:lnTo>
                  <a:lnTo>
                    <a:pt x="290" y="165"/>
                  </a:lnTo>
                  <a:lnTo>
                    <a:pt x="283" y="177"/>
                  </a:lnTo>
                  <a:lnTo>
                    <a:pt x="275" y="189"/>
                  </a:lnTo>
                  <a:lnTo>
                    <a:pt x="267" y="201"/>
                  </a:lnTo>
                  <a:lnTo>
                    <a:pt x="258" y="211"/>
                  </a:lnTo>
                  <a:lnTo>
                    <a:pt x="251" y="222"/>
                  </a:lnTo>
                  <a:lnTo>
                    <a:pt x="243" y="233"/>
                  </a:lnTo>
                  <a:lnTo>
                    <a:pt x="235" y="242"/>
                  </a:lnTo>
                  <a:lnTo>
                    <a:pt x="228" y="252"/>
                  </a:lnTo>
                  <a:lnTo>
                    <a:pt x="220" y="261"/>
                  </a:lnTo>
                  <a:lnTo>
                    <a:pt x="212" y="270"/>
                  </a:lnTo>
                  <a:lnTo>
                    <a:pt x="197" y="286"/>
                  </a:lnTo>
                  <a:lnTo>
                    <a:pt x="183" y="303"/>
                  </a:lnTo>
                  <a:lnTo>
                    <a:pt x="168" y="317"/>
                  </a:lnTo>
                  <a:lnTo>
                    <a:pt x="152" y="331"/>
                  </a:lnTo>
                  <a:lnTo>
                    <a:pt x="138" y="344"/>
                  </a:lnTo>
                  <a:lnTo>
                    <a:pt x="124" y="355"/>
                  </a:lnTo>
                  <a:lnTo>
                    <a:pt x="110" y="367"/>
                  </a:lnTo>
                  <a:lnTo>
                    <a:pt x="97" y="377"/>
                  </a:lnTo>
                  <a:lnTo>
                    <a:pt x="83" y="386"/>
                  </a:lnTo>
                  <a:lnTo>
                    <a:pt x="71" y="395"/>
                  </a:lnTo>
                  <a:lnTo>
                    <a:pt x="58" y="404"/>
                  </a:lnTo>
                  <a:lnTo>
                    <a:pt x="51" y="408"/>
                  </a:lnTo>
                  <a:lnTo>
                    <a:pt x="46" y="410"/>
                  </a:lnTo>
                  <a:lnTo>
                    <a:pt x="40" y="414"/>
                  </a:lnTo>
                  <a:lnTo>
                    <a:pt x="35" y="417"/>
                  </a:lnTo>
                  <a:lnTo>
                    <a:pt x="30" y="419"/>
                  </a:lnTo>
                  <a:lnTo>
                    <a:pt x="26" y="422"/>
                  </a:lnTo>
                  <a:lnTo>
                    <a:pt x="22" y="423"/>
                  </a:lnTo>
                  <a:lnTo>
                    <a:pt x="18" y="426"/>
                  </a:lnTo>
                  <a:lnTo>
                    <a:pt x="14" y="427"/>
                  </a:lnTo>
                  <a:lnTo>
                    <a:pt x="12" y="428"/>
                  </a:lnTo>
                  <a:lnTo>
                    <a:pt x="9" y="428"/>
                  </a:lnTo>
                  <a:lnTo>
                    <a:pt x="7" y="429"/>
                  </a:lnTo>
                  <a:lnTo>
                    <a:pt x="4" y="429"/>
                  </a:lnTo>
                  <a:lnTo>
                    <a:pt x="3" y="429"/>
                  </a:lnTo>
                  <a:lnTo>
                    <a:pt x="2" y="428"/>
                  </a:lnTo>
                  <a:lnTo>
                    <a:pt x="0" y="428"/>
                  </a:lnTo>
                  <a:lnTo>
                    <a:pt x="0" y="427"/>
                  </a:lnTo>
                  <a:lnTo>
                    <a:pt x="0" y="426"/>
                  </a:lnTo>
                  <a:lnTo>
                    <a:pt x="2" y="424"/>
                  </a:lnTo>
                  <a:lnTo>
                    <a:pt x="3" y="423"/>
                  </a:lnTo>
                  <a:lnTo>
                    <a:pt x="4" y="420"/>
                  </a:lnTo>
                  <a:lnTo>
                    <a:pt x="6" y="418"/>
                  </a:lnTo>
                  <a:lnTo>
                    <a:pt x="8" y="415"/>
                  </a:lnTo>
                  <a:lnTo>
                    <a:pt x="12" y="413"/>
                  </a:lnTo>
                  <a:lnTo>
                    <a:pt x="14" y="409"/>
                  </a:lnTo>
                  <a:lnTo>
                    <a:pt x="18" y="405"/>
                  </a:lnTo>
                  <a:lnTo>
                    <a:pt x="23" y="401"/>
                  </a:lnTo>
                  <a:lnTo>
                    <a:pt x="29" y="396"/>
                  </a:lnTo>
                  <a:lnTo>
                    <a:pt x="32" y="391"/>
                  </a:lnTo>
                  <a:lnTo>
                    <a:pt x="39" y="386"/>
                  </a:lnTo>
                  <a:lnTo>
                    <a:pt x="44" y="381"/>
                  </a:lnTo>
                  <a:lnTo>
                    <a:pt x="50" y="374"/>
                  </a:lnTo>
                  <a:lnTo>
                    <a:pt x="50" y="374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34" name="Freeform 38"/>
            <p:cNvSpPr/>
            <p:nvPr/>
          </p:nvSpPr>
          <p:spPr bwMode="auto">
            <a:xfrm>
              <a:off x="2719069" y="4478798"/>
              <a:ext cx="75584" cy="87519"/>
            </a:xfrm>
            <a:custGeom>
              <a:avLst/>
              <a:gdLst>
                <a:gd name="T0" fmla="*/ 150 w 194"/>
                <a:gd name="T1" fmla="*/ 77 h 194"/>
                <a:gd name="T2" fmla="*/ 162 w 194"/>
                <a:gd name="T3" fmla="*/ 88 h 194"/>
                <a:gd name="T4" fmla="*/ 171 w 194"/>
                <a:gd name="T5" fmla="*/ 98 h 194"/>
                <a:gd name="T6" fmla="*/ 178 w 194"/>
                <a:gd name="T7" fmla="*/ 109 h 194"/>
                <a:gd name="T8" fmla="*/ 185 w 194"/>
                <a:gd name="T9" fmla="*/ 119 h 194"/>
                <a:gd name="T10" fmla="*/ 190 w 194"/>
                <a:gd name="T11" fmla="*/ 128 h 194"/>
                <a:gd name="T12" fmla="*/ 192 w 194"/>
                <a:gd name="T13" fmla="*/ 137 h 194"/>
                <a:gd name="T14" fmla="*/ 194 w 194"/>
                <a:gd name="T15" fmla="*/ 146 h 194"/>
                <a:gd name="T16" fmla="*/ 194 w 194"/>
                <a:gd name="T17" fmla="*/ 157 h 194"/>
                <a:gd name="T18" fmla="*/ 194 w 194"/>
                <a:gd name="T19" fmla="*/ 169 h 194"/>
                <a:gd name="T20" fmla="*/ 194 w 194"/>
                <a:gd name="T21" fmla="*/ 179 h 194"/>
                <a:gd name="T22" fmla="*/ 191 w 194"/>
                <a:gd name="T23" fmla="*/ 185 h 194"/>
                <a:gd name="T24" fmla="*/ 187 w 194"/>
                <a:gd name="T25" fmla="*/ 189 h 194"/>
                <a:gd name="T26" fmla="*/ 182 w 194"/>
                <a:gd name="T27" fmla="*/ 194 h 194"/>
                <a:gd name="T28" fmla="*/ 178 w 194"/>
                <a:gd name="T29" fmla="*/ 194 h 194"/>
                <a:gd name="T30" fmla="*/ 176 w 194"/>
                <a:gd name="T31" fmla="*/ 193 h 194"/>
                <a:gd name="T32" fmla="*/ 171 w 194"/>
                <a:gd name="T33" fmla="*/ 189 h 194"/>
                <a:gd name="T34" fmla="*/ 163 w 194"/>
                <a:gd name="T35" fmla="*/ 181 h 194"/>
                <a:gd name="T36" fmla="*/ 153 w 194"/>
                <a:gd name="T37" fmla="*/ 171 h 194"/>
                <a:gd name="T38" fmla="*/ 140 w 194"/>
                <a:gd name="T39" fmla="*/ 157 h 194"/>
                <a:gd name="T40" fmla="*/ 125 w 194"/>
                <a:gd name="T41" fmla="*/ 142 h 194"/>
                <a:gd name="T42" fmla="*/ 108 w 194"/>
                <a:gd name="T43" fmla="*/ 123 h 194"/>
                <a:gd name="T44" fmla="*/ 88 w 194"/>
                <a:gd name="T45" fmla="*/ 100 h 194"/>
                <a:gd name="T46" fmla="*/ 67 w 194"/>
                <a:gd name="T47" fmla="*/ 78 h 194"/>
                <a:gd name="T48" fmla="*/ 51 w 194"/>
                <a:gd name="T49" fmla="*/ 59 h 194"/>
                <a:gd name="T50" fmla="*/ 35 w 194"/>
                <a:gd name="T51" fmla="*/ 42 h 194"/>
                <a:gd name="T52" fmla="*/ 23 w 194"/>
                <a:gd name="T53" fmla="*/ 29 h 194"/>
                <a:gd name="T54" fmla="*/ 12 w 194"/>
                <a:gd name="T55" fmla="*/ 18 h 194"/>
                <a:gd name="T56" fmla="*/ 6 w 194"/>
                <a:gd name="T57" fmla="*/ 10 h 194"/>
                <a:gd name="T58" fmla="*/ 2 w 194"/>
                <a:gd name="T59" fmla="*/ 4 h 194"/>
                <a:gd name="T60" fmla="*/ 0 w 194"/>
                <a:gd name="T61" fmla="*/ 1 h 194"/>
                <a:gd name="T62" fmla="*/ 1 w 194"/>
                <a:gd name="T63" fmla="*/ 0 h 194"/>
                <a:gd name="T64" fmla="*/ 3 w 194"/>
                <a:gd name="T65" fmla="*/ 0 h 194"/>
                <a:gd name="T66" fmla="*/ 7 w 194"/>
                <a:gd name="T67" fmla="*/ 0 h 194"/>
                <a:gd name="T68" fmla="*/ 12 w 194"/>
                <a:gd name="T69" fmla="*/ 1 h 194"/>
                <a:gd name="T70" fmla="*/ 19 w 194"/>
                <a:gd name="T71" fmla="*/ 3 h 194"/>
                <a:gd name="T72" fmla="*/ 28 w 194"/>
                <a:gd name="T73" fmla="*/ 4 h 194"/>
                <a:gd name="T74" fmla="*/ 38 w 194"/>
                <a:gd name="T75" fmla="*/ 6 h 194"/>
                <a:gd name="T76" fmla="*/ 49 w 194"/>
                <a:gd name="T77" fmla="*/ 10 h 194"/>
                <a:gd name="T78" fmla="*/ 75 w 194"/>
                <a:gd name="T79" fmla="*/ 18 h 194"/>
                <a:gd name="T80" fmla="*/ 99 w 194"/>
                <a:gd name="T81" fmla="*/ 31 h 194"/>
                <a:gd name="T82" fmla="*/ 122 w 194"/>
                <a:gd name="T83" fmla="*/ 49 h 194"/>
                <a:gd name="T84" fmla="*/ 145 w 194"/>
                <a:gd name="T85" fmla="*/ 72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4" h="194">
                  <a:moveTo>
                    <a:pt x="145" y="72"/>
                  </a:moveTo>
                  <a:lnTo>
                    <a:pt x="150" y="77"/>
                  </a:lnTo>
                  <a:lnTo>
                    <a:pt x="157" y="82"/>
                  </a:lnTo>
                  <a:lnTo>
                    <a:pt x="162" y="88"/>
                  </a:lnTo>
                  <a:lnTo>
                    <a:pt x="167" y="93"/>
                  </a:lnTo>
                  <a:lnTo>
                    <a:pt x="171" y="98"/>
                  </a:lnTo>
                  <a:lnTo>
                    <a:pt x="176" y="103"/>
                  </a:lnTo>
                  <a:lnTo>
                    <a:pt x="178" y="109"/>
                  </a:lnTo>
                  <a:lnTo>
                    <a:pt x="182" y="114"/>
                  </a:lnTo>
                  <a:lnTo>
                    <a:pt x="185" y="119"/>
                  </a:lnTo>
                  <a:lnTo>
                    <a:pt x="187" y="124"/>
                  </a:lnTo>
                  <a:lnTo>
                    <a:pt x="190" y="128"/>
                  </a:lnTo>
                  <a:lnTo>
                    <a:pt x="191" y="133"/>
                  </a:lnTo>
                  <a:lnTo>
                    <a:pt x="192" y="137"/>
                  </a:lnTo>
                  <a:lnTo>
                    <a:pt x="194" y="142"/>
                  </a:lnTo>
                  <a:lnTo>
                    <a:pt x="194" y="146"/>
                  </a:lnTo>
                  <a:lnTo>
                    <a:pt x="194" y="149"/>
                  </a:lnTo>
                  <a:lnTo>
                    <a:pt x="194" y="157"/>
                  </a:lnTo>
                  <a:lnTo>
                    <a:pt x="194" y="164"/>
                  </a:lnTo>
                  <a:lnTo>
                    <a:pt x="194" y="169"/>
                  </a:lnTo>
                  <a:lnTo>
                    <a:pt x="194" y="174"/>
                  </a:lnTo>
                  <a:lnTo>
                    <a:pt x="194" y="179"/>
                  </a:lnTo>
                  <a:lnTo>
                    <a:pt x="192" y="181"/>
                  </a:lnTo>
                  <a:lnTo>
                    <a:pt x="191" y="185"/>
                  </a:lnTo>
                  <a:lnTo>
                    <a:pt x="190" y="187"/>
                  </a:lnTo>
                  <a:lnTo>
                    <a:pt x="187" y="189"/>
                  </a:lnTo>
                  <a:lnTo>
                    <a:pt x="185" y="192"/>
                  </a:lnTo>
                  <a:lnTo>
                    <a:pt x="182" y="194"/>
                  </a:lnTo>
                  <a:lnTo>
                    <a:pt x="181" y="194"/>
                  </a:lnTo>
                  <a:lnTo>
                    <a:pt x="178" y="194"/>
                  </a:lnTo>
                  <a:lnTo>
                    <a:pt x="178" y="194"/>
                  </a:lnTo>
                  <a:lnTo>
                    <a:pt x="176" y="193"/>
                  </a:lnTo>
                  <a:lnTo>
                    <a:pt x="174" y="192"/>
                  </a:lnTo>
                  <a:lnTo>
                    <a:pt x="171" y="189"/>
                  </a:lnTo>
                  <a:lnTo>
                    <a:pt x="167" y="185"/>
                  </a:lnTo>
                  <a:lnTo>
                    <a:pt x="163" y="181"/>
                  </a:lnTo>
                  <a:lnTo>
                    <a:pt x="158" y="176"/>
                  </a:lnTo>
                  <a:lnTo>
                    <a:pt x="153" y="171"/>
                  </a:lnTo>
                  <a:lnTo>
                    <a:pt x="146" y="165"/>
                  </a:lnTo>
                  <a:lnTo>
                    <a:pt x="140" y="157"/>
                  </a:lnTo>
                  <a:lnTo>
                    <a:pt x="134" y="149"/>
                  </a:lnTo>
                  <a:lnTo>
                    <a:pt x="125" y="142"/>
                  </a:lnTo>
                  <a:lnTo>
                    <a:pt x="117" y="132"/>
                  </a:lnTo>
                  <a:lnTo>
                    <a:pt x="108" y="123"/>
                  </a:lnTo>
                  <a:lnTo>
                    <a:pt x="98" y="111"/>
                  </a:lnTo>
                  <a:lnTo>
                    <a:pt x="88" y="100"/>
                  </a:lnTo>
                  <a:lnTo>
                    <a:pt x="77" y="89"/>
                  </a:lnTo>
                  <a:lnTo>
                    <a:pt x="67" y="78"/>
                  </a:lnTo>
                  <a:lnTo>
                    <a:pt x="58" y="68"/>
                  </a:lnTo>
                  <a:lnTo>
                    <a:pt x="51" y="59"/>
                  </a:lnTo>
                  <a:lnTo>
                    <a:pt x="42" y="51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29"/>
                  </a:lnTo>
                  <a:lnTo>
                    <a:pt x="17" y="23"/>
                  </a:lnTo>
                  <a:lnTo>
                    <a:pt x="12" y="18"/>
                  </a:lnTo>
                  <a:lnTo>
                    <a:pt x="8" y="14"/>
                  </a:lnTo>
                  <a:lnTo>
                    <a:pt x="6" y="10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9" y="3"/>
                  </a:lnTo>
                  <a:lnTo>
                    <a:pt x="23" y="4"/>
                  </a:lnTo>
                  <a:lnTo>
                    <a:pt x="28" y="4"/>
                  </a:lnTo>
                  <a:lnTo>
                    <a:pt x="33" y="5"/>
                  </a:lnTo>
                  <a:lnTo>
                    <a:pt x="38" y="6"/>
                  </a:lnTo>
                  <a:lnTo>
                    <a:pt x="43" y="8"/>
                  </a:lnTo>
                  <a:lnTo>
                    <a:pt x="49" y="10"/>
                  </a:lnTo>
                  <a:lnTo>
                    <a:pt x="62" y="14"/>
                  </a:lnTo>
                  <a:lnTo>
                    <a:pt x="75" y="18"/>
                  </a:lnTo>
                  <a:lnTo>
                    <a:pt x="86" y="24"/>
                  </a:lnTo>
                  <a:lnTo>
                    <a:pt x="99" y="31"/>
                  </a:lnTo>
                  <a:lnTo>
                    <a:pt x="111" y="40"/>
                  </a:lnTo>
                  <a:lnTo>
                    <a:pt x="122" y="49"/>
                  </a:lnTo>
                  <a:lnTo>
                    <a:pt x="134" y="60"/>
                  </a:lnTo>
                  <a:lnTo>
                    <a:pt x="145" y="72"/>
                  </a:lnTo>
                  <a:lnTo>
                    <a:pt x="145" y="72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35" name="Freeform 39"/>
            <p:cNvSpPr/>
            <p:nvPr/>
          </p:nvSpPr>
          <p:spPr bwMode="auto">
            <a:xfrm>
              <a:off x="2674654" y="4432332"/>
              <a:ext cx="24935" cy="203008"/>
            </a:xfrm>
            <a:custGeom>
              <a:avLst/>
              <a:gdLst>
                <a:gd name="T0" fmla="*/ 54 w 64"/>
                <a:gd name="T1" fmla="*/ 329 h 450"/>
                <a:gd name="T2" fmla="*/ 52 w 64"/>
                <a:gd name="T3" fmla="*/ 360 h 450"/>
                <a:gd name="T4" fmla="*/ 51 w 64"/>
                <a:gd name="T5" fmla="*/ 385 h 450"/>
                <a:gd name="T6" fmla="*/ 50 w 64"/>
                <a:gd name="T7" fmla="*/ 406 h 450"/>
                <a:gd name="T8" fmla="*/ 47 w 64"/>
                <a:gd name="T9" fmla="*/ 420 h 450"/>
                <a:gd name="T10" fmla="*/ 45 w 64"/>
                <a:gd name="T11" fmla="*/ 431 h 450"/>
                <a:gd name="T12" fmla="*/ 38 w 64"/>
                <a:gd name="T13" fmla="*/ 444 h 450"/>
                <a:gd name="T14" fmla="*/ 32 w 64"/>
                <a:gd name="T15" fmla="*/ 449 h 450"/>
                <a:gd name="T16" fmla="*/ 27 w 64"/>
                <a:gd name="T17" fmla="*/ 448 h 450"/>
                <a:gd name="T18" fmla="*/ 20 w 64"/>
                <a:gd name="T19" fmla="*/ 439 h 450"/>
                <a:gd name="T20" fmla="*/ 11 w 64"/>
                <a:gd name="T21" fmla="*/ 421 h 450"/>
                <a:gd name="T22" fmla="*/ 5 w 64"/>
                <a:gd name="T23" fmla="*/ 401 h 450"/>
                <a:gd name="T24" fmla="*/ 1 w 64"/>
                <a:gd name="T25" fmla="*/ 387 h 450"/>
                <a:gd name="T26" fmla="*/ 0 w 64"/>
                <a:gd name="T27" fmla="*/ 378 h 450"/>
                <a:gd name="T28" fmla="*/ 2 w 64"/>
                <a:gd name="T29" fmla="*/ 365 h 450"/>
                <a:gd name="T30" fmla="*/ 6 w 64"/>
                <a:gd name="T31" fmla="*/ 343 h 450"/>
                <a:gd name="T32" fmla="*/ 9 w 64"/>
                <a:gd name="T33" fmla="*/ 324 h 450"/>
                <a:gd name="T34" fmla="*/ 10 w 64"/>
                <a:gd name="T35" fmla="*/ 306 h 450"/>
                <a:gd name="T36" fmla="*/ 11 w 64"/>
                <a:gd name="T37" fmla="*/ 282 h 450"/>
                <a:gd name="T38" fmla="*/ 11 w 64"/>
                <a:gd name="T39" fmla="*/ 255 h 450"/>
                <a:gd name="T40" fmla="*/ 11 w 64"/>
                <a:gd name="T41" fmla="*/ 223 h 450"/>
                <a:gd name="T42" fmla="*/ 11 w 64"/>
                <a:gd name="T43" fmla="*/ 187 h 450"/>
                <a:gd name="T44" fmla="*/ 11 w 64"/>
                <a:gd name="T45" fmla="*/ 153 h 450"/>
                <a:gd name="T46" fmla="*/ 11 w 64"/>
                <a:gd name="T47" fmla="*/ 122 h 450"/>
                <a:gd name="T48" fmla="*/ 10 w 64"/>
                <a:gd name="T49" fmla="*/ 97 h 450"/>
                <a:gd name="T50" fmla="*/ 9 w 64"/>
                <a:gd name="T51" fmla="*/ 74 h 450"/>
                <a:gd name="T52" fmla="*/ 8 w 64"/>
                <a:gd name="T53" fmla="*/ 56 h 450"/>
                <a:gd name="T54" fmla="*/ 4 w 64"/>
                <a:gd name="T55" fmla="*/ 26 h 450"/>
                <a:gd name="T56" fmla="*/ 1 w 64"/>
                <a:gd name="T57" fmla="*/ 10 h 450"/>
                <a:gd name="T58" fmla="*/ 0 w 64"/>
                <a:gd name="T59" fmla="*/ 3 h 450"/>
                <a:gd name="T60" fmla="*/ 0 w 64"/>
                <a:gd name="T61" fmla="*/ 1 h 450"/>
                <a:gd name="T62" fmla="*/ 6 w 64"/>
                <a:gd name="T63" fmla="*/ 0 h 450"/>
                <a:gd name="T64" fmla="*/ 20 w 64"/>
                <a:gd name="T65" fmla="*/ 3 h 450"/>
                <a:gd name="T66" fmla="*/ 40 w 64"/>
                <a:gd name="T67" fmla="*/ 15 h 450"/>
                <a:gd name="T68" fmla="*/ 54 w 64"/>
                <a:gd name="T69" fmla="*/ 25 h 450"/>
                <a:gd name="T70" fmla="*/ 61 w 64"/>
                <a:gd name="T71" fmla="*/ 34 h 450"/>
                <a:gd name="T72" fmla="*/ 62 w 64"/>
                <a:gd name="T73" fmla="*/ 43 h 450"/>
                <a:gd name="T74" fmla="*/ 64 w 64"/>
                <a:gd name="T75" fmla="*/ 56 h 450"/>
                <a:gd name="T76" fmla="*/ 64 w 64"/>
                <a:gd name="T77" fmla="*/ 72 h 450"/>
                <a:gd name="T78" fmla="*/ 62 w 64"/>
                <a:gd name="T79" fmla="*/ 92 h 450"/>
                <a:gd name="T80" fmla="*/ 61 w 64"/>
                <a:gd name="T81" fmla="*/ 116 h 450"/>
                <a:gd name="T82" fmla="*/ 59 w 64"/>
                <a:gd name="T83" fmla="*/ 166 h 450"/>
                <a:gd name="T84" fmla="*/ 55 w 64"/>
                <a:gd name="T85" fmla="*/ 232 h 450"/>
                <a:gd name="T86" fmla="*/ 54 w 64"/>
                <a:gd name="T87" fmla="*/ 306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" h="450">
                  <a:moveTo>
                    <a:pt x="54" y="306"/>
                  </a:moveTo>
                  <a:lnTo>
                    <a:pt x="54" y="318"/>
                  </a:lnTo>
                  <a:lnTo>
                    <a:pt x="54" y="329"/>
                  </a:lnTo>
                  <a:lnTo>
                    <a:pt x="52" y="341"/>
                  </a:lnTo>
                  <a:lnTo>
                    <a:pt x="52" y="351"/>
                  </a:lnTo>
                  <a:lnTo>
                    <a:pt x="52" y="360"/>
                  </a:lnTo>
                  <a:lnTo>
                    <a:pt x="52" y="370"/>
                  </a:lnTo>
                  <a:lnTo>
                    <a:pt x="51" y="378"/>
                  </a:lnTo>
                  <a:lnTo>
                    <a:pt x="51" y="385"/>
                  </a:lnTo>
                  <a:lnTo>
                    <a:pt x="50" y="393"/>
                  </a:lnTo>
                  <a:lnTo>
                    <a:pt x="50" y="399"/>
                  </a:lnTo>
                  <a:lnTo>
                    <a:pt x="50" y="406"/>
                  </a:lnTo>
                  <a:lnTo>
                    <a:pt x="48" y="411"/>
                  </a:lnTo>
                  <a:lnTo>
                    <a:pt x="48" y="415"/>
                  </a:lnTo>
                  <a:lnTo>
                    <a:pt x="47" y="420"/>
                  </a:lnTo>
                  <a:lnTo>
                    <a:pt x="46" y="422"/>
                  </a:lnTo>
                  <a:lnTo>
                    <a:pt x="46" y="425"/>
                  </a:lnTo>
                  <a:lnTo>
                    <a:pt x="45" y="431"/>
                  </a:lnTo>
                  <a:lnTo>
                    <a:pt x="42" y="436"/>
                  </a:lnTo>
                  <a:lnTo>
                    <a:pt x="41" y="440"/>
                  </a:lnTo>
                  <a:lnTo>
                    <a:pt x="38" y="444"/>
                  </a:lnTo>
                  <a:lnTo>
                    <a:pt x="36" y="447"/>
                  </a:lnTo>
                  <a:lnTo>
                    <a:pt x="34" y="448"/>
                  </a:lnTo>
                  <a:lnTo>
                    <a:pt x="32" y="449"/>
                  </a:lnTo>
                  <a:lnTo>
                    <a:pt x="31" y="450"/>
                  </a:lnTo>
                  <a:lnTo>
                    <a:pt x="29" y="449"/>
                  </a:lnTo>
                  <a:lnTo>
                    <a:pt x="27" y="448"/>
                  </a:lnTo>
                  <a:lnTo>
                    <a:pt x="24" y="447"/>
                  </a:lnTo>
                  <a:lnTo>
                    <a:pt x="23" y="443"/>
                  </a:lnTo>
                  <a:lnTo>
                    <a:pt x="20" y="439"/>
                  </a:lnTo>
                  <a:lnTo>
                    <a:pt x="17" y="434"/>
                  </a:lnTo>
                  <a:lnTo>
                    <a:pt x="14" y="429"/>
                  </a:lnTo>
                  <a:lnTo>
                    <a:pt x="11" y="421"/>
                  </a:lnTo>
                  <a:lnTo>
                    <a:pt x="9" y="413"/>
                  </a:lnTo>
                  <a:lnTo>
                    <a:pt x="6" y="407"/>
                  </a:lnTo>
                  <a:lnTo>
                    <a:pt x="5" y="401"/>
                  </a:lnTo>
                  <a:lnTo>
                    <a:pt x="2" y="395"/>
                  </a:lnTo>
                  <a:lnTo>
                    <a:pt x="1" y="392"/>
                  </a:lnTo>
                  <a:lnTo>
                    <a:pt x="1" y="387"/>
                  </a:lnTo>
                  <a:lnTo>
                    <a:pt x="0" y="383"/>
                  </a:lnTo>
                  <a:lnTo>
                    <a:pt x="0" y="380"/>
                  </a:lnTo>
                  <a:lnTo>
                    <a:pt x="0" y="378"/>
                  </a:lnTo>
                  <a:lnTo>
                    <a:pt x="1" y="375"/>
                  </a:lnTo>
                  <a:lnTo>
                    <a:pt x="1" y="370"/>
                  </a:lnTo>
                  <a:lnTo>
                    <a:pt x="2" y="365"/>
                  </a:lnTo>
                  <a:lnTo>
                    <a:pt x="4" y="358"/>
                  </a:lnTo>
                  <a:lnTo>
                    <a:pt x="5" y="352"/>
                  </a:lnTo>
                  <a:lnTo>
                    <a:pt x="6" y="343"/>
                  </a:lnTo>
                  <a:lnTo>
                    <a:pt x="8" y="334"/>
                  </a:lnTo>
                  <a:lnTo>
                    <a:pt x="9" y="330"/>
                  </a:lnTo>
                  <a:lnTo>
                    <a:pt x="9" y="324"/>
                  </a:lnTo>
                  <a:lnTo>
                    <a:pt x="9" y="319"/>
                  </a:lnTo>
                  <a:lnTo>
                    <a:pt x="10" y="312"/>
                  </a:lnTo>
                  <a:lnTo>
                    <a:pt x="10" y="306"/>
                  </a:lnTo>
                  <a:lnTo>
                    <a:pt x="10" y="298"/>
                  </a:lnTo>
                  <a:lnTo>
                    <a:pt x="10" y="291"/>
                  </a:lnTo>
                  <a:lnTo>
                    <a:pt x="11" y="282"/>
                  </a:lnTo>
                  <a:lnTo>
                    <a:pt x="11" y="274"/>
                  </a:lnTo>
                  <a:lnTo>
                    <a:pt x="11" y="264"/>
                  </a:lnTo>
                  <a:lnTo>
                    <a:pt x="11" y="255"/>
                  </a:lnTo>
                  <a:lnTo>
                    <a:pt x="11" y="245"/>
                  </a:lnTo>
                  <a:lnTo>
                    <a:pt x="11" y="233"/>
                  </a:lnTo>
                  <a:lnTo>
                    <a:pt x="11" y="223"/>
                  </a:lnTo>
                  <a:lnTo>
                    <a:pt x="11" y="212"/>
                  </a:lnTo>
                  <a:lnTo>
                    <a:pt x="11" y="199"/>
                  </a:lnTo>
                  <a:lnTo>
                    <a:pt x="11" y="187"/>
                  </a:lnTo>
                  <a:lnTo>
                    <a:pt x="11" y="175"/>
                  </a:lnTo>
                  <a:lnTo>
                    <a:pt x="11" y="164"/>
                  </a:lnTo>
                  <a:lnTo>
                    <a:pt x="11" y="153"/>
                  </a:lnTo>
                  <a:lnTo>
                    <a:pt x="11" y="143"/>
                  </a:lnTo>
                  <a:lnTo>
                    <a:pt x="11" y="132"/>
                  </a:lnTo>
                  <a:lnTo>
                    <a:pt x="11" y="122"/>
                  </a:lnTo>
                  <a:lnTo>
                    <a:pt x="11" y="113"/>
                  </a:lnTo>
                  <a:lnTo>
                    <a:pt x="10" y="104"/>
                  </a:lnTo>
                  <a:lnTo>
                    <a:pt x="10" y="97"/>
                  </a:lnTo>
                  <a:lnTo>
                    <a:pt x="10" y="88"/>
                  </a:lnTo>
                  <a:lnTo>
                    <a:pt x="10" y="80"/>
                  </a:lnTo>
                  <a:lnTo>
                    <a:pt x="9" y="74"/>
                  </a:lnTo>
                  <a:lnTo>
                    <a:pt x="9" y="67"/>
                  </a:lnTo>
                  <a:lnTo>
                    <a:pt x="9" y="61"/>
                  </a:lnTo>
                  <a:lnTo>
                    <a:pt x="8" y="56"/>
                  </a:lnTo>
                  <a:lnTo>
                    <a:pt x="6" y="44"/>
                  </a:lnTo>
                  <a:lnTo>
                    <a:pt x="5" y="35"/>
                  </a:lnTo>
                  <a:lnTo>
                    <a:pt x="4" y="26"/>
                  </a:lnTo>
                  <a:lnTo>
                    <a:pt x="2" y="19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4" y="1"/>
                  </a:lnTo>
                  <a:lnTo>
                    <a:pt x="20" y="3"/>
                  </a:lnTo>
                  <a:lnTo>
                    <a:pt x="27" y="6"/>
                  </a:lnTo>
                  <a:lnTo>
                    <a:pt x="33" y="10"/>
                  </a:lnTo>
                  <a:lnTo>
                    <a:pt x="40" y="15"/>
                  </a:lnTo>
                  <a:lnTo>
                    <a:pt x="45" y="19"/>
                  </a:lnTo>
                  <a:lnTo>
                    <a:pt x="50" y="21"/>
                  </a:lnTo>
                  <a:lnTo>
                    <a:pt x="54" y="25"/>
                  </a:lnTo>
                  <a:lnTo>
                    <a:pt x="56" y="29"/>
                  </a:lnTo>
                  <a:lnTo>
                    <a:pt x="59" y="32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0"/>
                  </a:lnTo>
                  <a:lnTo>
                    <a:pt x="62" y="43"/>
                  </a:lnTo>
                  <a:lnTo>
                    <a:pt x="62" y="47"/>
                  </a:lnTo>
                  <a:lnTo>
                    <a:pt x="64" y="51"/>
                  </a:lnTo>
                  <a:lnTo>
                    <a:pt x="64" y="56"/>
                  </a:lnTo>
                  <a:lnTo>
                    <a:pt x="64" y="61"/>
                  </a:lnTo>
                  <a:lnTo>
                    <a:pt x="64" y="66"/>
                  </a:lnTo>
                  <a:lnTo>
                    <a:pt x="64" y="72"/>
                  </a:lnTo>
                  <a:lnTo>
                    <a:pt x="64" y="78"/>
                  </a:lnTo>
                  <a:lnTo>
                    <a:pt x="64" y="85"/>
                  </a:lnTo>
                  <a:lnTo>
                    <a:pt x="62" y="92"/>
                  </a:lnTo>
                  <a:lnTo>
                    <a:pt x="62" y="99"/>
                  </a:lnTo>
                  <a:lnTo>
                    <a:pt x="62" y="108"/>
                  </a:lnTo>
                  <a:lnTo>
                    <a:pt x="61" y="116"/>
                  </a:lnTo>
                  <a:lnTo>
                    <a:pt x="61" y="125"/>
                  </a:lnTo>
                  <a:lnTo>
                    <a:pt x="60" y="145"/>
                  </a:lnTo>
                  <a:lnTo>
                    <a:pt x="59" y="166"/>
                  </a:lnTo>
                  <a:lnTo>
                    <a:pt x="57" y="187"/>
                  </a:lnTo>
                  <a:lnTo>
                    <a:pt x="56" y="209"/>
                  </a:lnTo>
                  <a:lnTo>
                    <a:pt x="55" y="232"/>
                  </a:lnTo>
                  <a:lnTo>
                    <a:pt x="54" y="256"/>
                  </a:lnTo>
                  <a:lnTo>
                    <a:pt x="54" y="281"/>
                  </a:lnTo>
                  <a:lnTo>
                    <a:pt x="54" y="306"/>
                  </a:lnTo>
                  <a:lnTo>
                    <a:pt x="54" y="306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36" name="Freeform 36"/>
            <p:cNvSpPr/>
            <p:nvPr/>
          </p:nvSpPr>
          <p:spPr bwMode="auto">
            <a:xfrm>
              <a:off x="3191225" y="4343911"/>
              <a:ext cx="181169" cy="50075"/>
            </a:xfrm>
            <a:custGeom>
              <a:avLst/>
              <a:gdLst>
                <a:gd name="T0" fmla="*/ 23 w 465"/>
                <a:gd name="T1" fmla="*/ 78 h 111"/>
                <a:gd name="T2" fmla="*/ 32 w 465"/>
                <a:gd name="T3" fmla="*/ 77 h 111"/>
                <a:gd name="T4" fmla="*/ 45 w 465"/>
                <a:gd name="T5" fmla="*/ 76 h 111"/>
                <a:gd name="T6" fmla="*/ 62 w 465"/>
                <a:gd name="T7" fmla="*/ 72 h 111"/>
                <a:gd name="T8" fmla="*/ 85 w 465"/>
                <a:gd name="T9" fmla="*/ 67 h 111"/>
                <a:gd name="T10" fmla="*/ 111 w 465"/>
                <a:gd name="T11" fmla="*/ 60 h 111"/>
                <a:gd name="T12" fmla="*/ 142 w 465"/>
                <a:gd name="T13" fmla="*/ 53 h 111"/>
                <a:gd name="T14" fmla="*/ 176 w 465"/>
                <a:gd name="T15" fmla="*/ 42 h 111"/>
                <a:gd name="T16" fmla="*/ 214 w 465"/>
                <a:gd name="T17" fmla="*/ 33 h 111"/>
                <a:gd name="T18" fmla="*/ 249 w 465"/>
                <a:gd name="T19" fmla="*/ 24 h 111"/>
                <a:gd name="T20" fmla="*/ 279 w 465"/>
                <a:gd name="T21" fmla="*/ 18 h 111"/>
                <a:gd name="T22" fmla="*/ 306 w 465"/>
                <a:gd name="T23" fmla="*/ 12 h 111"/>
                <a:gd name="T24" fmla="*/ 329 w 465"/>
                <a:gd name="T25" fmla="*/ 8 h 111"/>
                <a:gd name="T26" fmla="*/ 347 w 465"/>
                <a:gd name="T27" fmla="*/ 4 h 111"/>
                <a:gd name="T28" fmla="*/ 362 w 465"/>
                <a:gd name="T29" fmla="*/ 2 h 111"/>
                <a:gd name="T30" fmla="*/ 374 w 465"/>
                <a:gd name="T31" fmla="*/ 0 h 111"/>
                <a:gd name="T32" fmla="*/ 384 w 465"/>
                <a:gd name="T33" fmla="*/ 0 h 111"/>
                <a:gd name="T34" fmla="*/ 406 w 465"/>
                <a:gd name="T35" fmla="*/ 3 h 111"/>
                <a:gd name="T36" fmla="*/ 435 w 465"/>
                <a:gd name="T37" fmla="*/ 9 h 111"/>
                <a:gd name="T38" fmla="*/ 448 w 465"/>
                <a:gd name="T39" fmla="*/ 14 h 111"/>
                <a:gd name="T40" fmla="*/ 457 w 465"/>
                <a:gd name="T41" fmla="*/ 18 h 111"/>
                <a:gd name="T42" fmla="*/ 463 w 465"/>
                <a:gd name="T43" fmla="*/ 22 h 111"/>
                <a:gd name="T44" fmla="*/ 465 w 465"/>
                <a:gd name="T45" fmla="*/ 26 h 111"/>
                <a:gd name="T46" fmla="*/ 465 w 465"/>
                <a:gd name="T47" fmla="*/ 28 h 111"/>
                <a:gd name="T48" fmla="*/ 462 w 465"/>
                <a:gd name="T49" fmla="*/ 33 h 111"/>
                <a:gd name="T50" fmla="*/ 458 w 465"/>
                <a:gd name="T51" fmla="*/ 37 h 111"/>
                <a:gd name="T52" fmla="*/ 453 w 465"/>
                <a:gd name="T53" fmla="*/ 41 h 111"/>
                <a:gd name="T54" fmla="*/ 451 w 465"/>
                <a:gd name="T55" fmla="*/ 45 h 111"/>
                <a:gd name="T56" fmla="*/ 445 w 465"/>
                <a:gd name="T57" fmla="*/ 47 h 111"/>
                <a:gd name="T58" fmla="*/ 439 w 465"/>
                <a:gd name="T59" fmla="*/ 49 h 111"/>
                <a:gd name="T60" fmla="*/ 430 w 465"/>
                <a:gd name="T61" fmla="*/ 51 h 111"/>
                <a:gd name="T62" fmla="*/ 421 w 465"/>
                <a:gd name="T63" fmla="*/ 53 h 111"/>
                <a:gd name="T64" fmla="*/ 410 w 465"/>
                <a:gd name="T65" fmla="*/ 55 h 111"/>
                <a:gd name="T66" fmla="*/ 396 w 465"/>
                <a:gd name="T67" fmla="*/ 56 h 111"/>
                <a:gd name="T68" fmla="*/ 382 w 465"/>
                <a:gd name="T69" fmla="*/ 58 h 111"/>
                <a:gd name="T70" fmla="*/ 365 w 465"/>
                <a:gd name="T71" fmla="*/ 60 h 111"/>
                <a:gd name="T72" fmla="*/ 346 w 465"/>
                <a:gd name="T73" fmla="*/ 63 h 111"/>
                <a:gd name="T74" fmla="*/ 327 w 465"/>
                <a:gd name="T75" fmla="*/ 65 h 111"/>
                <a:gd name="T76" fmla="*/ 304 w 465"/>
                <a:gd name="T77" fmla="*/ 69 h 111"/>
                <a:gd name="T78" fmla="*/ 281 w 465"/>
                <a:gd name="T79" fmla="*/ 73 h 111"/>
                <a:gd name="T80" fmla="*/ 255 w 465"/>
                <a:gd name="T81" fmla="*/ 78 h 111"/>
                <a:gd name="T82" fmla="*/ 228 w 465"/>
                <a:gd name="T83" fmla="*/ 82 h 111"/>
                <a:gd name="T84" fmla="*/ 199 w 465"/>
                <a:gd name="T85" fmla="*/ 87 h 111"/>
                <a:gd name="T86" fmla="*/ 170 w 465"/>
                <a:gd name="T87" fmla="*/ 92 h 111"/>
                <a:gd name="T88" fmla="*/ 144 w 465"/>
                <a:gd name="T89" fmla="*/ 97 h 111"/>
                <a:gd name="T90" fmla="*/ 121 w 465"/>
                <a:gd name="T91" fmla="*/ 102 h 111"/>
                <a:gd name="T92" fmla="*/ 99 w 465"/>
                <a:gd name="T93" fmla="*/ 105 h 111"/>
                <a:gd name="T94" fmla="*/ 83 w 465"/>
                <a:gd name="T95" fmla="*/ 107 h 111"/>
                <a:gd name="T96" fmla="*/ 68 w 465"/>
                <a:gd name="T97" fmla="*/ 110 h 111"/>
                <a:gd name="T98" fmla="*/ 56 w 465"/>
                <a:gd name="T99" fmla="*/ 111 h 111"/>
                <a:gd name="T100" fmla="*/ 47 w 465"/>
                <a:gd name="T101" fmla="*/ 111 h 111"/>
                <a:gd name="T102" fmla="*/ 33 w 465"/>
                <a:gd name="T103" fmla="*/ 110 h 111"/>
                <a:gd name="T104" fmla="*/ 22 w 465"/>
                <a:gd name="T105" fmla="*/ 107 h 111"/>
                <a:gd name="T106" fmla="*/ 14 w 465"/>
                <a:gd name="T107" fmla="*/ 102 h 111"/>
                <a:gd name="T108" fmla="*/ 9 w 465"/>
                <a:gd name="T109" fmla="*/ 95 h 111"/>
                <a:gd name="T110" fmla="*/ 4 w 465"/>
                <a:gd name="T111" fmla="*/ 87 h 111"/>
                <a:gd name="T112" fmla="*/ 1 w 465"/>
                <a:gd name="T113" fmla="*/ 82 h 111"/>
                <a:gd name="T114" fmla="*/ 0 w 465"/>
                <a:gd name="T115" fmla="*/ 78 h 111"/>
                <a:gd name="T116" fmla="*/ 1 w 465"/>
                <a:gd name="T117" fmla="*/ 74 h 111"/>
                <a:gd name="T118" fmla="*/ 6 w 465"/>
                <a:gd name="T119" fmla="*/ 74 h 111"/>
                <a:gd name="T120" fmla="*/ 10 w 465"/>
                <a:gd name="T121" fmla="*/ 76 h 111"/>
                <a:gd name="T122" fmla="*/ 17 w 465"/>
                <a:gd name="T123" fmla="*/ 77 h 111"/>
                <a:gd name="T124" fmla="*/ 20 w 465"/>
                <a:gd name="T125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5" h="111">
                  <a:moveTo>
                    <a:pt x="20" y="78"/>
                  </a:moveTo>
                  <a:lnTo>
                    <a:pt x="23" y="78"/>
                  </a:lnTo>
                  <a:lnTo>
                    <a:pt x="27" y="78"/>
                  </a:lnTo>
                  <a:lnTo>
                    <a:pt x="32" y="77"/>
                  </a:lnTo>
                  <a:lnTo>
                    <a:pt x="38" y="77"/>
                  </a:lnTo>
                  <a:lnTo>
                    <a:pt x="45" y="76"/>
                  </a:lnTo>
                  <a:lnTo>
                    <a:pt x="54" y="73"/>
                  </a:lnTo>
                  <a:lnTo>
                    <a:pt x="62" y="72"/>
                  </a:lnTo>
                  <a:lnTo>
                    <a:pt x="74" y="69"/>
                  </a:lnTo>
                  <a:lnTo>
                    <a:pt x="85" y="67"/>
                  </a:lnTo>
                  <a:lnTo>
                    <a:pt x="98" y="63"/>
                  </a:lnTo>
                  <a:lnTo>
                    <a:pt x="111" y="60"/>
                  </a:lnTo>
                  <a:lnTo>
                    <a:pt x="126" y="56"/>
                  </a:lnTo>
                  <a:lnTo>
                    <a:pt x="142" y="53"/>
                  </a:lnTo>
                  <a:lnTo>
                    <a:pt x="158" y="47"/>
                  </a:lnTo>
                  <a:lnTo>
                    <a:pt x="176" y="42"/>
                  </a:lnTo>
                  <a:lnTo>
                    <a:pt x="195" y="37"/>
                  </a:lnTo>
                  <a:lnTo>
                    <a:pt x="214" y="33"/>
                  </a:lnTo>
                  <a:lnTo>
                    <a:pt x="232" y="28"/>
                  </a:lnTo>
                  <a:lnTo>
                    <a:pt x="249" y="24"/>
                  </a:lnTo>
                  <a:lnTo>
                    <a:pt x="264" y="21"/>
                  </a:lnTo>
                  <a:lnTo>
                    <a:pt x="279" y="18"/>
                  </a:lnTo>
                  <a:lnTo>
                    <a:pt x="294" y="14"/>
                  </a:lnTo>
                  <a:lnTo>
                    <a:pt x="306" y="12"/>
                  </a:lnTo>
                  <a:lnTo>
                    <a:pt x="318" y="9"/>
                  </a:lnTo>
                  <a:lnTo>
                    <a:pt x="329" y="8"/>
                  </a:lnTo>
                  <a:lnTo>
                    <a:pt x="338" y="5"/>
                  </a:lnTo>
                  <a:lnTo>
                    <a:pt x="347" y="4"/>
                  </a:lnTo>
                  <a:lnTo>
                    <a:pt x="356" y="3"/>
                  </a:lnTo>
                  <a:lnTo>
                    <a:pt x="362" y="2"/>
                  </a:lnTo>
                  <a:lnTo>
                    <a:pt x="369" y="2"/>
                  </a:lnTo>
                  <a:lnTo>
                    <a:pt x="374" y="0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92" y="2"/>
                  </a:lnTo>
                  <a:lnTo>
                    <a:pt x="406" y="3"/>
                  </a:lnTo>
                  <a:lnTo>
                    <a:pt x="420" y="5"/>
                  </a:lnTo>
                  <a:lnTo>
                    <a:pt x="435" y="9"/>
                  </a:lnTo>
                  <a:lnTo>
                    <a:pt x="442" y="12"/>
                  </a:lnTo>
                  <a:lnTo>
                    <a:pt x="448" y="14"/>
                  </a:lnTo>
                  <a:lnTo>
                    <a:pt x="453" y="17"/>
                  </a:lnTo>
                  <a:lnTo>
                    <a:pt x="457" y="18"/>
                  </a:lnTo>
                  <a:lnTo>
                    <a:pt x="461" y="21"/>
                  </a:lnTo>
                  <a:lnTo>
                    <a:pt x="463" y="22"/>
                  </a:lnTo>
                  <a:lnTo>
                    <a:pt x="465" y="23"/>
                  </a:lnTo>
                  <a:lnTo>
                    <a:pt x="465" y="26"/>
                  </a:lnTo>
                  <a:lnTo>
                    <a:pt x="465" y="27"/>
                  </a:lnTo>
                  <a:lnTo>
                    <a:pt x="465" y="28"/>
                  </a:lnTo>
                  <a:lnTo>
                    <a:pt x="463" y="31"/>
                  </a:lnTo>
                  <a:lnTo>
                    <a:pt x="462" y="33"/>
                  </a:lnTo>
                  <a:lnTo>
                    <a:pt x="461" y="36"/>
                  </a:lnTo>
                  <a:lnTo>
                    <a:pt x="458" y="37"/>
                  </a:lnTo>
                  <a:lnTo>
                    <a:pt x="456" y="40"/>
                  </a:lnTo>
                  <a:lnTo>
                    <a:pt x="453" y="41"/>
                  </a:lnTo>
                  <a:lnTo>
                    <a:pt x="452" y="44"/>
                  </a:lnTo>
                  <a:lnTo>
                    <a:pt x="451" y="45"/>
                  </a:lnTo>
                  <a:lnTo>
                    <a:pt x="448" y="46"/>
                  </a:lnTo>
                  <a:lnTo>
                    <a:pt x="445" y="47"/>
                  </a:lnTo>
                  <a:lnTo>
                    <a:pt x="442" y="49"/>
                  </a:lnTo>
                  <a:lnTo>
                    <a:pt x="439" y="49"/>
                  </a:lnTo>
                  <a:lnTo>
                    <a:pt x="435" y="50"/>
                  </a:lnTo>
                  <a:lnTo>
                    <a:pt x="430" y="51"/>
                  </a:lnTo>
                  <a:lnTo>
                    <a:pt x="426" y="53"/>
                  </a:lnTo>
                  <a:lnTo>
                    <a:pt x="421" y="53"/>
                  </a:lnTo>
                  <a:lnTo>
                    <a:pt x="415" y="54"/>
                  </a:lnTo>
                  <a:lnTo>
                    <a:pt x="410" y="55"/>
                  </a:lnTo>
                  <a:lnTo>
                    <a:pt x="403" y="55"/>
                  </a:lnTo>
                  <a:lnTo>
                    <a:pt x="396" y="56"/>
                  </a:lnTo>
                  <a:lnTo>
                    <a:pt x="389" y="58"/>
                  </a:lnTo>
                  <a:lnTo>
                    <a:pt x="382" y="58"/>
                  </a:lnTo>
                  <a:lnTo>
                    <a:pt x="373" y="59"/>
                  </a:lnTo>
                  <a:lnTo>
                    <a:pt x="365" y="60"/>
                  </a:lnTo>
                  <a:lnTo>
                    <a:pt x="356" y="62"/>
                  </a:lnTo>
                  <a:lnTo>
                    <a:pt x="346" y="63"/>
                  </a:lnTo>
                  <a:lnTo>
                    <a:pt x="337" y="64"/>
                  </a:lnTo>
                  <a:lnTo>
                    <a:pt x="327" y="65"/>
                  </a:lnTo>
                  <a:lnTo>
                    <a:pt x="315" y="68"/>
                  </a:lnTo>
                  <a:lnTo>
                    <a:pt x="304" y="69"/>
                  </a:lnTo>
                  <a:lnTo>
                    <a:pt x="292" y="72"/>
                  </a:lnTo>
                  <a:lnTo>
                    <a:pt x="281" y="73"/>
                  </a:lnTo>
                  <a:lnTo>
                    <a:pt x="268" y="76"/>
                  </a:lnTo>
                  <a:lnTo>
                    <a:pt x="255" y="78"/>
                  </a:lnTo>
                  <a:lnTo>
                    <a:pt x="241" y="79"/>
                  </a:lnTo>
                  <a:lnTo>
                    <a:pt x="228" y="82"/>
                  </a:lnTo>
                  <a:lnTo>
                    <a:pt x="213" y="85"/>
                  </a:lnTo>
                  <a:lnTo>
                    <a:pt x="199" y="87"/>
                  </a:lnTo>
                  <a:lnTo>
                    <a:pt x="184" y="90"/>
                  </a:lnTo>
                  <a:lnTo>
                    <a:pt x="170" y="92"/>
                  </a:lnTo>
                  <a:lnTo>
                    <a:pt x="157" y="95"/>
                  </a:lnTo>
                  <a:lnTo>
                    <a:pt x="144" y="97"/>
                  </a:lnTo>
                  <a:lnTo>
                    <a:pt x="133" y="100"/>
                  </a:lnTo>
                  <a:lnTo>
                    <a:pt x="121" y="102"/>
                  </a:lnTo>
                  <a:lnTo>
                    <a:pt x="110" y="104"/>
                  </a:lnTo>
                  <a:lnTo>
                    <a:pt x="99" y="105"/>
                  </a:lnTo>
                  <a:lnTo>
                    <a:pt x="91" y="107"/>
                  </a:lnTo>
                  <a:lnTo>
                    <a:pt x="83" y="107"/>
                  </a:lnTo>
                  <a:lnTo>
                    <a:pt x="74" y="109"/>
                  </a:lnTo>
                  <a:lnTo>
                    <a:pt x="68" y="110"/>
                  </a:lnTo>
                  <a:lnTo>
                    <a:pt x="61" y="110"/>
                  </a:lnTo>
                  <a:lnTo>
                    <a:pt x="56" y="111"/>
                  </a:lnTo>
                  <a:lnTo>
                    <a:pt x="51" y="111"/>
                  </a:lnTo>
                  <a:lnTo>
                    <a:pt x="47" y="111"/>
                  </a:lnTo>
                  <a:lnTo>
                    <a:pt x="39" y="111"/>
                  </a:lnTo>
                  <a:lnTo>
                    <a:pt x="33" y="110"/>
                  </a:lnTo>
                  <a:lnTo>
                    <a:pt x="28" y="110"/>
                  </a:lnTo>
                  <a:lnTo>
                    <a:pt x="22" y="107"/>
                  </a:lnTo>
                  <a:lnTo>
                    <a:pt x="18" y="106"/>
                  </a:lnTo>
                  <a:lnTo>
                    <a:pt x="14" y="102"/>
                  </a:lnTo>
                  <a:lnTo>
                    <a:pt x="11" y="100"/>
                  </a:lnTo>
                  <a:lnTo>
                    <a:pt x="9" y="95"/>
                  </a:lnTo>
                  <a:lnTo>
                    <a:pt x="6" y="91"/>
                  </a:lnTo>
                  <a:lnTo>
                    <a:pt x="4" y="87"/>
                  </a:lnTo>
                  <a:lnTo>
                    <a:pt x="2" y="85"/>
                  </a:lnTo>
                  <a:lnTo>
                    <a:pt x="1" y="82"/>
                  </a:lnTo>
                  <a:lnTo>
                    <a:pt x="0" y="79"/>
                  </a:lnTo>
                  <a:lnTo>
                    <a:pt x="0" y="78"/>
                  </a:lnTo>
                  <a:lnTo>
                    <a:pt x="0" y="76"/>
                  </a:lnTo>
                  <a:lnTo>
                    <a:pt x="1" y="74"/>
                  </a:lnTo>
                  <a:lnTo>
                    <a:pt x="4" y="74"/>
                  </a:lnTo>
                  <a:lnTo>
                    <a:pt x="6" y="74"/>
                  </a:lnTo>
                  <a:lnTo>
                    <a:pt x="8" y="76"/>
                  </a:lnTo>
                  <a:lnTo>
                    <a:pt x="10" y="76"/>
                  </a:lnTo>
                  <a:lnTo>
                    <a:pt x="13" y="77"/>
                  </a:lnTo>
                  <a:lnTo>
                    <a:pt x="17" y="77"/>
                  </a:lnTo>
                  <a:lnTo>
                    <a:pt x="20" y="78"/>
                  </a:lnTo>
                  <a:lnTo>
                    <a:pt x="20" y="78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37" name="Freeform 37"/>
            <p:cNvSpPr/>
            <p:nvPr/>
          </p:nvSpPr>
          <p:spPr bwMode="auto">
            <a:xfrm>
              <a:off x="3163173" y="4377294"/>
              <a:ext cx="136364" cy="193534"/>
            </a:xfrm>
            <a:custGeom>
              <a:avLst/>
              <a:gdLst>
                <a:gd name="T0" fmla="*/ 58 w 350"/>
                <a:gd name="T1" fmla="*/ 368 h 429"/>
                <a:gd name="T2" fmla="*/ 72 w 350"/>
                <a:gd name="T3" fmla="*/ 354 h 429"/>
                <a:gd name="T4" fmla="*/ 89 w 350"/>
                <a:gd name="T5" fmla="*/ 339 h 429"/>
                <a:gd name="T6" fmla="*/ 104 w 350"/>
                <a:gd name="T7" fmla="*/ 322 h 429"/>
                <a:gd name="T8" fmla="*/ 122 w 350"/>
                <a:gd name="T9" fmla="*/ 304 h 429"/>
                <a:gd name="T10" fmla="*/ 138 w 350"/>
                <a:gd name="T11" fmla="*/ 285 h 429"/>
                <a:gd name="T12" fmla="*/ 156 w 350"/>
                <a:gd name="T13" fmla="*/ 265 h 429"/>
                <a:gd name="T14" fmla="*/ 174 w 350"/>
                <a:gd name="T15" fmla="*/ 242 h 429"/>
                <a:gd name="T16" fmla="*/ 192 w 350"/>
                <a:gd name="T17" fmla="*/ 219 h 429"/>
                <a:gd name="T18" fmla="*/ 210 w 350"/>
                <a:gd name="T19" fmla="*/ 194 h 429"/>
                <a:gd name="T20" fmla="*/ 226 w 350"/>
                <a:gd name="T21" fmla="*/ 168 h 429"/>
                <a:gd name="T22" fmla="*/ 242 w 350"/>
                <a:gd name="T23" fmla="*/ 141 h 429"/>
                <a:gd name="T24" fmla="*/ 257 w 350"/>
                <a:gd name="T25" fmla="*/ 111 h 429"/>
                <a:gd name="T26" fmla="*/ 271 w 350"/>
                <a:gd name="T27" fmla="*/ 82 h 429"/>
                <a:gd name="T28" fmla="*/ 290 w 350"/>
                <a:gd name="T29" fmla="*/ 33 h 429"/>
                <a:gd name="T30" fmla="*/ 308 w 350"/>
                <a:gd name="T31" fmla="*/ 5 h 429"/>
                <a:gd name="T32" fmla="*/ 320 w 350"/>
                <a:gd name="T33" fmla="*/ 13 h 429"/>
                <a:gd name="T34" fmla="*/ 329 w 350"/>
                <a:gd name="T35" fmla="*/ 19 h 429"/>
                <a:gd name="T36" fmla="*/ 336 w 350"/>
                <a:gd name="T37" fmla="*/ 26 h 429"/>
                <a:gd name="T38" fmla="*/ 343 w 350"/>
                <a:gd name="T39" fmla="*/ 33 h 429"/>
                <a:gd name="T40" fmla="*/ 346 w 350"/>
                <a:gd name="T41" fmla="*/ 41 h 429"/>
                <a:gd name="T42" fmla="*/ 349 w 350"/>
                <a:gd name="T43" fmla="*/ 48 h 429"/>
                <a:gd name="T44" fmla="*/ 350 w 350"/>
                <a:gd name="T45" fmla="*/ 53 h 429"/>
                <a:gd name="T46" fmla="*/ 350 w 350"/>
                <a:gd name="T47" fmla="*/ 55 h 429"/>
                <a:gd name="T48" fmla="*/ 349 w 350"/>
                <a:gd name="T49" fmla="*/ 62 h 429"/>
                <a:gd name="T50" fmla="*/ 345 w 350"/>
                <a:gd name="T51" fmla="*/ 71 h 429"/>
                <a:gd name="T52" fmla="*/ 339 w 350"/>
                <a:gd name="T53" fmla="*/ 81 h 429"/>
                <a:gd name="T54" fmla="*/ 332 w 350"/>
                <a:gd name="T55" fmla="*/ 95 h 429"/>
                <a:gd name="T56" fmla="*/ 322 w 350"/>
                <a:gd name="T57" fmla="*/ 111 h 429"/>
                <a:gd name="T58" fmla="*/ 311 w 350"/>
                <a:gd name="T59" fmla="*/ 131 h 429"/>
                <a:gd name="T60" fmla="*/ 298 w 350"/>
                <a:gd name="T61" fmla="*/ 152 h 429"/>
                <a:gd name="T62" fmla="*/ 283 w 350"/>
                <a:gd name="T63" fmla="*/ 177 h 429"/>
                <a:gd name="T64" fmla="*/ 267 w 350"/>
                <a:gd name="T65" fmla="*/ 201 h 429"/>
                <a:gd name="T66" fmla="*/ 251 w 350"/>
                <a:gd name="T67" fmla="*/ 222 h 429"/>
                <a:gd name="T68" fmla="*/ 235 w 350"/>
                <a:gd name="T69" fmla="*/ 242 h 429"/>
                <a:gd name="T70" fmla="*/ 220 w 350"/>
                <a:gd name="T71" fmla="*/ 261 h 429"/>
                <a:gd name="T72" fmla="*/ 197 w 350"/>
                <a:gd name="T73" fmla="*/ 286 h 429"/>
                <a:gd name="T74" fmla="*/ 168 w 350"/>
                <a:gd name="T75" fmla="*/ 317 h 429"/>
                <a:gd name="T76" fmla="*/ 138 w 350"/>
                <a:gd name="T77" fmla="*/ 344 h 429"/>
                <a:gd name="T78" fmla="*/ 110 w 350"/>
                <a:gd name="T79" fmla="*/ 367 h 429"/>
                <a:gd name="T80" fmla="*/ 83 w 350"/>
                <a:gd name="T81" fmla="*/ 386 h 429"/>
                <a:gd name="T82" fmla="*/ 58 w 350"/>
                <a:gd name="T83" fmla="*/ 404 h 429"/>
                <a:gd name="T84" fmla="*/ 46 w 350"/>
                <a:gd name="T85" fmla="*/ 410 h 429"/>
                <a:gd name="T86" fmla="*/ 35 w 350"/>
                <a:gd name="T87" fmla="*/ 417 h 429"/>
                <a:gd name="T88" fmla="*/ 26 w 350"/>
                <a:gd name="T89" fmla="*/ 422 h 429"/>
                <a:gd name="T90" fmla="*/ 18 w 350"/>
                <a:gd name="T91" fmla="*/ 426 h 429"/>
                <a:gd name="T92" fmla="*/ 12 w 350"/>
                <a:gd name="T93" fmla="*/ 428 h 429"/>
                <a:gd name="T94" fmla="*/ 7 w 350"/>
                <a:gd name="T95" fmla="*/ 429 h 429"/>
                <a:gd name="T96" fmla="*/ 3 w 350"/>
                <a:gd name="T97" fmla="*/ 429 h 429"/>
                <a:gd name="T98" fmla="*/ 0 w 350"/>
                <a:gd name="T99" fmla="*/ 428 h 429"/>
                <a:gd name="T100" fmla="*/ 0 w 350"/>
                <a:gd name="T101" fmla="*/ 426 h 429"/>
                <a:gd name="T102" fmla="*/ 3 w 350"/>
                <a:gd name="T103" fmla="*/ 423 h 429"/>
                <a:gd name="T104" fmla="*/ 6 w 350"/>
                <a:gd name="T105" fmla="*/ 418 h 429"/>
                <a:gd name="T106" fmla="*/ 12 w 350"/>
                <a:gd name="T107" fmla="*/ 413 h 429"/>
                <a:gd name="T108" fmla="*/ 18 w 350"/>
                <a:gd name="T109" fmla="*/ 405 h 429"/>
                <a:gd name="T110" fmla="*/ 29 w 350"/>
                <a:gd name="T111" fmla="*/ 396 h 429"/>
                <a:gd name="T112" fmla="*/ 39 w 350"/>
                <a:gd name="T113" fmla="*/ 386 h 429"/>
                <a:gd name="T114" fmla="*/ 50 w 350"/>
                <a:gd name="T115" fmla="*/ 374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0" h="429">
                  <a:moveTo>
                    <a:pt x="50" y="374"/>
                  </a:moveTo>
                  <a:lnTo>
                    <a:pt x="58" y="368"/>
                  </a:lnTo>
                  <a:lnTo>
                    <a:pt x="66" y="362"/>
                  </a:lnTo>
                  <a:lnTo>
                    <a:pt x="72" y="354"/>
                  </a:lnTo>
                  <a:lnTo>
                    <a:pt x="81" y="346"/>
                  </a:lnTo>
                  <a:lnTo>
                    <a:pt x="89" y="339"/>
                  </a:lnTo>
                  <a:lnTo>
                    <a:pt x="96" y="331"/>
                  </a:lnTo>
                  <a:lnTo>
                    <a:pt x="104" y="322"/>
                  </a:lnTo>
                  <a:lnTo>
                    <a:pt x="113" y="313"/>
                  </a:lnTo>
                  <a:lnTo>
                    <a:pt x="122" y="304"/>
                  </a:lnTo>
                  <a:lnTo>
                    <a:pt x="129" y="295"/>
                  </a:lnTo>
                  <a:lnTo>
                    <a:pt x="138" y="285"/>
                  </a:lnTo>
                  <a:lnTo>
                    <a:pt x="147" y="275"/>
                  </a:lnTo>
                  <a:lnTo>
                    <a:pt x="156" y="265"/>
                  </a:lnTo>
                  <a:lnTo>
                    <a:pt x="165" y="253"/>
                  </a:lnTo>
                  <a:lnTo>
                    <a:pt x="174" y="242"/>
                  </a:lnTo>
                  <a:lnTo>
                    <a:pt x="183" y="230"/>
                  </a:lnTo>
                  <a:lnTo>
                    <a:pt x="192" y="219"/>
                  </a:lnTo>
                  <a:lnTo>
                    <a:pt x="201" y="207"/>
                  </a:lnTo>
                  <a:lnTo>
                    <a:pt x="210" y="194"/>
                  </a:lnTo>
                  <a:lnTo>
                    <a:pt x="219" y="182"/>
                  </a:lnTo>
                  <a:lnTo>
                    <a:pt x="226" y="168"/>
                  </a:lnTo>
                  <a:lnTo>
                    <a:pt x="234" y="155"/>
                  </a:lnTo>
                  <a:lnTo>
                    <a:pt x="242" y="141"/>
                  </a:lnTo>
                  <a:lnTo>
                    <a:pt x="249" y="127"/>
                  </a:lnTo>
                  <a:lnTo>
                    <a:pt x="257" y="111"/>
                  </a:lnTo>
                  <a:lnTo>
                    <a:pt x="263" y="97"/>
                  </a:lnTo>
                  <a:lnTo>
                    <a:pt x="271" y="82"/>
                  </a:lnTo>
                  <a:lnTo>
                    <a:pt x="277" y="65"/>
                  </a:lnTo>
                  <a:lnTo>
                    <a:pt x="290" y="33"/>
                  </a:lnTo>
                  <a:lnTo>
                    <a:pt x="302" y="0"/>
                  </a:lnTo>
                  <a:lnTo>
                    <a:pt x="308" y="5"/>
                  </a:lnTo>
                  <a:lnTo>
                    <a:pt x="314" y="9"/>
                  </a:lnTo>
                  <a:lnTo>
                    <a:pt x="320" y="13"/>
                  </a:lnTo>
                  <a:lnTo>
                    <a:pt x="325" y="17"/>
                  </a:lnTo>
                  <a:lnTo>
                    <a:pt x="329" y="19"/>
                  </a:lnTo>
                  <a:lnTo>
                    <a:pt x="332" y="23"/>
                  </a:lnTo>
                  <a:lnTo>
                    <a:pt x="336" y="26"/>
                  </a:lnTo>
                  <a:lnTo>
                    <a:pt x="340" y="30"/>
                  </a:lnTo>
                  <a:lnTo>
                    <a:pt x="343" y="33"/>
                  </a:lnTo>
                  <a:lnTo>
                    <a:pt x="344" y="37"/>
                  </a:lnTo>
                  <a:lnTo>
                    <a:pt x="346" y="41"/>
                  </a:lnTo>
                  <a:lnTo>
                    <a:pt x="348" y="45"/>
                  </a:lnTo>
                  <a:lnTo>
                    <a:pt x="349" y="48"/>
                  </a:lnTo>
                  <a:lnTo>
                    <a:pt x="350" y="50"/>
                  </a:lnTo>
                  <a:lnTo>
                    <a:pt x="350" y="53"/>
                  </a:lnTo>
                  <a:lnTo>
                    <a:pt x="350" y="54"/>
                  </a:lnTo>
                  <a:lnTo>
                    <a:pt x="350" y="55"/>
                  </a:lnTo>
                  <a:lnTo>
                    <a:pt x="350" y="58"/>
                  </a:lnTo>
                  <a:lnTo>
                    <a:pt x="349" y="62"/>
                  </a:lnTo>
                  <a:lnTo>
                    <a:pt x="346" y="65"/>
                  </a:lnTo>
                  <a:lnTo>
                    <a:pt x="345" y="71"/>
                  </a:lnTo>
                  <a:lnTo>
                    <a:pt x="343" y="76"/>
                  </a:lnTo>
                  <a:lnTo>
                    <a:pt x="339" y="81"/>
                  </a:lnTo>
                  <a:lnTo>
                    <a:pt x="336" y="87"/>
                  </a:lnTo>
                  <a:lnTo>
                    <a:pt x="332" y="95"/>
                  </a:lnTo>
                  <a:lnTo>
                    <a:pt x="327" y="102"/>
                  </a:lnTo>
                  <a:lnTo>
                    <a:pt x="322" y="111"/>
                  </a:lnTo>
                  <a:lnTo>
                    <a:pt x="317" y="120"/>
                  </a:lnTo>
                  <a:lnTo>
                    <a:pt x="311" y="131"/>
                  </a:lnTo>
                  <a:lnTo>
                    <a:pt x="304" y="142"/>
                  </a:lnTo>
                  <a:lnTo>
                    <a:pt x="298" y="152"/>
                  </a:lnTo>
                  <a:lnTo>
                    <a:pt x="290" y="165"/>
                  </a:lnTo>
                  <a:lnTo>
                    <a:pt x="283" y="177"/>
                  </a:lnTo>
                  <a:lnTo>
                    <a:pt x="275" y="189"/>
                  </a:lnTo>
                  <a:lnTo>
                    <a:pt x="267" y="201"/>
                  </a:lnTo>
                  <a:lnTo>
                    <a:pt x="258" y="211"/>
                  </a:lnTo>
                  <a:lnTo>
                    <a:pt x="251" y="222"/>
                  </a:lnTo>
                  <a:lnTo>
                    <a:pt x="243" y="233"/>
                  </a:lnTo>
                  <a:lnTo>
                    <a:pt x="235" y="242"/>
                  </a:lnTo>
                  <a:lnTo>
                    <a:pt x="228" y="252"/>
                  </a:lnTo>
                  <a:lnTo>
                    <a:pt x="220" y="261"/>
                  </a:lnTo>
                  <a:lnTo>
                    <a:pt x="212" y="270"/>
                  </a:lnTo>
                  <a:lnTo>
                    <a:pt x="197" y="286"/>
                  </a:lnTo>
                  <a:lnTo>
                    <a:pt x="183" y="303"/>
                  </a:lnTo>
                  <a:lnTo>
                    <a:pt x="168" y="317"/>
                  </a:lnTo>
                  <a:lnTo>
                    <a:pt x="152" y="331"/>
                  </a:lnTo>
                  <a:lnTo>
                    <a:pt x="138" y="344"/>
                  </a:lnTo>
                  <a:lnTo>
                    <a:pt x="124" y="355"/>
                  </a:lnTo>
                  <a:lnTo>
                    <a:pt x="110" y="367"/>
                  </a:lnTo>
                  <a:lnTo>
                    <a:pt x="97" y="377"/>
                  </a:lnTo>
                  <a:lnTo>
                    <a:pt x="83" y="386"/>
                  </a:lnTo>
                  <a:lnTo>
                    <a:pt x="71" y="395"/>
                  </a:lnTo>
                  <a:lnTo>
                    <a:pt x="58" y="404"/>
                  </a:lnTo>
                  <a:lnTo>
                    <a:pt x="51" y="408"/>
                  </a:lnTo>
                  <a:lnTo>
                    <a:pt x="46" y="410"/>
                  </a:lnTo>
                  <a:lnTo>
                    <a:pt x="40" y="414"/>
                  </a:lnTo>
                  <a:lnTo>
                    <a:pt x="35" y="417"/>
                  </a:lnTo>
                  <a:lnTo>
                    <a:pt x="30" y="419"/>
                  </a:lnTo>
                  <a:lnTo>
                    <a:pt x="26" y="422"/>
                  </a:lnTo>
                  <a:lnTo>
                    <a:pt x="22" y="423"/>
                  </a:lnTo>
                  <a:lnTo>
                    <a:pt x="18" y="426"/>
                  </a:lnTo>
                  <a:lnTo>
                    <a:pt x="14" y="427"/>
                  </a:lnTo>
                  <a:lnTo>
                    <a:pt x="12" y="428"/>
                  </a:lnTo>
                  <a:lnTo>
                    <a:pt x="9" y="428"/>
                  </a:lnTo>
                  <a:lnTo>
                    <a:pt x="7" y="429"/>
                  </a:lnTo>
                  <a:lnTo>
                    <a:pt x="4" y="429"/>
                  </a:lnTo>
                  <a:lnTo>
                    <a:pt x="3" y="429"/>
                  </a:lnTo>
                  <a:lnTo>
                    <a:pt x="2" y="428"/>
                  </a:lnTo>
                  <a:lnTo>
                    <a:pt x="0" y="428"/>
                  </a:lnTo>
                  <a:lnTo>
                    <a:pt x="0" y="427"/>
                  </a:lnTo>
                  <a:lnTo>
                    <a:pt x="0" y="426"/>
                  </a:lnTo>
                  <a:lnTo>
                    <a:pt x="2" y="424"/>
                  </a:lnTo>
                  <a:lnTo>
                    <a:pt x="3" y="423"/>
                  </a:lnTo>
                  <a:lnTo>
                    <a:pt x="4" y="420"/>
                  </a:lnTo>
                  <a:lnTo>
                    <a:pt x="6" y="418"/>
                  </a:lnTo>
                  <a:lnTo>
                    <a:pt x="8" y="415"/>
                  </a:lnTo>
                  <a:lnTo>
                    <a:pt x="12" y="413"/>
                  </a:lnTo>
                  <a:lnTo>
                    <a:pt x="14" y="409"/>
                  </a:lnTo>
                  <a:lnTo>
                    <a:pt x="18" y="405"/>
                  </a:lnTo>
                  <a:lnTo>
                    <a:pt x="23" y="401"/>
                  </a:lnTo>
                  <a:lnTo>
                    <a:pt x="29" y="396"/>
                  </a:lnTo>
                  <a:lnTo>
                    <a:pt x="32" y="391"/>
                  </a:lnTo>
                  <a:lnTo>
                    <a:pt x="39" y="386"/>
                  </a:lnTo>
                  <a:lnTo>
                    <a:pt x="44" y="381"/>
                  </a:lnTo>
                  <a:lnTo>
                    <a:pt x="50" y="374"/>
                  </a:lnTo>
                  <a:lnTo>
                    <a:pt x="50" y="374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38" name="Freeform 38"/>
            <p:cNvSpPr/>
            <p:nvPr/>
          </p:nvSpPr>
          <p:spPr bwMode="auto">
            <a:xfrm>
              <a:off x="3296809" y="4478798"/>
              <a:ext cx="75584" cy="87519"/>
            </a:xfrm>
            <a:custGeom>
              <a:avLst/>
              <a:gdLst>
                <a:gd name="T0" fmla="*/ 150 w 194"/>
                <a:gd name="T1" fmla="*/ 77 h 194"/>
                <a:gd name="T2" fmla="*/ 162 w 194"/>
                <a:gd name="T3" fmla="*/ 88 h 194"/>
                <a:gd name="T4" fmla="*/ 171 w 194"/>
                <a:gd name="T5" fmla="*/ 98 h 194"/>
                <a:gd name="T6" fmla="*/ 178 w 194"/>
                <a:gd name="T7" fmla="*/ 109 h 194"/>
                <a:gd name="T8" fmla="*/ 185 w 194"/>
                <a:gd name="T9" fmla="*/ 119 h 194"/>
                <a:gd name="T10" fmla="*/ 190 w 194"/>
                <a:gd name="T11" fmla="*/ 128 h 194"/>
                <a:gd name="T12" fmla="*/ 192 w 194"/>
                <a:gd name="T13" fmla="*/ 137 h 194"/>
                <a:gd name="T14" fmla="*/ 194 w 194"/>
                <a:gd name="T15" fmla="*/ 146 h 194"/>
                <a:gd name="T16" fmla="*/ 194 w 194"/>
                <a:gd name="T17" fmla="*/ 157 h 194"/>
                <a:gd name="T18" fmla="*/ 194 w 194"/>
                <a:gd name="T19" fmla="*/ 169 h 194"/>
                <a:gd name="T20" fmla="*/ 194 w 194"/>
                <a:gd name="T21" fmla="*/ 179 h 194"/>
                <a:gd name="T22" fmla="*/ 191 w 194"/>
                <a:gd name="T23" fmla="*/ 185 h 194"/>
                <a:gd name="T24" fmla="*/ 187 w 194"/>
                <a:gd name="T25" fmla="*/ 189 h 194"/>
                <a:gd name="T26" fmla="*/ 182 w 194"/>
                <a:gd name="T27" fmla="*/ 194 h 194"/>
                <a:gd name="T28" fmla="*/ 178 w 194"/>
                <a:gd name="T29" fmla="*/ 194 h 194"/>
                <a:gd name="T30" fmla="*/ 176 w 194"/>
                <a:gd name="T31" fmla="*/ 193 h 194"/>
                <a:gd name="T32" fmla="*/ 171 w 194"/>
                <a:gd name="T33" fmla="*/ 189 h 194"/>
                <a:gd name="T34" fmla="*/ 163 w 194"/>
                <a:gd name="T35" fmla="*/ 181 h 194"/>
                <a:gd name="T36" fmla="*/ 153 w 194"/>
                <a:gd name="T37" fmla="*/ 171 h 194"/>
                <a:gd name="T38" fmla="*/ 140 w 194"/>
                <a:gd name="T39" fmla="*/ 157 h 194"/>
                <a:gd name="T40" fmla="*/ 125 w 194"/>
                <a:gd name="T41" fmla="*/ 142 h 194"/>
                <a:gd name="T42" fmla="*/ 108 w 194"/>
                <a:gd name="T43" fmla="*/ 123 h 194"/>
                <a:gd name="T44" fmla="*/ 88 w 194"/>
                <a:gd name="T45" fmla="*/ 100 h 194"/>
                <a:gd name="T46" fmla="*/ 67 w 194"/>
                <a:gd name="T47" fmla="*/ 78 h 194"/>
                <a:gd name="T48" fmla="*/ 51 w 194"/>
                <a:gd name="T49" fmla="*/ 59 h 194"/>
                <a:gd name="T50" fmla="*/ 35 w 194"/>
                <a:gd name="T51" fmla="*/ 42 h 194"/>
                <a:gd name="T52" fmla="*/ 23 w 194"/>
                <a:gd name="T53" fmla="*/ 29 h 194"/>
                <a:gd name="T54" fmla="*/ 12 w 194"/>
                <a:gd name="T55" fmla="*/ 18 h 194"/>
                <a:gd name="T56" fmla="*/ 6 w 194"/>
                <a:gd name="T57" fmla="*/ 10 h 194"/>
                <a:gd name="T58" fmla="*/ 2 w 194"/>
                <a:gd name="T59" fmla="*/ 4 h 194"/>
                <a:gd name="T60" fmla="*/ 0 w 194"/>
                <a:gd name="T61" fmla="*/ 1 h 194"/>
                <a:gd name="T62" fmla="*/ 1 w 194"/>
                <a:gd name="T63" fmla="*/ 0 h 194"/>
                <a:gd name="T64" fmla="*/ 3 w 194"/>
                <a:gd name="T65" fmla="*/ 0 h 194"/>
                <a:gd name="T66" fmla="*/ 7 w 194"/>
                <a:gd name="T67" fmla="*/ 0 h 194"/>
                <a:gd name="T68" fmla="*/ 12 w 194"/>
                <a:gd name="T69" fmla="*/ 1 h 194"/>
                <a:gd name="T70" fmla="*/ 19 w 194"/>
                <a:gd name="T71" fmla="*/ 3 h 194"/>
                <a:gd name="T72" fmla="*/ 28 w 194"/>
                <a:gd name="T73" fmla="*/ 4 h 194"/>
                <a:gd name="T74" fmla="*/ 38 w 194"/>
                <a:gd name="T75" fmla="*/ 6 h 194"/>
                <a:gd name="T76" fmla="*/ 49 w 194"/>
                <a:gd name="T77" fmla="*/ 10 h 194"/>
                <a:gd name="T78" fmla="*/ 75 w 194"/>
                <a:gd name="T79" fmla="*/ 18 h 194"/>
                <a:gd name="T80" fmla="*/ 99 w 194"/>
                <a:gd name="T81" fmla="*/ 31 h 194"/>
                <a:gd name="T82" fmla="*/ 122 w 194"/>
                <a:gd name="T83" fmla="*/ 49 h 194"/>
                <a:gd name="T84" fmla="*/ 145 w 194"/>
                <a:gd name="T85" fmla="*/ 72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4" h="194">
                  <a:moveTo>
                    <a:pt x="145" y="72"/>
                  </a:moveTo>
                  <a:lnTo>
                    <a:pt x="150" y="77"/>
                  </a:lnTo>
                  <a:lnTo>
                    <a:pt x="157" y="82"/>
                  </a:lnTo>
                  <a:lnTo>
                    <a:pt x="162" y="88"/>
                  </a:lnTo>
                  <a:lnTo>
                    <a:pt x="167" y="93"/>
                  </a:lnTo>
                  <a:lnTo>
                    <a:pt x="171" y="98"/>
                  </a:lnTo>
                  <a:lnTo>
                    <a:pt x="176" y="103"/>
                  </a:lnTo>
                  <a:lnTo>
                    <a:pt x="178" y="109"/>
                  </a:lnTo>
                  <a:lnTo>
                    <a:pt x="182" y="114"/>
                  </a:lnTo>
                  <a:lnTo>
                    <a:pt x="185" y="119"/>
                  </a:lnTo>
                  <a:lnTo>
                    <a:pt x="187" y="124"/>
                  </a:lnTo>
                  <a:lnTo>
                    <a:pt x="190" y="128"/>
                  </a:lnTo>
                  <a:lnTo>
                    <a:pt x="191" y="133"/>
                  </a:lnTo>
                  <a:lnTo>
                    <a:pt x="192" y="137"/>
                  </a:lnTo>
                  <a:lnTo>
                    <a:pt x="194" y="142"/>
                  </a:lnTo>
                  <a:lnTo>
                    <a:pt x="194" y="146"/>
                  </a:lnTo>
                  <a:lnTo>
                    <a:pt x="194" y="149"/>
                  </a:lnTo>
                  <a:lnTo>
                    <a:pt x="194" y="157"/>
                  </a:lnTo>
                  <a:lnTo>
                    <a:pt x="194" y="164"/>
                  </a:lnTo>
                  <a:lnTo>
                    <a:pt x="194" y="169"/>
                  </a:lnTo>
                  <a:lnTo>
                    <a:pt x="194" y="174"/>
                  </a:lnTo>
                  <a:lnTo>
                    <a:pt x="194" y="179"/>
                  </a:lnTo>
                  <a:lnTo>
                    <a:pt x="192" y="181"/>
                  </a:lnTo>
                  <a:lnTo>
                    <a:pt x="191" y="185"/>
                  </a:lnTo>
                  <a:lnTo>
                    <a:pt x="190" y="187"/>
                  </a:lnTo>
                  <a:lnTo>
                    <a:pt x="187" y="189"/>
                  </a:lnTo>
                  <a:lnTo>
                    <a:pt x="185" y="192"/>
                  </a:lnTo>
                  <a:lnTo>
                    <a:pt x="182" y="194"/>
                  </a:lnTo>
                  <a:lnTo>
                    <a:pt x="181" y="194"/>
                  </a:lnTo>
                  <a:lnTo>
                    <a:pt x="178" y="194"/>
                  </a:lnTo>
                  <a:lnTo>
                    <a:pt x="178" y="194"/>
                  </a:lnTo>
                  <a:lnTo>
                    <a:pt x="176" y="193"/>
                  </a:lnTo>
                  <a:lnTo>
                    <a:pt x="174" y="192"/>
                  </a:lnTo>
                  <a:lnTo>
                    <a:pt x="171" y="189"/>
                  </a:lnTo>
                  <a:lnTo>
                    <a:pt x="167" y="185"/>
                  </a:lnTo>
                  <a:lnTo>
                    <a:pt x="163" y="181"/>
                  </a:lnTo>
                  <a:lnTo>
                    <a:pt x="158" y="176"/>
                  </a:lnTo>
                  <a:lnTo>
                    <a:pt x="153" y="171"/>
                  </a:lnTo>
                  <a:lnTo>
                    <a:pt x="146" y="165"/>
                  </a:lnTo>
                  <a:lnTo>
                    <a:pt x="140" y="157"/>
                  </a:lnTo>
                  <a:lnTo>
                    <a:pt x="134" y="149"/>
                  </a:lnTo>
                  <a:lnTo>
                    <a:pt x="125" y="142"/>
                  </a:lnTo>
                  <a:lnTo>
                    <a:pt x="117" y="132"/>
                  </a:lnTo>
                  <a:lnTo>
                    <a:pt x="108" y="123"/>
                  </a:lnTo>
                  <a:lnTo>
                    <a:pt x="98" y="111"/>
                  </a:lnTo>
                  <a:lnTo>
                    <a:pt x="88" y="100"/>
                  </a:lnTo>
                  <a:lnTo>
                    <a:pt x="77" y="89"/>
                  </a:lnTo>
                  <a:lnTo>
                    <a:pt x="67" y="78"/>
                  </a:lnTo>
                  <a:lnTo>
                    <a:pt x="58" y="68"/>
                  </a:lnTo>
                  <a:lnTo>
                    <a:pt x="51" y="59"/>
                  </a:lnTo>
                  <a:lnTo>
                    <a:pt x="42" y="51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29"/>
                  </a:lnTo>
                  <a:lnTo>
                    <a:pt x="17" y="23"/>
                  </a:lnTo>
                  <a:lnTo>
                    <a:pt x="12" y="18"/>
                  </a:lnTo>
                  <a:lnTo>
                    <a:pt x="8" y="14"/>
                  </a:lnTo>
                  <a:lnTo>
                    <a:pt x="6" y="10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9" y="3"/>
                  </a:lnTo>
                  <a:lnTo>
                    <a:pt x="23" y="4"/>
                  </a:lnTo>
                  <a:lnTo>
                    <a:pt x="28" y="4"/>
                  </a:lnTo>
                  <a:lnTo>
                    <a:pt x="33" y="5"/>
                  </a:lnTo>
                  <a:lnTo>
                    <a:pt x="38" y="6"/>
                  </a:lnTo>
                  <a:lnTo>
                    <a:pt x="43" y="8"/>
                  </a:lnTo>
                  <a:lnTo>
                    <a:pt x="49" y="10"/>
                  </a:lnTo>
                  <a:lnTo>
                    <a:pt x="62" y="14"/>
                  </a:lnTo>
                  <a:lnTo>
                    <a:pt x="75" y="18"/>
                  </a:lnTo>
                  <a:lnTo>
                    <a:pt x="86" y="24"/>
                  </a:lnTo>
                  <a:lnTo>
                    <a:pt x="99" y="31"/>
                  </a:lnTo>
                  <a:lnTo>
                    <a:pt x="111" y="40"/>
                  </a:lnTo>
                  <a:lnTo>
                    <a:pt x="122" y="49"/>
                  </a:lnTo>
                  <a:lnTo>
                    <a:pt x="134" y="60"/>
                  </a:lnTo>
                  <a:lnTo>
                    <a:pt x="145" y="72"/>
                  </a:lnTo>
                  <a:lnTo>
                    <a:pt x="145" y="72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39" name="Freeform 39"/>
            <p:cNvSpPr/>
            <p:nvPr/>
          </p:nvSpPr>
          <p:spPr bwMode="auto">
            <a:xfrm>
              <a:off x="3252394" y="4432332"/>
              <a:ext cx="24935" cy="203008"/>
            </a:xfrm>
            <a:custGeom>
              <a:avLst/>
              <a:gdLst>
                <a:gd name="T0" fmla="*/ 54 w 64"/>
                <a:gd name="T1" fmla="*/ 329 h 450"/>
                <a:gd name="T2" fmla="*/ 52 w 64"/>
                <a:gd name="T3" fmla="*/ 360 h 450"/>
                <a:gd name="T4" fmla="*/ 51 w 64"/>
                <a:gd name="T5" fmla="*/ 385 h 450"/>
                <a:gd name="T6" fmla="*/ 50 w 64"/>
                <a:gd name="T7" fmla="*/ 406 h 450"/>
                <a:gd name="T8" fmla="*/ 47 w 64"/>
                <a:gd name="T9" fmla="*/ 420 h 450"/>
                <a:gd name="T10" fmla="*/ 45 w 64"/>
                <a:gd name="T11" fmla="*/ 431 h 450"/>
                <a:gd name="T12" fmla="*/ 38 w 64"/>
                <a:gd name="T13" fmla="*/ 444 h 450"/>
                <a:gd name="T14" fmla="*/ 32 w 64"/>
                <a:gd name="T15" fmla="*/ 449 h 450"/>
                <a:gd name="T16" fmla="*/ 27 w 64"/>
                <a:gd name="T17" fmla="*/ 448 h 450"/>
                <a:gd name="T18" fmla="*/ 20 w 64"/>
                <a:gd name="T19" fmla="*/ 439 h 450"/>
                <a:gd name="T20" fmla="*/ 11 w 64"/>
                <a:gd name="T21" fmla="*/ 421 h 450"/>
                <a:gd name="T22" fmla="*/ 5 w 64"/>
                <a:gd name="T23" fmla="*/ 401 h 450"/>
                <a:gd name="T24" fmla="*/ 1 w 64"/>
                <a:gd name="T25" fmla="*/ 387 h 450"/>
                <a:gd name="T26" fmla="*/ 0 w 64"/>
                <a:gd name="T27" fmla="*/ 378 h 450"/>
                <a:gd name="T28" fmla="*/ 2 w 64"/>
                <a:gd name="T29" fmla="*/ 365 h 450"/>
                <a:gd name="T30" fmla="*/ 6 w 64"/>
                <a:gd name="T31" fmla="*/ 343 h 450"/>
                <a:gd name="T32" fmla="*/ 9 w 64"/>
                <a:gd name="T33" fmla="*/ 324 h 450"/>
                <a:gd name="T34" fmla="*/ 10 w 64"/>
                <a:gd name="T35" fmla="*/ 306 h 450"/>
                <a:gd name="T36" fmla="*/ 11 w 64"/>
                <a:gd name="T37" fmla="*/ 282 h 450"/>
                <a:gd name="T38" fmla="*/ 11 w 64"/>
                <a:gd name="T39" fmla="*/ 255 h 450"/>
                <a:gd name="T40" fmla="*/ 11 w 64"/>
                <a:gd name="T41" fmla="*/ 223 h 450"/>
                <a:gd name="T42" fmla="*/ 11 w 64"/>
                <a:gd name="T43" fmla="*/ 187 h 450"/>
                <a:gd name="T44" fmla="*/ 11 w 64"/>
                <a:gd name="T45" fmla="*/ 153 h 450"/>
                <a:gd name="T46" fmla="*/ 11 w 64"/>
                <a:gd name="T47" fmla="*/ 122 h 450"/>
                <a:gd name="T48" fmla="*/ 10 w 64"/>
                <a:gd name="T49" fmla="*/ 97 h 450"/>
                <a:gd name="T50" fmla="*/ 9 w 64"/>
                <a:gd name="T51" fmla="*/ 74 h 450"/>
                <a:gd name="T52" fmla="*/ 8 w 64"/>
                <a:gd name="T53" fmla="*/ 56 h 450"/>
                <a:gd name="T54" fmla="*/ 4 w 64"/>
                <a:gd name="T55" fmla="*/ 26 h 450"/>
                <a:gd name="T56" fmla="*/ 1 w 64"/>
                <a:gd name="T57" fmla="*/ 10 h 450"/>
                <a:gd name="T58" fmla="*/ 0 w 64"/>
                <a:gd name="T59" fmla="*/ 3 h 450"/>
                <a:gd name="T60" fmla="*/ 0 w 64"/>
                <a:gd name="T61" fmla="*/ 1 h 450"/>
                <a:gd name="T62" fmla="*/ 6 w 64"/>
                <a:gd name="T63" fmla="*/ 0 h 450"/>
                <a:gd name="T64" fmla="*/ 20 w 64"/>
                <a:gd name="T65" fmla="*/ 3 h 450"/>
                <a:gd name="T66" fmla="*/ 40 w 64"/>
                <a:gd name="T67" fmla="*/ 15 h 450"/>
                <a:gd name="T68" fmla="*/ 54 w 64"/>
                <a:gd name="T69" fmla="*/ 25 h 450"/>
                <a:gd name="T70" fmla="*/ 61 w 64"/>
                <a:gd name="T71" fmla="*/ 34 h 450"/>
                <a:gd name="T72" fmla="*/ 62 w 64"/>
                <a:gd name="T73" fmla="*/ 43 h 450"/>
                <a:gd name="T74" fmla="*/ 64 w 64"/>
                <a:gd name="T75" fmla="*/ 56 h 450"/>
                <a:gd name="T76" fmla="*/ 64 w 64"/>
                <a:gd name="T77" fmla="*/ 72 h 450"/>
                <a:gd name="T78" fmla="*/ 62 w 64"/>
                <a:gd name="T79" fmla="*/ 92 h 450"/>
                <a:gd name="T80" fmla="*/ 61 w 64"/>
                <a:gd name="T81" fmla="*/ 116 h 450"/>
                <a:gd name="T82" fmla="*/ 59 w 64"/>
                <a:gd name="T83" fmla="*/ 166 h 450"/>
                <a:gd name="T84" fmla="*/ 55 w 64"/>
                <a:gd name="T85" fmla="*/ 232 h 450"/>
                <a:gd name="T86" fmla="*/ 54 w 64"/>
                <a:gd name="T87" fmla="*/ 306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" h="450">
                  <a:moveTo>
                    <a:pt x="54" y="306"/>
                  </a:moveTo>
                  <a:lnTo>
                    <a:pt x="54" y="318"/>
                  </a:lnTo>
                  <a:lnTo>
                    <a:pt x="54" y="329"/>
                  </a:lnTo>
                  <a:lnTo>
                    <a:pt x="52" y="341"/>
                  </a:lnTo>
                  <a:lnTo>
                    <a:pt x="52" y="351"/>
                  </a:lnTo>
                  <a:lnTo>
                    <a:pt x="52" y="360"/>
                  </a:lnTo>
                  <a:lnTo>
                    <a:pt x="52" y="370"/>
                  </a:lnTo>
                  <a:lnTo>
                    <a:pt x="51" y="378"/>
                  </a:lnTo>
                  <a:lnTo>
                    <a:pt x="51" y="385"/>
                  </a:lnTo>
                  <a:lnTo>
                    <a:pt x="50" y="393"/>
                  </a:lnTo>
                  <a:lnTo>
                    <a:pt x="50" y="399"/>
                  </a:lnTo>
                  <a:lnTo>
                    <a:pt x="50" y="406"/>
                  </a:lnTo>
                  <a:lnTo>
                    <a:pt x="48" y="411"/>
                  </a:lnTo>
                  <a:lnTo>
                    <a:pt x="48" y="415"/>
                  </a:lnTo>
                  <a:lnTo>
                    <a:pt x="47" y="420"/>
                  </a:lnTo>
                  <a:lnTo>
                    <a:pt x="46" y="422"/>
                  </a:lnTo>
                  <a:lnTo>
                    <a:pt x="46" y="425"/>
                  </a:lnTo>
                  <a:lnTo>
                    <a:pt x="45" y="431"/>
                  </a:lnTo>
                  <a:lnTo>
                    <a:pt x="42" y="436"/>
                  </a:lnTo>
                  <a:lnTo>
                    <a:pt x="41" y="440"/>
                  </a:lnTo>
                  <a:lnTo>
                    <a:pt x="38" y="444"/>
                  </a:lnTo>
                  <a:lnTo>
                    <a:pt x="36" y="447"/>
                  </a:lnTo>
                  <a:lnTo>
                    <a:pt x="34" y="448"/>
                  </a:lnTo>
                  <a:lnTo>
                    <a:pt x="32" y="449"/>
                  </a:lnTo>
                  <a:lnTo>
                    <a:pt x="31" y="450"/>
                  </a:lnTo>
                  <a:lnTo>
                    <a:pt x="29" y="449"/>
                  </a:lnTo>
                  <a:lnTo>
                    <a:pt x="27" y="448"/>
                  </a:lnTo>
                  <a:lnTo>
                    <a:pt x="24" y="447"/>
                  </a:lnTo>
                  <a:lnTo>
                    <a:pt x="23" y="443"/>
                  </a:lnTo>
                  <a:lnTo>
                    <a:pt x="20" y="439"/>
                  </a:lnTo>
                  <a:lnTo>
                    <a:pt x="17" y="434"/>
                  </a:lnTo>
                  <a:lnTo>
                    <a:pt x="14" y="429"/>
                  </a:lnTo>
                  <a:lnTo>
                    <a:pt x="11" y="421"/>
                  </a:lnTo>
                  <a:lnTo>
                    <a:pt x="9" y="413"/>
                  </a:lnTo>
                  <a:lnTo>
                    <a:pt x="6" y="407"/>
                  </a:lnTo>
                  <a:lnTo>
                    <a:pt x="5" y="401"/>
                  </a:lnTo>
                  <a:lnTo>
                    <a:pt x="2" y="395"/>
                  </a:lnTo>
                  <a:lnTo>
                    <a:pt x="1" y="392"/>
                  </a:lnTo>
                  <a:lnTo>
                    <a:pt x="1" y="387"/>
                  </a:lnTo>
                  <a:lnTo>
                    <a:pt x="0" y="383"/>
                  </a:lnTo>
                  <a:lnTo>
                    <a:pt x="0" y="380"/>
                  </a:lnTo>
                  <a:lnTo>
                    <a:pt x="0" y="378"/>
                  </a:lnTo>
                  <a:lnTo>
                    <a:pt x="1" y="375"/>
                  </a:lnTo>
                  <a:lnTo>
                    <a:pt x="1" y="370"/>
                  </a:lnTo>
                  <a:lnTo>
                    <a:pt x="2" y="365"/>
                  </a:lnTo>
                  <a:lnTo>
                    <a:pt x="4" y="358"/>
                  </a:lnTo>
                  <a:lnTo>
                    <a:pt x="5" y="352"/>
                  </a:lnTo>
                  <a:lnTo>
                    <a:pt x="6" y="343"/>
                  </a:lnTo>
                  <a:lnTo>
                    <a:pt x="8" y="334"/>
                  </a:lnTo>
                  <a:lnTo>
                    <a:pt x="9" y="330"/>
                  </a:lnTo>
                  <a:lnTo>
                    <a:pt x="9" y="324"/>
                  </a:lnTo>
                  <a:lnTo>
                    <a:pt x="9" y="319"/>
                  </a:lnTo>
                  <a:lnTo>
                    <a:pt x="10" y="312"/>
                  </a:lnTo>
                  <a:lnTo>
                    <a:pt x="10" y="306"/>
                  </a:lnTo>
                  <a:lnTo>
                    <a:pt x="10" y="298"/>
                  </a:lnTo>
                  <a:lnTo>
                    <a:pt x="10" y="291"/>
                  </a:lnTo>
                  <a:lnTo>
                    <a:pt x="11" y="282"/>
                  </a:lnTo>
                  <a:lnTo>
                    <a:pt x="11" y="274"/>
                  </a:lnTo>
                  <a:lnTo>
                    <a:pt x="11" y="264"/>
                  </a:lnTo>
                  <a:lnTo>
                    <a:pt x="11" y="255"/>
                  </a:lnTo>
                  <a:lnTo>
                    <a:pt x="11" y="245"/>
                  </a:lnTo>
                  <a:lnTo>
                    <a:pt x="11" y="233"/>
                  </a:lnTo>
                  <a:lnTo>
                    <a:pt x="11" y="223"/>
                  </a:lnTo>
                  <a:lnTo>
                    <a:pt x="11" y="212"/>
                  </a:lnTo>
                  <a:lnTo>
                    <a:pt x="11" y="199"/>
                  </a:lnTo>
                  <a:lnTo>
                    <a:pt x="11" y="187"/>
                  </a:lnTo>
                  <a:lnTo>
                    <a:pt x="11" y="175"/>
                  </a:lnTo>
                  <a:lnTo>
                    <a:pt x="11" y="164"/>
                  </a:lnTo>
                  <a:lnTo>
                    <a:pt x="11" y="153"/>
                  </a:lnTo>
                  <a:lnTo>
                    <a:pt x="11" y="143"/>
                  </a:lnTo>
                  <a:lnTo>
                    <a:pt x="11" y="132"/>
                  </a:lnTo>
                  <a:lnTo>
                    <a:pt x="11" y="122"/>
                  </a:lnTo>
                  <a:lnTo>
                    <a:pt x="11" y="113"/>
                  </a:lnTo>
                  <a:lnTo>
                    <a:pt x="10" y="104"/>
                  </a:lnTo>
                  <a:lnTo>
                    <a:pt x="10" y="97"/>
                  </a:lnTo>
                  <a:lnTo>
                    <a:pt x="10" y="88"/>
                  </a:lnTo>
                  <a:lnTo>
                    <a:pt x="10" y="80"/>
                  </a:lnTo>
                  <a:lnTo>
                    <a:pt x="9" y="74"/>
                  </a:lnTo>
                  <a:lnTo>
                    <a:pt x="9" y="67"/>
                  </a:lnTo>
                  <a:lnTo>
                    <a:pt x="9" y="61"/>
                  </a:lnTo>
                  <a:lnTo>
                    <a:pt x="8" y="56"/>
                  </a:lnTo>
                  <a:lnTo>
                    <a:pt x="6" y="44"/>
                  </a:lnTo>
                  <a:lnTo>
                    <a:pt x="5" y="35"/>
                  </a:lnTo>
                  <a:lnTo>
                    <a:pt x="4" y="26"/>
                  </a:lnTo>
                  <a:lnTo>
                    <a:pt x="2" y="19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4" y="1"/>
                  </a:lnTo>
                  <a:lnTo>
                    <a:pt x="20" y="3"/>
                  </a:lnTo>
                  <a:lnTo>
                    <a:pt x="27" y="6"/>
                  </a:lnTo>
                  <a:lnTo>
                    <a:pt x="33" y="10"/>
                  </a:lnTo>
                  <a:lnTo>
                    <a:pt x="40" y="15"/>
                  </a:lnTo>
                  <a:lnTo>
                    <a:pt x="45" y="19"/>
                  </a:lnTo>
                  <a:lnTo>
                    <a:pt x="50" y="21"/>
                  </a:lnTo>
                  <a:lnTo>
                    <a:pt x="54" y="25"/>
                  </a:lnTo>
                  <a:lnTo>
                    <a:pt x="56" y="29"/>
                  </a:lnTo>
                  <a:lnTo>
                    <a:pt x="59" y="32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0"/>
                  </a:lnTo>
                  <a:lnTo>
                    <a:pt x="62" y="43"/>
                  </a:lnTo>
                  <a:lnTo>
                    <a:pt x="62" y="47"/>
                  </a:lnTo>
                  <a:lnTo>
                    <a:pt x="64" y="51"/>
                  </a:lnTo>
                  <a:lnTo>
                    <a:pt x="64" y="56"/>
                  </a:lnTo>
                  <a:lnTo>
                    <a:pt x="64" y="61"/>
                  </a:lnTo>
                  <a:lnTo>
                    <a:pt x="64" y="66"/>
                  </a:lnTo>
                  <a:lnTo>
                    <a:pt x="64" y="72"/>
                  </a:lnTo>
                  <a:lnTo>
                    <a:pt x="64" y="78"/>
                  </a:lnTo>
                  <a:lnTo>
                    <a:pt x="64" y="85"/>
                  </a:lnTo>
                  <a:lnTo>
                    <a:pt x="62" y="92"/>
                  </a:lnTo>
                  <a:lnTo>
                    <a:pt x="62" y="99"/>
                  </a:lnTo>
                  <a:lnTo>
                    <a:pt x="62" y="108"/>
                  </a:lnTo>
                  <a:lnTo>
                    <a:pt x="61" y="116"/>
                  </a:lnTo>
                  <a:lnTo>
                    <a:pt x="61" y="125"/>
                  </a:lnTo>
                  <a:lnTo>
                    <a:pt x="60" y="145"/>
                  </a:lnTo>
                  <a:lnTo>
                    <a:pt x="59" y="166"/>
                  </a:lnTo>
                  <a:lnTo>
                    <a:pt x="57" y="187"/>
                  </a:lnTo>
                  <a:lnTo>
                    <a:pt x="56" y="209"/>
                  </a:lnTo>
                  <a:lnTo>
                    <a:pt x="55" y="232"/>
                  </a:lnTo>
                  <a:lnTo>
                    <a:pt x="54" y="256"/>
                  </a:lnTo>
                  <a:lnTo>
                    <a:pt x="54" y="281"/>
                  </a:lnTo>
                  <a:lnTo>
                    <a:pt x="54" y="306"/>
                  </a:lnTo>
                  <a:lnTo>
                    <a:pt x="54" y="306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40" name="Freeform 40"/>
            <p:cNvSpPr/>
            <p:nvPr/>
          </p:nvSpPr>
          <p:spPr bwMode="auto">
            <a:xfrm>
              <a:off x="3108238" y="4353385"/>
              <a:ext cx="49481" cy="59098"/>
            </a:xfrm>
            <a:custGeom>
              <a:avLst/>
              <a:gdLst>
                <a:gd name="T0" fmla="*/ 5 w 127"/>
                <a:gd name="T1" fmla="*/ 5 h 131"/>
                <a:gd name="T2" fmla="*/ 7 w 127"/>
                <a:gd name="T3" fmla="*/ 2 h 131"/>
                <a:gd name="T4" fmla="*/ 12 w 127"/>
                <a:gd name="T5" fmla="*/ 1 h 131"/>
                <a:gd name="T6" fmla="*/ 20 w 127"/>
                <a:gd name="T7" fmla="*/ 0 h 131"/>
                <a:gd name="T8" fmla="*/ 33 w 127"/>
                <a:gd name="T9" fmla="*/ 0 h 131"/>
                <a:gd name="T10" fmla="*/ 43 w 127"/>
                <a:gd name="T11" fmla="*/ 1 h 131"/>
                <a:gd name="T12" fmla="*/ 56 w 127"/>
                <a:gd name="T13" fmla="*/ 2 h 131"/>
                <a:gd name="T14" fmla="*/ 67 w 127"/>
                <a:gd name="T15" fmla="*/ 6 h 131"/>
                <a:gd name="T16" fmla="*/ 79 w 127"/>
                <a:gd name="T17" fmla="*/ 11 h 131"/>
                <a:gd name="T18" fmla="*/ 90 w 127"/>
                <a:gd name="T19" fmla="*/ 19 h 131"/>
                <a:gd name="T20" fmla="*/ 108 w 127"/>
                <a:gd name="T21" fmla="*/ 33 h 131"/>
                <a:gd name="T22" fmla="*/ 116 w 127"/>
                <a:gd name="T23" fmla="*/ 43 h 131"/>
                <a:gd name="T24" fmla="*/ 121 w 127"/>
                <a:gd name="T25" fmla="*/ 57 h 131"/>
                <a:gd name="T26" fmla="*/ 125 w 127"/>
                <a:gd name="T27" fmla="*/ 71 h 131"/>
                <a:gd name="T28" fmla="*/ 127 w 127"/>
                <a:gd name="T29" fmla="*/ 86 h 131"/>
                <a:gd name="T30" fmla="*/ 126 w 127"/>
                <a:gd name="T31" fmla="*/ 101 h 131"/>
                <a:gd name="T32" fmla="*/ 126 w 127"/>
                <a:gd name="T33" fmla="*/ 111 h 131"/>
                <a:gd name="T34" fmla="*/ 125 w 127"/>
                <a:gd name="T35" fmla="*/ 118 h 131"/>
                <a:gd name="T36" fmla="*/ 124 w 127"/>
                <a:gd name="T37" fmla="*/ 124 h 131"/>
                <a:gd name="T38" fmla="*/ 120 w 127"/>
                <a:gd name="T39" fmla="*/ 126 h 131"/>
                <a:gd name="T40" fmla="*/ 111 w 127"/>
                <a:gd name="T41" fmla="*/ 131 h 131"/>
                <a:gd name="T42" fmla="*/ 108 w 127"/>
                <a:gd name="T43" fmla="*/ 131 h 131"/>
                <a:gd name="T44" fmla="*/ 104 w 127"/>
                <a:gd name="T45" fmla="*/ 131 h 131"/>
                <a:gd name="T46" fmla="*/ 101 w 127"/>
                <a:gd name="T47" fmla="*/ 129 h 131"/>
                <a:gd name="T48" fmla="*/ 95 w 127"/>
                <a:gd name="T49" fmla="*/ 125 h 131"/>
                <a:gd name="T50" fmla="*/ 90 w 127"/>
                <a:gd name="T51" fmla="*/ 120 h 131"/>
                <a:gd name="T52" fmla="*/ 84 w 127"/>
                <a:gd name="T53" fmla="*/ 113 h 131"/>
                <a:gd name="T54" fmla="*/ 78 w 127"/>
                <a:gd name="T55" fmla="*/ 106 h 131"/>
                <a:gd name="T56" fmla="*/ 62 w 127"/>
                <a:gd name="T57" fmla="*/ 86 h 131"/>
                <a:gd name="T58" fmla="*/ 47 w 127"/>
                <a:gd name="T59" fmla="*/ 67 h 131"/>
                <a:gd name="T60" fmla="*/ 33 w 127"/>
                <a:gd name="T61" fmla="*/ 51 h 131"/>
                <a:gd name="T62" fmla="*/ 21 w 127"/>
                <a:gd name="T63" fmla="*/ 39 h 131"/>
                <a:gd name="T64" fmla="*/ 12 w 127"/>
                <a:gd name="T65" fmla="*/ 29 h 131"/>
                <a:gd name="T66" fmla="*/ 6 w 127"/>
                <a:gd name="T67" fmla="*/ 23 h 131"/>
                <a:gd name="T68" fmla="*/ 1 w 127"/>
                <a:gd name="T69" fmla="*/ 18 h 131"/>
                <a:gd name="T70" fmla="*/ 0 w 127"/>
                <a:gd name="T71" fmla="*/ 12 h 131"/>
                <a:gd name="T72" fmla="*/ 1 w 127"/>
                <a:gd name="T73" fmla="*/ 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1">
                  <a:moveTo>
                    <a:pt x="1" y="9"/>
                  </a:moveTo>
                  <a:lnTo>
                    <a:pt x="5" y="5"/>
                  </a:lnTo>
                  <a:lnTo>
                    <a:pt x="6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8" y="1"/>
                  </a:lnTo>
                  <a:lnTo>
                    <a:pt x="43" y="1"/>
                  </a:lnTo>
                  <a:lnTo>
                    <a:pt x="50" y="2"/>
                  </a:lnTo>
                  <a:lnTo>
                    <a:pt x="56" y="2"/>
                  </a:lnTo>
                  <a:lnTo>
                    <a:pt x="62" y="5"/>
                  </a:lnTo>
                  <a:lnTo>
                    <a:pt x="67" y="6"/>
                  </a:lnTo>
                  <a:lnTo>
                    <a:pt x="74" y="9"/>
                  </a:lnTo>
                  <a:lnTo>
                    <a:pt x="79" y="11"/>
                  </a:lnTo>
                  <a:lnTo>
                    <a:pt x="85" y="15"/>
                  </a:lnTo>
                  <a:lnTo>
                    <a:pt x="90" y="19"/>
                  </a:lnTo>
                  <a:lnTo>
                    <a:pt x="97" y="24"/>
                  </a:lnTo>
                  <a:lnTo>
                    <a:pt x="108" y="33"/>
                  </a:lnTo>
                  <a:lnTo>
                    <a:pt x="112" y="38"/>
                  </a:lnTo>
                  <a:lnTo>
                    <a:pt x="116" y="43"/>
                  </a:lnTo>
                  <a:lnTo>
                    <a:pt x="118" y="49"/>
                  </a:lnTo>
                  <a:lnTo>
                    <a:pt x="121" y="57"/>
                  </a:lnTo>
                  <a:lnTo>
                    <a:pt x="124" y="64"/>
                  </a:lnTo>
                  <a:lnTo>
                    <a:pt x="125" y="71"/>
                  </a:lnTo>
                  <a:lnTo>
                    <a:pt x="126" y="79"/>
                  </a:lnTo>
                  <a:lnTo>
                    <a:pt x="127" y="86"/>
                  </a:lnTo>
                  <a:lnTo>
                    <a:pt x="127" y="94"/>
                  </a:lnTo>
                  <a:lnTo>
                    <a:pt x="126" y="101"/>
                  </a:lnTo>
                  <a:lnTo>
                    <a:pt x="126" y="106"/>
                  </a:lnTo>
                  <a:lnTo>
                    <a:pt x="126" y="111"/>
                  </a:lnTo>
                  <a:lnTo>
                    <a:pt x="126" y="115"/>
                  </a:lnTo>
                  <a:lnTo>
                    <a:pt x="125" y="118"/>
                  </a:lnTo>
                  <a:lnTo>
                    <a:pt x="125" y="121"/>
                  </a:lnTo>
                  <a:lnTo>
                    <a:pt x="124" y="124"/>
                  </a:lnTo>
                  <a:lnTo>
                    <a:pt x="121" y="125"/>
                  </a:lnTo>
                  <a:lnTo>
                    <a:pt x="120" y="126"/>
                  </a:lnTo>
                  <a:lnTo>
                    <a:pt x="116" y="129"/>
                  </a:lnTo>
                  <a:lnTo>
                    <a:pt x="111" y="131"/>
                  </a:lnTo>
                  <a:lnTo>
                    <a:pt x="110" y="131"/>
                  </a:lnTo>
                  <a:lnTo>
                    <a:pt x="108" y="131"/>
                  </a:lnTo>
                  <a:lnTo>
                    <a:pt x="106" y="131"/>
                  </a:lnTo>
                  <a:lnTo>
                    <a:pt x="104" y="131"/>
                  </a:lnTo>
                  <a:lnTo>
                    <a:pt x="103" y="130"/>
                  </a:lnTo>
                  <a:lnTo>
                    <a:pt x="101" y="129"/>
                  </a:lnTo>
                  <a:lnTo>
                    <a:pt x="98" y="127"/>
                  </a:lnTo>
                  <a:lnTo>
                    <a:pt x="95" y="125"/>
                  </a:lnTo>
                  <a:lnTo>
                    <a:pt x="93" y="122"/>
                  </a:lnTo>
                  <a:lnTo>
                    <a:pt x="90" y="120"/>
                  </a:lnTo>
                  <a:lnTo>
                    <a:pt x="88" y="117"/>
                  </a:lnTo>
                  <a:lnTo>
                    <a:pt x="84" y="113"/>
                  </a:lnTo>
                  <a:lnTo>
                    <a:pt x="81" y="109"/>
                  </a:lnTo>
                  <a:lnTo>
                    <a:pt x="78" y="106"/>
                  </a:lnTo>
                  <a:lnTo>
                    <a:pt x="70" y="97"/>
                  </a:lnTo>
                  <a:lnTo>
                    <a:pt x="62" y="86"/>
                  </a:lnTo>
                  <a:lnTo>
                    <a:pt x="55" y="76"/>
                  </a:lnTo>
                  <a:lnTo>
                    <a:pt x="47" y="67"/>
                  </a:lnTo>
                  <a:lnTo>
                    <a:pt x="39" y="58"/>
                  </a:lnTo>
                  <a:lnTo>
                    <a:pt x="33" y="51"/>
                  </a:lnTo>
                  <a:lnTo>
                    <a:pt x="28" y="44"/>
                  </a:lnTo>
                  <a:lnTo>
                    <a:pt x="21" y="39"/>
                  </a:lnTo>
                  <a:lnTo>
                    <a:pt x="18" y="34"/>
                  </a:lnTo>
                  <a:lnTo>
                    <a:pt x="12" y="29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4" y="20"/>
                  </a:lnTo>
                  <a:lnTo>
                    <a:pt x="1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9"/>
                  </a:lnTo>
                  <a:lnTo>
                    <a:pt x="1" y="9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41" name="Freeform 34"/>
            <p:cNvSpPr/>
            <p:nvPr/>
          </p:nvSpPr>
          <p:spPr bwMode="auto">
            <a:xfrm>
              <a:off x="3649744" y="4466618"/>
              <a:ext cx="84935" cy="163308"/>
            </a:xfrm>
            <a:custGeom>
              <a:avLst/>
              <a:gdLst>
                <a:gd name="T0" fmla="*/ 199 w 218"/>
                <a:gd name="T1" fmla="*/ 76 h 362"/>
                <a:gd name="T2" fmla="*/ 190 w 218"/>
                <a:gd name="T3" fmla="*/ 92 h 362"/>
                <a:gd name="T4" fmla="*/ 178 w 218"/>
                <a:gd name="T5" fmla="*/ 119 h 362"/>
                <a:gd name="T6" fmla="*/ 168 w 218"/>
                <a:gd name="T7" fmla="*/ 146 h 362"/>
                <a:gd name="T8" fmla="*/ 164 w 218"/>
                <a:gd name="T9" fmla="*/ 162 h 362"/>
                <a:gd name="T10" fmla="*/ 163 w 218"/>
                <a:gd name="T11" fmla="*/ 169 h 362"/>
                <a:gd name="T12" fmla="*/ 164 w 218"/>
                <a:gd name="T13" fmla="*/ 174 h 362"/>
                <a:gd name="T14" fmla="*/ 165 w 218"/>
                <a:gd name="T15" fmla="*/ 183 h 362"/>
                <a:gd name="T16" fmla="*/ 168 w 218"/>
                <a:gd name="T17" fmla="*/ 196 h 362"/>
                <a:gd name="T18" fmla="*/ 172 w 218"/>
                <a:gd name="T19" fmla="*/ 211 h 362"/>
                <a:gd name="T20" fmla="*/ 178 w 218"/>
                <a:gd name="T21" fmla="*/ 230 h 362"/>
                <a:gd name="T22" fmla="*/ 187 w 218"/>
                <a:gd name="T23" fmla="*/ 274 h 362"/>
                <a:gd name="T24" fmla="*/ 192 w 218"/>
                <a:gd name="T25" fmla="*/ 323 h 362"/>
                <a:gd name="T26" fmla="*/ 171 w 218"/>
                <a:gd name="T27" fmla="*/ 362 h 362"/>
                <a:gd name="T28" fmla="*/ 169 w 218"/>
                <a:gd name="T29" fmla="*/ 349 h 362"/>
                <a:gd name="T30" fmla="*/ 167 w 218"/>
                <a:gd name="T31" fmla="*/ 332 h 362"/>
                <a:gd name="T32" fmla="*/ 158 w 218"/>
                <a:gd name="T33" fmla="*/ 291 h 362"/>
                <a:gd name="T34" fmla="*/ 145 w 218"/>
                <a:gd name="T35" fmla="*/ 251 h 362"/>
                <a:gd name="T36" fmla="*/ 137 w 218"/>
                <a:gd name="T37" fmla="*/ 228 h 362"/>
                <a:gd name="T38" fmla="*/ 132 w 218"/>
                <a:gd name="T39" fmla="*/ 210 h 362"/>
                <a:gd name="T40" fmla="*/ 128 w 218"/>
                <a:gd name="T41" fmla="*/ 194 h 362"/>
                <a:gd name="T42" fmla="*/ 126 w 218"/>
                <a:gd name="T43" fmla="*/ 183 h 362"/>
                <a:gd name="T44" fmla="*/ 125 w 218"/>
                <a:gd name="T45" fmla="*/ 176 h 362"/>
                <a:gd name="T46" fmla="*/ 123 w 218"/>
                <a:gd name="T47" fmla="*/ 165 h 362"/>
                <a:gd name="T48" fmla="*/ 127 w 218"/>
                <a:gd name="T49" fmla="*/ 150 h 362"/>
                <a:gd name="T50" fmla="*/ 135 w 218"/>
                <a:gd name="T51" fmla="*/ 123 h 362"/>
                <a:gd name="T52" fmla="*/ 140 w 218"/>
                <a:gd name="T53" fmla="*/ 92 h 362"/>
                <a:gd name="T54" fmla="*/ 140 w 218"/>
                <a:gd name="T55" fmla="*/ 73 h 362"/>
                <a:gd name="T56" fmla="*/ 139 w 218"/>
                <a:gd name="T57" fmla="*/ 62 h 362"/>
                <a:gd name="T58" fmla="*/ 134 w 218"/>
                <a:gd name="T59" fmla="*/ 56 h 362"/>
                <a:gd name="T60" fmla="*/ 122 w 218"/>
                <a:gd name="T61" fmla="*/ 58 h 362"/>
                <a:gd name="T62" fmla="*/ 100 w 218"/>
                <a:gd name="T63" fmla="*/ 65 h 362"/>
                <a:gd name="T64" fmla="*/ 72 w 218"/>
                <a:gd name="T65" fmla="*/ 78 h 362"/>
                <a:gd name="T66" fmla="*/ 54 w 218"/>
                <a:gd name="T67" fmla="*/ 85 h 362"/>
                <a:gd name="T68" fmla="*/ 45 w 218"/>
                <a:gd name="T69" fmla="*/ 86 h 362"/>
                <a:gd name="T70" fmla="*/ 37 w 218"/>
                <a:gd name="T71" fmla="*/ 85 h 362"/>
                <a:gd name="T72" fmla="*/ 26 w 218"/>
                <a:gd name="T73" fmla="*/ 79 h 362"/>
                <a:gd name="T74" fmla="*/ 14 w 218"/>
                <a:gd name="T75" fmla="*/ 70 h 362"/>
                <a:gd name="T76" fmla="*/ 5 w 218"/>
                <a:gd name="T77" fmla="*/ 62 h 362"/>
                <a:gd name="T78" fmla="*/ 0 w 218"/>
                <a:gd name="T79" fmla="*/ 55 h 362"/>
                <a:gd name="T80" fmla="*/ 1 w 218"/>
                <a:gd name="T81" fmla="*/ 51 h 362"/>
                <a:gd name="T82" fmla="*/ 10 w 218"/>
                <a:gd name="T83" fmla="*/ 49 h 362"/>
                <a:gd name="T84" fmla="*/ 26 w 218"/>
                <a:gd name="T85" fmla="*/ 45 h 362"/>
                <a:gd name="T86" fmla="*/ 51 w 218"/>
                <a:gd name="T87" fmla="*/ 39 h 362"/>
                <a:gd name="T88" fmla="*/ 86 w 218"/>
                <a:gd name="T89" fmla="*/ 31 h 362"/>
                <a:gd name="T90" fmla="*/ 104 w 218"/>
                <a:gd name="T91" fmla="*/ 26 h 362"/>
                <a:gd name="T92" fmla="*/ 121 w 218"/>
                <a:gd name="T93" fmla="*/ 17 h 362"/>
                <a:gd name="T94" fmla="*/ 132 w 218"/>
                <a:gd name="T95" fmla="*/ 7 h 362"/>
                <a:gd name="T96" fmla="*/ 143 w 218"/>
                <a:gd name="T97" fmla="*/ 2 h 362"/>
                <a:gd name="T98" fmla="*/ 151 w 218"/>
                <a:gd name="T99" fmla="*/ 0 h 362"/>
                <a:gd name="T100" fmla="*/ 162 w 218"/>
                <a:gd name="T101" fmla="*/ 2 h 362"/>
                <a:gd name="T102" fmla="*/ 177 w 218"/>
                <a:gd name="T103" fmla="*/ 8 h 362"/>
                <a:gd name="T104" fmla="*/ 195 w 218"/>
                <a:gd name="T105" fmla="*/ 21 h 362"/>
                <a:gd name="T106" fmla="*/ 206 w 218"/>
                <a:gd name="T107" fmla="*/ 32 h 362"/>
                <a:gd name="T108" fmla="*/ 214 w 218"/>
                <a:gd name="T109" fmla="*/ 42 h 362"/>
                <a:gd name="T110" fmla="*/ 218 w 218"/>
                <a:gd name="T111" fmla="*/ 51 h 362"/>
                <a:gd name="T112" fmla="*/ 214 w 218"/>
                <a:gd name="T113" fmla="*/ 60 h 362"/>
                <a:gd name="T114" fmla="*/ 205 w 218"/>
                <a:gd name="T115" fmla="*/ 69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8" h="362">
                  <a:moveTo>
                    <a:pt x="205" y="69"/>
                  </a:moveTo>
                  <a:lnTo>
                    <a:pt x="201" y="72"/>
                  </a:lnTo>
                  <a:lnTo>
                    <a:pt x="199" y="76"/>
                  </a:lnTo>
                  <a:lnTo>
                    <a:pt x="196" y="79"/>
                  </a:lnTo>
                  <a:lnTo>
                    <a:pt x="192" y="85"/>
                  </a:lnTo>
                  <a:lnTo>
                    <a:pt x="190" y="92"/>
                  </a:lnTo>
                  <a:lnTo>
                    <a:pt x="186" y="100"/>
                  </a:lnTo>
                  <a:lnTo>
                    <a:pt x="182" y="109"/>
                  </a:lnTo>
                  <a:lnTo>
                    <a:pt x="178" y="119"/>
                  </a:lnTo>
                  <a:lnTo>
                    <a:pt x="174" y="129"/>
                  </a:lnTo>
                  <a:lnTo>
                    <a:pt x="171" y="138"/>
                  </a:lnTo>
                  <a:lnTo>
                    <a:pt x="168" y="146"/>
                  </a:lnTo>
                  <a:lnTo>
                    <a:pt x="167" y="153"/>
                  </a:lnTo>
                  <a:lnTo>
                    <a:pt x="164" y="159"/>
                  </a:lnTo>
                  <a:lnTo>
                    <a:pt x="164" y="162"/>
                  </a:lnTo>
                  <a:lnTo>
                    <a:pt x="163" y="166"/>
                  </a:lnTo>
                  <a:lnTo>
                    <a:pt x="163" y="169"/>
                  </a:lnTo>
                  <a:lnTo>
                    <a:pt x="163" y="169"/>
                  </a:lnTo>
                  <a:lnTo>
                    <a:pt x="163" y="170"/>
                  </a:lnTo>
                  <a:lnTo>
                    <a:pt x="163" y="173"/>
                  </a:lnTo>
                  <a:lnTo>
                    <a:pt x="164" y="174"/>
                  </a:lnTo>
                  <a:lnTo>
                    <a:pt x="164" y="176"/>
                  </a:lnTo>
                  <a:lnTo>
                    <a:pt x="164" y="180"/>
                  </a:lnTo>
                  <a:lnTo>
                    <a:pt x="165" y="183"/>
                  </a:lnTo>
                  <a:lnTo>
                    <a:pt x="167" y="187"/>
                  </a:lnTo>
                  <a:lnTo>
                    <a:pt x="167" y="191"/>
                  </a:lnTo>
                  <a:lnTo>
                    <a:pt x="168" y="196"/>
                  </a:lnTo>
                  <a:lnTo>
                    <a:pt x="169" y="201"/>
                  </a:lnTo>
                  <a:lnTo>
                    <a:pt x="171" y="206"/>
                  </a:lnTo>
                  <a:lnTo>
                    <a:pt x="172" y="211"/>
                  </a:lnTo>
                  <a:lnTo>
                    <a:pt x="174" y="217"/>
                  </a:lnTo>
                  <a:lnTo>
                    <a:pt x="176" y="224"/>
                  </a:lnTo>
                  <a:lnTo>
                    <a:pt x="178" y="230"/>
                  </a:lnTo>
                  <a:lnTo>
                    <a:pt x="182" y="244"/>
                  </a:lnTo>
                  <a:lnTo>
                    <a:pt x="185" y="258"/>
                  </a:lnTo>
                  <a:lnTo>
                    <a:pt x="187" y="274"/>
                  </a:lnTo>
                  <a:lnTo>
                    <a:pt x="190" y="290"/>
                  </a:lnTo>
                  <a:lnTo>
                    <a:pt x="191" y="307"/>
                  </a:lnTo>
                  <a:lnTo>
                    <a:pt x="192" y="323"/>
                  </a:lnTo>
                  <a:lnTo>
                    <a:pt x="192" y="342"/>
                  </a:lnTo>
                  <a:lnTo>
                    <a:pt x="194" y="362"/>
                  </a:lnTo>
                  <a:lnTo>
                    <a:pt x="171" y="362"/>
                  </a:lnTo>
                  <a:lnTo>
                    <a:pt x="171" y="358"/>
                  </a:lnTo>
                  <a:lnTo>
                    <a:pt x="169" y="353"/>
                  </a:lnTo>
                  <a:lnTo>
                    <a:pt x="169" y="349"/>
                  </a:lnTo>
                  <a:lnTo>
                    <a:pt x="169" y="344"/>
                  </a:lnTo>
                  <a:lnTo>
                    <a:pt x="168" y="337"/>
                  </a:lnTo>
                  <a:lnTo>
                    <a:pt x="167" y="332"/>
                  </a:lnTo>
                  <a:lnTo>
                    <a:pt x="164" y="319"/>
                  </a:lnTo>
                  <a:lnTo>
                    <a:pt x="162" y="305"/>
                  </a:lnTo>
                  <a:lnTo>
                    <a:pt x="158" y="291"/>
                  </a:lnTo>
                  <a:lnTo>
                    <a:pt x="153" y="275"/>
                  </a:lnTo>
                  <a:lnTo>
                    <a:pt x="148" y="258"/>
                  </a:lnTo>
                  <a:lnTo>
                    <a:pt x="145" y="251"/>
                  </a:lnTo>
                  <a:lnTo>
                    <a:pt x="143" y="243"/>
                  </a:lnTo>
                  <a:lnTo>
                    <a:pt x="140" y="235"/>
                  </a:lnTo>
                  <a:lnTo>
                    <a:pt x="137" y="228"/>
                  </a:lnTo>
                  <a:lnTo>
                    <a:pt x="136" y="221"/>
                  </a:lnTo>
                  <a:lnTo>
                    <a:pt x="134" y="215"/>
                  </a:lnTo>
                  <a:lnTo>
                    <a:pt x="132" y="210"/>
                  </a:lnTo>
                  <a:lnTo>
                    <a:pt x="131" y="203"/>
                  </a:lnTo>
                  <a:lnTo>
                    <a:pt x="130" y="198"/>
                  </a:lnTo>
                  <a:lnTo>
                    <a:pt x="128" y="194"/>
                  </a:lnTo>
                  <a:lnTo>
                    <a:pt x="127" y="191"/>
                  </a:lnTo>
                  <a:lnTo>
                    <a:pt x="126" y="187"/>
                  </a:lnTo>
                  <a:lnTo>
                    <a:pt x="126" y="183"/>
                  </a:lnTo>
                  <a:lnTo>
                    <a:pt x="125" y="180"/>
                  </a:lnTo>
                  <a:lnTo>
                    <a:pt x="125" y="178"/>
                  </a:lnTo>
                  <a:lnTo>
                    <a:pt x="125" y="176"/>
                  </a:lnTo>
                  <a:lnTo>
                    <a:pt x="123" y="173"/>
                  </a:lnTo>
                  <a:lnTo>
                    <a:pt x="123" y="170"/>
                  </a:lnTo>
                  <a:lnTo>
                    <a:pt x="123" y="165"/>
                  </a:lnTo>
                  <a:lnTo>
                    <a:pt x="125" y="161"/>
                  </a:lnTo>
                  <a:lnTo>
                    <a:pt x="126" y="155"/>
                  </a:lnTo>
                  <a:lnTo>
                    <a:pt x="127" y="150"/>
                  </a:lnTo>
                  <a:lnTo>
                    <a:pt x="130" y="143"/>
                  </a:lnTo>
                  <a:lnTo>
                    <a:pt x="132" y="136"/>
                  </a:lnTo>
                  <a:lnTo>
                    <a:pt x="135" y="123"/>
                  </a:lnTo>
                  <a:lnTo>
                    <a:pt x="137" y="111"/>
                  </a:lnTo>
                  <a:lnTo>
                    <a:pt x="139" y="99"/>
                  </a:lnTo>
                  <a:lnTo>
                    <a:pt x="140" y="92"/>
                  </a:lnTo>
                  <a:lnTo>
                    <a:pt x="140" y="86"/>
                  </a:lnTo>
                  <a:lnTo>
                    <a:pt x="140" y="77"/>
                  </a:lnTo>
                  <a:lnTo>
                    <a:pt x="140" y="73"/>
                  </a:lnTo>
                  <a:lnTo>
                    <a:pt x="140" y="69"/>
                  </a:lnTo>
                  <a:lnTo>
                    <a:pt x="139" y="65"/>
                  </a:lnTo>
                  <a:lnTo>
                    <a:pt x="139" y="62"/>
                  </a:lnTo>
                  <a:lnTo>
                    <a:pt x="137" y="59"/>
                  </a:lnTo>
                  <a:lnTo>
                    <a:pt x="136" y="58"/>
                  </a:lnTo>
                  <a:lnTo>
                    <a:pt x="134" y="56"/>
                  </a:lnTo>
                  <a:lnTo>
                    <a:pt x="131" y="55"/>
                  </a:lnTo>
                  <a:lnTo>
                    <a:pt x="127" y="56"/>
                  </a:lnTo>
                  <a:lnTo>
                    <a:pt x="122" y="58"/>
                  </a:lnTo>
                  <a:lnTo>
                    <a:pt x="116" y="59"/>
                  </a:lnTo>
                  <a:lnTo>
                    <a:pt x="108" y="62"/>
                  </a:lnTo>
                  <a:lnTo>
                    <a:pt x="100" y="65"/>
                  </a:lnTo>
                  <a:lnTo>
                    <a:pt x="90" y="69"/>
                  </a:lnTo>
                  <a:lnTo>
                    <a:pt x="81" y="74"/>
                  </a:lnTo>
                  <a:lnTo>
                    <a:pt x="72" y="78"/>
                  </a:lnTo>
                  <a:lnTo>
                    <a:pt x="66" y="81"/>
                  </a:lnTo>
                  <a:lnTo>
                    <a:pt x="60" y="82"/>
                  </a:lnTo>
                  <a:lnTo>
                    <a:pt x="54" y="85"/>
                  </a:lnTo>
                  <a:lnTo>
                    <a:pt x="49" y="86"/>
                  </a:lnTo>
                  <a:lnTo>
                    <a:pt x="47" y="86"/>
                  </a:lnTo>
                  <a:lnTo>
                    <a:pt x="45" y="86"/>
                  </a:lnTo>
                  <a:lnTo>
                    <a:pt x="42" y="86"/>
                  </a:lnTo>
                  <a:lnTo>
                    <a:pt x="39" y="86"/>
                  </a:lnTo>
                  <a:lnTo>
                    <a:pt x="37" y="85"/>
                  </a:lnTo>
                  <a:lnTo>
                    <a:pt x="33" y="83"/>
                  </a:lnTo>
                  <a:lnTo>
                    <a:pt x="30" y="82"/>
                  </a:lnTo>
                  <a:lnTo>
                    <a:pt x="26" y="79"/>
                  </a:lnTo>
                  <a:lnTo>
                    <a:pt x="23" y="77"/>
                  </a:lnTo>
                  <a:lnTo>
                    <a:pt x="19" y="74"/>
                  </a:lnTo>
                  <a:lnTo>
                    <a:pt x="14" y="70"/>
                  </a:lnTo>
                  <a:lnTo>
                    <a:pt x="11" y="68"/>
                  </a:lnTo>
                  <a:lnTo>
                    <a:pt x="7" y="64"/>
                  </a:lnTo>
                  <a:lnTo>
                    <a:pt x="5" y="62"/>
                  </a:lnTo>
                  <a:lnTo>
                    <a:pt x="2" y="59"/>
                  </a:lnTo>
                  <a:lnTo>
                    <a:pt x="1" y="56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1"/>
                  </a:lnTo>
                  <a:lnTo>
                    <a:pt x="1" y="51"/>
                  </a:lnTo>
                  <a:lnTo>
                    <a:pt x="2" y="50"/>
                  </a:lnTo>
                  <a:lnTo>
                    <a:pt x="6" y="49"/>
                  </a:lnTo>
                  <a:lnTo>
                    <a:pt x="10" y="49"/>
                  </a:lnTo>
                  <a:lnTo>
                    <a:pt x="14" y="47"/>
                  </a:lnTo>
                  <a:lnTo>
                    <a:pt x="19" y="46"/>
                  </a:lnTo>
                  <a:lnTo>
                    <a:pt x="26" y="45"/>
                  </a:lnTo>
                  <a:lnTo>
                    <a:pt x="31" y="44"/>
                  </a:lnTo>
                  <a:lnTo>
                    <a:pt x="38" y="42"/>
                  </a:lnTo>
                  <a:lnTo>
                    <a:pt x="51" y="39"/>
                  </a:lnTo>
                  <a:lnTo>
                    <a:pt x="65" y="36"/>
                  </a:lnTo>
                  <a:lnTo>
                    <a:pt x="79" y="32"/>
                  </a:lnTo>
                  <a:lnTo>
                    <a:pt x="86" y="31"/>
                  </a:lnTo>
                  <a:lnTo>
                    <a:pt x="93" y="30"/>
                  </a:lnTo>
                  <a:lnTo>
                    <a:pt x="99" y="27"/>
                  </a:lnTo>
                  <a:lnTo>
                    <a:pt x="104" y="26"/>
                  </a:lnTo>
                  <a:lnTo>
                    <a:pt x="111" y="23"/>
                  </a:lnTo>
                  <a:lnTo>
                    <a:pt x="116" y="19"/>
                  </a:lnTo>
                  <a:lnTo>
                    <a:pt x="121" y="17"/>
                  </a:lnTo>
                  <a:lnTo>
                    <a:pt x="125" y="12"/>
                  </a:lnTo>
                  <a:lnTo>
                    <a:pt x="128" y="9"/>
                  </a:lnTo>
                  <a:lnTo>
                    <a:pt x="132" y="7"/>
                  </a:lnTo>
                  <a:lnTo>
                    <a:pt x="136" y="4"/>
                  </a:lnTo>
                  <a:lnTo>
                    <a:pt x="140" y="3"/>
                  </a:lnTo>
                  <a:lnTo>
                    <a:pt x="143" y="2"/>
                  </a:lnTo>
                  <a:lnTo>
                    <a:pt x="145" y="0"/>
                  </a:lnTo>
                  <a:lnTo>
                    <a:pt x="149" y="0"/>
                  </a:lnTo>
                  <a:lnTo>
                    <a:pt x="151" y="0"/>
                  </a:lnTo>
                  <a:lnTo>
                    <a:pt x="154" y="0"/>
                  </a:lnTo>
                  <a:lnTo>
                    <a:pt x="158" y="0"/>
                  </a:lnTo>
                  <a:lnTo>
                    <a:pt x="162" y="2"/>
                  </a:lnTo>
                  <a:lnTo>
                    <a:pt x="165" y="3"/>
                  </a:lnTo>
                  <a:lnTo>
                    <a:pt x="171" y="5"/>
                  </a:lnTo>
                  <a:lnTo>
                    <a:pt x="177" y="8"/>
                  </a:lnTo>
                  <a:lnTo>
                    <a:pt x="182" y="12"/>
                  </a:lnTo>
                  <a:lnTo>
                    <a:pt x="190" y="17"/>
                  </a:lnTo>
                  <a:lnTo>
                    <a:pt x="195" y="21"/>
                  </a:lnTo>
                  <a:lnTo>
                    <a:pt x="200" y="24"/>
                  </a:lnTo>
                  <a:lnTo>
                    <a:pt x="204" y="28"/>
                  </a:lnTo>
                  <a:lnTo>
                    <a:pt x="206" y="32"/>
                  </a:lnTo>
                  <a:lnTo>
                    <a:pt x="210" y="36"/>
                  </a:lnTo>
                  <a:lnTo>
                    <a:pt x="213" y="39"/>
                  </a:lnTo>
                  <a:lnTo>
                    <a:pt x="214" y="42"/>
                  </a:lnTo>
                  <a:lnTo>
                    <a:pt x="217" y="45"/>
                  </a:lnTo>
                  <a:lnTo>
                    <a:pt x="217" y="47"/>
                  </a:lnTo>
                  <a:lnTo>
                    <a:pt x="218" y="51"/>
                  </a:lnTo>
                  <a:lnTo>
                    <a:pt x="217" y="54"/>
                  </a:lnTo>
                  <a:lnTo>
                    <a:pt x="217" y="58"/>
                  </a:lnTo>
                  <a:lnTo>
                    <a:pt x="214" y="60"/>
                  </a:lnTo>
                  <a:lnTo>
                    <a:pt x="211" y="64"/>
                  </a:lnTo>
                  <a:lnTo>
                    <a:pt x="209" y="67"/>
                  </a:lnTo>
                  <a:lnTo>
                    <a:pt x="205" y="69"/>
                  </a:lnTo>
                  <a:lnTo>
                    <a:pt x="205" y="69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42" name="Freeform 36"/>
            <p:cNvSpPr/>
            <p:nvPr/>
          </p:nvSpPr>
          <p:spPr bwMode="auto">
            <a:xfrm>
              <a:off x="3768965" y="4343911"/>
              <a:ext cx="181169" cy="50075"/>
            </a:xfrm>
            <a:custGeom>
              <a:avLst/>
              <a:gdLst>
                <a:gd name="T0" fmla="*/ 23 w 465"/>
                <a:gd name="T1" fmla="*/ 78 h 111"/>
                <a:gd name="T2" fmla="*/ 32 w 465"/>
                <a:gd name="T3" fmla="*/ 77 h 111"/>
                <a:gd name="T4" fmla="*/ 45 w 465"/>
                <a:gd name="T5" fmla="*/ 76 h 111"/>
                <a:gd name="T6" fmla="*/ 62 w 465"/>
                <a:gd name="T7" fmla="*/ 72 h 111"/>
                <a:gd name="T8" fmla="*/ 85 w 465"/>
                <a:gd name="T9" fmla="*/ 67 h 111"/>
                <a:gd name="T10" fmla="*/ 111 w 465"/>
                <a:gd name="T11" fmla="*/ 60 h 111"/>
                <a:gd name="T12" fmla="*/ 142 w 465"/>
                <a:gd name="T13" fmla="*/ 53 h 111"/>
                <a:gd name="T14" fmla="*/ 176 w 465"/>
                <a:gd name="T15" fmla="*/ 42 h 111"/>
                <a:gd name="T16" fmla="*/ 214 w 465"/>
                <a:gd name="T17" fmla="*/ 33 h 111"/>
                <a:gd name="T18" fmla="*/ 249 w 465"/>
                <a:gd name="T19" fmla="*/ 24 h 111"/>
                <a:gd name="T20" fmla="*/ 279 w 465"/>
                <a:gd name="T21" fmla="*/ 18 h 111"/>
                <a:gd name="T22" fmla="*/ 306 w 465"/>
                <a:gd name="T23" fmla="*/ 12 h 111"/>
                <a:gd name="T24" fmla="*/ 329 w 465"/>
                <a:gd name="T25" fmla="*/ 8 h 111"/>
                <a:gd name="T26" fmla="*/ 347 w 465"/>
                <a:gd name="T27" fmla="*/ 4 h 111"/>
                <a:gd name="T28" fmla="*/ 362 w 465"/>
                <a:gd name="T29" fmla="*/ 2 h 111"/>
                <a:gd name="T30" fmla="*/ 374 w 465"/>
                <a:gd name="T31" fmla="*/ 0 h 111"/>
                <a:gd name="T32" fmla="*/ 384 w 465"/>
                <a:gd name="T33" fmla="*/ 0 h 111"/>
                <a:gd name="T34" fmla="*/ 406 w 465"/>
                <a:gd name="T35" fmla="*/ 3 h 111"/>
                <a:gd name="T36" fmla="*/ 435 w 465"/>
                <a:gd name="T37" fmla="*/ 9 h 111"/>
                <a:gd name="T38" fmla="*/ 448 w 465"/>
                <a:gd name="T39" fmla="*/ 14 h 111"/>
                <a:gd name="T40" fmla="*/ 457 w 465"/>
                <a:gd name="T41" fmla="*/ 18 h 111"/>
                <a:gd name="T42" fmla="*/ 463 w 465"/>
                <a:gd name="T43" fmla="*/ 22 h 111"/>
                <a:gd name="T44" fmla="*/ 465 w 465"/>
                <a:gd name="T45" fmla="*/ 26 h 111"/>
                <a:gd name="T46" fmla="*/ 465 w 465"/>
                <a:gd name="T47" fmla="*/ 28 h 111"/>
                <a:gd name="T48" fmla="*/ 462 w 465"/>
                <a:gd name="T49" fmla="*/ 33 h 111"/>
                <a:gd name="T50" fmla="*/ 458 w 465"/>
                <a:gd name="T51" fmla="*/ 37 h 111"/>
                <a:gd name="T52" fmla="*/ 453 w 465"/>
                <a:gd name="T53" fmla="*/ 41 h 111"/>
                <a:gd name="T54" fmla="*/ 451 w 465"/>
                <a:gd name="T55" fmla="*/ 45 h 111"/>
                <a:gd name="T56" fmla="*/ 445 w 465"/>
                <a:gd name="T57" fmla="*/ 47 h 111"/>
                <a:gd name="T58" fmla="*/ 439 w 465"/>
                <a:gd name="T59" fmla="*/ 49 h 111"/>
                <a:gd name="T60" fmla="*/ 430 w 465"/>
                <a:gd name="T61" fmla="*/ 51 h 111"/>
                <a:gd name="T62" fmla="*/ 421 w 465"/>
                <a:gd name="T63" fmla="*/ 53 h 111"/>
                <a:gd name="T64" fmla="*/ 410 w 465"/>
                <a:gd name="T65" fmla="*/ 55 h 111"/>
                <a:gd name="T66" fmla="*/ 396 w 465"/>
                <a:gd name="T67" fmla="*/ 56 h 111"/>
                <a:gd name="T68" fmla="*/ 382 w 465"/>
                <a:gd name="T69" fmla="*/ 58 h 111"/>
                <a:gd name="T70" fmla="*/ 365 w 465"/>
                <a:gd name="T71" fmla="*/ 60 h 111"/>
                <a:gd name="T72" fmla="*/ 346 w 465"/>
                <a:gd name="T73" fmla="*/ 63 h 111"/>
                <a:gd name="T74" fmla="*/ 327 w 465"/>
                <a:gd name="T75" fmla="*/ 65 h 111"/>
                <a:gd name="T76" fmla="*/ 304 w 465"/>
                <a:gd name="T77" fmla="*/ 69 h 111"/>
                <a:gd name="T78" fmla="*/ 281 w 465"/>
                <a:gd name="T79" fmla="*/ 73 h 111"/>
                <a:gd name="T80" fmla="*/ 255 w 465"/>
                <a:gd name="T81" fmla="*/ 78 h 111"/>
                <a:gd name="T82" fmla="*/ 228 w 465"/>
                <a:gd name="T83" fmla="*/ 82 h 111"/>
                <a:gd name="T84" fmla="*/ 199 w 465"/>
                <a:gd name="T85" fmla="*/ 87 h 111"/>
                <a:gd name="T86" fmla="*/ 170 w 465"/>
                <a:gd name="T87" fmla="*/ 92 h 111"/>
                <a:gd name="T88" fmla="*/ 144 w 465"/>
                <a:gd name="T89" fmla="*/ 97 h 111"/>
                <a:gd name="T90" fmla="*/ 121 w 465"/>
                <a:gd name="T91" fmla="*/ 102 h 111"/>
                <a:gd name="T92" fmla="*/ 99 w 465"/>
                <a:gd name="T93" fmla="*/ 105 h 111"/>
                <a:gd name="T94" fmla="*/ 83 w 465"/>
                <a:gd name="T95" fmla="*/ 107 h 111"/>
                <a:gd name="T96" fmla="*/ 68 w 465"/>
                <a:gd name="T97" fmla="*/ 110 h 111"/>
                <a:gd name="T98" fmla="*/ 56 w 465"/>
                <a:gd name="T99" fmla="*/ 111 h 111"/>
                <a:gd name="T100" fmla="*/ 47 w 465"/>
                <a:gd name="T101" fmla="*/ 111 h 111"/>
                <a:gd name="T102" fmla="*/ 33 w 465"/>
                <a:gd name="T103" fmla="*/ 110 h 111"/>
                <a:gd name="T104" fmla="*/ 22 w 465"/>
                <a:gd name="T105" fmla="*/ 107 h 111"/>
                <a:gd name="T106" fmla="*/ 14 w 465"/>
                <a:gd name="T107" fmla="*/ 102 h 111"/>
                <a:gd name="T108" fmla="*/ 9 w 465"/>
                <a:gd name="T109" fmla="*/ 95 h 111"/>
                <a:gd name="T110" fmla="*/ 4 w 465"/>
                <a:gd name="T111" fmla="*/ 87 h 111"/>
                <a:gd name="T112" fmla="*/ 1 w 465"/>
                <a:gd name="T113" fmla="*/ 82 h 111"/>
                <a:gd name="T114" fmla="*/ 0 w 465"/>
                <a:gd name="T115" fmla="*/ 78 h 111"/>
                <a:gd name="T116" fmla="*/ 1 w 465"/>
                <a:gd name="T117" fmla="*/ 74 h 111"/>
                <a:gd name="T118" fmla="*/ 6 w 465"/>
                <a:gd name="T119" fmla="*/ 74 h 111"/>
                <a:gd name="T120" fmla="*/ 10 w 465"/>
                <a:gd name="T121" fmla="*/ 76 h 111"/>
                <a:gd name="T122" fmla="*/ 17 w 465"/>
                <a:gd name="T123" fmla="*/ 77 h 111"/>
                <a:gd name="T124" fmla="*/ 20 w 465"/>
                <a:gd name="T125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5" h="111">
                  <a:moveTo>
                    <a:pt x="20" y="78"/>
                  </a:moveTo>
                  <a:lnTo>
                    <a:pt x="23" y="78"/>
                  </a:lnTo>
                  <a:lnTo>
                    <a:pt x="27" y="78"/>
                  </a:lnTo>
                  <a:lnTo>
                    <a:pt x="32" y="77"/>
                  </a:lnTo>
                  <a:lnTo>
                    <a:pt x="38" y="77"/>
                  </a:lnTo>
                  <a:lnTo>
                    <a:pt x="45" y="76"/>
                  </a:lnTo>
                  <a:lnTo>
                    <a:pt x="54" y="73"/>
                  </a:lnTo>
                  <a:lnTo>
                    <a:pt x="62" y="72"/>
                  </a:lnTo>
                  <a:lnTo>
                    <a:pt x="74" y="69"/>
                  </a:lnTo>
                  <a:lnTo>
                    <a:pt x="85" y="67"/>
                  </a:lnTo>
                  <a:lnTo>
                    <a:pt x="98" y="63"/>
                  </a:lnTo>
                  <a:lnTo>
                    <a:pt x="111" y="60"/>
                  </a:lnTo>
                  <a:lnTo>
                    <a:pt x="126" y="56"/>
                  </a:lnTo>
                  <a:lnTo>
                    <a:pt x="142" y="53"/>
                  </a:lnTo>
                  <a:lnTo>
                    <a:pt x="158" y="47"/>
                  </a:lnTo>
                  <a:lnTo>
                    <a:pt x="176" y="42"/>
                  </a:lnTo>
                  <a:lnTo>
                    <a:pt x="195" y="37"/>
                  </a:lnTo>
                  <a:lnTo>
                    <a:pt x="214" y="33"/>
                  </a:lnTo>
                  <a:lnTo>
                    <a:pt x="232" y="28"/>
                  </a:lnTo>
                  <a:lnTo>
                    <a:pt x="249" y="24"/>
                  </a:lnTo>
                  <a:lnTo>
                    <a:pt x="264" y="21"/>
                  </a:lnTo>
                  <a:lnTo>
                    <a:pt x="279" y="18"/>
                  </a:lnTo>
                  <a:lnTo>
                    <a:pt x="294" y="14"/>
                  </a:lnTo>
                  <a:lnTo>
                    <a:pt x="306" y="12"/>
                  </a:lnTo>
                  <a:lnTo>
                    <a:pt x="318" y="9"/>
                  </a:lnTo>
                  <a:lnTo>
                    <a:pt x="329" y="8"/>
                  </a:lnTo>
                  <a:lnTo>
                    <a:pt x="338" y="5"/>
                  </a:lnTo>
                  <a:lnTo>
                    <a:pt x="347" y="4"/>
                  </a:lnTo>
                  <a:lnTo>
                    <a:pt x="356" y="3"/>
                  </a:lnTo>
                  <a:lnTo>
                    <a:pt x="362" y="2"/>
                  </a:lnTo>
                  <a:lnTo>
                    <a:pt x="369" y="2"/>
                  </a:lnTo>
                  <a:lnTo>
                    <a:pt x="374" y="0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92" y="2"/>
                  </a:lnTo>
                  <a:lnTo>
                    <a:pt x="406" y="3"/>
                  </a:lnTo>
                  <a:lnTo>
                    <a:pt x="420" y="5"/>
                  </a:lnTo>
                  <a:lnTo>
                    <a:pt x="435" y="9"/>
                  </a:lnTo>
                  <a:lnTo>
                    <a:pt x="442" y="12"/>
                  </a:lnTo>
                  <a:lnTo>
                    <a:pt x="448" y="14"/>
                  </a:lnTo>
                  <a:lnTo>
                    <a:pt x="453" y="17"/>
                  </a:lnTo>
                  <a:lnTo>
                    <a:pt x="457" y="18"/>
                  </a:lnTo>
                  <a:lnTo>
                    <a:pt x="461" y="21"/>
                  </a:lnTo>
                  <a:lnTo>
                    <a:pt x="463" y="22"/>
                  </a:lnTo>
                  <a:lnTo>
                    <a:pt x="465" y="23"/>
                  </a:lnTo>
                  <a:lnTo>
                    <a:pt x="465" y="26"/>
                  </a:lnTo>
                  <a:lnTo>
                    <a:pt x="465" y="27"/>
                  </a:lnTo>
                  <a:lnTo>
                    <a:pt x="465" y="28"/>
                  </a:lnTo>
                  <a:lnTo>
                    <a:pt x="463" y="31"/>
                  </a:lnTo>
                  <a:lnTo>
                    <a:pt x="462" y="33"/>
                  </a:lnTo>
                  <a:lnTo>
                    <a:pt x="461" y="36"/>
                  </a:lnTo>
                  <a:lnTo>
                    <a:pt x="458" y="37"/>
                  </a:lnTo>
                  <a:lnTo>
                    <a:pt x="456" y="40"/>
                  </a:lnTo>
                  <a:lnTo>
                    <a:pt x="453" y="41"/>
                  </a:lnTo>
                  <a:lnTo>
                    <a:pt x="452" y="44"/>
                  </a:lnTo>
                  <a:lnTo>
                    <a:pt x="451" y="45"/>
                  </a:lnTo>
                  <a:lnTo>
                    <a:pt x="448" y="46"/>
                  </a:lnTo>
                  <a:lnTo>
                    <a:pt x="445" y="47"/>
                  </a:lnTo>
                  <a:lnTo>
                    <a:pt x="442" y="49"/>
                  </a:lnTo>
                  <a:lnTo>
                    <a:pt x="439" y="49"/>
                  </a:lnTo>
                  <a:lnTo>
                    <a:pt x="435" y="50"/>
                  </a:lnTo>
                  <a:lnTo>
                    <a:pt x="430" y="51"/>
                  </a:lnTo>
                  <a:lnTo>
                    <a:pt x="426" y="53"/>
                  </a:lnTo>
                  <a:lnTo>
                    <a:pt x="421" y="53"/>
                  </a:lnTo>
                  <a:lnTo>
                    <a:pt x="415" y="54"/>
                  </a:lnTo>
                  <a:lnTo>
                    <a:pt x="410" y="55"/>
                  </a:lnTo>
                  <a:lnTo>
                    <a:pt x="403" y="55"/>
                  </a:lnTo>
                  <a:lnTo>
                    <a:pt x="396" y="56"/>
                  </a:lnTo>
                  <a:lnTo>
                    <a:pt x="389" y="58"/>
                  </a:lnTo>
                  <a:lnTo>
                    <a:pt x="382" y="58"/>
                  </a:lnTo>
                  <a:lnTo>
                    <a:pt x="373" y="59"/>
                  </a:lnTo>
                  <a:lnTo>
                    <a:pt x="365" y="60"/>
                  </a:lnTo>
                  <a:lnTo>
                    <a:pt x="356" y="62"/>
                  </a:lnTo>
                  <a:lnTo>
                    <a:pt x="346" y="63"/>
                  </a:lnTo>
                  <a:lnTo>
                    <a:pt x="337" y="64"/>
                  </a:lnTo>
                  <a:lnTo>
                    <a:pt x="327" y="65"/>
                  </a:lnTo>
                  <a:lnTo>
                    <a:pt x="315" y="68"/>
                  </a:lnTo>
                  <a:lnTo>
                    <a:pt x="304" y="69"/>
                  </a:lnTo>
                  <a:lnTo>
                    <a:pt x="292" y="72"/>
                  </a:lnTo>
                  <a:lnTo>
                    <a:pt x="281" y="73"/>
                  </a:lnTo>
                  <a:lnTo>
                    <a:pt x="268" y="76"/>
                  </a:lnTo>
                  <a:lnTo>
                    <a:pt x="255" y="78"/>
                  </a:lnTo>
                  <a:lnTo>
                    <a:pt x="241" y="79"/>
                  </a:lnTo>
                  <a:lnTo>
                    <a:pt x="228" y="82"/>
                  </a:lnTo>
                  <a:lnTo>
                    <a:pt x="213" y="85"/>
                  </a:lnTo>
                  <a:lnTo>
                    <a:pt x="199" y="87"/>
                  </a:lnTo>
                  <a:lnTo>
                    <a:pt x="184" y="90"/>
                  </a:lnTo>
                  <a:lnTo>
                    <a:pt x="170" y="92"/>
                  </a:lnTo>
                  <a:lnTo>
                    <a:pt x="157" y="95"/>
                  </a:lnTo>
                  <a:lnTo>
                    <a:pt x="144" y="97"/>
                  </a:lnTo>
                  <a:lnTo>
                    <a:pt x="133" y="100"/>
                  </a:lnTo>
                  <a:lnTo>
                    <a:pt x="121" y="102"/>
                  </a:lnTo>
                  <a:lnTo>
                    <a:pt x="110" y="104"/>
                  </a:lnTo>
                  <a:lnTo>
                    <a:pt x="99" y="105"/>
                  </a:lnTo>
                  <a:lnTo>
                    <a:pt x="91" y="107"/>
                  </a:lnTo>
                  <a:lnTo>
                    <a:pt x="83" y="107"/>
                  </a:lnTo>
                  <a:lnTo>
                    <a:pt x="74" y="109"/>
                  </a:lnTo>
                  <a:lnTo>
                    <a:pt x="68" y="110"/>
                  </a:lnTo>
                  <a:lnTo>
                    <a:pt x="61" y="110"/>
                  </a:lnTo>
                  <a:lnTo>
                    <a:pt x="56" y="111"/>
                  </a:lnTo>
                  <a:lnTo>
                    <a:pt x="51" y="111"/>
                  </a:lnTo>
                  <a:lnTo>
                    <a:pt x="47" y="111"/>
                  </a:lnTo>
                  <a:lnTo>
                    <a:pt x="39" y="111"/>
                  </a:lnTo>
                  <a:lnTo>
                    <a:pt x="33" y="110"/>
                  </a:lnTo>
                  <a:lnTo>
                    <a:pt x="28" y="110"/>
                  </a:lnTo>
                  <a:lnTo>
                    <a:pt x="22" y="107"/>
                  </a:lnTo>
                  <a:lnTo>
                    <a:pt x="18" y="106"/>
                  </a:lnTo>
                  <a:lnTo>
                    <a:pt x="14" y="102"/>
                  </a:lnTo>
                  <a:lnTo>
                    <a:pt x="11" y="100"/>
                  </a:lnTo>
                  <a:lnTo>
                    <a:pt x="9" y="95"/>
                  </a:lnTo>
                  <a:lnTo>
                    <a:pt x="6" y="91"/>
                  </a:lnTo>
                  <a:lnTo>
                    <a:pt x="4" y="87"/>
                  </a:lnTo>
                  <a:lnTo>
                    <a:pt x="2" y="85"/>
                  </a:lnTo>
                  <a:lnTo>
                    <a:pt x="1" y="82"/>
                  </a:lnTo>
                  <a:lnTo>
                    <a:pt x="0" y="79"/>
                  </a:lnTo>
                  <a:lnTo>
                    <a:pt x="0" y="78"/>
                  </a:lnTo>
                  <a:lnTo>
                    <a:pt x="0" y="76"/>
                  </a:lnTo>
                  <a:lnTo>
                    <a:pt x="1" y="74"/>
                  </a:lnTo>
                  <a:lnTo>
                    <a:pt x="4" y="74"/>
                  </a:lnTo>
                  <a:lnTo>
                    <a:pt x="6" y="74"/>
                  </a:lnTo>
                  <a:lnTo>
                    <a:pt x="8" y="76"/>
                  </a:lnTo>
                  <a:lnTo>
                    <a:pt x="10" y="76"/>
                  </a:lnTo>
                  <a:lnTo>
                    <a:pt x="13" y="77"/>
                  </a:lnTo>
                  <a:lnTo>
                    <a:pt x="17" y="77"/>
                  </a:lnTo>
                  <a:lnTo>
                    <a:pt x="20" y="78"/>
                  </a:lnTo>
                  <a:lnTo>
                    <a:pt x="20" y="78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43" name="Freeform 37"/>
            <p:cNvSpPr/>
            <p:nvPr/>
          </p:nvSpPr>
          <p:spPr bwMode="auto">
            <a:xfrm>
              <a:off x="3740913" y="4377294"/>
              <a:ext cx="136364" cy="193534"/>
            </a:xfrm>
            <a:custGeom>
              <a:avLst/>
              <a:gdLst>
                <a:gd name="T0" fmla="*/ 58 w 350"/>
                <a:gd name="T1" fmla="*/ 368 h 429"/>
                <a:gd name="T2" fmla="*/ 72 w 350"/>
                <a:gd name="T3" fmla="*/ 354 h 429"/>
                <a:gd name="T4" fmla="*/ 89 w 350"/>
                <a:gd name="T5" fmla="*/ 339 h 429"/>
                <a:gd name="T6" fmla="*/ 104 w 350"/>
                <a:gd name="T7" fmla="*/ 322 h 429"/>
                <a:gd name="T8" fmla="*/ 122 w 350"/>
                <a:gd name="T9" fmla="*/ 304 h 429"/>
                <a:gd name="T10" fmla="*/ 138 w 350"/>
                <a:gd name="T11" fmla="*/ 285 h 429"/>
                <a:gd name="T12" fmla="*/ 156 w 350"/>
                <a:gd name="T13" fmla="*/ 265 h 429"/>
                <a:gd name="T14" fmla="*/ 174 w 350"/>
                <a:gd name="T15" fmla="*/ 242 h 429"/>
                <a:gd name="T16" fmla="*/ 192 w 350"/>
                <a:gd name="T17" fmla="*/ 219 h 429"/>
                <a:gd name="T18" fmla="*/ 210 w 350"/>
                <a:gd name="T19" fmla="*/ 194 h 429"/>
                <a:gd name="T20" fmla="*/ 226 w 350"/>
                <a:gd name="T21" fmla="*/ 168 h 429"/>
                <a:gd name="T22" fmla="*/ 242 w 350"/>
                <a:gd name="T23" fmla="*/ 141 h 429"/>
                <a:gd name="T24" fmla="*/ 257 w 350"/>
                <a:gd name="T25" fmla="*/ 111 h 429"/>
                <a:gd name="T26" fmla="*/ 271 w 350"/>
                <a:gd name="T27" fmla="*/ 82 h 429"/>
                <a:gd name="T28" fmla="*/ 290 w 350"/>
                <a:gd name="T29" fmla="*/ 33 h 429"/>
                <a:gd name="T30" fmla="*/ 308 w 350"/>
                <a:gd name="T31" fmla="*/ 5 h 429"/>
                <a:gd name="T32" fmla="*/ 320 w 350"/>
                <a:gd name="T33" fmla="*/ 13 h 429"/>
                <a:gd name="T34" fmla="*/ 329 w 350"/>
                <a:gd name="T35" fmla="*/ 19 h 429"/>
                <a:gd name="T36" fmla="*/ 336 w 350"/>
                <a:gd name="T37" fmla="*/ 26 h 429"/>
                <a:gd name="T38" fmla="*/ 343 w 350"/>
                <a:gd name="T39" fmla="*/ 33 h 429"/>
                <a:gd name="T40" fmla="*/ 346 w 350"/>
                <a:gd name="T41" fmla="*/ 41 h 429"/>
                <a:gd name="T42" fmla="*/ 349 w 350"/>
                <a:gd name="T43" fmla="*/ 48 h 429"/>
                <a:gd name="T44" fmla="*/ 350 w 350"/>
                <a:gd name="T45" fmla="*/ 53 h 429"/>
                <a:gd name="T46" fmla="*/ 350 w 350"/>
                <a:gd name="T47" fmla="*/ 55 h 429"/>
                <a:gd name="T48" fmla="*/ 349 w 350"/>
                <a:gd name="T49" fmla="*/ 62 h 429"/>
                <a:gd name="T50" fmla="*/ 345 w 350"/>
                <a:gd name="T51" fmla="*/ 71 h 429"/>
                <a:gd name="T52" fmla="*/ 339 w 350"/>
                <a:gd name="T53" fmla="*/ 81 h 429"/>
                <a:gd name="T54" fmla="*/ 332 w 350"/>
                <a:gd name="T55" fmla="*/ 95 h 429"/>
                <a:gd name="T56" fmla="*/ 322 w 350"/>
                <a:gd name="T57" fmla="*/ 111 h 429"/>
                <a:gd name="T58" fmla="*/ 311 w 350"/>
                <a:gd name="T59" fmla="*/ 131 h 429"/>
                <a:gd name="T60" fmla="*/ 298 w 350"/>
                <a:gd name="T61" fmla="*/ 152 h 429"/>
                <a:gd name="T62" fmla="*/ 283 w 350"/>
                <a:gd name="T63" fmla="*/ 177 h 429"/>
                <a:gd name="T64" fmla="*/ 267 w 350"/>
                <a:gd name="T65" fmla="*/ 201 h 429"/>
                <a:gd name="T66" fmla="*/ 251 w 350"/>
                <a:gd name="T67" fmla="*/ 222 h 429"/>
                <a:gd name="T68" fmla="*/ 235 w 350"/>
                <a:gd name="T69" fmla="*/ 242 h 429"/>
                <a:gd name="T70" fmla="*/ 220 w 350"/>
                <a:gd name="T71" fmla="*/ 261 h 429"/>
                <a:gd name="T72" fmla="*/ 197 w 350"/>
                <a:gd name="T73" fmla="*/ 286 h 429"/>
                <a:gd name="T74" fmla="*/ 168 w 350"/>
                <a:gd name="T75" fmla="*/ 317 h 429"/>
                <a:gd name="T76" fmla="*/ 138 w 350"/>
                <a:gd name="T77" fmla="*/ 344 h 429"/>
                <a:gd name="T78" fmla="*/ 110 w 350"/>
                <a:gd name="T79" fmla="*/ 367 h 429"/>
                <a:gd name="T80" fmla="*/ 83 w 350"/>
                <a:gd name="T81" fmla="*/ 386 h 429"/>
                <a:gd name="T82" fmla="*/ 58 w 350"/>
                <a:gd name="T83" fmla="*/ 404 h 429"/>
                <a:gd name="T84" fmla="*/ 46 w 350"/>
                <a:gd name="T85" fmla="*/ 410 h 429"/>
                <a:gd name="T86" fmla="*/ 35 w 350"/>
                <a:gd name="T87" fmla="*/ 417 h 429"/>
                <a:gd name="T88" fmla="*/ 26 w 350"/>
                <a:gd name="T89" fmla="*/ 422 h 429"/>
                <a:gd name="T90" fmla="*/ 18 w 350"/>
                <a:gd name="T91" fmla="*/ 426 h 429"/>
                <a:gd name="T92" fmla="*/ 12 w 350"/>
                <a:gd name="T93" fmla="*/ 428 h 429"/>
                <a:gd name="T94" fmla="*/ 7 w 350"/>
                <a:gd name="T95" fmla="*/ 429 h 429"/>
                <a:gd name="T96" fmla="*/ 3 w 350"/>
                <a:gd name="T97" fmla="*/ 429 h 429"/>
                <a:gd name="T98" fmla="*/ 0 w 350"/>
                <a:gd name="T99" fmla="*/ 428 h 429"/>
                <a:gd name="T100" fmla="*/ 0 w 350"/>
                <a:gd name="T101" fmla="*/ 426 h 429"/>
                <a:gd name="T102" fmla="*/ 3 w 350"/>
                <a:gd name="T103" fmla="*/ 423 h 429"/>
                <a:gd name="T104" fmla="*/ 6 w 350"/>
                <a:gd name="T105" fmla="*/ 418 h 429"/>
                <a:gd name="T106" fmla="*/ 12 w 350"/>
                <a:gd name="T107" fmla="*/ 413 h 429"/>
                <a:gd name="T108" fmla="*/ 18 w 350"/>
                <a:gd name="T109" fmla="*/ 405 h 429"/>
                <a:gd name="T110" fmla="*/ 29 w 350"/>
                <a:gd name="T111" fmla="*/ 396 h 429"/>
                <a:gd name="T112" fmla="*/ 39 w 350"/>
                <a:gd name="T113" fmla="*/ 386 h 429"/>
                <a:gd name="T114" fmla="*/ 50 w 350"/>
                <a:gd name="T115" fmla="*/ 374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0" h="429">
                  <a:moveTo>
                    <a:pt x="50" y="374"/>
                  </a:moveTo>
                  <a:lnTo>
                    <a:pt x="58" y="368"/>
                  </a:lnTo>
                  <a:lnTo>
                    <a:pt x="66" y="362"/>
                  </a:lnTo>
                  <a:lnTo>
                    <a:pt x="72" y="354"/>
                  </a:lnTo>
                  <a:lnTo>
                    <a:pt x="81" y="346"/>
                  </a:lnTo>
                  <a:lnTo>
                    <a:pt x="89" y="339"/>
                  </a:lnTo>
                  <a:lnTo>
                    <a:pt x="96" y="331"/>
                  </a:lnTo>
                  <a:lnTo>
                    <a:pt x="104" y="322"/>
                  </a:lnTo>
                  <a:lnTo>
                    <a:pt x="113" y="313"/>
                  </a:lnTo>
                  <a:lnTo>
                    <a:pt x="122" y="304"/>
                  </a:lnTo>
                  <a:lnTo>
                    <a:pt x="129" y="295"/>
                  </a:lnTo>
                  <a:lnTo>
                    <a:pt x="138" y="285"/>
                  </a:lnTo>
                  <a:lnTo>
                    <a:pt x="147" y="275"/>
                  </a:lnTo>
                  <a:lnTo>
                    <a:pt x="156" y="265"/>
                  </a:lnTo>
                  <a:lnTo>
                    <a:pt x="165" y="253"/>
                  </a:lnTo>
                  <a:lnTo>
                    <a:pt x="174" y="242"/>
                  </a:lnTo>
                  <a:lnTo>
                    <a:pt x="183" y="230"/>
                  </a:lnTo>
                  <a:lnTo>
                    <a:pt x="192" y="219"/>
                  </a:lnTo>
                  <a:lnTo>
                    <a:pt x="201" y="207"/>
                  </a:lnTo>
                  <a:lnTo>
                    <a:pt x="210" y="194"/>
                  </a:lnTo>
                  <a:lnTo>
                    <a:pt x="219" y="182"/>
                  </a:lnTo>
                  <a:lnTo>
                    <a:pt x="226" y="168"/>
                  </a:lnTo>
                  <a:lnTo>
                    <a:pt x="234" y="155"/>
                  </a:lnTo>
                  <a:lnTo>
                    <a:pt x="242" y="141"/>
                  </a:lnTo>
                  <a:lnTo>
                    <a:pt x="249" y="127"/>
                  </a:lnTo>
                  <a:lnTo>
                    <a:pt x="257" y="111"/>
                  </a:lnTo>
                  <a:lnTo>
                    <a:pt x="263" y="97"/>
                  </a:lnTo>
                  <a:lnTo>
                    <a:pt x="271" y="82"/>
                  </a:lnTo>
                  <a:lnTo>
                    <a:pt x="277" y="65"/>
                  </a:lnTo>
                  <a:lnTo>
                    <a:pt x="290" y="33"/>
                  </a:lnTo>
                  <a:lnTo>
                    <a:pt x="302" y="0"/>
                  </a:lnTo>
                  <a:lnTo>
                    <a:pt x="308" y="5"/>
                  </a:lnTo>
                  <a:lnTo>
                    <a:pt x="314" y="9"/>
                  </a:lnTo>
                  <a:lnTo>
                    <a:pt x="320" y="13"/>
                  </a:lnTo>
                  <a:lnTo>
                    <a:pt x="325" y="17"/>
                  </a:lnTo>
                  <a:lnTo>
                    <a:pt x="329" y="19"/>
                  </a:lnTo>
                  <a:lnTo>
                    <a:pt x="332" y="23"/>
                  </a:lnTo>
                  <a:lnTo>
                    <a:pt x="336" y="26"/>
                  </a:lnTo>
                  <a:lnTo>
                    <a:pt x="340" y="30"/>
                  </a:lnTo>
                  <a:lnTo>
                    <a:pt x="343" y="33"/>
                  </a:lnTo>
                  <a:lnTo>
                    <a:pt x="344" y="37"/>
                  </a:lnTo>
                  <a:lnTo>
                    <a:pt x="346" y="41"/>
                  </a:lnTo>
                  <a:lnTo>
                    <a:pt x="348" y="45"/>
                  </a:lnTo>
                  <a:lnTo>
                    <a:pt x="349" y="48"/>
                  </a:lnTo>
                  <a:lnTo>
                    <a:pt x="350" y="50"/>
                  </a:lnTo>
                  <a:lnTo>
                    <a:pt x="350" y="53"/>
                  </a:lnTo>
                  <a:lnTo>
                    <a:pt x="350" y="54"/>
                  </a:lnTo>
                  <a:lnTo>
                    <a:pt x="350" y="55"/>
                  </a:lnTo>
                  <a:lnTo>
                    <a:pt x="350" y="58"/>
                  </a:lnTo>
                  <a:lnTo>
                    <a:pt x="349" y="62"/>
                  </a:lnTo>
                  <a:lnTo>
                    <a:pt x="346" y="65"/>
                  </a:lnTo>
                  <a:lnTo>
                    <a:pt x="345" y="71"/>
                  </a:lnTo>
                  <a:lnTo>
                    <a:pt x="343" y="76"/>
                  </a:lnTo>
                  <a:lnTo>
                    <a:pt x="339" y="81"/>
                  </a:lnTo>
                  <a:lnTo>
                    <a:pt x="336" y="87"/>
                  </a:lnTo>
                  <a:lnTo>
                    <a:pt x="332" y="95"/>
                  </a:lnTo>
                  <a:lnTo>
                    <a:pt x="327" y="102"/>
                  </a:lnTo>
                  <a:lnTo>
                    <a:pt x="322" y="111"/>
                  </a:lnTo>
                  <a:lnTo>
                    <a:pt x="317" y="120"/>
                  </a:lnTo>
                  <a:lnTo>
                    <a:pt x="311" y="131"/>
                  </a:lnTo>
                  <a:lnTo>
                    <a:pt x="304" y="142"/>
                  </a:lnTo>
                  <a:lnTo>
                    <a:pt x="298" y="152"/>
                  </a:lnTo>
                  <a:lnTo>
                    <a:pt x="290" y="165"/>
                  </a:lnTo>
                  <a:lnTo>
                    <a:pt x="283" y="177"/>
                  </a:lnTo>
                  <a:lnTo>
                    <a:pt x="275" y="189"/>
                  </a:lnTo>
                  <a:lnTo>
                    <a:pt x="267" y="201"/>
                  </a:lnTo>
                  <a:lnTo>
                    <a:pt x="258" y="211"/>
                  </a:lnTo>
                  <a:lnTo>
                    <a:pt x="251" y="222"/>
                  </a:lnTo>
                  <a:lnTo>
                    <a:pt x="243" y="233"/>
                  </a:lnTo>
                  <a:lnTo>
                    <a:pt x="235" y="242"/>
                  </a:lnTo>
                  <a:lnTo>
                    <a:pt x="228" y="252"/>
                  </a:lnTo>
                  <a:lnTo>
                    <a:pt x="220" y="261"/>
                  </a:lnTo>
                  <a:lnTo>
                    <a:pt x="212" y="270"/>
                  </a:lnTo>
                  <a:lnTo>
                    <a:pt x="197" y="286"/>
                  </a:lnTo>
                  <a:lnTo>
                    <a:pt x="183" y="303"/>
                  </a:lnTo>
                  <a:lnTo>
                    <a:pt x="168" y="317"/>
                  </a:lnTo>
                  <a:lnTo>
                    <a:pt x="152" y="331"/>
                  </a:lnTo>
                  <a:lnTo>
                    <a:pt x="138" y="344"/>
                  </a:lnTo>
                  <a:lnTo>
                    <a:pt x="124" y="355"/>
                  </a:lnTo>
                  <a:lnTo>
                    <a:pt x="110" y="367"/>
                  </a:lnTo>
                  <a:lnTo>
                    <a:pt x="97" y="377"/>
                  </a:lnTo>
                  <a:lnTo>
                    <a:pt x="83" y="386"/>
                  </a:lnTo>
                  <a:lnTo>
                    <a:pt x="71" y="395"/>
                  </a:lnTo>
                  <a:lnTo>
                    <a:pt x="58" y="404"/>
                  </a:lnTo>
                  <a:lnTo>
                    <a:pt x="51" y="408"/>
                  </a:lnTo>
                  <a:lnTo>
                    <a:pt x="46" y="410"/>
                  </a:lnTo>
                  <a:lnTo>
                    <a:pt x="40" y="414"/>
                  </a:lnTo>
                  <a:lnTo>
                    <a:pt x="35" y="417"/>
                  </a:lnTo>
                  <a:lnTo>
                    <a:pt x="30" y="419"/>
                  </a:lnTo>
                  <a:lnTo>
                    <a:pt x="26" y="422"/>
                  </a:lnTo>
                  <a:lnTo>
                    <a:pt x="22" y="423"/>
                  </a:lnTo>
                  <a:lnTo>
                    <a:pt x="18" y="426"/>
                  </a:lnTo>
                  <a:lnTo>
                    <a:pt x="14" y="427"/>
                  </a:lnTo>
                  <a:lnTo>
                    <a:pt x="12" y="428"/>
                  </a:lnTo>
                  <a:lnTo>
                    <a:pt x="9" y="428"/>
                  </a:lnTo>
                  <a:lnTo>
                    <a:pt x="7" y="429"/>
                  </a:lnTo>
                  <a:lnTo>
                    <a:pt x="4" y="429"/>
                  </a:lnTo>
                  <a:lnTo>
                    <a:pt x="3" y="429"/>
                  </a:lnTo>
                  <a:lnTo>
                    <a:pt x="2" y="428"/>
                  </a:lnTo>
                  <a:lnTo>
                    <a:pt x="0" y="428"/>
                  </a:lnTo>
                  <a:lnTo>
                    <a:pt x="0" y="427"/>
                  </a:lnTo>
                  <a:lnTo>
                    <a:pt x="0" y="426"/>
                  </a:lnTo>
                  <a:lnTo>
                    <a:pt x="2" y="424"/>
                  </a:lnTo>
                  <a:lnTo>
                    <a:pt x="3" y="423"/>
                  </a:lnTo>
                  <a:lnTo>
                    <a:pt x="4" y="420"/>
                  </a:lnTo>
                  <a:lnTo>
                    <a:pt x="6" y="418"/>
                  </a:lnTo>
                  <a:lnTo>
                    <a:pt x="8" y="415"/>
                  </a:lnTo>
                  <a:lnTo>
                    <a:pt x="12" y="413"/>
                  </a:lnTo>
                  <a:lnTo>
                    <a:pt x="14" y="409"/>
                  </a:lnTo>
                  <a:lnTo>
                    <a:pt x="18" y="405"/>
                  </a:lnTo>
                  <a:lnTo>
                    <a:pt x="23" y="401"/>
                  </a:lnTo>
                  <a:lnTo>
                    <a:pt x="29" y="396"/>
                  </a:lnTo>
                  <a:lnTo>
                    <a:pt x="32" y="391"/>
                  </a:lnTo>
                  <a:lnTo>
                    <a:pt x="39" y="386"/>
                  </a:lnTo>
                  <a:lnTo>
                    <a:pt x="44" y="381"/>
                  </a:lnTo>
                  <a:lnTo>
                    <a:pt x="50" y="374"/>
                  </a:lnTo>
                  <a:lnTo>
                    <a:pt x="50" y="374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44" name="Freeform 38"/>
            <p:cNvSpPr/>
            <p:nvPr/>
          </p:nvSpPr>
          <p:spPr bwMode="auto">
            <a:xfrm>
              <a:off x="3874549" y="4478798"/>
              <a:ext cx="75584" cy="87519"/>
            </a:xfrm>
            <a:custGeom>
              <a:avLst/>
              <a:gdLst>
                <a:gd name="T0" fmla="*/ 150 w 194"/>
                <a:gd name="T1" fmla="*/ 77 h 194"/>
                <a:gd name="T2" fmla="*/ 162 w 194"/>
                <a:gd name="T3" fmla="*/ 88 h 194"/>
                <a:gd name="T4" fmla="*/ 171 w 194"/>
                <a:gd name="T5" fmla="*/ 98 h 194"/>
                <a:gd name="T6" fmla="*/ 178 w 194"/>
                <a:gd name="T7" fmla="*/ 109 h 194"/>
                <a:gd name="T8" fmla="*/ 185 w 194"/>
                <a:gd name="T9" fmla="*/ 119 h 194"/>
                <a:gd name="T10" fmla="*/ 190 w 194"/>
                <a:gd name="T11" fmla="*/ 128 h 194"/>
                <a:gd name="T12" fmla="*/ 192 w 194"/>
                <a:gd name="T13" fmla="*/ 137 h 194"/>
                <a:gd name="T14" fmla="*/ 194 w 194"/>
                <a:gd name="T15" fmla="*/ 146 h 194"/>
                <a:gd name="T16" fmla="*/ 194 w 194"/>
                <a:gd name="T17" fmla="*/ 157 h 194"/>
                <a:gd name="T18" fmla="*/ 194 w 194"/>
                <a:gd name="T19" fmla="*/ 169 h 194"/>
                <a:gd name="T20" fmla="*/ 194 w 194"/>
                <a:gd name="T21" fmla="*/ 179 h 194"/>
                <a:gd name="T22" fmla="*/ 191 w 194"/>
                <a:gd name="T23" fmla="*/ 185 h 194"/>
                <a:gd name="T24" fmla="*/ 187 w 194"/>
                <a:gd name="T25" fmla="*/ 189 h 194"/>
                <a:gd name="T26" fmla="*/ 182 w 194"/>
                <a:gd name="T27" fmla="*/ 194 h 194"/>
                <a:gd name="T28" fmla="*/ 178 w 194"/>
                <a:gd name="T29" fmla="*/ 194 h 194"/>
                <a:gd name="T30" fmla="*/ 176 w 194"/>
                <a:gd name="T31" fmla="*/ 193 h 194"/>
                <a:gd name="T32" fmla="*/ 171 w 194"/>
                <a:gd name="T33" fmla="*/ 189 h 194"/>
                <a:gd name="T34" fmla="*/ 163 w 194"/>
                <a:gd name="T35" fmla="*/ 181 h 194"/>
                <a:gd name="T36" fmla="*/ 153 w 194"/>
                <a:gd name="T37" fmla="*/ 171 h 194"/>
                <a:gd name="T38" fmla="*/ 140 w 194"/>
                <a:gd name="T39" fmla="*/ 157 h 194"/>
                <a:gd name="T40" fmla="*/ 125 w 194"/>
                <a:gd name="T41" fmla="*/ 142 h 194"/>
                <a:gd name="T42" fmla="*/ 108 w 194"/>
                <a:gd name="T43" fmla="*/ 123 h 194"/>
                <a:gd name="T44" fmla="*/ 88 w 194"/>
                <a:gd name="T45" fmla="*/ 100 h 194"/>
                <a:gd name="T46" fmla="*/ 67 w 194"/>
                <a:gd name="T47" fmla="*/ 78 h 194"/>
                <a:gd name="T48" fmla="*/ 51 w 194"/>
                <a:gd name="T49" fmla="*/ 59 h 194"/>
                <a:gd name="T50" fmla="*/ 35 w 194"/>
                <a:gd name="T51" fmla="*/ 42 h 194"/>
                <a:gd name="T52" fmla="*/ 23 w 194"/>
                <a:gd name="T53" fmla="*/ 29 h 194"/>
                <a:gd name="T54" fmla="*/ 12 w 194"/>
                <a:gd name="T55" fmla="*/ 18 h 194"/>
                <a:gd name="T56" fmla="*/ 6 w 194"/>
                <a:gd name="T57" fmla="*/ 10 h 194"/>
                <a:gd name="T58" fmla="*/ 2 w 194"/>
                <a:gd name="T59" fmla="*/ 4 h 194"/>
                <a:gd name="T60" fmla="*/ 0 w 194"/>
                <a:gd name="T61" fmla="*/ 1 h 194"/>
                <a:gd name="T62" fmla="*/ 1 w 194"/>
                <a:gd name="T63" fmla="*/ 0 h 194"/>
                <a:gd name="T64" fmla="*/ 3 w 194"/>
                <a:gd name="T65" fmla="*/ 0 h 194"/>
                <a:gd name="T66" fmla="*/ 7 w 194"/>
                <a:gd name="T67" fmla="*/ 0 h 194"/>
                <a:gd name="T68" fmla="*/ 12 w 194"/>
                <a:gd name="T69" fmla="*/ 1 h 194"/>
                <a:gd name="T70" fmla="*/ 19 w 194"/>
                <a:gd name="T71" fmla="*/ 3 h 194"/>
                <a:gd name="T72" fmla="*/ 28 w 194"/>
                <a:gd name="T73" fmla="*/ 4 h 194"/>
                <a:gd name="T74" fmla="*/ 38 w 194"/>
                <a:gd name="T75" fmla="*/ 6 h 194"/>
                <a:gd name="T76" fmla="*/ 49 w 194"/>
                <a:gd name="T77" fmla="*/ 10 h 194"/>
                <a:gd name="T78" fmla="*/ 75 w 194"/>
                <a:gd name="T79" fmla="*/ 18 h 194"/>
                <a:gd name="T80" fmla="*/ 99 w 194"/>
                <a:gd name="T81" fmla="*/ 31 h 194"/>
                <a:gd name="T82" fmla="*/ 122 w 194"/>
                <a:gd name="T83" fmla="*/ 49 h 194"/>
                <a:gd name="T84" fmla="*/ 145 w 194"/>
                <a:gd name="T85" fmla="*/ 72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4" h="194">
                  <a:moveTo>
                    <a:pt x="145" y="72"/>
                  </a:moveTo>
                  <a:lnTo>
                    <a:pt x="150" y="77"/>
                  </a:lnTo>
                  <a:lnTo>
                    <a:pt x="157" y="82"/>
                  </a:lnTo>
                  <a:lnTo>
                    <a:pt x="162" y="88"/>
                  </a:lnTo>
                  <a:lnTo>
                    <a:pt x="167" y="93"/>
                  </a:lnTo>
                  <a:lnTo>
                    <a:pt x="171" y="98"/>
                  </a:lnTo>
                  <a:lnTo>
                    <a:pt x="176" y="103"/>
                  </a:lnTo>
                  <a:lnTo>
                    <a:pt x="178" y="109"/>
                  </a:lnTo>
                  <a:lnTo>
                    <a:pt x="182" y="114"/>
                  </a:lnTo>
                  <a:lnTo>
                    <a:pt x="185" y="119"/>
                  </a:lnTo>
                  <a:lnTo>
                    <a:pt x="187" y="124"/>
                  </a:lnTo>
                  <a:lnTo>
                    <a:pt x="190" y="128"/>
                  </a:lnTo>
                  <a:lnTo>
                    <a:pt x="191" y="133"/>
                  </a:lnTo>
                  <a:lnTo>
                    <a:pt x="192" y="137"/>
                  </a:lnTo>
                  <a:lnTo>
                    <a:pt x="194" y="142"/>
                  </a:lnTo>
                  <a:lnTo>
                    <a:pt x="194" y="146"/>
                  </a:lnTo>
                  <a:lnTo>
                    <a:pt x="194" y="149"/>
                  </a:lnTo>
                  <a:lnTo>
                    <a:pt x="194" y="157"/>
                  </a:lnTo>
                  <a:lnTo>
                    <a:pt x="194" y="164"/>
                  </a:lnTo>
                  <a:lnTo>
                    <a:pt x="194" y="169"/>
                  </a:lnTo>
                  <a:lnTo>
                    <a:pt x="194" y="174"/>
                  </a:lnTo>
                  <a:lnTo>
                    <a:pt x="194" y="179"/>
                  </a:lnTo>
                  <a:lnTo>
                    <a:pt x="192" y="181"/>
                  </a:lnTo>
                  <a:lnTo>
                    <a:pt x="191" y="185"/>
                  </a:lnTo>
                  <a:lnTo>
                    <a:pt x="190" y="187"/>
                  </a:lnTo>
                  <a:lnTo>
                    <a:pt x="187" y="189"/>
                  </a:lnTo>
                  <a:lnTo>
                    <a:pt x="185" y="192"/>
                  </a:lnTo>
                  <a:lnTo>
                    <a:pt x="182" y="194"/>
                  </a:lnTo>
                  <a:lnTo>
                    <a:pt x="181" y="194"/>
                  </a:lnTo>
                  <a:lnTo>
                    <a:pt x="178" y="194"/>
                  </a:lnTo>
                  <a:lnTo>
                    <a:pt x="178" y="194"/>
                  </a:lnTo>
                  <a:lnTo>
                    <a:pt x="176" y="193"/>
                  </a:lnTo>
                  <a:lnTo>
                    <a:pt x="174" y="192"/>
                  </a:lnTo>
                  <a:lnTo>
                    <a:pt x="171" y="189"/>
                  </a:lnTo>
                  <a:lnTo>
                    <a:pt x="167" y="185"/>
                  </a:lnTo>
                  <a:lnTo>
                    <a:pt x="163" y="181"/>
                  </a:lnTo>
                  <a:lnTo>
                    <a:pt x="158" y="176"/>
                  </a:lnTo>
                  <a:lnTo>
                    <a:pt x="153" y="171"/>
                  </a:lnTo>
                  <a:lnTo>
                    <a:pt x="146" y="165"/>
                  </a:lnTo>
                  <a:lnTo>
                    <a:pt x="140" y="157"/>
                  </a:lnTo>
                  <a:lnTo>
                    <a:pt x="134" y="149"/>
                  </a:lnTo>
                  <a:lnTo>
                    <a:pt x="125" y="142"/>
                  </a:lnTo>
                  <a:lnTo>
                    <a:pt x="117" y="132"/>
                  </a:lnTo>
                  <a:lnTo>
                    <a:pt x="108" y="123"/>
                  </a:lnTo>
                  <a:lnTo>
                    <a:pt x="98" y="111"/>
                  </a:lnTo>
                  <a:lnTo>
                    <a:pt x="88" y="100"/>
                  </a:lnTo>
                  <a:lnTo>
                    <a:pt x="77" y="89"/>
                  </a:lnTo>
                  <a:lnTo>
                    <a:pt x="67" y="78"/>
                  </a:lnTo>
                  <a:lnTo>
                    <a:pt x="58" y="68"/>
                  </a:lnTo>
                  <a:lnTo>
                    <a:pt x="51" y="59"/>
                  </a:lnTo>
                  <a:lnTo>
                    <a:pt x="42" y="51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29"/>
                  </a:lnTo>
                  <a:lnTo>
                    <a:pt x="17" y="23"/>
                  </a:lnTo>
                  <a:lnTo>
                    <a:pt x="12" y="18"/>
                  </a:lnTo>
                  <a:lnTo>
                    <a:pt x="8" y="14"/>
                  </a:lnTo>
                  <a:lnTo>
                    <a:pt x="6" y="10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9" y="3"/>
                  </a:lnTo>
                  <a:lnTo>
                    <a:pt x="23" y="4"/>
                  </a:lnTo>
                  <a:lnTo>
                    <a:pt x="28" y="4"/>
                  </a:lnTo>
                  <a:lnTo>
                    <a:pt x="33" y="5"/>
                  </a:lnTo>
                  <a:lnTo>
                    <a:pt x="38" y="6"/>
                  </a:lnTo>
                  <a:lnTo>
                    <a:pt x="43" y="8"/>
                  </a:lnTo>
                  <a:lnTo>
                    <a:pt x="49" y="10"/>
                  </a:lnTo>
                  <a:lnTo>
                    <a:pt x="62" y="14"/>
                  </a:lnTo>
                  <a:lnTo>
                    <a:pt x="75" y="18"/>
                  </a:lnTo>
                  <a:lnTo>
                    <a:pt x="86" y="24"/>
                  </a:lnTo>
                  <a:lnTo>
                    <a:pt x="99" y="31"/>
                  </a:lnTo>
                  <a:lnTo>
                    <a:pt x="111" y="40"/>
                  </a:lnTo>
                  <a:lnTo>
                    <a:pt x="122" y="49"/>
                  </a:lnTo>
                  <a:lnTo>
                    <a:pt x="134" y="60"/>
                  </a:lnTo>
                  <a:lnTo>
                    <a:pt x="145" y="72"/>
                  </a:lnTo>
                  <a:lnTo>
                    <a:pt x="145" y="72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45" name="Freeform 39"/>
            <p:cNvSpPr/>
            <p:nvPr/>
          </p:nvSpPr>
          <p:spPr bwMode="auto">
            <a:xfrm>
              <a:off x="3830134" y="4432332"/>
              <a:ext cx="24935" cy="203008"/>
            </a:xfrm>
            <a:custGeom>
              <a:avLst/>
              <a:gdLst>
                <a:gd name="T0" fmla="*/ 54 w 64"/>
                <a:gd name="T1" fmla="*/ 329 h 450"/>
                <a:gd name="T2" fmla="*/ 52 w 64"/>
                <a:gd name="T3" fmla="*/ 360 h 450"/>
                <a:gd name="T4" fmla="*/ 51 w 64"/>
                <a:gd name="T5" fmla="*/ 385 h 450"/>
                <a:gd name="T6" fmla="*/ 50 w 64"/>
                <a:gd name="T7" fmla="*/ 406 h 450"/>
                <a:gd name="T8" fmla="*/ 47 w 64"/>
                <a:gd name="T9" fmla="*/ 420 h 450"/>
                <a:gd name="T10" fmla="*/ 45 w 64"/>
                <a:gd name="T11" fmla="*/ 431 h 450"/>
                <a:gd name="T12" fmla="*/ 38 w 64"/>
                <a:gd name="T13" fmla="*/ 444 h 450"/>
                <a:gd name="T14" fmla="*/ 32 w 64"/>
                <a:gd name="T15" fmla="*/ 449 h 450"/>
                <a:gd name="T16" fmla="*/ 27 w 64"/>
                <a:gd name="T17" fmla="*/ 448 h 450"/>
                <a:gd name="T18" fmla="*/ 20 w 64"/>
                <a:gd name="T19" fmla="*/ 439 h 450"/>
                <a:gd name="T20" fmla="*/ 11 w 64"/>
                <a:gd name="T21" fmla="*/ 421 h 450"/>
                <a:gd name="T22" fmla="*/ 5 w 64"/>
                <a:gd name="T23" fmla="*/ 401 h 450"/>
                <a:gd name="T24" fmla="*/ 1 w 64"/>
                <a:gd name="T25" fmla="*/ 387 h 450"/>
                <a:gd name="T26" fmla="*/ 0 w 64"/>
                <a:gd name="T27" fmla="*/ 378 h 450"/>
                <a:gd name="T28" fmla="*/ 2 w 64"/>
                <a:gd name="T29" fmla="*/ 365 h 450"/>
                <a:gd name="T30" fmla="*/ 6 w 64"/>
                <a:gd name="T31" fmla="*/ 343 h 450"/>
                <a:gd name="T32" fmla="*/ 9 w 64"/>
                <a:gd name="T33" fmla="*/ 324 h 450"/>
                <a:gd name="T34" fmla="*/ 10 w 64"/>
                <a:gd name="T35" fmla="*/ 306 h 450"/>
                <a:gd name="T36" fmla="*/ 11 w 64"/>
                <a:gd name="T37" fmla="*/ 282 h 450"/>
                <a:gd name="T38" fmla="*/ 11 w 64"/>
                <a:gd name="T39" fmla="*/ 255 h 450"/>
                <a:gd name="T40" fmla="*/ 11 w 64"/>
                <a:gd name="T41" fmla="*/ 223 h 450"/>
                <a:gd name="T42" fmla="*/ 11 w 64"/>
                <a:gd name="T43" fmla="*/ 187 h 450"/>
                <a:gd name="T44" fmla="*/ 11 w 64"/>
                <a:gd name="T45" fmla="*/ 153 h 450"/>
                <a:gd name="T46" fmla="*/ 11 w 64"/>
                <a:gd name="T47" fmla="*/ 122 h 450"/>
                <a:gd name="T48" fmla="*/ 10 w 64"/>
                <a:gd name="T49" fmla="*/ 97 h 450"/>
                <a:gd name="T50" fmla="*/ 9 w 64"/>
                <a:gd name="T51" fmla="*/ 74 h 450"/>
                <a:gd name="T52" fmla="*/ 8 w 64"/>
                <a:gd name="T53" fmla="*/ 56 h 450"/>
                <a:gd name="T54" fmla="*/ 4 w 64"/>
                <a:gd name="T55" fmla="*/ 26 h 450"/>
                <a:gd name="T56" fmla="*/ 1 w 64"/>
                <a:gd name="T57" fmla="*/ 10 h 450"/>
                <a:gd name="T58" fmla="*/ 0 w 64"/>
                <a:gd name="T59" fmla="*/ 3 h 450"/>
                <a:gd name="T60" fmla="*/ 0 w 64"/>
                <a:gd name="T61" fmla="*/ 1 h 450"/>
                <a:gd name="T62" fmla="*/ 6 w 64"/>
                <a:gd name="T63" fmla="*/ 0 h 450"/>
                <a:gd name="T64" fmla="*/ 20 w 64"/>
                <a:gd name="T65" fmla="*/ 3 h 450"/>
                <a:gd name="T66" fmla="*/ 40 w 64"/>
                <a:gd name="T67" fmla="*/ 15 h 450"/>
                <a:gd name="T68" fmla="*/ 54 w 64"/>
                <a:gd name="T69" fmla="*/ 25 h 450"/>
                <a:gd name="T70" fmla="*/ 61 w 64"/>
                <a:gd name="T71" fmla="*/ 34 h 450"/>
                <a:gd name="T72" fmla="*/ 62 w 64"/>
                <a:gd name="T73" fmla="*/ 43 h 450"/>
                <a:gd name="T74" fmla="*/ 64 w 64"/>
                <a:gd name="T75" fmla="*/ 56 h 450"/>
                <a:gd name="T76" fmla="*/ 64 w 64"/>
                <a:gd name="T77" fmla="*/ 72 h 450"/>
                <a:gd name="T78" fmla="*/ 62 w 64"/>
                <a:gd name="T79" fmla="*/ 92 h 450"/>
                <a:gd name="T80" fmla="*/ 61 w 64"/>
                <a:gd name="T81" fmla="*/ 116 h 450"/>
                <a:gd name="T82" fmla="*/ 59 w 64"/>
                <a:gd name="T83" fmla="*/ 166 h 450"/>
                <a:gd name="T84" fmla="*/ 55 w 64"/>
                <a:gd name="T85" fmla="*/ 232 h 450"/>
                <a:gd name="T86" fmla="*/ 54 w 64"/>
                <a:gd name="T87" fmla="*/ 306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" h="450">
                  <a:moveTo>
                    <a:pt x="54" y="306"/>
                  </a:moveTo>
                  <a:lnTo>
                    <a:pt x="54" y="318"/>
                  </a:lnTo>
                  <a:lnTo>
                    <a:pt x="54" y="329"/>
                  </a:lnTo>
                  <a:lnTo>
                    <a:pt x="52" y="341"/>
                  </a:lnTo>
                  <a:lnTo>
                    <a:pt x="52" y="351"/>
                  </a:lnTo>
                  <a:lnTo>
                    <a:pt x="52" y="360"/>
                  </a:lnTo>
                  <a:lnTo>
                    <a:pt x="52" y="370"/>
                  </a:lnTo>
                  <a:lnTo>
                    <a:pt x="51" y="378"/>
                  </a:lnTo>
                  <a:lnTo>
                    <a:pt x="51" y="385"/>
                  </a:lnTo>
                  <a:lnTo>
                    <a:pt x="50" y="393"/>
                  </a:lnTo>
                  <a:lnTo>
                    <a:pt x="50" y="399"/>
                  </a:lnTo>
                  <a:lnTo>
                    <a:pt x="50" y="406"/>
                  </a:lnTo>
                  <a:lnTo>
                    <a:pt x="48" y="411"/>
                  </a:lnTo>
                  <a:lnTo>
                    <a:pt x="48" y="415"/>
                  </a:lnTo>
                  <a:lnTo>
                    <a:pt x="47" y="420"/>
                  </a:lnTo>
                  <a:lnTo>
                    <a:pt x="46" y="422"/>
                  </a:lnTo>
                  <a:lnTo>
                    <a:pt x="46" y="425"/>
                  </a:lnTo>
                  <a:lnTo>
                    <a:pt x="45" y="431"/>
                  </a:lnTo>
                  <a:lnTo>
                    <a:pt x="42" y="436"/>
                  </a:lnTo>
                  <a:lnTo>
                    <a:pt x="41" y="440"/>
                  </a:lnTo>
                  <a:lnTo>
                    <a:pt x="38" y="444"/>
                  </a:lnTo>
                  <a:lnTo>
                    <a:pt x="36" y="447"/>
                  </a:lnTo>
                  <a:lnTo>
                    <a:pt x="34" y="448"/>
                  </a:lnTo>
                  <a:lnTo>
                    <a:pt x="32" y="449"/>
                  </a:lnTo>
                  <a:lnTo>
                    <a:pt x="31" y="450"/>
                  </a:lnTo>
                  <a:lnTo>
                    <a:pt x="29" y="449"/>
                  </a:lnTo>
                  <a:lnTo>
                    <a:pt x="27" y="448"/>
                  </a:lnTo>
                  <a:lnTo>
                    <a:pt x="24" y="447"/>
                  </a:lnTo>
                  <a:lnTo>
                    <a:pt x="23" y="443"/>
                  </a:lnTo>
                  <a:lnTo>
                    <a:pt x="20" y="439"/>
                  </a:lnTo>
                  <a:lnTo>
                    <a:pt x="17" y="434"/>
                  </a:lnTo>
                  <a:lnTo>
                    <a:pt x="14" y="429"/>
                  </a:lnTo>
                  <a:lnTo>
                    <a:pt x="11" y="421"/>
                  </a:lnTo>
                  <a:lnTo>
                    <a:pt x="9" y="413"/>
                  </a:lnTo>
                  <a:lnTo>
                    <a:pt x="6" y="407"/>
                  </a:lnTo>
                  <a:lnTo>
                    <a:pt x="5" y="401"/>
                  </a:lnTo>
                  <a:lnTo>
                    <a:pt x="2" y="395"/>
                  </a:lnTo>
                  <a:lnTo>
                    <a:pt x="1" y="392"/>
                  </a:lnTo>
                  <a:lnTo>
                    <a:pt x="1" y="387"/>
                  </a:lnTo>
                  <a:lnTo>
                    <a:pt x="0" y="383"/>
                  </a:lnTo>
                  <a:lnTo>
                    <a:pt x="0" y="380"/>
                  </a:lnTo>
                  <a:lnTo>
                    <a:pt x="0" y="378"/>
                  </a:lnTo>
                  <a:lnTo>
                    <a:pt x="1" y="375"/>
                  </a:lnTo>
                  <a:lnTo>
                    <a:pt x="1" y="370"/>
                  </a:lnTo>
                  <a:lnTo>
                    <a:pt x="2" y="365"/>
                  </a:lnTo>
                  <a:lnTo>
                    <a:pt x="4" y="358"/>
                  </a:lnTo>
                  <a:lnTo>
                    <a:pt x="5" y="352"/>
                  </a:lnTo>
                  <a:lnTo>
                    <a:pt x="6" y="343"/>
                  </a:lnTo>
                  <a:lnTo>
                    <a:pt x="8" y="334"/>
                  </a:lnTo>
                  <a:lnTo>
                    <a:pt x="9" y="330"/>
                  </a:lnTo>
                  <a:lnTo>
                    <a:pt x="9" y="324"/>
                  </a:lnTo>
                  <a:lnTo>
                    <a:pt x="9" y="319"/>
                  </a:lnTo>
                  <a:lnTo>
                    <a:pt x="10" y="312"/>
                  </a:lnTo>
                  <a:lnTo>
                    <a:pt x="10" y="306"/>
                  </a:lnTo>
                  <a:lnTo>
                    <a:pt x="10" y="298"/>
                  </a:lnTo>
                  <a:lnTo>
                    <a:pt x="10" y="291"/>
                  </a:lnTo>
                  <a:lnTo>
                    <a:pt x="11" y="282"/>
                  </a:lnTo>
                  <a:lnTo>
                    <a:pt x="11" y="274"/>
                  </a:lnTo>
                  <a:lnTo>
                    <a:pt x="11" y="264"/>
                  </a:lnTo>
                  <a:lnTo>
                    <a:pt x="11" y="255"/>
                  </a:lnTo>
                  <a:lnTo>
                    <a:pt x="11" y="245"/>
                  </a:lnTo>
                  <a:lnTo>
                    <a:pt x="11" y="233"/>
                  </a:lnTo>
                  <a:lnTo>
                    <a:pt x="11" y="223"/>
                  </a:lnTo>
                  <a:lnTo>
                    <a:pt x="11" y="212"/>
                  </a:lnTo>
                  <a:lnTo>
                    <a:pt x="11" y="199"/>
                  </a:lnTo>
                  <a:lnTo>
                    <a:pt x="11" y="187"/>
                  </a:lnTo>
                  <a:lnTo>
                    <a:pt x="11" y="175"/>
                  </a:lnTo>
                  <a:lnTo>
                    <a:pt x="11" y="164"/>
                  </a:lnTo>
                  <a:lnTo>
                    <a:pt x="11" y="153"/>
                  </a:lnTo>
                  <a:lnTo>
                    <a:pt x="11" y="143"/>
                  </a:lnTo>
                  <a:lnTo>
                    <a:pt x="11" y="132"/>
                  </a:lnTo>
                  <a:lnTo>
                    <a:pt x="11" y="122"/>
                  </a:lnTo>
                  <a:lnTo>
                    <a:pt x="11" y="113"/>
                  </a:lnTo>
                  <a:lnTo>
                    <a:pt x="10" y="104"/>
                  </a:lnTo>
                  <a:lnTo>
                    <a:pt x="10" y="97"/>
                  </a:lnTo>
                  <a:lnTo>
                    <a:pt x="10" y="88"/>
                  </a:lnTo>
                  <a:lnTo>
                    <a:pt x="10" y="80"/>
                  </a:lnTo>
                  <a:lnTo>
                    <a:pt x="9" y="74"/>
                  </a:lnTo>
                  <a:lnTo>
                    <a:pt x="9" y="67"/>
                  </a:lnTo>
                  <a:lnTo>
                    <a:pt x="9" y="61"/>
                  </a:lnTo>
                  <a:lnTo>
                    <a:pt x="8" y="56"/>
                  </a:lnTo>
                  <a:lnTo>
                    <a:pt x="6" y="44"/>
                  </a:lnTo>
                  <a:lnTo>
                    <a:pt x="5" y="35"/>
                  </a:lnTo>
                  <a:lnTo>
                    <a:pt x="4" y="26"/>
                  </a:lnTo>
                  <a:lnTo>
                    <a:pt x="2" y="19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4" y="1"/>
                  </a:lnTo>
                  <a:lnTo>
                    <a:pt x="20" y="3"/>
                  </a:lnTo>
                  <a:lnTo>
                    <a:pt x="27" y="6"/>
                  </a:lnTo>
                  <a:lnTo>
                    <a:pt x="33" y="10"/>
                  </a:lnTo>
                  <a:lnTo>
                    <a:pt x="40" y="15"/>
                  </a:lnTo>
                  <a:lnTo>
                    <a:pt x="45" y="19"/>
                  </a:lnTo>
                  <a:lnTo>
                    <a:pt x="50" y="21"/>
                  </a:lnTo>
                  <a:lnTo>
                    <a:pt x="54" y="25"/>
                  </a:lnTo>
                  <a:lnTo>
                    <a:pt x="56" y="29"/>
                  </a:lnTo>
                  <a:lnTo>
                    <a:pt x="59" y="32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0"/>
                  </a:lnTo>
                  <a:lnTo>
                    <a:pt x="62" y="43"/>
                  </a:lnTo>
                  <a:lnTo>
                    <a:pt x="62" y="47"/>
                  </a:lnTo>
                  <a:lnTo>
                    <a:pt x="64" y="51"/>
                  </a:lnTo>
                  <a:lnTo>
                    <a:pt x="64" y="56"/>
                  </a:lnTo>
                  <a:lnTo>
                    <a:pt x="64" y="61"/>
                  </a:lnTo>
                  <a:lnTo>
                    <a:pt x="64" y="66"/>
                  </a:lnTo>
                  <a:lnTo>
                    <a:pt x="64" y="72"/>
                  </a:lnTo>
                  <a:lnTo>
                    <a:pt x="64" y="78"/>
                  </a:lnTo>
                  <a:lnTo>
                    <a:pt x="64" y="85"/>
                  </a:lnTo>
                  <a:lnTo>
                    <a:pt x="62" y="92"/>
                  </a:lnTo>
                  <a:lnTo>
                    <a:pt x="62" y="99"/>
                  </a:lnTo>
                  <a:lnTo>
                    <a:pt x="62" y="108"/>
                  </a:lnTo>
                  <a:lnTo>
                    <a:pt x="61" y="116"/>
                  </a:lnTo>
                  <a:lnTo>
                    <a:pt x="61" y="125"/>
                  </a:lnTo>
                  <a:lnTo>
                    <a:pt x="60" y="145"/>
                  </a:lnTo>
                  <a:lnTo>
                    <a:pt x="59" y="166"/>
                  </a:lnTo>
                  <a:lnTo>
                    <a:pt x="57" y="187"/>
                  </a:lnTo>
                  <a:lnTo>
                    <a:pt x="56" y="209"/>
                  </a:lnTo>
                  <a:lnTo>
                    <a:pt x="55" y="232"/>
                  </a:lnTo>
                  <a:lnTo>
                    <a:pt x="54" y="256"/>
                  </a:lnTo>
                  <a:lnTo>
                    <a:pt x="54" y="281"/>
                  </a:lnTo>
                  <a:lnTo>
                    <a:pt x="54" y="306"/>
                  </a:lnTo>
                  <a:lnTo>
                    <a:pt x="54" y="306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46" name="Freeform 40"/>
            <p:cNvSpPr/>
            <p:nvPr/>
          </p:nvSpPr>
          <p:spPr bwMode="auto">
            <a:xfrm>
              <a:off x="3685978" y="4353385"/>
              <a:ext cx="49481" cy="59098"/>
            </a:xfrm>
            <a:custGeom>
              <a:avLst/>
              <a:gdLst>
                <a:gd name="T0" fmla="*/ 5 w 127"/>
                <a:gd name="T1" fmla="*/ 5 h 131"/>
                <a:gd name="T2" fmla="*/ 7 w 127"/>
                <a:gd name="T3" fmla="*/ 2 h 131"/>
                <a:gd name="T4" fmla="*/ 12 w 127"/>
                <a:gd name="T5" fmla="*/ 1 h 131"/>
                <a:gd name="T6" fmla="*/ 20 w 127"/>
                <a:gd name="T7" fmla="*/ 0 h 131"/>
                <a:gd name="T8" fmla="*/ 33 w 127"/>
                <a:gd name="T9" fmla="*/ 0 h 131"/>
                <a:gd name="T10" fmla="*/ 43 w 127"/>
                <a:gd name="T11" fmla="*/ 1 h 131"/>
                <a:gd name="T12" fmla="*/ 56 w 127"/>
                <a:gd name="T13" fmla="*/ 2 h 131"/>
                <a:gd name="T14" fmla="*/ 67 w 127"/>
                <a:gd name="T15" fmla="*/ 6 h 131"/>
                <a:gd name="T16" fmla="*/ 79 w 127"/>
                <a:gd name="T17" fmla="*/ 11 h 131"/>
                <a:gd name="T18" fmla="*/ 90 w 127"/>
                <a:gd name="T19" fmla="*/ 19 h 131"/>
                <a:gd name="T20" fmla="*/ 108 w 127"/>
                <a:gd name="T21" fmla="*/ 33 h 131"/>
                <a:gd name="T22" fmla="*/ 116 w 127"/>
                <a:gd name="T23" fmla="*/ 43 h 131"/>
                <a:gd name="T24" fmla="*/ 121 w 127"/>
                <a:gd name="T25" fmla="*/ 57 h 131"/>
                <a:gd name="T26" fmla="*/ 125 w 127"/>
                <a:gd name="T27" fmla="*/ 71 h 131"/>
                <a:gd name="T28" fmla="*/ 127 w 127"/>
                <a:gd name="T29" fmla="*/ 86 h 131"/>
                <a:gd name="T30" fmla="*/ 126 w 127"/>
                <a:gd name="T31" fmla="*/ 101 h 131"/>
                <a:gd name="T32" fmla="*/ 126 w 127"/>
                <a:gd name="T33" fmla="*/ 111 h 131"/>
                <a:gd name="T34" fmla="*/ 125 w 127"/>
                <a:gd name="T35" fmla="*/ 118 h 131"/>
                <a:gd name="T36" fmla="*/ 124 w 127"/>
                <a:gd name="T37" fmla="*/ 124 h 131"/>
                <a:gd name="T38" fmla="*/ 120 w 127"/>
                <a:gd name="T39" fmla="*/ 126 h 131"/>
                <a:gd name="T40" fmla="*/ 111 w 127"/>
                <a:gd name="T41" fmla="*/ 131 h 131"/>
                <a:gd name="T42" fmla="*/ 108 w 127"/>
                <a:gd name="T43" fmla="*/ 131 h 131"/>
                <a:gd name="T44" fmla="*/ 104 w 127"/>
                <a:gd name="T45" fmla="*/ 131 h 131"/>
                <a:gd name="T46" fmla="*/ 101 w 127"/>
                <a:gd name="T47" fmla="*/ 129 h 131"/>
                <a:gd name="T48" fmla="*/ 95 w 127"/>
                <a:gd name="T49" fmla="*/ 125 h 131"/>
                <a:gd name="T50" fmla="*/ 90 w 127"/>
                <a:gd name="T51" fmla="*/ 120 h 131"/>
                <a:gd name="T52" fmla="*/ 84 w 127"/>
                <a:gd name="T53" fmla="*/ 113 h 131"/>
                <a:gd name="T54" fmla="*/ 78 w 127"/>
                <a:gd name="T55" fmla="*/ 106 h 131"/>
                <a:gd name="T56" fmla="*/ 62 w 127"/>
                <a:gd name="T57" fmla="*/ 86 h 131"/>
                <a:gd name="T58" fmla="*/ 47 w 127"/>
                <a:gd name="T59" fmla="*/ 67 h 131"/>
                <a:gd name="T60" fmla="*/ 33 w 127"/>
                <a:gd name="T61" fmla="*/ 51 h 131"/>
                <a:gd name="T62" fmla="*/ 21 w 127"/>
                <a:gd name="T63" fmla="*/ 39 h 131"/>
                <a:gd name="T64" fmla="*/ 12 w 127"/>
                <a:gd name="T65" fmla="*/ 29 h 131"/>
                <a:gd name="T66" fmla="*/ 6 w 127"/>
                <a:gd name="T67" fmla="*/ 23 h 131"/>
                <a:gd name="T68" fmla="*/ 1 w 127"/>
                <a:gd name="T69" fmla="*/ 18 h 131"/>
                <a:gd name="T70" fmla="*/ 0 w 127"/>
                <a:gd name="T71" fmla="*/ 12 h 131"/>
                <a:gd name="T72" fmla="*/ 1 w 127"/>
                <a:gd name="T73" fmla="*/ 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1">
                  <a:moveTo>
                    <a:pt x="1" y="9"/>
                  </a:moveTo>
                  <a:lnTo>
                    <a:pt x="5" y="5"/>
                  </a:lnTo>
                  <a:lnTo>
                    <a:pt x="6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8" y="1"/>
                  </a:lnTo>
                  <a:lnTo>
                    <a:pt x="43" y="1"/>
                  </a:lnTo>
                  <a:lnTo>
                    <a:pt x="50" y="2"/>
                  </a:lnTo>
                  <a:lnTo>
                    <a:pt x="56" y="2"/>
                  </a:lnTo>
                  <a:lnTo>
                    <a:pt x="62" y="5"/>
                  </a:lnTo>
                  <a:lnTo>
                    <a:pt x="67" y="6"/>
                  </a:lnTo>
                  <a:lnTo>
                    <a:pt x="74" y="9"/>
                  </a:lnTo>
                  <a:lnTo>
                    <a:pt x="79" y="11"/>
                  </a:lnTo>
                  <a:lnTo>
                    <a:pt x="85" y="15"/>
                  </a:lnTo>
                  <a:lnTo>
                    <a:pt x="90" y="19"/>
                  </a:lnTo>
                  <a:lnTo>
                    <a:pt x="97" y="24"/>
                  </a:lnTo>
                  <a:lnTo>
                    <a:pt x="108" y="33"/>
                  </a:lnTo>
                  <a:lnTo>
                    <a:pt x="112" y="38"/>
                  </a:lnTo>
                  <a:lnTo>
                    <a:pt x="116" y="43"/>
                  </a:lnTo>
                  <a:lnTo>
                    <a:pt x="118" y="49"/>
                  </a:lnTo>
                  <a:lnTo>
                    <a:pt x="121" y="57"/>
                  </a:lnTo>
                  <a:lnTo>
                    <a:pt x="124" y="64"/>
                  </a:lnTo>
                  <a:lnTo>
                    <a:pt x="125" y="71"/>
                  </a:lnTo>
                  <a:lnTo>
                    <a:pt x="126" y="79"/>
                  </a:lnTo>
                  <a:lnTo>
                    <a:pt x="127" y="86"/>
                  </a:lnTo>
                  <a:lnTo>
                    <a:pt x="127" y="94"/>
                  </a:lnTo>
                  <a:lnTo>
                    <a:pt x="126" y="101"/>
                  </a:lnTo>
                  <a:lnTo>
                    <a:pt x="126" y="106"/>
                  </a:lnTo>
                  <a:lnTo>
                    <a:pt x="126" y="111"/>
                  </a:lnTo>
                  <a:lnTo>
                    <a:pt x="126" y="115"/>
                  </a:lnTo>
                  <a:lnTo>
                    <a:pt x="125" y="118"/>
                  </a:lnTo>
                  <a:lnTo>
                    <a:pt x="125" y="121"/>
                  </a:lnTo>
                  <a:lnTo>
                    <a:pt x="124" y="124"/>
                  </a:lnTo>
                  <a:lnTo>
                    <a:pt x="121" y="125"/>
                  </a:lnTo>
                  <a:lnTo>
                    <a:pt x="120" y="126"/>
                  </a:lnTo>
                  <a:lnTo>
                    <a:pt x="116" y="129"/>
                  </a:lnTo>
                  <a:lnTo>
                    <a:pt x="111" y="131"/>
                  </a:lnTo>
                  <a:lnTo>
                    <a:pt x="110" y="131"/>
                  </a:lnTo>
                  <a:lnTo>
                    <a:pt x="108" y="131"/>
                  </a:lnTo>
                  <a:lnTo>
                    <a:pt x="106" y="131"/>
                  </a:lnTo>
                  <a:lnTo>
                    <a:pt x="104" y="131"/>
                  </a:lnTo>
                  <a:lnTo>
                    <a:pt x="103" y="130"/>
                  </a:lnTo>
                  <a:lnTo>
                    <a:pt x="101" y="129"/>
                  </a:lnTo>
                  <a:lnTo>
                    <a:pt x="98" y="127"/>
                  </a:lnTo>
                  <a:lnTo>
                    <a:pt x="95" y="125"/>
                  </a:lnTo>
                  <a:lnTo>
                    <a:pt x="93" y="122"/>
                  </a:lnTo>
                  <a:lnTo>
                    <a:pt x="90" y="120"/>
                  </a:lnTo>
                  <a:lnTo>
                    <a:pt x="88" y="117"/>
                  </a:lnTo>
                  <a:lnTo>
                    <a:pt x="84" y="113"/>
                  </a:lnTo>
                  <a:lnTo>
                    <a:pt x="81" y="109"/>
                  </a:lnTo>
                  <a:lnTo>
                    <a:pt x="78" y="106"/>
                  </a:lnTo>
                  <a:lnTo>
                    <a:pt x="70" y="97"/>
                  </a:lnTo>
                  <a:lnTo>
                    <a:pt x="62" y="86"/>
                  </a:lnTo>
                  <a:lnTo>
                    <a:pt x="55" y="76"/>
                  </a:lnTo>
                  <a:lnTo>
                    <a:pt x="47" y="67"/>
                  </a:lnTo>
                  <a:lnTo>
                    <a:pt x="39" y="58"/>
                  </a:lnTo>
                  <a:lnTo>
                    <a:pt x="33" y="51"/>
                  </a:lnTo>
                  <a:lnTo>
                    <a:pt x="28" y="44"/>
                  </a:lnTo>
                  <a:lnTo>
                    <a:pt x="21" y="39"/>
                  </a:lnTo>
                  <a:lnTo>
                    <a:pt x="18" y="34"/>
                  </a:lnTo>
                  <a:lnTo>
                    <a:pt x="12" y="29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4" y="20"/>
                  </a:lnTo>
                  <a:lnTo>
                    <a:pt x="1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9"/>
                  </a:lnTo>
                  <a:lnTo>
                    <a:pt x="1" y="9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47" name="Freeform 34"/>
            <p:cNvSpPr/>
            <p:nvPr/>
          </p:nvSpPr>
          <p:spPr bwMode="auto">
            <a:xfrm>
              <a:off x="4227486" y="4466618"/>
              <a:ext cx="84935" cy="163308"/>
            </a:xfrm>
            <a:custGeom>
              <a:avLst/>
              <a:gdLst>
                <a:gd name="T0" fmla="*/ 199 w 218"/>
                <a:gd name="T1" fmla="*/ 76 h 362"/>
                <a:gd name="T2" fmla="*/ 190 w 218"/>
                <a:gd name="T3" fmla="*/ 92 h 362"/>
                <a:gd name="T4" fmla="*/ 178 w 218"/>
                <a:gd name="T5" fmla="*/ 119 h 362"/>
                <a:gd name="T6" fmla="*/ 168 w 218"/>
                <a:gd name="T7" fmla="*/ 146 h 362"/>
                <a:gd name="T8" fmla="*/ 164 w 218"/>
                <a:gd name="T9" fmla="*/ 162 h 362"/>
                <a:gd name="T10" fmla="*/ 163 w 218"/>
                <a:gd name="T11" fmla="*/ 169 h 362"/>
                <a:gd name="T12" fmla="*/ 164 w 218"/>
                <a:gd name="T13" fmla="*/ 174 h 362"/>
                <a:gd name="T14" fmla="*/ 165 w 218"/>
                <a:gd name="T15" fmla="*/ 183 h 362"/>
                <a:gd name="T16" fmla="*/ 168 w 218"/>
                <a:gd name="T17" fmla="*/ 196 h 362"/>
                <a:gd name="T18" fmla="*/ 172 w 218"/>
                <a:gd name="T19" fmla="*/ 211 h 362"/>
                <a:gd name="T20" fmla="*/ 178 w 218"/>
                <a:gd name="T21" fmla="*/ 230 h 362"/>
                <a:gd name="T22" fmla="*/ 187 w 218"/>
                <a:gd name="T23" fmla="*/ 274 h 362"/>
                <a:gd name="T24" fmla="*/ 192 w 218"/>
                <a:gd name="T25" fmla="*/ 323 h 362"/>
                <a:gd name="T26" fmla="*/ 171 w 218"/>
                <a:gd name="T27" fmla="*/ 362 h 362"/>
                <a:gd name="T28" fmla="*/ 169 w 218"/>
                <a:gd name="T29" fmla="*/ 349 h 362"/>
                <a:gd name="T30" fmla="*/ 167 w 218"/>
                <a:gd name="T31" fmla="*/ 332 h 362"/>
                <a:gd name="T32" fmla="*/ 158 w 218"/>
                <a:gd name="T33" fmla="*/ 291 h 362"/>
                <a:gd name="T34" fmla="*/ 145 w 218"/>
                <a:gd name="T35" fmla="*/ 251 h 362"/>
                <a:gd name="T36" fmla="*/ 137 w 218"/>
                <a:gd name="T37" fmla="*/ 228 h 362"/>
                <a:gd name="T38" fmla="*/ 132 w 218"/>
                <a:gd name="T39" fmla="*/ 210 h 362"/>
                <a:gd name="T40" fmla="*/ 128 w 218"/>
                <a:gd name="T41" fmla="*/ 194 h 362"/>
                <a:gd name="T42" fmla="*/ 126 w 218"/>
                <a:gd name="T43" fmla="*/ 183 h 362"/>
                <a:gd name="T44" fmla="*/ 125 w 218"/>
                <a:gd name="T45" fmla="*/ 176 h 362"/>
                <a:gd name="T46" fmla="*/ 123 w 218"/>
                <a:gd name="T47" fmla="*/ 165 h 362"/>
                <a:gd name="T48" fmla="*/ 127 w 218"/>
                <a:gd name="T49" fmla="*/ 150 h 362"/>
                <a:gd name="T50" fmla="*/ 135 w 218"/>
                <a:gd name="T51" fmla="*/ 123 h 362"/>
                <a:gd name="T52" fmla="*/ 140 w 218"/>
                <a:gd name="T53" fmla="*/ 92 h 362"/>
                <a:gd name="T54" fmla="*/ 140 w 218"/>
                <a:gd name="T55" fmla="*/ 73 h 362"/>
                <a:gd name="T56" fmla="*/ 139 w 218"/>
                <a:gd name="T57" fmla="*/ 62 h 362"/>
                <a:gd name="T58" fmla="*/ 134 w 218"/>
                <a:gd name="T59" fmla="*/ 56 h 362"/>
                <a:gd name="T60" fmla="*/ 122 w 218"/>
                <a:gd name="T61" fmla="*/ 58 h 362"/>
                <a:gd name="T62" fmla="*/ 100 w 218"/>
                <a:gd name="T63" fmla="*/ 65 h 362"/>
                <a:gd name="T64" fmla="*/ 72 w 218"/>
                <a:gd name="T65" fmla="*/ 78 h 362"/>
                <a:gd name="T66" fmla="*/ 54 w 218"/>
                <a:gd name="T67" fmla="*/ 85 h 362"/>
                <a:gd name="T68" fmla="*/ 45 w 218"/>
                <a:gd name="T69" fmla="*/ 86 h 362"/>
                <a:gd name="T70" fmla="*/ 37 w 218"/>
                <a:gd name="T71" fmla="*/ 85 h 362"/>
                <a:gd name="T72" fmla="*/ 26 w 218"/>
                <a:gd name="T73" fmla="*/ 79 h 362"/>
                <a:gd name="T74" fmla="*/ 14 w 218"/>
                <a:gd name="T75" fmla="*/ 70 h 362"/>
                <a:gd name="T76" fmla="*/ 5 w 218"/>
                <a:gd name="T77" fmla="*/ 62 h 362"/>
                <a:gd name="T78" fmla="*/ 0 w 218"/>
                <a:gd name="T79" fmla="*/ 55 h 362"/>
                <a:gd name="T80" fmla="*/ 1 w 218"/>
                <a:gd name="T81" fmla="*/ 51 h 362"/>
                <a:gd name="T82" fmla="*/ 10 w 218"/>
                <a:gd name="T83" fmla="*/ 49 h 362"/>
                <a:gd name="T84" fmla="*/ 26 w 218"/>
                <a:gd name="T85" fmla="*/ 45 h 362"/>
                <a:gd name="T86" fmla="*/ 51 w 218"/>
                <a:gd name="T87" fmla="*/ 39 h 362"/>
                <a:gd name="T88" fmla="*/ 86 w 218"/>
                <a:gd name="T89" fmla="*/ 31 h 362"/>
                <a:gd name="T90" fmla="*/ 104 w 218"/>
                <a:gd name="T91" fmla="*/ 26 h 362"/>
                <a:gd name="T92" fmla="*/ 121 w 218"/>
                <a:gd name="T93" fmla="*/ 17 h 362"/>
                <a:gd name="T94" fmla="*/ 132 w 218"/>
                <a:gd name="T95" fmla="*/ 7 h 362"/>
                <a:gd name="T96" fmla="*/ 143 w 218"/>
                <a:gd name="T97" fmla="*/ 2 h 362"/>
                <a:gd name="T98" fmla="*/ 151 w 218"/>
                <a:gd name="T99" fmla="*/ 0 h 362"/>
                <a:gd name="T100" fmla="*/ 162 w 218"/>
                <a:gd name="T101" fmla="*/ 2 h 362"/>
                <a:gd name="T102" fmla="*/ 177 w 218"/>
                <a:gd name="T103" fmla="*/ 8 h 362"/>
                <a:gd name="T104" fmla="*/ 195 w 218"/>
                <a:gd name="T105" fmla="*/ 21 h 362"/>
                <a:gd name="T106" fmla="*/ 206 w 218"/>
                <a:gd name="T107" fmla="*/ 32 h 362"/>
                <a:gd name="T108" fmla="*/ 214 w 218"/>
                <a:gd name="T109" fmla="*/ 42 h 362"/>
                <a:gd name="T110" fmla="*/ 218 w 218"/>
                <a:gd name="T111" fmla="*/ 51 h 362"/>
                <a:gd name="T112" fmla="*/ 214 w 218"/>
                <a:gd name="T113" fmla="*/ 60 h 362"/>
                <a:gd name="T114" fmla="*/ 205 w 218"/>
                <a:gd name="T115" fmla="*/ 69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8" h="362">
                  <a:moveTo>
                    <a:pt x="205" y="69"/>
                  </a:moveTo>
                  <a:lnTo>
                    <a:pt x="201" y="72"/>
                  </a:lnTo>
                  <a:lnTo>
                    <a:pt x="199" y="76"/>
                  </a:lnTo>
                  <a:lnTo>
                    <a:pt x="196" y="79"/>
                  </a:lnTo>
                  <a:lnTo>
                    <a:pt x="192" y="85"/>
                  </a:lnTo>
                  <a:lnTo>
                    <a:pt x="190" y="92"/>
                  </a:lnTo>
                  <a:lnTo>
                    <a:pt x="186" y="100"/>
                  </a:lnTo>
                  <a:lnTo>
                    <a:pt x="182" y="109"/>
                  </a:lnTo>
                  <a:lnTo>
                    <a:pt x="178" y="119"/>
                  </a:lnTo>
                  <a:lnTo>
                    <a:pt x="174" y="129"/>
                  </a:lnTo>
                  <a:lnTo>
                    <a:pt x="171" y="138"/>
                  </a:lnTo>
                  <a:lnTo>
                    <a:pt x="168" y="146"/>
                  </a:lnTo>
                  <a:lnTo>
                    <a:pt x="167" y="153"/>
                  </a:lnTo>
                  <a:lnTo>
                    <a:pt x="164" y="159"/>
                  </a:lnTo>
                  <a:lnTo>
                    <a:pt x="164" y="162"/>
                  </a:lnTo>
                  <a:lnTo>
                    <a:pt x="163" y="166"/>
                  </a:lnTo>
                  <a:lnTo>
                    <a:pt x="163" y="169"/>
                  </a:lnTo>
                  <a:lnTo>
                    <a:pt x="163" y="169"/>
                  </a:lnTo>
                  <a:lnTo>
                    <a:pt x="163" y="170"/>
                  </a:lnTo>
                  <a:lnTo>
                    <a:pt x="163" y="173"/>
                  </a:lnTo>
                  <a:lnTo>
                    <a:pt x="164" y="174"/>
                  </a:lnTo>
                  <a:lnTo>
                    <a:pt x="164" y="176"/>
                  </a:lnTo>
                  <a:lnTo>
                    <a:pt x="164" y="180"/>
                  </a:lnTo>
                  <a:lnTo>
                    <a:pt x="165" y="183"/>
                  </a:lnTo>
                  <a:lnTo>
                    <a:pt x="167" y="187"/>
                  </a:lnTo>
                  <a:lnTo>
                    <a:pt x="167" y="191"/>
                  </a:lnTo>
                  <a:lnTo>
                    <a:pt x="168" y="196"/>
                  </a:lnTo>
                  <a:lnTo>
                    <a:pt x="169" y="201"/>
                  </a:lnTo>
                  <a:lnTo>
                    <a:pt x="171" y="206"/>
                  </a:lnTo>
                  <a:lnTo>
                    <a:pt x="172" y="211"/>
                  </a:lnTo>
                  <a:lnTo>
                    <a:pt x="174" y="217"/>
                  </a:lnTo>
                  <a:lnTo>
                    <a:pt x="176" y="224"/>
                  </a:lnTo>
                  <a:lnTo>
                    <a:pt x="178" y="230"/>
                  </a:lnTo>
                  <a:lnTo>
                    <a:pt x="182" y="244"/>
                  </a:lnTo>
                  <a:lnTo>
                    <a:pt x="185" y="258"/>
                  </a:lnTo>
                  <a:lnTo>
                    <a:pt x="187" y="274"/>
                  </a:lnTo>
                  <a:lnTo>
                    <a:pt x="190" y="290"/>
                  </a:lnTo>
                  <a:lnTo>
                    <a:pt x="191" y="307"/>
                  </a:lnTo>
                  <a:lnTo>
                    <a:pt x="192" y="323"/>
                  </a:lnTo>
                  <a:lnTo>
                    <a:pt x="192" y="342"/>
                  </a:lnTo>
                  <a:lnTo>
                    <a:pt x="194" y="362"/>
                  </a:lnTo>
                  <a:lnTo>
                    <a:pt x="171" y="362"/>
                  </a:lnTo>
                  <a:lnTo>
                    <a:pt x="171" y="358"/>
                  </a:lnTo>
                  <a:lnTo>
                    <a:pt x="169" y="353"/>
                  </a:lnTo>
                  <a:lnTo>
                    <a:pt x="169" y="349"/>
                  </a:lnTo>
                  <a:lnTo>
                    <a:pt x="169" y="344"/>
                  </a:lnTo>
                  <a:lnTo>
                    <a:pt x="168" y="337"/>
                  </a:lnTo>
                  <a:lnTo>
                    <a:pt x="167" y="332"/>
                  </a:lnTo>
                  <a:lnTo>
                    <a:pt x="164" y="319"/>
                  </a:lnTo>
                  <a:lnTo>
                    <a:pt x="162" y="305"/>
                  </a:lnTo>
                  <a:lnTo>
                    <a:pt x="158" y="291"/>
                  </a:lnTo>
                  <a:lnTo>
                    <a:pt x="153" y="275"/>
                  </a:lnTo>
                  <a:lnTo>
                    <a:pt x="148" y="258"/>
                  </a:lnTo>
                  <a:lnTo>
                    <a:pt x="145" y="251"/>
                  </a:lnTo>
                  <a:lnTo>
                    <a:pt x="143" y="243"/>
                  </a:lnTo>
                  <a:lnTo>
                    <a:pt x="140" y="235"/>
                  </a:lnTo>
                  <a:lnTo>
                    <a:pt x="137" y="228"/>
                  </a:lnTo>
                  <a:lnTo>
                    <a:pt x="136" y="221"/>
                  </a:lnTo>
                  <a:lnTo>
                    <a:pt x="134" y="215"/>
                  </a:lnTo>
                  <a:lnTo>
                    <a:pt x="132" y="210"/>
                  </a:lnTo>
                  <a:lnTo>
                    <a:pt x="131" y="203"/>
                  </a:lnTo>
                  <a:lnTo>
                    <a:pt x="130" y="198"/>
                  </a:lnTo>
                  <a:lnTo>
                    <a:pt x="128" y="194"/>
                  </a:lnTo>
                  <a:lnTo>
                    <a:pt x="127" y="191"/>
                  </a:lnTo>
                  <a:lnTo>
                    <a:pt x="126" y="187"/>
                  </a:lnTo>
                  <a:lnTo>
                    <a:pt x="126" y="183"/>
                  </a:lnTo>
                  <a:lnTo>
                    <a:pt x="125" y="180"/>
                  </a:lnTo>
                  <a:lnTo>
                    <a:pt x="125" y="178"/>
                  </a:lnTo>
                  <a:lnTo>
                    <a:pt x="125" y="176"/>
                  </a:lnTo>
                  <a:lnTo>
                    <a:pt x="123" y="173"/>
                  </a:lnTo>
                  <a:lnTo>
                    <a:pt x="123" y="170"/>
                  </a:lnTo>
                  <a:lnTo>
                    <a:pt x="123" y="165"/>
                  </a:lnTo>
                  <a:lnTo>
                    <a:pt x="125" y="161"/>
                  </a:lnTo>
                  <a:lnTo>
                    <a:pt x="126" y="155"/>
                  </a:lnTo>
                  <a:lnTo>
                    <a:pt x="127" y="150"/>
                  </a:lnTo>
                  <a:lnTo>
                    <a:pt x="130" y="143"/>
                  </a:lnTo>
                  <a:lnTo>
                    <a:pt x="132" y="136"/>
                  </a:lnTo>
                  <a:lnTo>
                    <a:pt x="135" y="123"/>
                  </a:lnTo>
                  <a:lnTo>
                    <a:pt x="137" y="111"/>
                  </a:lnTo>
                  <a:lnTo>
                    <a:pt x="139" y="99"/>
                  </a:lnTo>
                  <a:lnTo>
                    <a:pt x="140" y="92"/>
                  </a:lnTo>
                  <a:lnTo>
                    <a:pt x="140" y="86"/>
                  </a:lnTo>
                  <a:lnTo>
                    <a:pt x="140" y="77"/>
                  </a:lnTo>
                  <a:lnTo>
                    <a:pt x="140" y="73"/>
                  </a:lnTo>
                  <a:lnTo>
                    <a:pt x="140" y="69"/>
                  </a:lnTo>
                  <a:lnTo>
                    <a:pt x="139" y="65"/>
                  </a:lnTo>
                  <a:lnTo>
                    <a:pt x="139" y="62"/>
                  </a:lnTo>
                  <a:lnTo>
                    <a:pt x="137" y="59"/>
                  </a:lnTo>
                  <a:lnTo>
                    <a:pt x="136" y="58"/>
                  </a:lnTo>
                  <a:lnTo>
                    <a:pt x="134" y="56"/>
                  </a:lnTo>
                  <a:lnTo>
                    <a:pt x="131" y="55"/>
                  </a:lnTo>
                  <a:lnTo>
                    <a:pt x="127" y="56"/>
                  </a:lnTo>
                  <a:lnTo>
                    <a:pt x="122" y="58"/>
                  </a:lnTo>
                  <a:lnTo>
                    <a:pt x="116" y="59"/>
                  </a:lnTo>
                  <a:lnTo>
                    <a:pt x="108" y="62"/>
                  </a:lnTo>
                  <a:lnTo>
                    <a:pt x="100" y="65"/>
                  </a:lnTo>
                  <a:lnTo>
                    <a:pt x="90" y="69"/>
                  </a:lnTo>
                  <a:lnTo>
                    <a:pt x="81" y="74"/>
                  </a:lnTo>
                  <a:lnTo>
                    <a:pt x="72" y="78"/>
                  </a:lnTo>
                  <a:lnTo>
                    <a:pt x="66" y="81"/>
                  </a:lnTo>
                  <a:lnTo>
                    <a:pt x="60" y="82"/>
                  </a:lnTo>
                  <a:lnTo>
                    <a:pt x="54" y="85"/>
                  </a:lnTo>
                  <a:lnTo>
                    <a:pt x="49" y="86"/>
                  </a:lnTo>
                  <a:lnTo>
                    <a:pt x="47" y="86"/>
                  </a:lnTo>
                  <a:lnTo>
                    <a:pt x="45" y="86"/>
                  </a:lnTo>
                  <a:lnTo>
                    <a:pt x="42" y="86"/>
                  </a:lnTo>
                  <a:lnTo>
                    <a:pt x="39" y="86"/>
                  </a:lnTo>
                  <a:lnTo>
                    <a:pt x="37" y="85"/>
                  </a:lnTo>
                  <a:lnTo>
                    <a:pt x="33" y="83"/>
                  </a:lnTo>
                  <a:lnTo>
                    <a:pt x="30" y="82"/>
                  </a:lnTo>
                  <a:lnTo>
                    <a:pt x="26" y="79"/>
                  </a:lnTo>
                  <a:lnTo>
                    <a:pt x="23" y="77"/>
                  </a:lnTo>
                  <a:lnTo>
                    <a:pt x="19" y="74"/>
                  </a:lnTo>
                  <a:lnTo>
                    <a:pt x="14" y="70"/>
                  </a:lnTo>
                  <a:lnTo>
                    <a:pt x="11" y="68"/>
                  </a:lnTo>
                  <a:lnTo>
                    <a:pt x="7" y="64"/>
                  </a:lnTo>
                  <a:lnTo>
                    <a:pt x="5" y="62"/>
                  </a:lnTo>
                  <a:lnTo>
                    <a:pt x="2" y="59"/>
                  </a:lnTo>
                  <a:lnTo>
                    <a:pt x="1" y="56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1"/>
                  </a:lnTo>
                  <a:lnTo>
                    <a:pt x="1" y="51"/>
                  </a:lnTo>
                  <a:lnTo>
                    <a:pt x="2" y="50"/>
                  </a:lnTo>
                  <a:lnTo>
                    <a:pt x="6" y="49"/>
                  </a:lnTo>
                  <a:lnTo>
                    <a:pt x="10" y="49"/>
                  </a:lnTo>
                  <a:lnTo>
                    <a:pt x="14" y="47"/>
                  </a:lnTo>
                  <a:lnTo>
                    <a:pt x="19" y="46"/>
                  </a:lnTo>
                  <a:lnTo>
                    <a:pt x="26" y="45"/>
                  </a:lnTo>
                  <a:lnTo>
                    <a:pt x="31" y="44"/>
                  </a:lnTo>
                  <a:lnTo>
                    <a:pt x="38" y="42"/>
                  </a:lnTo>
                  <a:lnTo>
                    <a:pt x="51" y="39"/>
                  </a:lnTo>
                  <a:lnTo>
                    <a:pt x="65" y="36"/>
                  </a:lnTo>
                  <a:lnTo>
                    <a:pt x="79" y="32"/>
                  </a:lnTo>
                  <a:lnTo>
                    <a:pt x="86" y="31"/>
                  </a:lnTo>
                  <a:lnTo>
                    <a:pt x="93" y="30"/>
                  </a:lnTo>
                  <a:lnTo>
                    <a:pt x="99" y="27"/>
                  </a:lnTo>
                  <a:lnTo>
                    <a:pt x="104" y="26"/>
                  </a:lnTo>
                  <a:lnTo>
                    <a:pt x="111" y="23"/>
                  </a:lnTo>
                  <a:lnTo>
                    <a:pt x="116" y="19"/>
                  </a:lnTo>
                  <a:lnTo>
                    <a:pt x="121" y="17"/>
                  </a:lnTo>
                  <a:lnTo>
                    <a:pt x="125" y="12"/>
                  </a:lnTo>
                  <a:lnTo>
                    <a:pt x="128" y="9"/>
                  </a:lnTo>
                  <a:lnTo>
                    <a:pt x="132" y="7"/>
                  </a:lnTo>
                  <a:lnTo>
                    <a:pt x="136" y="4"/>
                  </a:lnTo>
                  <a:lnTo>
                    <a:pt x="140" y="3"/>
                  </a:lnTo>
                  <a:lnTo>
                    <a:pt x="143" y="2"/>
                  </a:lnTo>
                  <a:lnTo>
                    <a:pt x="145" y="0"/>
                  </a:lnTo>
                  <a:lnTo>
                    <a:pt x="149" y="0"/>
                  </a:lnTo>
                  <a:lnTo>
                    <a:pt x="151" y="0"/>
                  </a:lnTo>
                  <a:lnTo>
                    <a:pt x="154" y="0"/>
                  </a:lnTo>
                  <a:lnTo>
                    <a:pt x="158" y="0"/>
                  </a:lnTo>
                  <a:lnTo>
                    <a:pt x="162" y="2"/>
                  </a:lnTo>
                  <a:lnTo>
                    <a:pt x="165" y="3"/>
                  </a:lnTo>
                  <a:lnTo>
                    <a:pt x="171" y="5"/>
                  </a:lnTo>
                  <a:lnTo>
                    <a:pt x="177" y="8"/>
                  </a:lnTo>
                  <a:lnTo>
                    <a:pt x="182" y="12"/>
                  </a:lnTo>
                  <a:lnTo>
                    <a:pt x="190" y="17"/>
                  </a:lnTo>
                  <a:lnTo>
                    <a:pt x="195" y="21"/>
                  </a:lnTo>
                  <a:lnTo>
                    <a:pt x="200" y="24"/>
                  </a:lnTo>
                  <a:lnTo>
                    <a:pt x="204" y="28"/>
                  </a:lnTo>
                  <a:lnTo>
                    <a:pt x="206" y="32"/>
                  </a:lnTo>
                  <a:lnTo>
                    <a:pt x="210" y="36"/>
                  </a:lnTo>
                  <a:lnTo>
                    <a:pt x="213" y="39"/>
                  </a:lnTo>
                  <a:lnTo>
                    <a:pt x="214" y="42"/>
                  </a:lnTo>
                  <a:lnTo>
                    <a:pt x="217" y="45"/>
                  </a:lnTo>
                  <a:lnTo>
                    <a:pt x="217" y="47"/>
                  </a:lnTo>
                  <a:lnTo>
                    <a:pt x="218" y="51"/>
                  </a:lnTo>
                  <a:lnTo>
                    <a:pt x="217" y="54"/>
                  </a:lnTo>
                  <a:lnTo>
                    <a:pt x="217" y="58"/>
                  </a:lnTo>
                  <a:lnTo>
                    <a:pt x="214" y="60"/>
                  </a:lnTo>
                  <a:lnTo>
                    <a:pt x="211" y="64"/>
                  </a:lnTo>
                  <a:lnTo>
                    <a:pt x="209" y="67"/>
                  </a:lnTo>
                  <a:lnTo>
                    <a:pt x="205" y="69"/>
                  </a:lnTo>
                  <a:lnTo>
                    <a:pt x="205" y="69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48" name="Freeform 35"/>
            <p:cNvSpPr/>
            <p:nvPr/>
          </p:nvSpPr>
          <p:spPr bwMode="auto">
            <a:xfrm>
              <a:off x="4218525" y="4614588"/>
              <a:ext cx="360000" cy="89323"/>
            </a:xfrm>
            <a:custGeom>
              <a:avLst/>
              <a:gdLst>
                <a:gd name="T0" fmla="*/ 743 w 924"/>
                <a:gd name="T1" fmla="*/ 192 h 198"/>
                <a:gd name="T2" fmla="*/ 711 w 924"/>
                <a:gd name="T3" fmla="*/ 197 h 198"/>
                <a:gd name="T4" fmla="*/ 676 w 924"/>
                <a:gd name="T5" fmla="*/ 197 h 198"/>
                <a:gd name="T6" fmla="*/ 648 w 924"/>
                <a:gd name="T7" fmla="*/ 193 h 198"/>
                <a:gd name="T8" fmla="*/ 637 w 924"/>
                <a:gd name="T9" fmla="*/ 191 h 198"/>
                <a:gd name="T10" fmla="*/ 619 w 924"/>
                <a:gd name="T11" fmla="*/ 184 h 198"/>
                <a:gd name="T12" fmla="*/ 596 w 924"/>
                <a:gd name="T13" fmla="*/ 177 h 198"/>
                <a:gd name="T14" fmla="*/ 568 w 924"/>
                <a:gd name="T15" fmla="*/ 168 h 198"/>
                <a:gd name="T16" fmla="*/ 533 w 924"/>
                <a:gd name="T17" fmla="*/ 155 h 198"/>
                <a:gd name="T18" fmla="*/ 494 w 924"/>
                <a:gd name="T19" fmla="*/ 141 h 198"/>
                <a:gd name="T20" fmla="*/ 448 w 924"/>
                <a:gd name="T21" fmla="*/ 126 h 198"/>
                <a:gd name="T22" fmla="*/ 397 w 924"/>
                <a:gd name="T23" fmla="*/ 106 h 198"/>
                <a:gd name="T24" fmla="*/ 348 w 924"/>
                <a:gd name="T25" fmla="*/ 90 h 198"/>
                <a:gd name="T26" fmla="*/ 306 w 924"/>
                <a:gd name="T27" fmla="*/ 76 h 198"/>
                <a:gd name="T28" fmla="*/ 269 w 924"/>
                <a:gd name="T29" fmla="*/ 63 h 198"/>
                <a:gd name="T30" fmla="*/ 237 w 924"/>
                <a:gd name="T31" fmla="*/ 54 h 198"/>
                <a:gd name="T32" fmla="*/ 210 w 924"/>
                <a:gd name="T33" fmla="*/ 46 h 198"/>
                <a:gd name="T34" fmla="*/ 190 w 924"/>
                <a:gd name="T35" fmla="*/ 41 h 198"/>
                <a:gd name="T36" fmla="*/ 174 w 924"/>
                <a:gd name="T37" fmla="*/ 39 h 198"/>
                <a:gd name="T38" fmla="*/ 158 w 924"/>
                <a:gd name="T39" fmla="*/ 37 h 198"/>
                <a:gd name="T40" fmla="*/ 123 w 924"/>
                <a:gd name="T41" fmla="*/ 48 h 198"/>
                <a:gd name="T42" fmla="*/ 94 w 924"/>
                <a:gd name="T43" fmla="*/ 66 h 198"/>
                <a:gd name="T44" fmla="*/ 75 w 924"/>
                <a:gd name="T45" fmla="*/ 77 h 198"/>
                <a:gd name="T46" fmla="*/ 58 w 924"/>
                <a:gd name="T47" fmla="*/ 86 h 198"/>
                <a:gd name="T48" fmla="*/ 49 w 924"/>
                <a:gd name="T49" fmla="*/ 83 h 198"/>
                <a:gd name="T50" fmla="*/ 31 w 924"/>
                <a:gd name="T51" fmla="*/ 71 h 198"/>
                <a:gd name="T52" fmla="*/ 10 w 924"/>
                <a:gd name="T53" fmla="*/ 53 h 198"/>
                <a:gd name="T54" fmla="*/ 0 w 924"/>
                <a:gd name="T55" fmla="*/ 40 h 198"/>
                <a:gd name="T56" fmla="*/ 2 w 924"/>
                <a:gd name="T57" fmla="*/ 35 h 198"/>
                <a:gd name="T58" fmla="*/ 12 w 924"/>
                <a:gd name="T59" fmla="*/ 31 h 198"/>
                <a:gd name="T60" fmla="*/ 33 w 924"/>
                <a:gd name="T61" fmla="*/ 26 h 198"/>
                <a:gd name="T62" fmla="*/ 62 w 924"/>
                <a:gd name="T63" fmla="*/ 20 h 198"/>
                <a:gd name="T64" fmla="*/ 95 w 924"/>
                <a:gd name="T65" fmla="*/ 11 h 198"/>
                <a:gd name="T66" fmla="*/ 121 w 924"/>
                <a:gd name="T67" fmla="*/ 6 h 198"/>
                <a:gd name="T68" fmla="*/ 139 w 924"/>
                <a:gd name="T69" fmla="*/ 2 h 198"/>
                <a:gd name="T70" fmla="*/ 150 w 924"/>
                <a:gd name="T71" fmla="*/ 0 h 198"/>
                <a:gd name="T72" fmla="*/ 163 w 924"/>
                <a:gd name="T73" fmla="*/ 0 h 198"/>
                <a:gd name="T74" fmla="*/ 186 w 924"/>
                <a:gd name="T75" fmla="*/ 3 h 198"/>
                <a:gd name="T76" fmla="*/ 208 w 924"/>
                <a:gd name="T77" fmla="*/ 8 h 198"/>
                <a:gd name="T78" fmla="*/ 236 w 924"/>
                <a:gd name="T79" fmla="*/ 14 h 198"/>
                <a:gd name="T80" fmla="*/ 275 w 924"/>
                <a:gd name="T81" fmla="*/ 25 h 198"/>
                <a:gd name="T82" fmla="*/ 326 w 924"/>
                <a:gd name="T83" fmla="*/ 37 h 198"/>
                <a:gd name="T84" fmla="*/ 383 w 924"/>
                <a:gd name="T85" fmla="*/ 53 h 198"/>
                <a:gd name="T86" fmla="*/ 432 w 924"/>
                <a:gd name="T87" fmla="*/ 66 h 198"/>
                <a:gd name="T88" fmla="*/ 509 w 924"/>
                <a:gd name="T89" fmla="*/ 83 h 198"/>
                <a:gd name="T90" fmla="*/ 579 w 924"/>
                <a:gd name="T91" fmla="*/ 95 h 198"/>
                <a:gd name="T92" fmla="*/ 646 w 924"/>
                <a:gd name="T93" fmla="*/ 99 h 198"/>
                <a:gd name="T94" fmla="*/ 689 w 924"/>
                <a:gd name="T95" fmla="*/ 101 h 198"/>
                <a:gd name="T96" fmla="*/ 743 w 924"/>
                <a:gd name="T97" fmla="*/ 100 h 198"/>
                <a:gd name="T98" fmla="*/ 811 w 924"/>
                <a:gd name="T99" fmla="*/ 96 h 198"/>
                <a:gd name="T100" fmla="*/ 900 w 924"/>
                <a:gd name="T101" fmla="*/ 90 h 198"/>
                <a:gd name="T102" fmla="*/ 921 w 924"/>
                <a:gd name="T103" fmla="*/ 92 h 198"/>
                <a:gd name="T104" fmla="*/ 912 w 924"/>
                <a:gd name="T105" fmla="*/ 103 h 198"/>
                <a:gd name="T106" fmla="*/ 897 w 924"/>
                <a:gd name="T107" fmla="*/ 114 h 198"/>
                <a:gd name="T108" fmla="*/ 877 w 924"/>
                <a:gd name="T109" fmla="*/ 128 h 198"/>
                <a:gd name="T110" fmla="*/ 832 w 924"/>
                <a:gd name="T111" fmla="*/ 154 h 198"/>
                <a:gd name="T112" fmla="*/ 783 w 924"/>
                <a:gd name="T113" fmla="*/ 17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24" h="198">
                  <a:moveTo>
                    <a:pt x="772" y="182"/>
                  </a:moveTo>
                  <a:lnTo>
                    <a:pt x="762" y="186"/>
                  </a:lnTo>
                  <a:lnTo>
                    <a:pt x="751" y="189"/>
                  </a:lnTo>
                  <a:lnTo>
                    <a:pt x="743" y="192"/>
                  </a:lnTo>
                  <a:lnTo>
                    <a:pt x="735" y="195"/>
                  </a:lnTo>
                  <a:lnTo>
                    <a:pt x="726" y="196"/>
                  </a:lnTo>
                  <a:lnTo>
                    <a:pt x="718" y="197"/>
                  </a:lnTo>
                  <a:lnTo>
                    <a:pt x="711" y="197"/>
                  </a:lnTo>
                  <a:lnTo>
                    <a:pt x="703" y="198"/>
                  </a:lnTo>
                  <a:lnTo>
                    <a:pt x="695" y="198"/>
                  </a:lnTo>
                  <a:lnTo>
                    <a:pt x="689" y="198"/>
                  </a:lnTo>
                  <a:lnTo>
                    <a:pt x="676" y="197"/>
                  </a:lnTo>
                  <a:lnTo>
                    <a:pt x="663" y="196"/>
                  </a:lnTo>
                  <a:lnTo>
                    <a:pt x="657" y="195"/>
                  </a:lnTo>
                  <a:lnTo>
                    <a:pt x="649" y="193"/>
                  </a:lnTo>
                  <a:lnTo>
                    <a:pt x="648" y="193"/>
                  </a:lnTo>
                  <a:lnTo>
                    <a:pt x="646" y="193"/>
                  </a:lnTo>
                  <a:lnTo>
                    <a:pt x="643" y="192"/>
                  </a:lnTo>
                  <a:lnTo>
                    <a:pt x="639" y="191"/>
                  </a:lnTo>
                  <a:lnTo>
                    <a:pt x="637" y="191"/>
                  </a:lnTo>
                  <a:lnTo>
                    <a:pt x="633" y="189"/>
                  </a:lnTo>
                  <a:lnTo>
                    <a:pt x="629" y="188"/>
                  </a:lnTo>
                  <a:lnTo>
                    <a:pt x="624" y="187"/>
                  </a:lnTo>
                  <a:lnTo>
                    <a:pt x="619" y="184"/>
                  </a:lnTo>
                  <a:lnTo>
                    <a:pt x="614" y="183"/>
                  </a:lnTo>
                  <a:lnTo>
                    <a:pt x="608" y="182"/>
                  </a:lnTo>
                  <a:lnTo>
                    <a:pt x="602" y="179"/>
                  </a:lnTo>
                  <a:lnTo>
                    <a:pt x="596" y="177"/>
                  </a:lnTo>
                  <a:lnTo>
                    <a:pt x="589" y="175"/>
                  </a:lnTo>
                  <a:lnTo>
                    <a:pt x="583" y="173"/>
                  </a:lnTo>
                  <a:lnTo>
                    <a:pt x="575" y="170"/>
                  </a:lnTo>
                  <a:lnTo>
                    <a:pt x="568" y="168"/>
                  </a:lnTo>
                  <a:lnTo>
                    <a:pt x="560" y="165"/>
                  </a:lnTo>
                  <a:lnTo>
                    <a:pt x="551" y="161"/>
                  </a:lnTo>
                  <a:lnTo>
                    <a:pt x="542" y="159"/>
                  </a:lnTo>
                  <a:lnTo>
                    <a:pt x="533" y="155"/>
                  </a:lnTo>
                  <a:lnTo>
                    <a:pt x="524" y="152"/>
                  </a:lnTo>
                  <a:lnTo>
                    <a:pt x="514" y="149"/>
                  </a:lnTo>
                  <a:lnTo>
                    <a:pt x="504" y="145"/>
                  </a:lnTo>
                  <a:lnTo>
                    <a:pt x="494" y="141"/>
                  </a:lnTo>
                  <a:lnTo>
                    <a:pt x="482" y="137"/>
                  </a:lnTo>
                  <a:lnTo>
                    <a:pt x="472" y="133"/>
                  </a:lnTo>
                  <a:lnTo>
                    <a:pt x="460" y="129"/>
                  </a:lnTo>
                  <a:lnTo>
                    <a:pt x="448" y="126"/>
                  </a:lnTo>
                  <a:lnTo>
                    <a:pt x="436" y="120"/>
                  </a:lnTo>
                  <a:lnTo>
                    <a:pt x="423" y="117"/>
                  </a:lnTo>
                  <a:lnTo>
                    <a:pt x="411" y="112"/>
                  </a:lnTo>
                  <a:lnTo>
                    <a:pt x="397" y="106"/>
                  </a:lnTo>
                  <a:lnTo>
                    <a:pt x="384" y="103"/>
                  </a:lnTo>
                  <a:lnTo>
                    <a:pt x="372" y="99"/>
                  </a:lnTo>
                  <a:lnTo>
                    <a:pt x="361" y="94"/>
                  </a:lnTo>
                  <a:lnTo>
                    <a:pt x="348" y="90"/>
                  </a:lnTo>
                  <a:lnTo>
                    <a:pt x="338" y="86"/>
                  </a:lnTo>
                  <a:lnTo>
                    <a:pt x="326" y="82"/>
                  </a:lnTo>
                  <a:lnTo>
                    <a:pt x="316" y="78"/>
                  </a:lnTo>
                  <a:lnTo>
                    <a:pt x="306" y="76"/>
                  </a:lnTo>
                  <a:lnTo>
                    <a:pt x="296" y="72"/>
                  </a:lnTo>
                  <a:lnTo>
                    <a:pt x="287" y="69"/>
                  </a:lnTo>
                  <a:lnTo>
                    <a:pt x="278" y="66"/>
                  </a:lnTo>
                  <a:lnTo>
                    <a:pt x="269" y="63"/>
                  </a:lnTo>
                  <a:lnTo>
                    <a:pt x="260" y="60"/>
                  </a:lnTo>
                  <a:lnTo>
                    <a:pt x="252" y="58"/>
                  </a:lnTo>
                  <a:lnTo>
                    <a:pt x="245" y="55"/>
                  </a:lnTo>
                  <a:lnTo>
                    <a:pt x="237" y="54"/>
                  </a:lnTo>
                  <a:lnTo>
                    <a:pt x="229" y="52"/>
                  </a:lnTo>
                  <a:lnTo>
                    <a:pt x="223" y="50"/>
                  </a:lnTo>
                  <a:lnTo>
                    <a:pt x="217" y="48"/>
                  </a:lnTo>
                  <a:lnTo>
                    <a:pt x="210" y="46"/>
                  </a:lnTo>
                  <a:lnTo>
                    <a:pt x="205" y="45"/>
                  </a:lnTo>
                  <a:lnTo>
                    <a:pt x="200" y="44"/>
                  </a:lnTo>
                  <a:lnTo>
                    <a:pt x="195" y="43"/>
                  </a:lnTo>
                  <a:lnTo>
                    <a:pt x="190" y="41"/>
                  </a:lnTo>
                  <a:lnTo>
                    <a:pt x="186" y="40"/>
                  </a:lnTo>
                  <a:lnTo>
                    <a:pt x="182" y="40"/>
                  </a:lnTo>
                  <a:lnTo>
                    <a:pt x="178" y="39"/>
                  </a:lnTo>
                  <a:lnTo>
                    <a:pt x="174" y="39"/>
                  </a:lnTo>
                  <a:lnTo>
                    <a:pt x="172" y="37"/>
                  </a:lnTo>
                  <a:lnTo>
                    <a:pt x="169" y="37"/>
                  </a:lnTo>
                  <a:lnTo>
                    <a:pt x="167" y="37"/>
                  </a:lnTo>
                  <a:lnTo>
                    <a:pt x="158" y="37"/>
                  </a:lnTo>
                  <a:lnTo>
                    <a:pt x="150" y="39"/>
                  </a:lnTo>
                  <a:lnTo>
                    <a:pt x="141" y="41"/>
                  </a:lnTo>
                  <a:lnTo>
                    <a:pt x="132" y="44"/>
                  </a:lnTo>
                  <a:lnTo>
                    <a:pt x="123" y="48"/>
                  </a:lnTo>
                  <a:lnTo>
                    <a:pt x="116" y="52"/>
                  </a:lnTo>
                  <a:lnTo>
                    <a:pt x="107" y="57"/>
                  </a:lnTo>
                  <a:lnTo>
                    <a:pt x="98" y="62"/>
                  </a:lnTo>
                  <a:lnTo>
                    <a:pt x="94" y="66"/>
                  </a:lnTo>
                  <a:lnTo>
                    <a:pt x="89" y="68"/>
                  </a:lnTo>
                  <a:lnTo>
                    <a:pt x="85" y="71"/>
                  </a:lnTo>
                  <a:lnTo>
                    <a:pt x="81" y="73"/>
                  </a:lnTo>
                  <a:lnTo>
                    <a:pt x="75" y="77"/>
                  </a:lnTo>
                  <a:lnTo>
                    <a:pt x="68" y="81"/>
                  </a:lnTo>
                  <a:lnTo>
                    <a:pt x="65" y="83"/>
                  </a:lnTo>
                  <a:lnTo>
                    <a:pt x="61" y="86"/>
                  </a:lnTo>
                  <a:lnTo>
                    <a:pt x="58" y="86"/>
                  </a:lnTo>
                  <a:lnTo>
                    <a:pt x="57" y="87"/>
                  </a:lnTo>
                  <a:lnTo>
                    <a:pt x="54" y="86"/>
                  </a:lnTo>
                  <a:lnTo>
                    <a:pt x="52" y="86"/>
                  </a:lnTo>
                  <a:lnTo>
                    <a:pt x="49" y="83"/>
                  </a:lnTo>
                  <a:lnTo>
                    <a:pt x="46" y="81"/>
                  </a:lnTo>
                  <a:lnTo>
                    <a:pt x="42" y="78"/>
                  </a:lnTo>
                  <a:lnTo>
                    <a:pt x="37" y="75"/>
                  </a:lnTo>
                  <a:lnTo>
                    <a:pt x="31" y="71"/>
                  </a:lnTo>
                  <a:lnTo>
                    <a:pt x="26" y="67"/>
                  </a:lnTo>
                  <a:lnTo>
                    <a:pt x="20" y="62"/>
                  </a:lnTo>
                  <a:lnTo>
                    <a:pt x="14" y="57"/>
                  </a:lnTo>
                  <a:lnTo>
                    <a:pt x="10" y="53"/>
                  </a:lnTo>
                  <a:lnTo>
                    <a:pt x="6" y="49"/>
                  </a:lnTo>
                  <a:lnTo>
                    <a:pt x="3" y="45"/>
                  </a:lnTo>
                  <a:lnTo>
                    <a:pt x="1" y="43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" y="36"/>
                  </a:lnTo>
                  <a:lnTo>
                    <a:pt x="2" y="35"/>
                  </a:lnTo>
                  <a:lnTo>
                    <a:pt x="3" y="35"/>
                  </a:lnTo>
                  <a:lnTo>
                    <a:pt x="6" y="34"/>
                  </a:lnTo>
                  <a:lnTo>
                    <a:pt x="10" y="32"/>
                  </a:lnTo>
                  <a:lnTo>
                    <a:pt x="12" y="31"/>
                  </a:lnTo>
                  <a:lnTo>
                    <a:pt x="17" y="31"/>
                  </a:lnTo>
                  <a:lnTo>
                    <a:pt x="21" y="30"/>
                  </a:lnTo>
                  <a:lnTo>
                    <a:pt x="28" y="29"/>
                  </a:lnTo>
                  <a:lnTo>
                    <a:pt x="33" y="26"/>
                  </a:lnTo>
                  <a:lnTo>
                    <a:pt x="39" y="25"/>
                  </a:lnTo>
                  <a:lnTo>
                    <a:pt x="47" y="23"/>
                  </a:lnTo>
                  <a:lnTo>
                    <a:pt x="54" y="21"/>
                  </a:lnTo>
                  <a:lnTo>
                    <a:pt x="62" y="20"/>
                  </a:lnTo>
                  <a:lnTo>
                    <a:pt x="72" y="17"/>
                  </a:lnTo>
                  <a:lnTo>
                    <a:pt x="80" y="14"/>
                  </a:lnTo>
                  <a:lnTo>
                    <a:pt x="88" y="13"/>
                  </a:lnTo>
                  <a:lnTo>
                    <a:pt x="95" y="11"/>
                  </a:lnTo>
                  <a:lnTo>
                    <a:pt x="102" y="9"/>
                  </a:lnTo>
                  <a:lnTo>
                    <a:pt x="109" y="8"/>
                  </a:lnTo>
                  <a:lnTo>
                    <a:pt x="114" y="7"/>
                  </a:lnTo>
                  <a:lnTo>
                    <a:pt x="121" y="6"/>
                  </a:lnTo>
                  <a:lnTo>
                    <a:pt x="126" y="4"/>
                  </a:lnTo>
                  <a:lnTo>
                    <a:pt x="131" y="3"/>
                  </a:lnTo>
                  <a:lnTo>
                    <a:pt x="135" y="3"/>
                  </a:lnTo>
                  <a:lnTo>
                    <a:pt x="139" y="2"/>
                  </a:lnTo>
                  <a:lnTo>
                    <a:pt x="143" y="2"/>
                  </a:lnTo>
                  <a:lnTo>
                    <a:pt x="145" y="0"/>
                  </a:lnTo>
                  <a:lnTo>
                    <a:pt x="148" y="0"/>
                  </a:lnTo>
                  <a:lnTo>
                    <a:pt x="150" y="0"/>
                  </a:lnTo>
                  <a:lnTo>
                    <a:pt x="151" y="0"/>
                  </a:lnTo>
                  <a:lnTo>
                    <a:pt x="155" y="0"/>
                  </a:lnTo>
                  <a:lnTo>
                    <a:pt x="159" y="0"/>
                  </a:lnTo>
                  <a:lnTo>
                    <a:pt x="163" y="0"/>
                  </a:lnTo>
                  <a:lnTo>
                    <a:pt x="168" y="2"/>
                  </a:lnTo>
                  <a:lnTo>
                    <a:pt x="173" y="2"/>
                  </a:lnTo>
                  <a:lnTo>
                    <a:pt x="180" y="2"/>
                  </a:lnTo>
                  <a:lnTo>
                    <a:pt x="186" y="3"/>
                  </a:lnTo>
                  <a:lnTo>
                    <a:pt x="194" y="4"/>
                  </a:lnTo>
                  <a:lnTo>
                    <a:pt x="197" y="6"/>
                  </a:lnTo>
                  <a:lnTo>
                    <a:pt x="201" y="7"/>
                  </a:lnTo>
                  <a:lnTo>
                    <a:pt x="208" y="8"/>
                  </a:lnTo>
                  <a:lnTo>
                    <a:pt x="213" y="9"/>
                  </a:lnTo>
                  <a:lnTo>
                    <a:pt x="220" y="11"/>
                  </a:lnTo>
                  <a:lnTo>
                    <a:pt x="228" y="13"/>
                  </a:lnTo>
                  <a:lnTo>
                    <a:pt x="236" y="14"/>
                  </a:lnTo>
                  <a:lnTo>
                    <a:pt x="245" y="17"/>
                  </a:lnTo>
                  <a:lnTo>
                    <a:pt x="255" y="20"/>
                  </a:lnTo>
                  <a:lnTo>
                    <a:pt x="265" y="22"/>
                  </a:lnTo>
                  <a:lnTo>
                    <a:pt x="275" y="25"/>
                  </a:lnTo>
                  <a:lnTo>
                    <a:pt x="288" y="27"/>
                  </a:lnTo>
                  <a:lnTo>
                    <a:pt x="300" y="31"/>
                  </a:lnTo>
                  <a:lnTo>
                    <a:pt x="314" y="34"/>
                  </a:lnTo>
                  <a:lnTo>
                    <a:pt x="326" y="37"/>
                  </a:lnTo>
                  <a:lnTo>
                    <a:pt x="342" y="41"/>
                  </a:lnTo>
                  <a:lnTo>
                    <a:pt x="356" y="45"/>
                  </a:lnTo>
                  <a:lnTo>
                    <a:pt x="370" y="49"/>
                  </a:lnTo>
                  <a:lnTo>
                    <a:pt x="383" y="53"/>
                  </a:lnTo>
                  <a:lnTo>
                    <a:pt x="395" y="57"/>
                  </a:lnTo>
                  <a:lnTo>
                    <a:pt x="408" y="59"/>
                  </a:lnTo>
                  <a:lnTo>
                    <a:pt x="421" y="63"/>
                  </a:lnTo>
                  <a:lnTo>
                    <a:pt x="432" y="66"/>
                  </a:lnTo>
                  <a:lnTo>
                    <a:pt x="445" y="69"/>
                  </a:lnTo>
                  <a:lnTo>
                    <a:pt x="467" y="75"/>
                  </a:lnTo>
                  <a:lnTo>
                    <a:pt x="488" y="80"/>
                  </a:lnTo>
                  <a:lnTo>
                    <a:pt x="509" y="83"/>
                  </a:lnTo>
                  <a:lnTo>
                    <a:pt x="528" y="87"/>
                  </a:lnTo>
                  <a:lnTo>
                    <a:pt x="545" y="90"/>
                  </a:lnTo>
                  <a:lnTo>
                    <a:pt x="563" y="92"/>
                  </a:lnTo>
                  <a:lnTo>
                    <a:pt x="579" y="95"/>
                  </a:lnTo>
                  <a:lnTo>
                    <a:pt x="596" y="96"/>
                  </a:lnTo>
                  <a:lnTo>
                    <a:pt x="612" y="97"/>
                  </a:lnTo>
                  <a:lnTo>
                    <a:pt x="629" y="99"/>
                  </a:lnTo>
                  <a:lnTo>
                    <a:pt x="646" y="99"/>
                  </a:lnTo>
                  <a:lnTo>
                    <a:pt x="661" y="99"/>
                  </a:lnTo>
                  <a:lnTo>
                    <a:pt x="670" y="100"/>
                  </a:lnTo>
                  <a:lnTo>
                    <a:pt x="679" y="100"/>
                  </a:lnTo>
                  <a:lnTo>
                    <a:pt x="689" y="101"/>
                  </a:lnTo>
                  <a:lnTo>
                    <a:pt x="700" y="101"/>
                  </a:lnTo>
                  <a:lnTo>
                    <a:pt x="713" y="101"/>
                  </a:lnTo>
                  <a:lnTo>
                    <a:pt x="727" y="100"/>
                  </a:lnTo>
                  <a:lnTo>
                    <a:pt x="743" y="100"/>
                  </a:lnTo>
                  <a:lnTo>
                    <a:pt x="758" y="99"/>
                  </a:lnTo>
                  <a:lnTo>
                    <a:pt x="774" y="99"/>
                  </a:lnTo>
                  <a:lnTo>
                    <a:pt x="792" y="97"/>
                  </a:lnTo>
                  <a:lnTo>
                    <a:pt x="811" y="96"/>
                  </a:lnTo>
                  <a:lnTo>
                    <a:pt x="832" y="95"/>
                  </a:lnTo>
                  <a:lnTo>
                    <a:pt x="854" y="94"/>
                  </a:lnTo>
                  <a:lnTo>
                    <a:pt x="875" y="91"/>
                  </a:lnTo>
                  <a:lnTo>
                    <a:pt x="900" y="90"/>
                  </a:lnTo>
                  <a:lnTo>
                    <a:pt x="924" y="87"/>
                  </a:lnTo>
                  <a:lnTo>
                    <a:pt x="923" y="89"/>
                  </a:lnTo>
                  <a:lnTo>
                    <a:pt x="923" y="90"/>
                  </a:lnTo>
                  <a:lnTo>
                    <a:pt x="921" y="92"/>
                  </a:lnTo>
                  <a:lnTo>
                    <a:pt x="920" y="95"/>
                  </a:lnTo>
                  <a:lnTo>
                    <a:pt x="917" y="97"/>
                  </a:lnTo>
                  <a:lnTo>
                    <a:pt x="915" y="99"/>
                  </a:lnTo>
                  <a:lnTo>
                    <a:pt x="912" y="103"/>
                  </a:lnTo>
                  <a:lnTo>
                    <a:pt x="910" y="105"/>
                  </a:lnTo>
                  <a:lnTo>
                    <a:pt x="906" y="108"/>
                  </a:lnTo>
                  <a:lnTo>
                    <a:pt x="902" y="110"/>
                  </a:lnTo>
                  <a:lnTo>
                    <a:pt x="897" y="114"/>
                  </a:lnTo>
                  <a:lnTo>
                    <a:pt x="893" y="118"/>
                  </a:lnTo>
                  <a:lnTo>
                    <a:pt x="888" y="120"/>
                  </a:lnTo>
                  <a:lnTo>
                    <a:pt x="882" y="124"/>
                  </a:lnTo>
                  <a:lnTo>
                    <a:pt x="877" y="128"/>
                  </a:lnTo>
                  <a:lnTo>
                    <a:pt x="870" y="132"/>
                  </a:lnTo>
                  <a:lnTo>
                    <a:pt x="857" y="140"/>
                  </a:lnTo>
                  <a:lnTo>
                    <a:pt x="845" y="147"/>
                  </a:lnTo>
                  <a:lnTo>
                    <a:pt x="832" y="154"/>
                  </a:lnTo>
                  <a:lnTo>
                    <a:pt x="819" y="160"/>
                  </a:lnTo>
                  <a:lnTo>
                    <a:pt x="806" y="166"/>
                  </a:lnTo>
                  <a:lnTo>
                    <a:pt x="795" y="172"/>
                  </a:lnTo>
                  <a:lnTo>
                    <a:pt x="783" y="177"/>
                  </a:lnTo>
                  <a:lnTo>
                    <a:pt x="772" y="182"/>
                  </a:lnTo>
                  <a:lnTo>
                    <a:pt x="772" y="182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49" name="Freeform 36"/>
            <p:cNvSpPr/>
            <p:nvPr/>
          </p:nvSpPr>
          <p:spPr bwMode="auto">
            <a:xfrm>
              <a:off x="4346707" y="4343911"/>
              <a:ext cx="181169" cy="50075"/>
            </a:xfrm>
            <a:custGeom>
              <a:avLst/>
              <a:gdLst>
                <a:gd name="T0" fmla="*/ 23 w 465"/>
                <a:gd name="T1" fmla="*/ 78 h 111"/>
                <a:gd name="T2" fmla="*/ 32 w 465"/>
                <a:gd name="T3" fmla="*/ 77 h 111"/>
                <a:gd name="T4" fmla="*/ 45 w 465"/>
                <a:gd name="T5" fmla="*/ 76 h 111"/>
                <a:gd name="T6" fmla="*/ 62 w 465"/>
                <a:gd name="T7" fmla="*/ 72 h 111"/>
                <a:gd name="T8" fmla="*/ 85 w 465"/>
                <a:gd name="T9" fmla="*/ 67 h 111"/>
                <a:gd name="T10" fmla="*/ 111 w 465"/>
                <a:gd name="T11" fmla="*/ 60 h 111"/>
                <a:gd name="T12" fmla="*/ 142 w 465"/>
                <a:gd name="T13" fmla="*/ 53 h 111"/>
                <a:gd name="T14" fmla="*/ 176 w 465"/>
                <a:gd name="T15" fmla="*/ 42 h 111"/>
                <a:gd name="T16" fmla="*/ 214 w 465"/>
                <a:gd name="T17" fmla="*/ 33 h 111"/>
                <a:gd name="T18" fmla="*/ 249 w 465"/>
                <a:gd name="T19" fmla="*/ 24 h 111"/>
                <a:gd name="T20" fmla="*/ 279 w 465"/>
                <a:gd name="T21" fmla="*/ 18 h 111"/>
                <a:gd name="T22" fmla="*/ 306 w 465"/>
                <a:gd name="T23" fmla="*/ 12 h 111"/>
                <a:gd name="T24" fmla="*/ 329 w 465"/>
                <a:gd name="T25" fmla="*/ 8 h 111"/>
                <a:gd name="T26" fmla="*/ 347 w 465"/>
                <a:gd name="T27" fmla="*/ 4 h 111"/>
                <a:gd name="T28" fmla="*/ 362 w 465"/>
                <a:gd name="T29" fmla="*/ 2 h 111"/>
                <a:gd name="T30" fmla="*/ 374 w 465"/>
                <a:gd name="T31" fmla="*/ 0 h 111"/>
                <a:gd name="T32" fmla="*/ 384 w 465"/>
                <a:gd name="T33" fmla="*/ 0 h 111"/>
                <a:gd name="T34" fmla="*/ 406 w 465"/>
                <a:gd name="T35" fmla="*/ 3 h 111"/>
                <a:gd name="T36" fmla="*/ 435 w 465"/>
                <a:gd name="T37" fmla="*/ 9 h 111"/>
                <a:gd name="T38" fmla="*/ 448 w 465"/>
                <a:gd name="T39" fmla="*/ 14 h 111"/>
                <a:gd name="T40" fmla="*/ 457 w 465"/>
                <a:gd name="T41" fmla="*/ 18 h 111"/>
                <a:gd name="T42" fmla="*/ 463 w 465"/>
                <a:gd name="T43" fmla="*/ 22 h 111"/>
                <a:gd name="T44" fmla="*/ 465 w 465"/>
                <a:gd name="T45" fmla="*/ 26 h 111"/>
                <a:gd name="T46" fmla="*/ 465 w 465"/>
                <a:gd name="T47" fmla="*/ 28 h 111"/>
                <a:gd name="T48" fmla="*/ 462 w 465"/>
                <a:gd name="T49" fmla="*/ 33 h 111"/>
                <a:gd name="T50" fmla="*/ 458 w 465"/>
                <a:gd name="T51" fmla="*/ 37 h 111"/>
                <a:gd name="T52" fmla="*/ 453 w 465"/>
                <a:gd name="T53" fmla="*/ 41 h 111"/>
                <a:gd name="T54" fmla="*/ 451 w 465"/>
                <a:gd name="T55" fmla="*/ 45 h 111"/>
                <a:gd name="T56" fmla="*/ 445 w 465"/>
                <a:gd name="T57" fmla="*/ 47 h 111"/>
                <a:gd name="T58" fmla="*/ 439 w 465"/>
                <a:gd name="T59" fmla="*/ 49 h 111"/>
                <a:gd name="T60" fmla="*/ 430 w 465"/>
                <a:gd name="T61" fmla="*/ 51 h 111"/>
                <a:gd name="T62" fmla="*/ 421 w 465"/>
                <a:gd name="T63" fmla="*/ 53 h 111"/>
                <a:gd name="T64" fmla="*/ 410 w 465"/>
                <a:gd name="T65" fmla="*/ 55 h 111"/>
                <a:gd name="T66" fmla="*/ 396 w 465"/>
                <a:gd name="T67" fmla="*/ 56 h 111"/>
                <a:gd name="T68" fmla="*/ 382 w 465"/>
                <a:gd name="T69" fmla="*/ 58 h 111"/>
                <a:gd name="T70" fmla="*/ 365 w 465"/>
                <a:gd name="T71" fmla="*/ 60 h 111"/>
                <a:gd name="T72" fmla="*/ 346 w 465"/>
                <a:gd name="T73" fmla="*/ 63 h 111"/>
                <a:gd name="T74" fmla="*/ 327 w 465"/>
                <a:gd name="T75" fmla="*/ 65 h 111"/>
                <a:gd name="T76" fmla="*/ 304 w 465"/>
                <a:gd name="T77" fmla="*/ 69 h 111"/>
                <a:gd name="T78" fmla="*/ 281 w 465"/>
                <a:gd name="T79" fmla="*/ 73 h 111"/>
                <a:gd name="T80" fmla="*/ 255 w 465"/>
                <a:gd name="T81" fmla="*/ 78 h 111"/>
                <a:gd name="T82" fmla="*/ 228 w 465"/>
                <a:gd name="T83" fmla="*/ 82 h 111"/>
                <a:gd name="T84" fmla="*/ 199 w 465"/>
                <a:gd name="T85" fmla="*/ 87 h 111"/>
                <a:gd name="T86" fmla="*/ 170 w 465"/>
                <a:gd name="T87" fmla="*/ 92 h 111"/>
                <a:gd name="T88" fmla="*/ 144 w 465"/>
                <a:gd name="T89" fmla="*/ 97 h 111"/>
                <a:gd name="T90" fmla="*/ 121 w 465"/>
                <a:gd name="T91" fmla="*/ 102 h 111"/>
                <a:gd name="T92" fmla="*/ 99 w 465"/>
                <a:gd name="T93" fmla="*/ 105 h 111"/>
                <a:gd name="T94" fmla="*/ 83 w 465"/>
                <a:gd name="T95" fmla="*/ 107 h 111"/>
                <a:gd name="T96" fmla="*/ 68 w 465"/>
                <a:gd name="T97" fmla="*/ 110 h 111"/>
                <a:gd name="T98" fmla="*/ 56 w 465"/>
                <a:gd name="T99" fmla="*/ 111 h 111"/>
                <a:gd name="T100" fmla="*/ 47 w 465"/>
                <a:gd name="T101" fmla="*/ 111 h 111"/>
                <a:gd name="T102" fmla="*/ 33 w 465"/>
                <a:gd name="T103" fmla="*/ 110 h 111"/>
                <a:gd name="T104" fmla="*/ 22 w 465"/>
                <a:gd name="T105" fmla="*/ 107 h 111"/>
                <a:gd name="T106" fmla="*/ 14 w 465"/>
                <a:gd name="T107" fmla="*/ 102 h 111"/>
                <a:gd name="T108" fmla="*/ 9 w 465"/>
                <a:gd name="T109" fmla="*/ 95 h 111"/>
                <a:gd name="T110" fmla="*/ 4 w 465"/>
                <a:gd name="T111" fmla="*/ 87 h 111"/>
                <a:gd name="T112" fmla="*/ 1 w 465"/>
                <a:gd name="T113" fmla="*/ 82 h 111"/>
                <a:gd name="T114" fmla="*/ 0 w 465"/>
                <a:gd name="T115" fmla="*/ 78 h 111"/>
                <a:gd name="T116" fmla="*/ 1 w 465"/>
                <a:gd name="T117" fmla="*/ 74 h 111"/>
                <a:gd name="T118" fmla="*/ 6 w 465"/>
                <a:gd name="T119" fmla="*/ 74 h 111"/>
                <a:gd name="T120" fmla="*/ 10 w 465"/>
                <a:gd name="T121" fmla="*/ 76 h 111"/>
                <a:gd name="T122" fmla="*/ 17 w 465"/>
                <a:gd name="T123" fmla="*/ 77 h 111"/>
                <a:gd name="T124" fmla="*/ 20 w 465"/>
                <a:gd name="T125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5" h="111">
                  <a:moveTo>
                    <a:pt x="20" y="78"/>
                  </a:moveTo>
                  <a:lnTo>
                    <a:pt x="23" y="78"/>
                  </a:lnTo>
                  <a:lnTo>
                    <a:pt x="27" y="78"/>
                  </a:lnTo>
                  <a:lnTo>
                    <a:pt x="32" y="77"/>
                  </a:lnTo>
                  <a:lnTo>
                    <a:pt x="38" y="77"/>
                  </a:lnTo>
                  <a:lnTo>
                    <a:pt x="45" y="76"/>
                  </a:lnTo>
                  <a:lnTo>
                    <a:pt x="54" y="73"/>
                  </a:lnTo>
                  <a:lnTo>
                    <a:pt x="62" y="72"/>
                  </a:lnTo>
                  <a:lnTo>
                    <a:pt x="74" y="69"/>
                  </a:lnTo>
                  <a:lnTo>
                    <a:pt x="85" y="67"/>
                  </a:lnTo>
                  <a:lnTo>
                    <a:pt x="98" y="63"/>
                  </a:lnTo>
                  <a:lnTo>
                    <a:pt x="111" y="60"/>
                  </a:lnTo>
                  <a:lnTo>
                    <a:pt x="126" y="56"/>
                  </a:lnTo>
                  <a:lnTo>
                    <a:pt x="142" y="53"/>
                  </a:lnTo>
                  <a:lnTo>
                    <a:pt x="158" y="47"/>
                  </a:lnTo>
                  <a:lnTo>
                    <a:pt x="176" y="42"/>
                  </a:lnTo>
                  <a:lnTo>
                    <a:pt x="195" y="37"/>
                  </a:lnTo>
                  <a:lnTo>
                    <a:pt x="214" y="33"/>
                  </a:lnTo>
                  <a:lnTo>
                    <a:pt x="232" y="28"/>
                  </a:lnTo>
                  <a:lnTo>
                    <a:pt x="249" y="24"/>
                  </a:lnTo>
                  <a:lnTo>
                    <a:pt x="264" y="21"/>
                  </a:lnTo>
                  <a:lnTo>
                    <a:pt x="279" y="18"/>
                  </a:lnTo>
                  <a:lnTo>
                    <a:pt x="294" y="14"/>
                  </a:lnTo>
                  <a:lnTo>
                    <a:pt x="306" y="12"/>
                  </a:lnTo>
                  <a:lnTo>
                    <a:pt x="318" y="9"/>
                  </a:lnTo>
                  <a:lnTo>
                    <a:pt x="329" y="8"/>
                  </a:lnTo>
                  <a:lnTo>
                    <a:pt x="338" y="5"/>
                  </a:lnTo>
                  <a:lnTo>
                    <a:pt x="347" y="4"/>
                  </a:lnTo>
                  <a:lnTo>
                    <a:pt x="356" y="3"/>
                  </a:lnTo>
                  <a:lnTo>
                    <a:pt x="362" y="2"/>
                  </a:lnTo>
                  <a:lnTo>
                    <a:pt x="369" y="2"/>
                  </a:lnTo>
                  <a:lnTo>
                    <a:pt x="374" y="0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92" y="2"/>
                  </a:lnTo>
                  <a:lnTo>
                    <a:pt x="406" y="3"/>
                  </a:lnTo>
                  <a:lnTo>
                    <a:pt x="420" y="5"/>
                  </a:lnTo>
                  <a:lnTo>
                    <a:pt x="435" y="9"/>
                  </a:lnTo>
                  <a:lnTo>
                    <a:pt x="442" y="12"/>
                  </a:lnTo>
                  <a:lnTo>
                    <a:pt x="448" y="14"/>
                  </a:lnTo>
                  <a:lnTo>
                    <a:pt x="453" y="17"/>
                  </a:lnTo>
                  <a:lnTo>
                    <a:pt x="457" y="18"/>
                  </a:lnTo>
                  <a:lnTo>
                    <a:pt x="461" y="21"/>
                  </a:lnTo>
                  <a:lnTo>
                    <a:pt x="463" y="22"/>
                  </a:lnTo>
                  <a:lnTo>
                    <a:pt x="465" y="23"/>
                  </a:lnTo>
                  <a:lnTo>
                    <a:pt x="465" y="26"/>
                  </a:lnTo>
                  <a:lnTo>
                    <a:pt x="465" y="27"/>
                  </a:lnTo>
                  <a:lnTo>
                    <a:pt x="465" y="28"/>
                  </a:lnTo>
                  <a:lnTo>
                    <a:pt x="463" y="31"/>
                  </a:lnTo>
                  <a:lnTo>
                    <a:pt x="462" y="33"/>
                  </a:lnTo>
                  <a:lnTo>
                    <a:pt x="461" y="36"/>
                  </a:lnTo>
                  <a:lnTo>
                    <a:pt x="458" y="37"/>
                  </a:lnTo>
                  <a:lnTo>
                    <a:pt x="456" y="40"/>
                  </a:lnTo>
                  <a:lnTo>
                    <a:pt x="453" y="41"/>
                  </a:lnTo>
                  <a:lnTo>
                    <a:pt x="452" y="44"/>
                  </a:lnTo>
                  <a:lnTo>
                    <a:pt x="451" y="45"/>
                  </a:lnTo>
                  <a:lnTo>
                    <a:pt x="448" y="46"/>
                  </a:lnTo>
                  <a:lnTo>
                    <a:pt x="445" y="47"/>
                  </a:lnTo>
                  <a:lnTo>
                    <a:pt x="442" y="49"/>
                  </a:lnTo>
                  <a:lnTo>
                    <a:pt x="439" y="49"/>
                  </a:lnTo>
                  <a:lnTo>
                    <a:pt x="435" y="50"/>
                  </a:lnTo>
                  <a:lnTo>
                    <a:pt x="430" y="51"/>
                  </a:lnTo>
                  <a:lnTo>
                    <a:pt x="426" y="53"/>
                  </a:lnTo>
                  <a:lnTo>
                    <a:pt x="421" y="53"/>
                  </a:lnTo>
                  <a:lnTo>
                    <a:pt x="415" y="54"/>
                  </a:lnTo>
                  <a:lnTo>
                    <a:pt x="410" y="55"/>
                  </a:lnTo>
                  <a:lnTo>
                    <a:pt x="403" y="55"/>
                  </a:lnTo>
                  <a:lnTo>
                    <a:pt x="396" y="56"/>
                  </a:lnTo>
                  <a:lnTo>
                    <a:pt x="389" y="58"/>
                  </a:lnTo>
                  <a:lnTo>
                    <a:pt x="382" y="58"/>
                  </a:lnTo>
                  <a:lnTo>
                    <a:pt x="373" y="59"/>
                  </a:lnTo>
                  <a:lnTo>
                    <a:pt x="365" y="60"/>
                  </a:lnTo>
                  <a:lnTo>
                    <a:pt x="356" y="62"/>
                  </a:lnTo>
                  <a:lnTo>
                    <a:pt x="346" y="63"/>
                  </a:lnTo>
                  <a:lnTo>
                    <a:pt x="337" y="64"/>
                  </a:lnTo>
                  <a:lnTo>
                    <a:pt x="327" y="65"/>
                  </a:lnTo>
                  <a:lnTo>
                    <a:pt x="315" y="68"/>
                  </a:lnTo>
                  <a:lnTo>
                    <a:pt x="304" y="69"/>
                  </a:lnTo>
                  <a:lnTo>
                    <a:pt x="292" y="72"/>
                  </a:lnTo>
                  <a:lnTo>
                    <a:pt x="281" y="73"/>
                  </a:lnTo>
                  <a:lnTo>
                    <a:pt x="268" y="76"/>
                  </a:lnTo>
                  <a:lnTo>
                    <a:pt x="255" y="78"/>
                  </a:lnTo>
                  <a:lnTo>
                    <a:pt x="241" y="79"/>
                  </a:lnTo>
                  <a:lnTo>
                    <a:pt x="228" y="82"/>
                  </a:lnTo>
                  <a:lnTo>
                    <a:pt x="213" y="85"/>
                  </a:lnTo>
                  <a:lnTo>
                    <a:pt x="199" y="87"/>
                  </a:lnTo>
                  <a:lnTo>
                    <a:pt x="184" y="90"/>
                  </a:lnTo>
                  <a:lnTo>
                    <a:pt x="170" y="92"/>
                  </a:lnTo>
                  <a:lnTo>
                    <a:pt x="157" y="95"/>
                  </a:lnTo>
                  <a:lnTo>
                    <a:pt x="144" y="97"/>
                  </a:lnTo>
                  <a:lnTo>
                    <a:pt x="133" y="100"/>
                  </a:lnTo>
                  <a:lnTo>
                    <a:pt x="121" y="102"/>
                  </a:lnTo>
                  <a:lnTo>
                    <a:pt x="110" y="104"/>
                  </a:lnTo>
                  <a:lnTo>
                    <a:pt x="99" y="105"/>
                  </a:lnTo>
                  <a:lnTo>
                    <a:pt x="91" y="107"/>
                  </a:lnTo>
                  <a:lnTo>
                    <a:pt x="83" y="107"/>
                  </a:lnTo>
                  <a:lnTo>
                    <a:pt x="74" y="109"/>
                  </a:lnTo>
                  <a:lnTo>
                    <a:pt x="68" y="110"/>
                  </a:lnTo>
                  <a:lnTo>
                    <a:pt x="61" y="110"/>
                  </a:lnTo>
                  <a:lnTo>
                    <a:pt x="56" y="111"/>
                  </a:lnTo>
                  <a:lnTo>
                    <a:pt x="51" y="111"/>
                  </a:lnTo>
                  <a:lnTo>
                    <a:pt x="47" y="111"/>
                  </a:lnTo>
                  <a:lnTo>
                    <a:pt x="39" y="111"/>
                  </a:lnTo>
                  <a:lnTo>
                    <a:pt x="33" y="110"/>
                  </a:lnTo>
                  <a:lnTo>
                    <a:pt x="28" y="110"/>
                  </a:lnTo>
                  <a:lnTo>
                    <a:pt x="22" y="107"/>
                  </a:lnTo>
                  <a:lnTo>
                    <a:pt x="18" y="106"/>
                  </a:lnTo>
                  <a:lnTo>
                    <a:pt x="14" y="102"/>
                  </a:lnTo>
                  <a:lnTo>
                    <a:pt x="11" y="100"/>
                  </a:lnTo>
                  <a:lnTo>
                    <a:pt x="9" y="95"/>
                  </a:lnTo>
                  <a:lnTo>
                    <a:pt x="6" y="91"/>
                  </a:lnTo>
                  <a:lnTo>
                    <a:pt x="4" y="87"/>
                  </a:lnTo>
                  <a:lnTo>
                    <a:pt x="2" y="85"/>
                  </a:lnTo>
                  <a:lnTo>
                    <a:pt x="1" y="82"/>
                  </a:lnTo>
                  <a:lnTo>
                    <a:pt x="0" y="79"/>
                  </a:lnTo>
                  <a:lnTo>
                    <a:pt x="0" y="78"/>
                  </a:lnTo>
                  <a:lnTo>
                    <a:pt x="0" y="76"/>
                  </a:lnTo>
                  <a:lnTo>
                    <a:pt x="1" y="74"/>
                  </a:lnTo>
                  <a:lnTo>
                    <a:pt x="4" y="74"/>
                  </a:lnTo>
                  <a:lnTo>
                    <a:pt x="6" y="74"/>
                  </a:lnTo>
                  <a:lnTo>
                    <a:pt x="8" y="76"/>
                  </a:lnTo>
                  <a:lnTo>
                    <a:pt x="10" y="76"/>
                  </a:lnTo>
                  <a:lnTo>
                    <a:pt x="13" y="77"/>
                  </a:lnTo>
                  <a:lnTo>
                    <a:pt x="17" y="77"/>
                  </a:lnTo>
                  <a:lnTo>
                    <a:pt x="20" y="78"/>
                  </a:lnTo>
                  <a:lnTo>
                    <a:pt x="20" y="78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50" name="Freeform 37"/>
            <p:cNvSpPr/>
            <p:nvPr/>
          </p:nvSpPr>
          <p:spPr bwMode="auto">
            <a:xfrm>
              <a:off x="4318655" y="4377294"/>
              <a:ext cx="136364" cy="193534"/>
            </a:xfrm>
            <a:custGeom>
              <a:avLst/>
              <a:gdLst>
                <a:gd name="T0" fmla="*/ 58 w 350"/>
                <a:gd name="T1" fmla="*/ 368 h 429"/>
                <a:gd name="T2" fmla="*/ 72 w 350"/>
                <a:gd name="T3" fmla="*/ 354 h 429"/>
                <a:gd name="T4" fmla="*/ 89 w 350"/>
                <a:gd name="T5" fmla="*/ 339 h 429"/>
                <a:gd name="T6" fmla="*/ 104 w 350"/>
                <a:gd name="T7" fmla="*/ 322 h 429"/>
                <a:gd name="T8" fmla="*/ 122 w 350"/>
                <a:gd name="T9" fmla="*/ 304 h 429"/>
                <a:gd name="T10" fmla="*/ 138 w 350"/>
                <a:gd name="T11" fmla="*/ 285 h 429"/>
                <a:gd name="T12" fmla="*/ 156 w 350"/>
                <a:gd name="T13" fmla="*/ 265 h 429"/>
                <a:gd name="T14" fmla="*/ 174 w 350"/>
                <a:gd name="T15" fmla="*/ 242 h 429"/>
                <a:gd name="T16" fmla="*/ 192 w 350"/>
                <a:gd name="T17" fmla="*/ 219 h 429"/>
                <a:gd name="T18" fmla="*/ 210 w 350"/>
                <a:gd name="T19" fmla="*/ 194 h 429"/>
                <a:gd name="T20" fmla="*/ 226 w 350"/>
                <a:gd name="T21" fmla="*/ 168 h 429"/>
                <a:gd name="T22" fmla="*/ 242 w 350"/>
                <a:gd name="T23" fmla="*/ 141 h 429"/>
                <a:gd name="T24" fmla="*/ 257 w 350"/>
                <a:gd name="T25" fmla="*/ 111 h 429"/>
                <a:gd name="T26" fmla="*/ 271 w 350"/>
                <a:gd name="T27" fmla="*/ 82 h 429"/>
                <a:gd name="T28" fmla="*/ 290 w 350"/>
                <a:gd name="T29" fmla="*/ 33 h 429"/>
                <a:gd name="T30" fmla="*/ 308 w 350"/>
                <a:gd name="T31" fmla="*/ 5 h 429"/>
                <a:gd name="T32" fmla="*/ 320 w 350"/>
                <a:gd name="T33" fmla="*/ 13 h 429"/>
                <a:gd name="T34" fmla="*/ 329 w 350"/>
                <a:gd name="T35" fmla="*/ 19 h 429"/>
                <a:gd name="T36" fmla="*/ 336 w 350"/>
                <a:gd name="T37" fmla="*/ 26 h 429"/>
                <a:gd name="T38" fmla="*/ 343 w 350"/>
                <a:gd name="T39" fmla="*/ 33 h 429"/>
                <a:gd name="T40" fmla="*/ 346 w 350"/>
                <a:gd name="T41" fmla="*/ 41 h 429"/>
                <a:gd name="T42" fmla="*/ 349 w 350"/>
                <a:gd name="T43" fmla="*/ 48 h 429"/>
                <a:gd name="T44" fmla="*/ 350 w 350"/>
                <a:gd name="T45" fmla="*/ 53 h 429"/>
                <a:gd name="T46" fmla="*/ 350 w 350"/>
                <a:gd name="T47" fmla="*/ 55 h 429"/>
                <a:gd name="T48" fmla="*/ 349 w 350"/>
                <a:gd name="T49" fmla="*/ 62 h 429"/>
                <a:gd name="T50" fmla="*/ 345 w 350"/>
                <a:gd name="T51" fmla="*/ 71 h 429"/>
                <a:gd name="T52" fmla="*/ 339 w 350"/>
                <a:gd name="T53" fmla="*/ 81 h 429"/>
                <a:gd name="T54" fmla="*/ 332 w 350"/>
                <a:gd name="T55" fmla="*/ 95 h 429"/>
                <a:gd name="T56" fmla="*/ 322 w 350"/>
                <a:gd name="T57" fmla="*/ 111 h 429"/>
                <a:gd name="T58" fmla="*/ 311 w 350"/>
                <a:gd name="T59" fmla="*/ 131 h 429"/>
                <a:gd name="T60" fmla="*/ 298 w 350"/>
                <a:gd name="T61" fmla="*/ 152 h 429"/>
                <a:gd name="T62" fmla="*/ 283 w 350"/>
                <a:gd name="T63" fmla="*/ 177 h 429"/>
                <a:gd name="T64" fmla="*/ 267 w 350"/>
                <a:gd name="T65" fmla="*/ 201 h 429"/>
                <a:gd name="T66" fmla="*/ 251 w 350"/>
                <a:gd name="T67" fmla="*/ 222 h 429"/>
                <a:gd name="T68" fmla="*/ 235 w 350"/>
                <a:gd name="T69" fmla="*/ 242 h 429"/>
                <a:gd name="T70" fmla="*/ 220 w 350"/>
                <a:gd name="T71" fmla="*/ 261 h 429"/>
                <a:gd name="T72" fmla="*/ 197 w 350"/>
                <a:gd name="T73" fmla="*/ 286 h 429"/>
                <a:gd name="T74" fmla="*/ 168 w 350"/>
                <a:gd name="T75" fmla="*/ 317 h 429"/>
                <a:gd name="T76" fmla="*/ 138 w 350"/>
                <a:gd name="T77" fmla="*/ 344 h 429"/>
                <a:gd name="T78" fmla="*/ 110 w 350"/>
                <a:gd name="T79" fmla="*/ 367 h 429"/>
                <a:gd name="T80" fmla="*/ 83 w 350"/>
                <a:gd name="T81" fmla="*/ 386 h 429"/>
                <a:gd name="T82" fmla="*/ 58 w 350"/>
                <a:gd name="T83" fmla="*/ 404 h 429"/>
                <a:gd name="T84" fmla="*/ 46 w 350"/>
                <a:gd name="T85" fmla="*/ 410 h 429"/>
                <a:gd name="T86" fmla="*/ 35 w 350"/>
                <a:gd name="T87" fmla="*/ 417 h 429"/>
                <a:gd name="T88" fmla="*/ 26 w 350"/>
                <a:gd name="T89" fmla="*/ 422 h 429"/>
                <a:gd name="T90" fmla="*/ 18 w 350"/>
                <a:gd name="T91" fmla="*/ 426 h 429"/>
                <a:gd name="T92" fmla="*/ 12 w 350"/>
                <a:gd name="T93" fmla="*/ 428 h 429"/>
                <a:gd name="T94" fmla="*/ 7 w 350"/>
                <a:gd name="T95" fmla="*/ 429 h 429"/>
                <a:gd name="T96" fmla="*/ 3 w 350"/>
                <a:gd name="T97" fmla="*/ 429 h 429"/>
                <a:gd name="T98" fmla="*/ 0 w 350"/>
                <a:gd name="T99" fmla="*/ 428 h 429"/>
                <a:gd name="T100" fmla="*/ 0 w 350"/>
                <a:gd name="T101" fmla="*/ 426 h 429"/>
                <a:gd name="T102" fmla="*/ 3 w 350"/>
                <a:gd name="T103" fmla="*/ 423 h 429"/>
                <a:gd name="T104" fmla="*/ 6 w 350"/>
                <a:gd name="T105" fmla="*/ 418 h 429"/>
                <a:gd name="T106" fmla="*/ 12 w 350"/>
                <a:gd name="T107" fmla="*/ 413 h 429"/>
                <a:gd name="T108" fmla="*/ 18 w 350"/>
                <a:gd name="T109" fmla="*/ 405 h 429"/>
                <a:gd name="T110" fmla="*/ 29 w 350"/>
                <a:gd name="T111" fmla="*/ 396 h 429"/>
                <a:gd name="T112" fmla="*/ 39 w 350"/>
                <a:gd name="T113" fmla="*/ 386 h 429"/>
                <a:gd name="T114" fmla="*/ 50 w 350"/>
                <a:gd name="T115" fmla="*/ 374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0" h="429">
                  <a:moveTo>
                    <a:pt x="50" y="374"/>
                  </a:moveTo>
                  <a:lnTo>
                    <a:pt x="58" y="368"/>
                  </a:lnTo>
                  <a:lnTo>
                    <a:pt x="66" y="362"/>
                  </a:lnTo>
                  <a:lnTo>
                    <a:pt x="72" y="354"/>
                  </a:lnTo>
                  <a:lnTo>
                    <a:pt x="81" y="346"/>
                  </a:lnTo>
                  <a:lnTo>
                    <a:pt x="89" y="339"/>
                  </a:lnTo>
                  <a:lnTo>
                    <a:pt x="96" y="331"/>
                  </a:lnTo>
                  <a:lnTo>
                    <a:pt x="104" y="322"/>
                  </a:lnTo>
                  <a:lnTo>
                    <a:pt x="113" y="313"/>
                  </a:lnTo>
                  <a:lnTo>
                    <a:pt x="122" y="304"/>
                  </a:lnTo>
                  <a:lnTo>
                    <a:pt x="129" y="295"/>
                  </a:lnTo>
                  <a:lnTo>
                    <a:pt x="138" y="285"/>
                  </a:lnTo>
                  <a:lnTo>
                    <a:pt x="147" y="275"/>
                  </a:lnTo>
                  <a:lnTo>
                    <a:pt x="156" y="265"/>
                  </a:lnTo>
                  <a:lnTo>
                    <a:pt x="165" y="253"/>
                  </a:lnTo>
                  <a:lnTo>
                    <a:pt x="174" y="242"/>
                  </a:lnTo>
                  <a:lnTo>
                    <a:pt x="183" y="230"/>
                  </a:lnTo>
                  <a:lnTo>
                    <a:pt x="192" y="219"/>
                  </a:lnTo>
                  <a:lnTo>
                    <a:pt x="201" y="207"/>
                  </a:lnTo>
                  <a:lnTo>
                    <a:pt x="210" y="194"/>
                  </a:lnTo>
                  <a:lnTo>
                    <a:pt x="219" y="182"/>
                  </a:lnTo>
                  <a:lnTo>
                    <a:pt x="226" y="168"/>
                  </a:lnTo>
                  <a:lnTo>
                    <a:pt x="234" y="155"/>
                  </a:lnTo>
                  <a:lnTo>
                    <a:pt x="242" y="141"/>
                  </a:lnTo>
                  <a:lnTo>
                    <a:pt x="249" y="127"/>
                  </a:lnTo>
                  <a:lnTo>
                    <a:pt x="257" y="111"/>
                  </a:lnTo>
                  <a:lnTo>
                    <a:pt x="263" y="97"/>
                  </a:lnTo>
                  <a:lnTo>
                    <a:pt x="271" y="82"/>
                  </a:lnTo>
                  <a:lnTo>
                    <a:pt x="277" y="65"/>
                  </a:lnTo>
                  <a:lnTo>
                    <a:pt x="290" y="33"/>
                  </a:lnTo>
                  <a:lnTo>
                    <a:pt x="302" y="0"/>
                  </a:lnTo>
                  <a:lnTo>
                    <a:pt x="308" y="5"/>
                  </a:lnTo>
                  <a:lnTo>
                    <a:pt x="314" y="9"/>
                  </a:lnTo>
                  <a:lnTo>
                    <a:pt x="320" y="13"/>
                  </a:lnTo>
                  <a:lnTo>
                    <a:pt x="325" y="17"/>
                  </a:lnTo>
                  <a:lnTo>
                    <a:pt x="329" y="19"/>
                  </a:lnTo>
                  <a:lnTo>
                    <a:pt x="332" y="23"/>
                  </a:lnTo>
                  <a:lnTo>
                    <a:pt x="336" y="26"/>
                  </a:lnTo>
                  <a:lnTo>
                    <a:pt x="340" y="30"/>
                  </a:lnTo>
                  <a:lnTo>
                    <a:pt x="343" y="33"/>
                  </a:lnTo>
                  <a:lnTo>
                    <a:pt x="344" y="37"/>
                  </a:lnTo>
                  <a:lnTo>
                    <a:pt x="346" y="41"/>
                  </a:lnTo>
                  <a:lnTo>
                    <a:pt x="348" y="45"/>
                  </a:lnTo>
                  <a:lnTo>
                    <a:pt x="349" y="48"/>
                  </a:lnTo>
                  <a:lnTo>
                    <a:pt x="350" y="50"/>
                  </a:lnTo>
                  <a:lnTo>
                    <a:pt x="350" y="53"/>
                  </a:lnTo>
                  <a:lnTo>
                    <a:pt x="350" y="54"/>
                  </a:lnTo>
                  <a:lnTo>
                    <a:pt x="350" y="55"/>
                  </a:lnTo>
                  <a:lnTo>
                    <a:pt x="350" y="58"/>
                  </a:lnTo>
                  <a:lnTo>
                    <a:pt x="349" y="62"/>
                  </a:lnTo>
                  <a:lnTo>
                    <a:pt x="346" y="65"/>
                  </a:lnTo>
                  <a:lnTo>
                    <a:pt x="345" y="71"/>
                  </a:lnTo>
                  <a:lnTo>
                    <a:pt x="343" y="76"/>
                  </a:lnTo>
                  <a:lnTo>
                    <a:pt x="339" y="81"/>
                  </a:lnTo>
                  <a:lnTo>
                    <a:pt x="336" y="87"/>
                  </a:lnTo>
                  <a:lnTo>
                    <a:pt x="332" y="95"/>
                  </a:lnTo>
                  <a:lnTo>
                    <a:pt x="327" y="102"/>
                  </a:lnTo>
                  <a:lnTo>
                    <a:pt x="322" y="111"/>
                  </a:lnTo>
                  <a:lnTo>
                    <a:pt x="317" y="120"/>
                  </a:lnTo>
                  <a:lnTo>
                    <a:pt x="311" y="131"/>
                  </a:lnTo>
                  <a:lnTo>
                    <a:pt x="304" y="142"/>
                  </a:lnTo>
                  <a:lnTo>
                    <a:pt x="298" y="152"/>
                  </a:lnTo>
                  <a:lnTo>
                    <a:pt x="290" y="165"/>
                  </a:lnTo>
                  <a:lnTo>
                    <a:pt x="283" y="177"/>
                  </a:lnTo>
                  <a:lnTo>
                    <a:pt x="275" y="189"/>
                  </a:lnTo>
                  <a:lnTo>
                    <a:pt x="267" y="201"/>
                  </a:lnTo>
                  <a:lnTo>
                    <a:pt x="258" y="211"/>
                  </a:lnTo>
                  <a:lnTo>
                    <a:pt x="251" y="222"/>
                  </a:lnTo>
                  <a:lnTo>
                    <a:pt x="243" y="233"/>
                  </a:lnTo>
                  <a:lnTo>
                    <a:pt x="235" y="242"/>
                  </a:lnTo>
                  <a:lnTo>
                    <a:pt x="228" y="252"/>
                  </a:lnTo>
                  <a:lnTo>
                    <a:pt x="220" y="261"/>
                  </a:lnTo>
                  <a:lnTo>
                    <a:pt x="212" y="270"/>
                  </a:lnTo>
                  <a:lnTo>
                    <a:pt x="197" y="286"/>
                  </a:lnTo>
                  <a:lnTo>
                    <a:pt x="183" y="303"/>
                  </a:lnTo>
                  <a:lnTo>
                    <a:pt x="168" y="317"/>
                  </a:lnTo>
                  <a:lnTo>
                    <a:pt x="152" y="331"/>
                  </a:lnTo>
                  <a:lnTo>
                    <a:pt x="138" y="344"/>
                  </a:lnTo>
                  <a:lnTo>
                    <a:pt x="124" y="355"/>
                  </a:lnTo>
                  <a:lnTo>
                    <a:pt x="110" y="367"/>
                  </a:lnTo>
                  <a:lnTo>
                    <a:pt x="97" y="377"/>
                  </a:lnTo>
                  <a:lnTo>
                    <a:pt x="83" y="386"/>
                  </a:lnTo>
                  <a:lnTo>
                    <a:pt x="71" y="395"/>
                  </a:lnTo>
                  <a:lnTo>
                    <a:pt x="58" y="404"/>
                  </a:lnTo>
                  <a:lnTo>
                    <a:pt x="51" y="408"/>
                  </a:lnTo>
                  <a:lnTo>
                    <a:pt x="46" y="410"/>
                  </a:lnTo>
                  <a:lnTo>
                    <a:pt x="40" y="414"/>
                  </a:lnTo>
                  <a:lnTo>
                    <a:pt x="35" y="417"/>
                  </a:lnTo>
                  <a:lnTo>
                    <a:pt x="30" y="419"/>
                  </a:lnTo>
                  <a:lnTo>
                    <a:pt x="26" y="422"/>
                  </a:lnTo>
                  <a:lnTo>
                    <a:pt x="22" y="423"/>
                  </a:lnTo>
                  <a:lnTo>
                    <a:pt x="18" y="426"/>
                  </a:lnTo>
                  <a:lnTo>
                    <a:pt x="14" y="427"/>
                  </a:lnTo>
                  <a:lnTo>
                    <a:pt x="12" y="428"/>
                  </a:lnTo>
                  <a:lnTo>
                    <a:pt x="9" y="428"/>
                  </a:lnTo>
                  <a:lnTo>
                    <a:pt x="7" y="429"/>
                  </a:lnTo>
                  <a:lnTo>
                    <a:pt x="4" y="429"/>
                  </a:lnTo>
                  <a:lnTo>
                    <a:pt x="3" y="429"/>
                  </a:lnTo>
                  <a:lnTo>
                    <a:pt x="2" y="428"/>
                  </a:lnTo>
                  <a:lnTo>
                    <a:pt x="0" y="428"/>
                  </a:lnTo>
                  <a:lnTo>
                    <a:pt x="0" y="427"/>
                  </a:lnTo>
                  <a:lnTo>
                    <a:pt x="0" y="426"/>
                  </a:lnTo>
                  <a:lnTo>
                    <a:pt x="2" y="424"/>
                  </a:lnTo>
                  <a:lnTo>
                    <a:pt x="3" y="423"/>
                  </a:lnTo>
                  <a:lnTo>
                    <a:pt x="4" y="420"/>
                  </a:lnTo>
                  <a:lnTo>
                    <a:pt x="6" y="418"/>
                  </a:lnTo>
                  <a:lnTo>
                    <a:pt x="8" y="415"/>
                  </a:lnTo>
                  <a:lnTo>
                    <a:pt x="12" y="413"/>
                  </a:lnTo>
                  <a:lnTo>
                    <a:pt x="14" y="409"/>
                  </a:lnTo>
                  <a:lnTo>
                    <a:pt x="18" y="405"/>
                  </a:lnTo>
                  <a:lnTo>
                    <a:pt x="23" y="401"/>
                  </a:lnTo>
                  <a:lnTo>
                    <a:pt x="29" y="396"/>
                  </a:lnTo>
                  <a:lnTo>
                    <a:pt x="32" y="391"/>
                  </a:lnTo>
                  <a:lnTo>
                    <a:pt x="39" y="386"/>
                  </a:lnTo>
                  <a:lnTo>
                    <a:pt x="44" y="381"/>
                  </a:lnTo>
                  <a:lnTo>
                    <a:pt x="50" y="374"/>
                  </a:lnTo>
                  <a:lnTo>
                    <a:pt x="50" y="374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51" name="Freeform 38"/>
            <p:cNvSpPr/>
            <p:nvPr/>
          </p:nvSpPr>
          <p:spPr bwMode="auto">
            <a:xfrm>
              <a:off x="4452291" y="4478798"/>
              <a:ext cx="75584" cy="87519"/>
            </a:xfrm>
            <a:custGeom>
              <a:avLst/>
              <a:gdLst>
                <a:gd name="T0" fmla="*/ 150 w 194"/>
                <a:gd name="T1" fmla="*/ 77 h 194"/>
                <a:gd name="T2" fmla="*/ 162 w 194"/>
                <a:gd name="T3" fmla="*/ 88 h 194"/>
                <a:gd name="T4" fmla="*/ 171 w 194"/>
                <a:gd name="T5" fmla="*/ 98 h 194"/>
                <a:gd name="T6" fmla="*/ 178 w 194"/>
                <a:gd name="T7" fmla="*/ 109 h 194"/>
                <a:gd name="T8" fmla="*/ 185 w 194"/>
                <a:gd name="T9" fmla="*/ 119 h 194"/>
                <a:gd name="T10" fmla="*/ 190 w 194"/>
                <a:gd name="T11" fmla="*/ 128 h 194"/>
                <a:gd name="T12" fmla="*/ 192 w 194"/>
                <a:gd name="T13" fmla="*/ 137 h 194"/>
                <a:gd name="T14" fmla="*/ 194 w 194"/>
                <a:gd name="T15" fmla="*/ 146 h 194"/>
                <a:gd name="T16" fmla="*/ 194 w 194"/>
                <a:gd name="T17" fmla="*/ 157 h 194"/>
                <a:gd name="T18" fmla="*/ 194 w 194"/>
                <a:gd name="T19" fmla="*/ 169 h 194"/>
                <a:gd name="T20" fmla="*/ 194 w 194"/>
                <a:gd name="T21" fmla="*/ 179 h 194"/>
                <a:gd name="T22" fmla="*/ 191 w 194"/>
                <a:gd name="T23" fmla="*/ 185 h 194"/>
                <a:gd name="T24" fmla="*/ 187 w 194"/>
                <a:gd name="T25" fmla="*/ 189 h 194"/>
                <a:gd name="T26" fmla="*/ 182 w 194"/>
                <a:gd name="T27" fmla="*/ 194 h 194"/>
                <a:gd name="T28" fmla="*/ 178 w 194"/>
                <a:gd name="T29" fmla="*/ 194 h 194"/>
                <a:gd name="T30" fmla="*/ 176 w 194"/>
                <a:gd name="T31" fmla="*/ 193 h 194"/>
                <a:gd name="T32" fmla="*/ 171 w 194"/>
                <a:gd name="T33" fmla="*/ 189 h 194"/>
                <a:gd name="T34" fmla="*/ 163 w 194"/>
                <a:gd name="T35" fmla="*/ 181 h 194"/>
                <a:gd name="T36" fmla="*/ 153 w 194"/>
                <a:gd name="T37" fmla="*/ 171 h 194"/>
                <a:gd name="T38" fmla="*/ 140 w 194"/>
                <a:gd name="T39" fmla="*/ 157 h 194"/>
                <a:gd name="T40" fmla="*/ 125 w 194"/>
                <a:gd name="T41" fmla="*/ 142 h 194"/>
                <a:gd name="T42" fmla="*/ 108 w 194"/>
                <a:gd name="T43" fmla="*/ 123 h 194"/>
                <a:gd name="T44" fmla="*/ 88 w 194"/>
                <a:gd name="T45" fmla="*/ 100 h 194"/>
                <a:gd name="T46" fmla="*/ 67 w 194"/>
                <a:gd name="T47" fmla="*/ 78 h 194"/>
                <a:gd name="T48" fmla="*/ 51 w 194"/>
                <a:gd name="T49" fmla="*/ 59 h 194"/>
                <a:gd name="T50" fmla="*/ 35 w 194"/>
                <a:gd name="T51" fmla="*/ 42 h 194"/>
                <a:gd name="T52" fmla="*/ 23 w 194"/>
                <a:gd name="T53" fmla="*/ 29 h 194"/>
                <a:gd name="T54" fmla="*/ 12 w 194"/>
                <a:gd name="T55" fmla="*/ 18 h 194"/>
                <a:gd name="T56" fmla="*/ 6 w 194"/>
                <a:gd name="T57" fmla="*/ 10 h 194"/>
                <a:gd name="T58" fmla="*/ 2 w 194"/>
                <a:gd name="T59" fmla="*/ 4 h 194"/>
                <a:gd name="T60" fmla="*/ 0 w 194"/>
                <a:gd name="T61" fmla="*/ 1 h 194"/>
                <a:gd name="T62" fmla="*/ 1 w 194"/>
                <a:gd name="T63" fmla="*/ 0 h 194"/>
                <a:gd name="T64" fmla="*/ 3 w 194"/>
                <a:gd name="T65" fmla="*/ 0 h 194"/>
                <a:gd name="T66" fmla="*/ 7 w 194"/>
                <a:gd name="T67" fmla="*/ 0 h 194"/>
                <a:gd name="T68" fmla="*/ 12 w 194"/>
                <a:gd name="T69" fmla="*/ 1 h 194"/>
                <a:gd name="T70" fmla="*/ 19 w 194"/>
                <a:gd name="T71" fmla="*/ 3 h 194"/>
                <a:gd name="T72" fmla="*/ 28 w 194"/>
                <a:gd name="T73" fmla="*/ 4 h 194"/>
                <a:gd name="T74" fmla="*/ 38 w 194"/>
                <a:gd name="T75" fmla="*/ 6 h 194"/>
                <a:gd name="T76" fmla="*/ 49 w 194"/>
                <a:gd name="T77" fmla="*/ 10 h 194"/>
                <a:gd name="T78" fmla="*/ 75 w 194"/>
                <a:gd name="T79" fmla="*/ 18 h 194"/>
                <a:gd name="T80" fmla="*/ 99 w 194"/>
                <a:gd name="T81" fmla="*/ 31 h 194"/>
                <a:gd name="T82" fmla="*/ 122 w 194"/>
                <a:gd name="T83" fmla="*/ 49 h 194"/>
                <a:gd name="T84" fmla="*/ 145 w 194"/>
                <a:gd name="T85" fmla="*/ 72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4" h="194">
                  <a:moveTo>
                    <a:pt x="145" y="72"/>
                  </a:moveTo>
                  <a:lnTo>
                    <a:pt x="150" y="77"/>
                  </a:lnTo>
                  <a:lnTo>
                    <a:pt x="157" y="82"/>
                  </a:lnTo>
                  <a:lnTo>
                    <a:pt x="162" y="88"/>
                  </a:lnTo>
                  <a:lnTo>
                    <a:pt x="167" y="93"/>
                  </a:lnTo>
                  <a:lnTo>
                    <a:pt x="171" y="98"/>
                  </a:lnTo>
                  <a:lnTo>
                    <a:pt x="176" y="103"/>
                  </a:lnTo>
                  <a:lnTo>
                    <a:pt x="178" y="109"/>
                  </a:lnTo>
                  <a:lnTo>
                    <a:pt x="182" y="114"/>
                  </a:lnTo>
                  <a:lnTo>
                    <a:pt x="185" y="119"/>
                  </a:lnTo>
                  <a:lnTo>
                    <a:pt x="187" y="124"/>
                  </a:lnTo>
                  <a:lnTo>
                    <a:pt x="190" y="128"/>
                  </a:lnTo>
                  <a:lnTo>
                    <a:pt x="191" y="133"/>
                  </a:lnTo>
                  <a:lnTo>
                    <a:pt x="192" y="137"/>
                  </a:lnTo>
                  <a:lnTo>
                    <a:pt x="194" y="142"/>
                  </a:lnTo>
                  <a:lnTo>
                    <a:pt x="194" y="146"/>
                  </a:lnTo>
                  <a:lnTo>
                    <a:pt x="194" y="149"/>
                  </a:lnTo>
                  <a:lnTo>
                    <a:pt x="194" y="157"/>
                  </a:lnTo>
                  <a:lnTo>
                    <a:pt x="194" y="164"/>
                  </a:lnTo>
                  <a:lnTo>
                    <a:pt x="194" y="169"/>
                  </a:lnTo>
                  <a:lnTo>
                    <a:pt x="194" y="174"/>
                  </a:lnTo>
                  <a:lnTo>
                    <a:pt x="194" y="179"/>
                  </a:lnTo>
                  <a:lnTo>
                    <a:pt x="192" y="181"/>
                  </a:lnTo>
                  <a:lnTo>
                    <a:pt x="191" y="185"/>
                  </a:lnTo>
                  <a:lnTo>
                    <a:pt x="190" y="187"/>
                  </a:lnTo>
                  <a:lnTo>
                    <a:pt x="187" y="189"/>
                  </a:lnTo>
                  <a:lnTo>
                    <a:pt x="185" y="192"/>
                  </a:lnTo>
                  <a:lnTo>
                    <a:pt x="182" y="194"/>
                  </a:lnTo>
                  <a:lnTo>
                    <a:pt x="181" y="194"/>
                  </a:lnTo>
                  <a:lnTo>
                    <a:pt x="178" y="194"/>
                  </a:lnTo>
                  <a:lnTo>
                    <a:pt x="178" y="194"/>
                  </a:lnTo>
                  <a:lnTo>
                    <a:pt x="176" y="193"/>
                  </a:lnTo>
                  <a:lnTo>
                    <a:pt x="174" y="192"/>
                  </a:lnTo>
                  <a:lnTo>
                    <a:pt x="171" y="189"/>
                  </a:lnTo>
                  <a:lnTo>
                    <a:pt x="167" y="185"/>
                  </a:lnTo>
                  <a:lnTo>
                    <a:pt x="163" y="181"/>
                  </a:lnTo>
                  <a:lnTo>
                    <a:pt x="158" y="176"/>
                  </a:lnTo>
                  <a:lnTo>
                    <a:pt x="153" y="171"/>
                  </a:lnTo>
                  <a:lnTo>
                    <a:pt x="146" y="165"/>
                  </a:lnTo>
                  <a:lnTo>
                    <a:pt x="140" y="157"/>
                  </a:lnTo>
                  <a:lnTo>
                    <a:pt x="134" y="149"/>
                  </a:lnTo>
                  <a:lnTo>
                    <a:pt x="125" y="142"/>
                  </a:lnTo>
                  <a:lnTo>
                    <a:pt x="117" y="132"/>
                  </a:lnTo>
                  <a:lnTo>
                    <a:pt x="108" y="123"/>
                  </a:lnTo>
                  <a:lnTo>
                    <a:pt x="98" y="111"/>
                  </a:lnTo>
                  <a:lnTo>
                    <a:pt x="88" y="100"/>
                  </a:lnTo>
                  <a:lnTo>
                    <a:pt x="77" y="89"/>
                  </a:lnTo>
                  <a:lnTo>
                    <a:pt x="67" y="78"/>
                  </a:lnTo>
                  <a:lnTo>
                    <a:pt x="58" y="68"/>
                  </a:lnTo>
                  <a:lnTo>
                    <a:pt x="51" y="59"/>
                  </a:lnTo>
                  <a:lnTo>
                    <a:pt x="42" y="51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29"/>
                  </a:lnTo>
                  <a:lnTo>
                    <a:pt x="17" y="23"/>
                  </a:lnTo>
                  <a:lnTo>
                    <a:pt x="12" y="18"/>
                  </a:lnTo>
                  <a:lnTo>
                    <a:pt x="8" y="14"/>
                  </a:lnTo>
                  <a:lnTo>
                    <a:pt x="6" y="10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9" y="3"/>
                  </a:lnTo>
                  <a:lnTo>
                    <a:pt x="23" y="4"/>
                  </a:lnTo>
                  <a:lnTo>
                    <a:pt x="28" y="4"/>
                  </a:lnTo>
                  <a:lnTo>
                    <a:pt x="33" y="5"/>
                  </a:lnTo>
                  <a:lnTo>
                    <a:pt x="38" y="6"/>
                  </a:lnTo>
                  <a:lnTo>
                    <a:pt x="43" y="8"/>
                  </a:lnTo>
                  <a:lnTo>
                    <a:pt x="49" y="10"/>
                  </a:lnTo>
                  <a:lnTo>
                    <a:pt x="62" y="14"/>
                  </a:lnTo>
                  <a:lnTo>
                    <a:pt x="75" y="18"/>
                  </a:lnTo>
                  <a:lnTo>
                    <a:pt x="86" y="24"/>
                  </a:lnTo>
                  <a:lnTo>
                    <a:pt x="99" y="31"/>
                  </a:lnTo>
                  <a:lnTo>
                    <a:pt x="111" y="40"/>
                  </a:lnTo>
                  <a:lnTo>
                    <a:pt x="122" y="49"/>
                  </a:lnTo>
                  <a:lnTo>
                    <a:pt x="134" y="60"/>
                  </a:lnTo>
                  <a:lnTo>
                    <a:pt x="145" y="72"/>
                  </a:lnTo>
                  <a:lnTo>
                    <a:pt x="145" y="72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52" name="Freeform 39"/>
            <p:cNvSpPr/>
            <p:nvPr/>
          </p:nvSpPr>
          <p:spPr bwMode="auto">
            <a:xfrm>
              <a:off x="4407876" y="4432332"/>
              <a:ext cx="24935" cy="203008"/>
            </a:xfrm>
            <a:custGeom>
              <a:avLst/>
              <a:gdLst>
                <a:gd name="T0" fmla="*/ 54 w 64"/>
                <a:gd name="T1" fmla="*/ 329 h 450"/>
                <a:gd name="T2" fmla="*/ 52 w 64"/>
                <a:gd name="T3" fmla="*/ 360 h 450"/>
                <a:gd name="T4" fmla="*/ 51 w 64"/>
                <a:gd name="T5" fmla="*/ 385 h 450"/>
                <a:gd name="T6" fmla="*/ 50 w 64"/>
                <a:gd name="T7" fmla="*/ 406 h 450"/>
                <a:gd name="T8" fmla="*/ 47 w 64"/>
                <a:gd name="T9" fmla="*/ 420 h 450"/>
                <a:gd name="T10" fmla="*/ 45 w 64"/>
                <a:gd name="T11" fmla="*/ 431 h 450"/>
                <a:gd name="T12" fmla="*/ 38 w 64"/>
                <a:gd name="T13" fmla="*/ 444 h 450"/>
                <a:gd name="T14" fmla="*/ 32 w 64"/>
                <a:gd name="T15" fmla="*/ 449 h 450"/>
                <a:gd name="T16" fmla="*/ 27 w 64"/>
                <a:gd name="T17" fmla="*/ 448 h 450"/>
                <a:gd name="T18" fmla="*/ 20 w 64"/>
                <a:gd name="T19" fmla="*/ 439 h 450"/>
                <a:gd name="T20" fmla="*/ 11 w 64"/>
                <a:gd name="T21" fmla="*/ 421 h 450"/>
                <a:gd name="T22" fmla="*/ 5 w 64"/>
                <a:gd name="T23" fmla="*/ 401 h 450"/>
                <a:gd name="T24" fmla="*/ 1 w 64"/>
                <a:gd name="T25" fmla="*/ 387 h 450"/>
                <a:gd name="T26" fmla="*/ 0 w 64"/>
                <a:gd name="T27" fmla="*/ 378 h 450"/>
                <a:gd name="T28" fmla="*/ 2 w 64"/>
                <a:gd name="T29" fmla="*/ 365 h 450"/>
                <a:gd name="T30" fmla="*/ 6 w 64"/>
                <a:gd name="T31" fmla="*/ 343 h 450"/>
                <a:gd name="T32" fmla="*/ 9 w 64"/>
                <a:gd name="T33" fmla="*/ 324 h 450"/>
                <a:gd name="T34" fmla="*/ 10 w 64"/>
                <a:gd name="T35" fmla="*/ 306 h 450"/>
                <a:gd name="T36" fmla="*/ 11 w 64"/>
                <a:gd name="T37" fmla="*/ 282 h 450"/>
                <a:gd name="T38" fmla="*/ 11 w 64"/>
                <a:gd name="T39" fmla="*/ 255 h 450"/>
                <a:gd name="T40" fmla="*/ 11 w 64"/>
                <a:gd name="T41" fmla="*/ 223 h 450"/>
                <a:gd name="T42" fmla="*/ 11 w 64"/>
                <a:gd name="T43" fmla="*/ 187 h 450"/>
                <a:gd name="T44" fmla="*/ 11 w 64"/>
                <a:gd name="T45" fmla="*/ 153 h 450"/>
                <a:gd name="T46" fmla="*/ 11 w 64"/>
                <a:gd name="T47" fmla="*/ 122 h 450"/>
                <a:gd name="T48" fmla="*/ 10 w 64"/>
                <a:gd name="T49" fmla="*/ 97 h 450"/>
                <a:gd name="T50" fmla="*/ 9 w 64"/>
                <a:gd name="T51" fmla="*/ 74 h 450"/>
                <a:gd name="T52" fmla="*/ 8 w 64"/>
                <a:gd name="T53" fmla="*/ 56 h 450"/>
                <a:gd name="T54" fmla="*/ 4 w 64"/>
                <a:gd name="T55" fmla="*/ 26 h 450"/>
                <a:gd name="T56" fmla="*/ 1 w 64"/>
                <a:gd name="T57" fmla="*/ 10 h 450"/>
                <a:gd name="T58" fmla="*/ 0 w 64"/>
                <a:gd name="T59" fmla="*/ 3 h 450"/>
                <a:gd name="T60" fmla="*/ 0 w 64"/>
                <a:gd name="T61" fmla="*/ 1 h 450"/>
                <a:gd name="T62" fmla="*/ 6 w 64"/>
                <a:gd name="T63" fmla="*/ 0 h 450"/>
                <a:gd name="T64" fmla="*/ 20 w 64"/>
                <a:gd name="T65" fmla="*/ 3 h 450"/>
                <a:gd name="T66" fmla="*/ 40 w 64"/>
                <a:gd name="T67" fmla="*/ 15 h 450"/>
                <a:gd name="T68" fmla="*/ 54 w 64"/>
                <a:gd name="T69" fmla="*/ 25 h 450"/>
                <a:gd name="T70" fmla="*/ 61 w 64"/>
                <a:gd name="T71" fmla="*/ 34 h 450"/>
                <a:gd name="T72" fmla="*/ 62 w 64"/>
                <a:gd name="T73" fmla="*/ 43 h 450"/>
                <a:gd name="T74" fmla="*/ 64 w 64"/>
                <a:gd name="T75" fmla="*/ 56 h 450"/>
                <a:gd name="T76" fmla="*/ 64 w 64"/>
                <a:gd name="T77" fmla="*/ 72 h 450"/>
                <a:gd name="T78" fmla="*/ 62 w 64"/>
                <a:gd name="T79" fmla="*/ 92 h 450"/>
                <a:gd name="T80" fmla="*/ 61 w 64"/>
                <a:gd name="T81" fmla="*/ 116 h 450"/>
                <a:gd name="T82" fmla="*/ 59 w 64"/>
                <a:gd name="T83" fmla="*/ 166 h 450"/>
                <a:gd name="T84" fmla="*/ 55 w 64"/>
                <a:gd name="T85" fmla="*/ 232 h 450"/>
                <a:gd name="T86" fmla="*/ 54 w 64"/>
                <a:gd name="T87" fmla="*/ 306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" h="450">
                  <a:moveTo>
                    <a:pt x="54" y="306"/>
                  </a:moveTo>
                  <a:lnTo>
                    <a:pt x="54" y="318"/>
                  </a:lnTo>
                  <a:lnTo>
                    <a:pt x="54" y="329"/>
                  </a:lnTo>
                  <a:lnTo>
                    <a:pt x="52" y="341"/>
                  </a:lnTo>
                  <a:lnTo>
                    <a:pt x="52" y="351"/>
                  </a:lnTo>
                  <a:lnTo>
                    <a:pt x="52" y="360"/>
                  </a:lnTo>
                  <a:lnTo>
                    <a:pt x="52" y="370"/>
                  </a:lnTo>
                  <a:lnTo>
                    <a:pt x="51" y="378"/>
                  </a:lnTo>
                  <a:lnTo>
                    <a:pt x="51" y="385"/>
                  </a:lnTo>
                  <a:lnTo>
                    <a:pt x="50" y="393"/>
                  </a:lnTo>
                  <a:lnTo>
                    <a:pt x="50" y="399"/>
                  </a:lnTo>
                  <a:lnTo>
                    <a:pt x="50" y="406"/>
                  </a:lnTo>
                  <a:lnTo>
                    <a:pt x="48" y="411"/>
                  </a:lnTo>
                  <a:lnTo>
                    <a:pt x="48" y="415"/>
                  </a:lnTo>
                  <a:lnTo>
                    <a:pt x="47" y="420"/>
                  </a:lnTo>
                  <a:lnTo>
                    <a:pt x="46" y="422"/>
                  </a:lnTo>
                  <a:lnTo>
                    <a:pt x="46" y="425"/>
                  </a:lnTo>
                  <a:lnTo>
                    <a:pt x="45" y="431"/>
                  </a:lnTo>
                  <a:lnTo>
                    <a:pt x="42" y="436"/>
                  </a:lnTo>
                  <a:lnTo>
                    <a:pt x="41" y="440"/>
                  </a:lnTo>
                  <a:lnTo>
                    <a:pt x="38" y="444"/>
                  </a:lnTo>
                  <a:lnTo>
                    <a:pt x="36" y="447"/>
                  </a:lnTo>
                  <a:lnTo>
                    <a:pt x="34" y="448"/>
                  </a:lnTo>
                  <a:lnTo>
                    <a:pt x="32" y="449"/>
                  </a:lnTo>
                  <a:lnTo>
                    <a:pt x="31" y="450"/>
                  </a:lnTo>
                  <a:lnTo>
                    <a:pt x="29" y="449"/>
                  </a:lnTo>
                  <a:lnTo>
                    <a:pt x="27" y="448"/>
                  </a:lnTo>
                  <a:lnTo>
                    <a:pt x="24" y="447"/>
                  </a:lnTo>
                  <a:lnTo>
                    <a:pt x="23" y="443"/>
                  </a:lnTo>
                  <a:lnTo>
                    <a:pt x="20" y="439"/>
                  </a:lnTo>
                  <a:lnTo>
                    <a:pt x="17" y="434"/>
                  </a:lnTo>
                  <a:lnTo>
                    <a:pt x="14" y="429"/>
                  </a:lnTo>
                  <a:lnTo>
                    <a:pt x="11" y="421"/>
                  </a:lnTo>
                  <a:lnTo>
                    <a:pt x="9" y="413"/>
                  </a:lnTo>
                  <a:lnTo>
                    <a:pt x="6" y="407"/>
                  </a:lnTo>
                  <a:lnTo>
                    <a:pt x="5" y="401"/>
                  </a:lnTo>
                  <a:lnTo>
                    <a:pt x="2" y="395"/>
                  </a:lnTo>
                  <a:lnTo>
                    <a:pt x="1" y="392"/>
                  </a:lnTo>
                  <a:lnTo>
                    <a:pt x="1" y="387"/>
                  </a:lnTo>
                  <a:lnTo>
                    <a:pt x="0" y="383"/>
                  </a:lnTo>
                  <a:lnTo>
                    <a:pt x="0" y="380"/>
                  </a:lnTo>
                  <a:lnTo>
                    <a:pt x="0" y="378"/>
                  </a:lnTo>
                  <a:lnTo>
                    <a:pt x="1" y="375"/>
                  </a:lnTo>
                  <a:lnTo>
                    <a:pt x="1" y="370"/>
                  </a:lnTo>
                  <a:lnTo>
                    <a:pt x="2" y="365"/>
                  </a:lnTo>
                  <a:lnTo>
                    <a:pt x="4" y="358"/>
                  </a:lnTo>
                  <a:lnTo>
                    <a:pt x="5" y="352"/>
                  </a:lnTo>
                  <a:lnTo>
                    <a:pt x="6" y="343"/>
                  </a:lnTo>
                  <a:lnTo>
                    <a:pt x="8" y="334"/>
                  </a:lnTo>
                  <a:lnTo>
                    <a:pt x="9" y="330"/>
                  </a:lnTo>
                  <a:lnTo>
                    <a:pt x="9" y="324"/>
                  </a:lnTo>
                  <a:lnTo>
                    <a:pt x="9" y="319"/>
                  </a:lnTo>
                  <a:lnTo>
                    <a:pt x="10" y="312"/>
                  </a:lnTo>
                  <a:lnTo>
                    <a:pt x="10" y="306"/>
                  </a:lnTo>
                  <a:lnTo>
                    <a:pt x="10" y="298"/>
                  </a:lnTo>
                  <a:lnTo>
                    <a:pt x="10" y="291"/>
                  </a:lnTo>
                  <a:lnTo>
                    <a:pt x="11" y="282"/>
                  </a:lnTo>
                  <a:lnTo>
                    <a:pt x="11" y="274"/>
                  </a:lnTo>
                  <a:lnTo>
                    <a:pt x="11" y="264"/>
                  </a:lnTo>
                  <a:lnTo>
                    <a:pt x="11" y="255"/>
                  </a:lnTo>
                  <a:lnTo>
                    <a:pt x="11" y="245"/>
                  </a:lnTo>
                  <a:lnTo>
                    <a:pt x="11" y="233"/>
                  </a:lnTo>
                  <a:lnTo>
                    <a:pt x="11" y="223"/>
                  </a:lnTo>
                  <a:lnTo>
                    <a:pt x="11" y="212"/>
                  </a:lnTo>
                  <a:lnTo>
                    <a:pt x="11" y="199"/>
                  </a:lnTo>
                  <a:lnTo>
                    <a:pt x="11" y="187"/>
                  </a:lnTo>
                  <a:lnTo>
                    <a:pt x="11" y="175"/>
                  </a:lnTo>
                  <a:lnTo>
                    <a:pt x="11" y="164"/>
                  </a:lnTo>
                  <a:lnTo>
                    <a:pt x="11" y="153"/>
                  </a:lnTo>
                  <a:lnTo>
                    <a:pt x="11" y="143"/>
                  </a:lnTo>
                  <a:lnTo>
                    <a:pt x="11" y="132"/>
                  </a:lnTo>
                  <a:lnTo>
                    <a:pt x="11" y="122"/>
                  </a:lnTo>
                  <a:lnTo>
                    <a:pt x="11" y="113"/>
                  </a:lnTo>
                  <a:lnTo>
                    <a:pt x="10" y="104"/>
                  </a:lnTo>
                  <a:lnTo>
                    <a:pt x="10" y="97"/>
                  </a:lnTo>
                  <a:lnTo>
                    <a:pt x="10" y="88"/>
                  </a:lnTo>
                  <a:lnTo>
                    <a:pt x="10" y="80"/>
                  </a:lnTo>
                  <a:lnTo>
                    <a:pt x="9" y="74"/>
                  </a:lnTo>
                  <a:lnTo>
                    <a:pt x="9" y="67"/>
                  </a:lnTo>
                  <a:lnTo>
                    <a:pt x="9" y="61"/>
                  </a:lnTo>
                  <a:lnTo>
                    <a:pt x="8" y="56"/>
                  </a:lnTo>
                  <a:lnTo>
                    <a:pt x="6" y="44"/>
                  </a:lnTo>
                  <a:lnTo>
                    <a:pt x="5" y="35"/>
                  </a:lnTo>
                  <a:lnTo>
                    <a:pt x="4" y="26"/>
                  </a:lnTo>
                  <a:lnTo>
                    <a:pt x="2" y="19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4" y="1"/>
                  </a:lnTo>
                  <a:lnTo>
                    <a:pt x="20" y="3"/>
                  </a:lnTo>
                  <a:lnTo>
                    <a:pt x="27" y="6"/>
                  </a:lnTo>
                  <a:lnTo>
                    <a:pt x="33" y="10"/>
                  </a:lnTo>
                  <a:lnTo>
                    <a:pt x="40" y="15"/>
                  </a:lnTo>
                  <a:lnTo>
                    <a:pt x="45" y="19"/>
                  </a:lnTo>
                  <a:lnTo>
                    <a:pt x="50" y="21"/>
                  </a:lnTo>
                  <a:lnTo>
                    <a:pt x="54" y="25"/>
                  </a:lnTo>
                  <a:lnTo>
                    <a:pt x="56" y="29"/>
                  </a:lnTo>
                  <a:lnTo>
                    <a:pt x="59" y="32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0"/>
                  </a:lnTo>
                  <a:lnTo>
                    <a:pt x="62" y="43"/>
                  </a:lnTo>
                  <a:lnTo>
                    <a:pt x="62" y="47"/>
                  </a:lnTo>
                  <a:lnTo>
                    <a:pt x="64" y="51"/>
                  </a:lnTo>
                  <a:lnTo>
                    <a:pt x="64" y="56"/>
                  </a:lnTo>
                  <a:lnTo>
                    <a:pt x="64" y="61"/>
                  </a:lnTo>
                  <a:lnTo>
                    <a:pt x="64" y="66"/>
                  </a:lnTo>
                  <a:lnTo>
                    <a:pt x="64" y="72"/>
                  </a:lnTo>
                  <a:lnTo>
                    <a:pt x="64" y="78"/>
                  </a:lnTo>
                  <a:lnTo>
                    <a:pt x="64" y="85"/>
                  </a:lnTo>
                  <a:lnTo>
                    <a:pt x="62" y="92"/>
                  </a:lnTo>
                  <a:lnTo>
                    <a:pt x="62" y="99"/>
                  </a:lnTo>
                  <a:lnTo>
                    <a:pt x="62" y="108"/>
                  </a:lnTo>
                  <a:lnTo>
                    <a:pt x="61" y="116"/>
                  </a:lnTo>
                  <a:lnTo>
                    <a:pt x="61" y="125"/>
                  </a:lnTo>
                  <a:lnTo>
                    <a:pt x="60" y="145"/>
                  </a:lnTo>
                  <a:lnTo>
                    <a:pt x="59" y="166"/>
                  </a:lnTo>
                  <a:lnTo>
                    <a:pt x="57" y="187"/>
                  </a:lnTo>
                  <a:lnTo>
                    <a:pt x="56" y="209"/>
                  </a:lnTo>
                  <a:lnTo>
                    <a:pt x="55" y="232"/>
                  </a:lnTo>
                  <a:lnTo>
                    <a:pt x="54" y="256"/>
                  </a:lnTo>
                  <a:lnTo>
                    <a:pt x="54" y="281"/>
                  </a:lnTo>
                  <a:lnTo>
                    <a:pt x="54" y="306"/>
                  </a:lnTo>
                  <a:lnTo>
                    <a:pt x="54" y="306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53" name="Freeform 40"/>
            <p:cNvSpPr/>
            <p:nvPr/>
          </p:nvSpPr>
          <p:spPr bwMode="auto">
            <a:xfrm>
              <a:off x="4263720" y="4353385"/>
              <a:ext cx="49481" cy="59098"/>
            </a:xfrm>
            <a:custGeom>
              <a:avLst/>
              <a:gdLst>
                <a:gd name="T0" fmla="*/ 5 w 127"/>
                <a:gd name="T1" fmla="*/ 5 h 131"/>
                <a:gd name="T2" fmla="*/ 7 w 127"/>
                <a:gd name="T3" fmla="*/ 2 h 131"/>
                <a:gd name="T4" fmla="*/ 12 w 127"/>
                <a:gd name="T5" fmla="*/ 1 h 131"/>
                <a:gd name="T6" fmla="*/ 20 w 127"/>
                <a:gd name="T7" fmla="*/ 0 h 131"/>
                <a:gd name="T8" fmla="*/ 33 w 127"/>
                <a:gd name="T9" fmla="*/ 0 h 131"/>
                <a:gd name="T10" fmla="*/ 43 w 127"/>
                <a:gd name="T11" fmla="*/ 1 h 131"/>
                <a:gd name="T12" fmla="*/ 56 w 127"/>
                <a:gd name="T13" fmla="*/ 2 h 131"/>
                <a:gd name="T14" fmla="*/ 67 w 127"/>
                <a:gd name="T15" fmla="*/ 6 h 131"/>
                <a:gd name="T16" fmla="*/ 79 w 127"/>
                <a:gd name="T17" fmla="*/ 11 h 131"/>
                <a:gd name="T18" fmla="*/ 90 w 127"/>
                <a:gd name="T19" fmla="*/ 19 h 131"/>
                <a:gd name="T20" fmla="*/ 108 w 127"/>
                <a:gd name="T21" fmla="*/ 33 h 131"/>
                <a:gd name="T22" fmla="*/ 116 w 127"/>
                <a:gd name="T23" fmla="*/ 43 h 131"/>
                <a:gd name="T24" fmla="*/ 121 w 127"/>
                <a:gd name="T25" fmla="*/ 57 h 131"/>
                <a:gd name="T26" fmla="*/ 125 w 127"/>
                <a:gd name="T27" fmla="*/ 71 h 131"/>
                <a:gd name="T28" fmla="*/ 127 w 127"/>
                <a:gd name="T29" fmla="*/ 86 h 131"/>
                <a:gd name="T30" fmla="*/ 126 w 127"/>
                <a:gd name="T31" fmla="*/ 101 h 131"/>
                <a:gd name="T32" fmla="*/ 126 w 127"/>
                <a:gd name="T33" fmla="*/ 111 h 131"/>
                <a:gd name="T34" fmla="*/ 125 w 127"/>
                <a:gd name="T35" fmla="*/ 118 h 131"/>
                <a:gd name="T36" fmla="*/ 124 w 127"/>
                <a:gd name="T37" fmla="*/ 124 h 131"/>
                <a:gd name="T38" fmla="*/ 120 w 127"/>
                <a:gd name="T39" fmla="*/ 126 h 131"/>
                <a:gd name="T40" fmla="*/ 111 w 127"/>
                <a:gd name="T41" fmla="*/ 131 h 131"/>
                <a:gd name="T42" fmla="*/ 108 w 127"/>
                <a:gd name="T43" fmla="*/ 131 h 131"/>
                <a:gd name="T44" fmla="*/ 104 w 127"/>
                <a:gd name="T45" fmla="*/ 131 h 131"/>
                <a:gd name="T46" fmla="*/ 101 w 127"/>
                <a:gd name="T47" fmla="*/ 129 h 131"/>
                <a:gd name="T48" fmla="*/ 95 w 127"/>
                <a:gd name="T49" fmla="*/ 125 h 131"/>
                <a:gd name="T50" fmla="*/ 90 w 127"/>
                <a:gd name="T51" fmla="*/ 120 h 131"/>
                <a:gd name="T52" fmla="*/ 84 w 127"/>
                <a:gd name="T53" fmla="*/ 113 h 131"/>
                <a:gd name="T54" fmla="*/ 78 w 127"/>
                <a:gd name="T55" fmla="*/ 106 h 131"/>
                <a:gd name="T56" fmla="*/ 62 w 127"/>
                <a:gd name="T57" fmla="*/ 86 h 131"/>
                <a:gd name="T58" fmla="*/ 47 w 127"/>
                <a:gd name="T59" fmla="*/ 67 h 131"/>
                <a:gd name="T60" fmla="*/ 33 w 127"/>
                <a:gd name="T61" fmla="*/ 51 h 131"/>
                <a:gd name="T62" fmla="*/ 21 w 127"/>
                <a:gd name="T63" fmla="*/ 39 h 131"/>
                <a:gd name="T64" fmla="*/ 12 w 127"/>
                <a:gd name="T65" fmla="*/ 29 h 131"/>
                <a:gd name="T66" fmla="*/ 6 w 127"/>
                <a:gd name="T67" fmla="*/ 23 h 131"/>
                <a:gd name="T68" fmla="*/ 1 w 127"/>
                <a:gd name="T69" fmla="*/ 18 h 131"/>
                <a:gd name="T70" fmla="*/ 0 w 127"/>
                <a:gd name="T71" fmla="*/ 12 h 131"/>
                <a:gd name="T72" fmla="*/ 1 w 127"/>
                <a:gd name="T73" fmla="*/ 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1">
                  <a:moveTo>
                    <a:pt x="1" y="9"/>
                  </a:moveTo>
                  <a:lnTo>
                    <a:pt x="5" y="5"/>
                  </a:lnTo>
                  <a:lnTo>
                    <a:pt x="6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8" y="1"/>
                  </a:lnTo>
                  <a:lnTo>
                    <a:pt x="43" y="1"/>
                  </a:lnTo>
                  <a:lnTo>
                    <a:pt x="50" y="2"/>
                  </a:lnTo>
                  <a:lnTo>
                    <a:pt x="56" y="2"/>
                  </a:lnTo>
                  <a:lnTo>
                    <a:pt x="62" y="5"/>
                  </a:lnTo>
                  <a:lnTo>
                    <a:pt x="67" y="6"/>
                  </a:lnTo>
                  <a:lnTo>
                    <a:pt x="74" y="9"/>
                  </a:lnTo>
                  <a:lnTo>
                    <a:pt x="79" y="11"/>
                  </a:lnTo>
                  <a:lnTo>
                    <a:pt x="85" y="15"/>
                  </a:lnTo>
                  <a:lnTo>
                    <a:pt x="90" y="19"/>
                  </a:lnTo>
                  <a:lnTo>
                    <a:pt x="97" y="24"/>
                  </a:lnTo>
                  <a:lnTo>
                    <a:pt x="108" y="33"/>
                  </a:lnTo>
                  <a:lnTo>
                    <a:pt x="112" y="38"/>
                  </a:lnTo>
                  <a:lnTo>
                    <a:pt x="116" y="43"/>
                  </a:lnTo>
                  <a:lnTo>
                    <a:pt x="118" y="49"/>
                  </a:lnTo>
                  <a:lnTo>
                    <a:pt x="121" y="57"/>
                  </a:lnTo>
                  <a:lnTo>
                    <a:pt x="124" y="64"/>
                  </a:lnTo>
                  <a:lnTo>
                    <a:pt x="125" y="71"/>
                  </a:lnTo>
                  <a:lnTo>
                    <a:pt x="126" y="79"/>
                  </a:lnTo>
                  <a:lnTo>
                    <a:pt x="127" y="86"/>
                  </a:lnTo>
                  <a:lnTo>
                    <a:pt x="127" y="94"/>
                  </a:lnTo>
                  <a:lnTo>
                    <a:pt x="126" y="101"/>
                  </a:lnTo>
                  <a:lnTo>
                    <a:pt x="126" y="106"/>
                  </a:lnTo>
                  <a:lnTo>
                    <a:pt x="126" y="111"/>
                  </a:lnTo>
                  <a:lnTo>
                    <a:pt x="126" y="115"/>
                  </a:lnTo>
                  <a:lnTo>
                    <a:pt x="125" y="118"/>
                  </a:lnTo>
                  <a:lnTo>
                    <a:pt x="125" y="121"/>
                  </a:lnTo>
                  <a:lnTo>
                    <a:pt x="124" y="124"/>
                  </a:lnTo>
                  <a:lnTo>
                    <a:pt x="121" y="125"/>
                  </a:lnTo>
                  <a:lnTo>
                    <a:pt x="120" y="126"/>
                  </a:lnTo>
                  <a:lnTo>
                    <a:pt x="116" y="129"/>
                  </a:lnTo>
                  <a:lnTo>
                    <a:pt x="111" y="131"/>
                  </a:lnTo>
                  <a:lnTo>
                    <a:pt x="110" y="131"/>
                  </a:lnTo>
                  <a:lnTo>
                    <a:pt x="108" y="131"/>
                  </a:lnTo>
                  <a:lnTo>
                    <a:pt x="106" y="131"/>
                  </a:lnTo>
                  <a:lnTo>
                    <a:pt x="104" y="131"/>
                  </a:lnTo>
                  <a:lnTo>
                    <a:pt x="103" y="130"/>
                  </a:lnTo>
                  <a:lnTo>
                    <a:pt x="101" y="129"/>
                  </a:lnTo>
                  <a:lnTo>
                    <a:pt x="98" y="127"/>
                  </a:lnTo>
                  <a:lnTo>
                    <a:pt x="95" y="125"/>
                  </a:lnTo>
                  <a:lnTo>
                    <a:pt x="93" y="122"/>
                  </a:lnTo>
                  <a:lnTo>
                    <a:pt x="90" y="120"/>
                  </a:lnTo>
                  <a:lnTo>
                    <a:pt x="88" y="117"/>
                  </a:lnTo>
                  <a:lnTo>
                    <a:pt x="84" y="113"/>
                  </a:lnTo>
                  <a:lnTo>
                    <a:pt x="81" y="109"/>
                  </a:lnTo>
                  <a:lnTo>
                    <a:pt x="78" y="106"/>
                  </a:lnTo>
                  <a:lnTo>
                    <a:pt x="70" y="97"/>
                  </a:lnTo>
                  <a:lnTo>
                    <a:pt x="62" y="86"/>
                  </a:lnTo>
                  <a:lnTo>
                    <a:pt x="55" y="76"/>
                  </a:lnTo>
                  <a:lnTo>
                    <a:pt x="47" y="67"/>
                  </a:lnTo>
                  <a:lnTo>
                    <a:pt x="39" y="58"/>
                  </a:lnTo>
                  <a:lnTo>
                    <a:pt x="33" y="51"/>
                  </a:lnTo>
                  <a:lnTo>
                    <a:pt x="28" y="44"/>
                  </a:lnTo>
                  <a:lnTo>
                    <a:pt x="21" y="39"/>
                  </a:lnTo>
                  <a:lnTo>
                    <a:pt x="18" y="34"/>
                  </a:lnTo>
                  <a:lnTo>
                    <a:pt x="12" y="29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4" y="20"/>
                  </a:lnTo>
                  <a:lnTo>
                    <a:pt x="1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9"/>
                  </a:lnTo>
                  <a:lnTo>
                    <a:pt x="1" y="9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  <p:sp>
        <p:nvSpPr>
          <p:cNvPr id="54" name="任意多边形: 形状 168"/>
          <p:cNvSpPr/>
          <p:nvPr/>
        </p:nvSpPr>
        <p:spPr bwMode="auto">
          <a:xfrm>
            <a:off x="1550551" y="3163777"/>
            <a:ext cx="409595" cy="258647"/>
          </a:xfrm>
          <a:custGeom>
            <a:avLst/>
            <a:gdLst>
              <a:gd name="connsiteX0" fmla="*/ 282467 w 307196"/>
              <a:gd name="connsiteY0" fmla="*/ 0 h 193985"/>
              <a:gd name="connsiteX1" fmla="*/ 290260 w 307196"/>
              <a:gd name="connsiteY1" fmla="*/ 0 h 193985"/>
              <a:gd name="connsiteX2" fmla="*/ 294156 w 307196"/>
              <a:gd name="connsiteY2" fmla="*/ 0 h 193985"/>
              <a:gd name="connsiteX3" fmla="*/ 300000 w 307196"/>
              <a:gd name="connsiteY3" fmla="*/ 0 h 193985"/>
              <a:gd name="connsiteX4" fmla="*/ 307196 w 307196"/>
              <a:gd name="connsiteY4" fmla="*/ 0 h 193985"/>
              <a:gd name="connsiteX5" fmla="*/ 305067 w 307196"/>
              <a:gd name="connsiteY5" fmla="*/ 18912 h 193985"/>
              <a:gd name="connsiteX6" fmla="*/ 283718 w 307196"/>
              <a:gd name="connsiteY6" fmla="*/ 80491 h 193985"/>
              <a:gd name="connsiteX7" fmla="*/ 256906 w 307196"/>
              <a:gd name="connsiteY7" fmla="*/ 124721 h 193985"/>
              <a:gd name="connsiteX8" fmla="*/ 255195 w 307196"/>
              <a:gd name="connsiteY8" fmla="*/ 124060 h 193985"/>
              <a:gd name="connsiteX9" fmla="*/ 247402 w 307196"/>
              <a:gd name="connsiteY9" fmla="*/ 126316 h 193985"/>
              <a:gd name="connsiteX10" fmla="*/ 237662 w 307196"/>
              <a:gd name="connsiteY10" fmla="*/ 130827 h 193985"/>
              <a:gd name="connsiteX11" fmla="*/ 225974 w 307196"/>
              <a:gd name="connsiteY11" fmla="*/ 133083 h 193985"/>
              <a:gd name="connsiteX12" fmla="*/ 210390 w 307196"/>
              <a:gd name="connsiteY12" fmla="*/ 139850 h 193985"/>
              <a:gd name="connsiteX13" fmla="*/ 194805 w 307196"/>
              <a:gd name="connsiteY13" fmla="*/ 146617 h 193985"/>
              <a:gd name="connsiteX14" fmla="*/ 175325 w 307196"/>
              <a:gd name="connsiteY14" fmla="*/ 155639 h 193985"/>
              <a:gd name="connsiteX15" fmla="*/ 157792 w 307196"/>
              <a:gd name="connsiteY15" fmla="*/ 166917 h 193985"/>
              <a:gd name="connsiteX16" fmla="*/ 140260 w 307196"/>
              <a:gd name="connsiteY16" fmla="*/ 175940 h 193985"/>
              <a:gd name="connsiteX17" fmla="*/ 128571 w 307196"/>
              <a:gd name="connsiteY17" fmla="*/ 182707 h 193985"/>
              <a:gd name="connsiteX18" fmla="*/ 116883 w 307196"/>
              <a:gd name="connsiteY18" fmla="*/ 184962 h 193985"/>
              <a:gd name="connsiteX19" fmla="*/ 105195 w 307196"/>
              <a:gd name="connsiteY19" fmla="*/ 191729 h 193985"/>
              <a:gd name="connsiteX20" fmla="*/ 95455 w 307196"/>
              <a:gd name="connsiteY20" fmla="*/ 193985 h 193985"/>
              <a:gd name="connsiteX21" fmla="*/ 91558 w 307196"/>
              <a:gd name="connsiteY21" fmla="*/ 193985 h 193985"/>
              <a:gd name="connsiteX22" fmla="*/ 87662 w 307196"/>
              <a:gd name="connsiteY22" fmla="*/ 193985 h 193985"/>
              <a:gd name="connsiteX23" fmla="*/ 81818 w 307196"/>
              <a:gd name="connsiteY23" fmla="*/ 193985 h 193985"/>
              <a:gd name="connsiteX24" fmla="*/ 75974 w 307196"/>
              <a:gd name="connsiteY24" fmla="*/ 193985 h 193985"/>
              <a:gd name="connsiteX25" fmla="*/ 72078 w 307196"/>
              <a:gd name="connsiteY25" fmla="*/ 191729 h 193985"/>
              <a:gd name="connsiteX26" fmla="*/ 64286 w 307196"/>
              <a:gd name="connsiteY26" fmla="*/ 187218 h 193985"/>
              <a:gd name="connsiteX27" fmla="*/ 58442 w 307196"/>
              <a:gd name="connsiteY27" fmla="*/ 184962 h 193985"/>
              <a:gd name="connsiteX28" fmla="*/ 50649 w 307196"/>
              <a:gd name="connsiteY28" fmla="*/ 178196 h 193985"/>
              <a:gd name="connsiteX29" fmla="*/ 44805 w 307196"/>
              <a:gd name="connsiteY29" fmla="*/ 173684 h 193985"/>
              <a:gd name="connsiteX30" fmla="*/ 37013 w 307196"/>
              <a:gd name="connsiteY30" fmla="*/ 166917 h 193985"/>
              <a:gd name="connsiteX31" fmla="*/ 27273 w 307196"/>
              <a:gd name="connsiteY31" fmla="*/ 157895 h 193985"/>
              <a:gd name="connsiteX32" fmla="*/ 21429 w 307196"/>
              <a:gd name="connsiteY32" fmla="*/ 153384 h 193985"/>
              <a:gd name="connsiteX33" fmla="*/ 13636 w 307196"/>
              <a:gd name="connsiteY33" fmla="*/ 144361 h 193985"/>
              <a:gd name="connsiteX34" fmla="*/ 9740 w 307196"/>
              <a:gd name="connsiteY34" fmla="*/ 139850 h 193985"/>
              <a:gd name="connsiteX35" fmla="*/ 3896 w 307196"/>
              <a:gd name="connsiteY35" fmla="*/ 133083 h 193985"/>
              <a:gd name="connsiteX36" fmla="*/ 1948 w 307196"/>
              <a:gd name="connsiteY36" fmla="*/ 126316 h 193985"/>
              <a:gd name="connsiteX37" fmla="*/ 0 w 307196"/>
              <a:gd name="connsiteY37" fmla="*/ 124060 h 193985"/>
              <a:gd name="connsiteX38" fmla="*/ 0 w 307196"/>
              <a:gd name="connsiteY38" fmla="*/ 121805 h 193985"/>
              <a:gd name="connsiteX39" fmla="*/ 0 w 307196"/>
              <a:gd name="connsiteY39" fmla="*/ 115038 h 193985"/>
              <a:gd name="connsiteX40" fmla="*/ 1948 w 307196"/>
              <a:gd name="connsiteY40" fmla="*/ 115038 h 193985"/>
              <a:gd name="connsiteX41" fmla="*/ 3896 w 307196"/>
              <a:gd name="connsiteY41" fmla="*/ 112782 h 193985"/>
              <a:gd name="connsiteX42" fmla="*/ 11688 w 307196"/>
              <a:gd name="connsiteY42" fmla="*/ 110526 h 193985"/>
              <a:gd name="connsiteX43" fmla="*/ 19481 w 307196"/>
              <a:gd name="connsiteY43" fmla="*/ 110526 h 193985"/>
              <a:gd name="connsiteX44" fmla="*/ 27273 w 307196"/>
              <a:gd name="connsiteY44" fmla="*/ 106015 h 193985"/>
              <a:gd name="connsiteX45" fmla="*/ 37013 w 307196"/>
              <a:gd name="connsiteY45" fmla="*/ 103759 h 193985"/>
              <a:gd name="connsiteX46" fmla="*/ 50649 w 307196"/>
              <a:gd name="connsiteY46" fmla="*/ 101504 h 193985"/>
              <a:gd name="connsiteX47" fmla="*/ 60390 w 307196"/>
              <a:gd name="connsiteY47" fmla="*/ 99248 h 193985"/>
              <a:gd name="connsiteX48" fmla="*/ 74026 w 307196"/>
              <a:gd name="connsiteY48" fmla="*/ 94737 h 193985"/>
              <a:gd name="connsiteX49" fmla="*/ 99351 w 307196"/>
              <a:gd name="connsiteY49" fmla="*/ 87970 h 193985"/>
              <a:gd name="connsiteX50" fmla="*/ 126623 w 307196"/>
              <a:gd name="connsiteY50" fmla="*/ 81203 h 193985"/>
              <a:gd name="connsiteX51" fmla="*/ 153896 w 307196"/>
              <a:gd name="connsiteY51" fmla="*/ 72181 h 193985"/>
              <a:gd name="connsiteX52" fmla="*/ 167532 w 307196"/>
              <a:gd name="connsiteY52" fmla="*/ 69925 h 193985"/>
              <a:gd name="connsiteX53" fmla="*/ 181169 w 307196"/>
              <a:gd name="connsiteY53" fmla="*/ 67669 h 193985"/>
              <a:gd name="connsiteX54" fmla="*/ 192857 w 307196"/>
              <a:gd name="connsiteY54" fmla="*/ 60902 h 193985"/>
              <a:gd name="connsiteX55" fmla="*/ 202597 w 307196"/>
              <a:gd name="connsiteY55" fmla="*/ 58647 h 193985"/>
              <a:gd name="connsiteX56" fmla="*/ 216234 w 307196"/>
              <a:gd name="connsiteY56" fmla="*/ 51880 h 193985"/>
              <a:gd name="connsiteX57" fmla="*/ 225974 w 307196"/>
              <a:gd name="connsiteY57" fmla="*/ 42857 h 193985"/>
              <a:gd name="connsiteX58" fmla="*/ 235714 w 307196"/>
              <a:gd name="connsiteY58" fmla="*/ 38346 h 193985"/>
              <a:gd name="connsiteX59" fmla="*/ 243506 w 307196"/>
              <a:gd name="connsiteY59" fmla="*/ 27068 h 193985"/>
              <a:gd name="connsiteX60" fmla="*/ 249351 w 307196"/>
              <a:gd name="connsiteY60" fmla="*/ 20301 h 193985"/>
              <a:gd name="connsiteX61" fmla="*/ 257143 w 307196"/>
              <a:gd name="connsiteY61" fmla="*/ 15790 h 193985"/>
              <a:gd name="connsiteX62" fmla="*/ 264935 w 307196"/>
              <a:gd name="connsiteY62" fmla="*/ 9023 h 193985"/>
              <a:gd name="connsiteX63" fmla="*/ 272727 w 307196"/>
              <a:gd name="connsiteY63" fmla="*/ 6767 h 193985"/>
              <a:gd name="connsiteX64" fmla="*/ 278571 w 307196"/>
              <a:gd name="connsiteY64" fmla="*/ 4511 h 193985"/>
              <a:gd name="connsiteX65" fmla="*/ 282467 w 307196"/>
              <a:gd name="connsiteY65" fmla="*/ 0 h 193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07196" h="193985">
                <a:moveTo>
                  <a:pt x="282467" y="0"/>
                </a:moveTo>
                <a:lnTo>
                  <a:pt x="290260" y="0"/>
                </a:lnTo>
                <a:lnTo>
                  <a:pt x="294156" y="0"/>
                </a:lnTo>
                <a:lnTo>
                  <a:pt x="300000" y="0"/>
                </a:lnTo>
                <a:lnTo>
                  <a:pt x="307196" y="0"/>
                </a:lnTo>
                <a:lnTo>
                  <a:pt x="305067" y="18912"/>
                </a:lnTo>
                <a:cubicBezTo>
                  <a:pt x="300187" y="40267"/>
                  <a:pt x="292988" y="60867"/>
                  <a:pt x="283718" y="80491"/>
                </a:cubicBezTo>
                <a:lnTo>
                  <a:pt x="256906" y="124721"/>
                </a:lnTo>
                <a:lnTo>
                  <a:pt x="255195" y="124060"/>
                </a:lnTo>
                <a:lnTo>
                  <a:pt x="247402" y="126316"/>
                </a:lnTo>
                <a:lnTo>
                  <a:pt x="237662" y="130827"/>
                </a:lnTo>
                <a:lnTo>
                  <a:pt x="225974" y="133083"/>
                </a:lnTo>
                <a:lnTo>
                  <a:pt x="210390" y="139850"/>
                </a:lnTo>
                <a:lnTo>
                  <a:pt x="194805" y="146617"/>
                </a:lnTo>
                <a:lnTo>
                  <a:pt x="175325" y="155639"/>
                </a:lnTo>
                <a:lnTo>
                  <a:pt x="157792" y="166917"/>
                </a:lnTo>
                <a:lnTo>
                  <a:pt x="140260" y="175940"/>
                </a:lnTo>
                <a:lnTo>
                  <a:pt x="128571" y="182707"/>
                </a:lnTo>
                <a:lnTo>
                  <a:pt x="116883" y="184962"/>
                </a:lnTo>
                <a:lnTo>
                  <a:pt x="105195" y="191729"/>
                </a:lnTo>
                <a:lnTo>
                  <a:pt x="95455" y="193985"/>
                </a:lnTo>
                <a:lnTo>
                  <a:pt x="91558" y="193985"/>
                </a:lnTo>
                <a:lnTo>
                  <a:pt x="87662" y="193985"/>
                </a:lnTo>
                <a:lnTo>
                  <a:pt x="81818" y="193985"/>
                </a:lnTo>
                <a:lnTo>
                  <a:pt x="75974" y="193985"/>
                </a:lnTo>
                <a:lnTo>
                  <a:pt x="72078" y="191729"/>
                </a:lnTo>
                <a:lnTo>
                  <a:pt x="64286" y="187218"/>
                </a:lnTo>
                <a:lnTo>
                  <a:pt x="58442" y="184962"/>
                </a:lnTo>
                <a:lnTo>
                  <a:pt x="50649" y="178196"/>
                </a:lnTo>
                <a:lnTo>
                  <a:pt x="44805" y="173684"/>
                </a:lnTo>
                <a:lnTo>
                  <a:pt x="37013" y="166917"/>
                </a:lnTo>
                <a:lnTo>
                  <a:pt x="27273" y="157895"/>
                </a:lnTo>
                <a:lnTo>
                  <a:pt x="21429" y="153384"/>
                </a:lnTo>
                <a:lnTo>
                  <a:pt x="13636" y="144361"/>
                </a:lnTo>
                <a:lnTo>
                  <a:pt x="9740" y="139850"/>
                </a:lnTo>
                <a:lnTo>
                  <a:pt x="3896" y="133083"/>
                </a:lnTo>
                <a:lnTo>
                  <a:pt x="1948" y="126316"/>
                </a:lnTo>
                <a:lnTo>
                  <a:pt x="0" y="124060"/>
                </a:lnTo>
                <a:lnTo>
                  <a:pt x="0" y="121805"/>
                </a:lnTo>
                <a:lnTo>
                  <a:pt x="0" y="115038"/>
                </a:lnTo>
                <a:lnTo>
                  <a:pt x="1948" y="115038"/>
                </a:lnTo>
                <a:lnTo>
                  <a:pt x="3896" y="112782"/>
                </a:lnTo>
                <a:lnTo>
                  <a:pt x="11688" y="110526"/>
                </a:lnTo>
                <a:lnTo>
                  <a:pt x="19481" y="110526"/>
                </a:lnTo>
                <a:lnTo>
                  <a:pt x="27273" y="106015"/>
                </a:lnTo>
                <a:lnTo>
                  <a:pt x="37013" y="103759"/>
                </a:lnTo>
                <a:lnTo>
                  <a:pt x="50649" y="101504"/>
                </a:lnTo>
                <a:lnTo>
                  <a:pt x="60390" y="99248"/>
                </a:lnTo>
                <a:lnTo>
                  <a:pt x="74026" y="94737"/>
                </a:lnTo>
                <a:lnTo>
                  <a:pt x="99351" y="87970"/>
                </a:lnTo>
                <a:lnTo>
                  <a:pt x="126623" y="81203"/>
                </a:lnTo>
                <a:lnTo>
                  <a:pt x="153896" y="72181"/>
                </a:lnTo>
                <a:lnTo>
                  <a:pt x="167532" y="69925"/>
                </a:lnTo>
                <a:lnTo>
                  <a:pt x="181169" y="67669"/>
                </a:lnTo>
                <a:lnTo>
                  <a:pt x="192857" y="60902"/>
                </a:lnTo>
                <a:lnTo>
                  <a:pt x="202597" y="58647"/>
                </a:lnTo>
                <a:lnTo>
                  <a:pt x="216234" y="51880"/>
                </a:lnTo>
                <a:lnTo>
                  <a:pt x="225974" y="42857"/>
                </a:lnTo>
                <a:lnTo>
                  <a:pt x="235714" y="38346"/>
                </a:lnTo>
                <a:lnTo>
                  <a:pt x="243506" y="27068"/>
                </a:lnTo>
                <a:lnTo>
                  <a:pt x="249351" y="20301"/>
                </a:lnTo>
                <a:lnTo>
                  <a:pt x="257143" y="15790"/>
                </a:lnTo>
                <a:lnTo>
                  <a:pt x="264935" y="9023"/>
                </a:lnTo>
                <a:lnTo>
                  <a:pt x="272727" y="6767"/>
                </a:lnTo>
                <a:lnTo>
                  <a:pt x="278571" y="4511"/>
                </a:lnTo>
                <a:lnTo>
                  <a:pt x="282467" y="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</a:ln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5" name="任意多边形: 形状 169"/>
          <p:cNvSpPr/>
          <p:nvPr/>
        </p:nvSpPr>
        <p:spPr bwMode="auto">
          <a:xfrm>
            <a:off x="1870031" y="3163777"/>
            <a:ext cx="246753" cy="1088721"/>
          </a:xfrm>
          <a:custGeom>
            <a:avLst/>
            <a:gdLst>
              <a:gd name="connsiteX0" fmla="*/ 67586 w 185065"/>
              <a:gd name="connsiteY0" fmla="*/ 0 h 816541"/>
              <a:gd name="connsiteX1" fmla="*/ 68182 w 185065"/>
              <a:gd name="connsiteY1" fmla="*/ 0 h 816541"/>
              <a:gd name="connsiteX2" fmla="*/ 75974 w 185065"/>
              <a:gd name="connsiteY2" fmla="*/ 4511 h 816541"/>
              <a:gd name="connsiteX3" fmla="*/ 81818 w 185065"/>
              <a:gd name="connsiteY3" fmla="*/ 6767 h 816541"/>
              <a:gd name="connsiteX4" fmla="*/ 93507 w 185065"/>
              <a:gd name="connsiteY4" fmla="*/ 11278 h 816541"/>
              <a:gd name="connsiteX5" fmla="*/ 105195 w 185065"/>
              <a:gd name="connsiteY5" fmla="*/ 18045 h 816541"/>
              <a:gd name="connsiteX6" fmla="*/ 114935 w 185065"/>
              <a:gd name="connsiteY6" fmla="*/ 27068 h 816541"/>
              <a:gd name="connsiteX7" fmla="*/ 130520 w 185065"/>
              <a:gd name="connsiteY7" fmla="*/ 38346 h 816541"/>
              <a:gd name="connsiteX8" fmla="*/ 140260 w 185065"/>
              <a:gd name="connsiteY8" fmla="*/ 47369 h 816541"/>
              <a:gd name="connsiteX9" fmla="*/ 150000 w 185065"/>
              <a:gd name="connsiteY9" fmla="*/ 54135 h 816541"/>
              <a:gd name="connsiteX10" fmla="*/ 157792 w 185065"/>
              <a:gd name="connsiteY10" fmla="*/ 63158 h 816541"/>
              <a:gd name="connsiteX11" fmla="*/ 161688 w 185065"/>
              <a:gd name="connsiteY11" fmla="*/ 72181 h 816541"/>
              <a:gd name="connsiteX12" fmla="*/ 169481 w 185065"/>
              <a:gd name="connsiteY12" fmla="*/ 81203 h 816541"/>
              <a:gd name="connsiteX13" fmla="*/ 175325 w 185065"/>
              <a:gd name="connsiteY13" fmla="*/ 87970 h 816541"/>
              <a:gd name="connsiteX14" fmla="*/ 177273 w 185065"/>
              <a:gd name="connsiteY14" fmla="*/ 94737 h 816541"/>
              <a:gd name="connsiteX15" fmla="*/ 183117 w 185065"/>
              <a:gd name="connsiteY15" fmla="*/ 101504 h 816541"/>
              <a:gd name="connsiteX16" fmla="*/ 183117 w 185065"/>
              <a:gd name="connsiteY16" fmla="*/ 106015 h 816541"/>
              <a:gd name="connsiteX17" fmla="*/ 185065 w 185065"/>
              <a:gd name="connsiteY17" fmla="*/ 115038 h 816541"/>
              <a:gd name="connsiteX18" fmla="*/ 183117 w 185065"/>
              <a:gd name="connsiteY18" fmla="*/ 121805 h 816541"/>
              <a:gd name="connsiteX19" fmla="*/ 183117 w 185065"/>
              <a:gd name="connsiteY19" fmla="*/ 130827 h 816541"/>
              <a:gd name="connsiteX20" fmla="*/ 177273 w 185065"/>
              <a:gd name="connsiteY20" fmla="*/ 135338 h 816541"/>
              <a:gd name="connsiteX21" fmla="*/ 171429 w 185065"/>
              <a:gd name="connsiteY21" fmla="*/ 144361 h 816541"/>
              <a:gd name="connsiteX22" fmla="*/ 167533 w 185065"/>
              <a:gd name="connsiteY22" fmla="*/ 151128 h 816541"/>
              <a:gd name="connsiteX23" fmla="*/ 159740 w 185065"/>
              <a:gd name="connsiteY23" fmla="*/ 155639 h 816541"/>
              <a:gd name="connsiteX24" fmla="*/ 151948 w 185065"/>
              <a:gd name="connsiteY24" fmla="*/ 162406 h 816541"/>
              <a:gd name="connsiteX25" fmla="*/ 148052 w 185065"/>
              <a:gd name="connsiteY25" fmla="*/ 171429 h 816541"/>
              <a:gd name="connsiteX26" fmla="*/ 142208 w 185065"/>
              <a:gd name="connsiteY26" fmla="*/ 178196 h 816541"/>
              <a:gd name="connsiteX27" fmla="*/ 134416 w 185065"/>
              <a:gd name="connsiteY27" fmla="*/ 191729 h 816541"/>
              <a:gd name="connsiteX28" fmla="*/ 130520 w 185065"/>
              <a:gd name="connsiteY28" fmla="*/ 207519 h 816541"/>
              <a:gd name="connsiteX29" fmla="*/ 122727 w 185065"/>
              <a:gd name="connsiteY29" fmla="*/ 225564 h 816541"/>
              <a:gd name="connsiteX30" fmla="*/ 114935 w 185065"/>
              <a:gd name="connsiteY30" fmla="*/ 245865 h 816541"/>
              <a:gd name="connsiteX31" fmla="*/ 107143 w 185065"/>
              <a:gd name="connsiteY31" fmla="*/ 268421 h 816541"/>
              <a:gd name="connsiteX32" fmla="*/ 99351 w 185065"/>
              <a:gd name="connsiteY32" fmla="*/ 290977 h 816541"/>
              <a:gd name="connsiteX33" fmla="*/ 93507 w 185065"/>
              <a:gd name="connsiteY33" fmla="*/ 311278 h 816541"/>
              <a:gd name="connsiteX34" fmla="*/ 87663 w 185065"/>
              <a:gd name="connsiteY34" fmla="*/ 329323 h 816541"/>
              <a:gd name="connsiteX35" fmla="*/ 85715 w 185065"/>
              <a:gd name="connsiteY35" fmla="*/ 345113 h 816541"/>
              <a:gd name="connsiteX36" fmla="*/ 79870 w 185065"/>
              <a:gd name="connsiteY36" fmla="*/ 358647 h 816541"/>
              <a:gd name="connsiteX37" fmla="*/ 79870 w 185065"/>
              <a:gd name="connsiteY37" fmla="*/ 365414 h 816541"/>
              <a:gd name="connsiteX38" fmla="*/ 77922 w 185065"/>
              <a:gd name="connsiteY38" fmla="*/ 374436 h 816541"/>
              <a:gd name="connsiteX39" fmla="*/ 77922 w 185065"/>
              <a:gd name="connsiteY39" fmla="*/ 381203 h 816541"/>
              <a:gd name="connsiteX40" fmla="*/ 77922 w 185065"/>
              <a:gd name="connsiteY40" fmla="*/ 383459 h 816541"/>
              <a:gd name="connsiteX41" fmla="*/ 77922 w 185065"/>
              <a:gd name="connsiteY41" fmla="*/ 390226 h 816541"/>
              <a:gd name="connsiteX42" fmla="*/ 79870 w 185065"/>
              <a:gd name="connsiteY42" fmla="*/ 392481 h 816541"/>
              <a:gd name="connsiteX43" fmla="*/ 79870 w 185065"/>
              <a:gd name="connsiteY43" fmla="*/ 396992 h 816541"/>
              <a:gd name="connsiteX44" fmla="*/ 79870 w 185065"/>
              <a:gd name="connsiteY44" fmla="*/ 406015 h 816541"/>
              <a:gd name="connsiteX45" fmla="*/ 81818 w 185065"/>
              <a:gd name="connsiteY45" fmla="*/ 412782 h 816541"/>
              <a:gd name="connsiteX46" fmla="*/ 85715 w 185065"/>
              <a:gd name="connsiteY46" fmla="*/ 421804 h 816541"/>
              <a:gd name="connsiteX47" fmla="*/ 85715 w 185065"/>
              <a:gd name="connsiteY47" fmla="*/ 430827 h 816541"/>
              <a:gd name="connsiteX48" fmla="*/ 87663 w 185065"/>
              <a:gd name="connsiteY48" fmla="*/ 442105 h 816541"/>
              <a:gd name="connsiteX49" fmla="*/ 89611 w 185065"/>
              <a:gd name="connsiteY49" fmla="*/ 453383 h 816541"/>
              <a:gd name="connsiteX50" fmla="*/ 93507 w 185065"/>
              <a:gd name="connsiteY50" fmla="*/ 464662 h 816541"/>
              <a:gd name="connsiteX51" fmla="*/ 95455 w 185065"/>
              <a:gd name="connsiteY51" fmla="*/ 475940 h 816541"/>
              <a:gd name="connsiteX52" fmla="*/ 99351 w 185065"/>
              <a:gd name="connsiteY52" fmla="*/ 489474 h 816541"/>
              <a:gd name="connsiteX53" fmla="*/ 103247 w 185065"/>
              <a:gd name="connsiteY53" fmla="*/ 505263 h 816541"/>
              <a:gd name="connsiteX54" fmla="*/ 107143 w 185065"/>
              <a:gd name="connsiteY54" fmla="*/ 518797 h 816541"/>
              <a:gd name="connsiteX55" fmla="*/ 114935 w 185065"/>
              <a:gd name="connsiteY55" fmla="*/ 550376 h 816541"/>
              <a:gd name="connsiteX56" fmla="*/ 120779 w 185065"/>
              <a:gd name="connsiteY56" fmla="*/ 581955 h 816541"/>
              <a:gd name="connsiteX57" fmla="*/ 124676 w 185065"/>
              <a:gd name="connsiteY57" fmla="*/ 618045 h 816541"/>
              <a:gd name="connsiteX58" fmla="*/ 130520 w 185065"/>
              <a:gd name="connsiteY58" fmla="*/ 654135 h 816541"/>
              <a:gd name="connsiteX59" fmla="*/ 132468 w 185065"/>
              <a:gd name="connsiteY59" fmla="*/ 692481 h 816541"/>
              <a:gd name="connsiteX60" fmla="*/ 134416 w 185065"/>
              <a:gd name="connsiteY60" fmla="*/ 728571 h 816541"/>
              <a:gd name="connsiteX61" fmla="*/ 134416 w 185065"/>
              <a:gd name="connsiteY61" fmla="*/ 771428 h 816541"/>
              <a:gd name="connsiteX62" fmla="*/ 138312 w 185065"/>
              <a:gd name="connsiteY62" fmla="*/ 816541 h 816541"/>
              <a:gd name="connsiteX63" fmla="*/ 93507 w 185065"/>
              <a:gd name="connsiteY63" fmla="*/ 816541 h 816541"/>
              <a:gd name="connsiteX64" fmla="*/ 93507 w 185065"/>
              <a:gd name="connsiteY64" fmla="*/ 807519 h 816541"/>
              <a:gd name="connsiteX65" fmla="*/ 89611 w 185065"/>
              <a:gd name="connsiteY65" fmla="*/ 796240 h 816541"/>
              <a:gd name="connsiteX66" fmla="*/ 89611 w 185065"/>
              <a:gd name="connsiteY66" fmla="*/ 787218 h 816541"/>
              <a:gd name="connsiteX67" fmla="*/ 89611 w 185065"/>
              <a:gd name="connsiteY67" fmla="*/ 775940 h 816541"/>
              <a:gd name="connsiteX68" fmla="*/ 87663 w 185065"/>
              <a:gd name="connsiteY68" fmla="*/ 760150 h 816541"/>
              <a:gd name="connsiteX69" fmla="*/ 85715 w 185065"/>
              <a:gd name="connsiteY69" fmla="*/ 748872 h 816541"/>
              <a:gd name="connsiteX70" fmla="*/ 79870 w 185065"/>
              <a:gd name="connsiteY70" fmla="*/ 719549 h 816541"/>
              <a:gd name="connsiteX71" fmla="*/ 75974 w 185065"/>
              <a:gd name="connsiteY71" fmla="*/ 687970 h 816541"/>
              <a:gd name="connsiteX72" fmla="*/ 68182 w 185065"/>
              <a:gd name="connsiteY72" fmla="*/ 656391 h 816541"/>
              <a:gd name="connsiteX73" fmla="*/ 58442 w 185065"/>
              <a:gd name="connsiteY73" fmla="*/ 620301 h 816541"/>
              <a:gd name="connsiteX74" fmla="*/ 48702 w 185065"/>
              <a:gd name="connsiteY74" fmla="*/ 581955 h 816541"/>
              <a:gd name="connsiteX75" fmla="*/ 42857 w 185065"/>
              <a:gd name="connsiteY75" fmla="*/ 566165 h 816541"/>
              <a:gd name="connsiteX76" fmla="*/ 38961 w 185065"/>
              <a:gd name="connsiteY76" fmla="*/ 548120 h 816541"/>
              <a:gd name="connsiteX77" fmla="*/ 33117 w 185065"/>
              <a:gd name="connsiteY77" fmla="*/ 530075 h 816541"/>
              <a:gd name="connsiteX78" fmla="*/ 27273 w 185065"/>
              <a:gd name="connsiteY78" fmla="*/ 514286 h 816541"/>
              <a:gd name="connsiteX79" fmla="*/ 25325 w 185065"/>
              <a:gd name="connsiteY79" fmla="*/ 498496 h 816541"/>
              <a:gd name="connsiteX80" fmla="*/ 21429 w 185065"/>
              <a:gd name="connsiteY80" fmla="*/ 484962 h 816541"/>
              <a:gd name="connsiteX81" fmla="*/ 17533 w 185065"/>
              <a:gd name="connsiteY81" fmla="*/ 473684 h 816541"/>
              <a:gd name="connsiteX82" fmla="*/ 15585 w 185065"/>
              <a:gd name="connsiteY82" fmla="*/ 457895 h 816541"/>
              <a:gd name="connsiteX83" fmla="*/ 13637 w 185065"/>
              <a:gd name="connsiteY83" fmla="*/ 446616 h 816541"/>
              <a:gd name="connsiteX84" fmla="*/ 9741 w 185065"/>
              <a:gd name="connsiteY84" fmla="*/ 437594 h 816541"/>
              <a:gd name="connsiteX85" fmla="*/ 7792 w 185065"/>
              <a:gd name="connsiteY85" fmla="*/ 430827 h 816541"/>
              <a:gd name="connsiteX86" fmla="*/ 5844 w 185065"/>
              <a:gd name="connsiteY86" fmla="*/ 421804 h 816541"/>
              <a:gd name="connsiteX87" fmla="*/ 5844 w 185065"/>
              <a:gd name="connsiteY87" fmla="*/ 412782 h 816541"/>
              <a:gd name="connsiteX88" fmla="*/ 3896 w 185065"/>
              <a:gd name="connsiteY88" fmla="*/ 406015 h 816541"/>
              <a:gd name="connsiteX89" fmla="*/ 3896 w 185065"/>
              <a:gd name="connsiteY89" fmla="*/ 401504 h 816541"/>
              <a:gd name="connsiteX90" fmla="*/ 3896 w 185065"/>
              <a:gd name="connsiteY90" fmla="*/ 396992 h 816541"/>
              <a:gd name="connsiteX91" fmla="*/ 0 w 185065"/>
              <a:gd name="connsiteY91" fmla="*/ 390226 h 816541"/>
              <a:gd name="connsiteX92" fmla="*/ 0 w 185065"/>
              <a:gd name="connsiteY92" fmla="*/ 383459 h 816541"/>
              <a:gd name="connsiteX93" fmla="*/ 0 w 185065"/>
              <a:gd name="connsiteY93" fmla="*/ 372180 h 816541"/>
              <a:gd name="connsiteX94" fmla="*/ 3896 w 185065"/>
              <a:gd name="connsiteY94" fmla="*/ 363158 h 816541"/>
              <a:gd name="connsiteX95" fmla="*/ 5844 w 185065"/>
              <a:gd name="connsiteY95" fmla="*/ 349624 h 816541"/>
              <a:gd name="connsiteX96" fmla="*/ 7792 w 185065"/>
              <a:gd name="connsiteY96" fmla="*/ 338346 h 816541"/>
              <a:gd name="connsiteX97" fmla="*/ 13637 w 185065"/>
              <a:gd name="connsiteY97" fmla="*/ 322556 h 816541"/>
              <a:gd name="connsiteX98" fmla="*/ 17533 w 185065"/>
              <a:gd name="connsiteY98" fmla="*/ 306767 h 816541"/>
              <a:gd name="connsiteX99" fmla="*/ 23377 w 185065"/>
              <a:gd name="connsiteY99" fmla="*/ 277444 h 816541"/>
              <a:gd name="connsiteX100" fmla="*/ 27273 w 185065"/>
              <a:gd name="connsiteY100" fmla="*/ 250376 h 816541"/>
              <a:gd name="connsiteX101" fmla="*/ 31169 w 185065"/>
              <a:gd name="connsiteY101" fmla="*/ 223308 h 816541"/>
              <a:gd name="connsiteX102" fmla="*/ 33117 w 185065"/>
              <a:gd name="connsiteY102" fmla="*/ 207519 h 816541"/>
              <a:gd name="connsiteX103" fmla="*/ 33117 w 185065"/>
              <a:gd name="connsiteY103" fmla="*/ 193985 h 816541"/>
              <a:gd name="connsiteX104" fmla="*/ 33117 w 185065"/>
              <a:gd name="connsiteY104" fmla="*/ 173684 h 816541"/>
              <a:gd name="connsiteX105" fmla="*/ 33117 w 185065"/>
              <a:gd name="connsiteY105" fmla="*/ 164662 h 816541"/>
              <a:gd name="connsiteX106" fmla="*/ 33117 w 185065"/>
              <a:gd name="connsiteY106" fmla="*/ 155639 h 816541"/>
              <a:gd name="connsiteX107" fmla="*/ 31169 w 185065"/>
              <a:gd name="connsiteY107" fmla="*/ 146617 h 816541"/>
              <a:gd name="connsiteX108" fmla="*/ 31169 w 185065"/>
              <a:gd name="connsiteY108" fmla="*/ 139850 h 816541"/>
              <a:gd name="connsiteX109" fmla="*/ 27273 w 185065"/>
              <a:gd name="connsiteY109" fmla="*/ 133083 h 816541"/>
              <a:gd name="connsiteX110" fmla="*/ 25325 w 185065"/>
              <a:gd name="connsiteY110" fmla="*/ 130827 h 816541"/>
              <a:gd name="connsiteX111" fmla="*/ 21429 w 185065"/>
              <a:gd name="connsiteY111" fmla="*/ 126316 h 816541"/>
              <a:gd name="connsiteX112" fmla="*/ 17296 w 185065"/>
              <a:gd name="connsiteY112" fmla="*/ 124721 h 816541"/>
              <a:gd name="connsiteX113" fmla="*/ 44108 w 185065"/>
              <a:gd name="connsiteY113" fmla="*/ 80491 h 816541"/>
              <a:gd name="connsiteX114" fmla="*/ 65457 w 185065"/>
              <a:gd name="connsiteY114" fmla="*/ 18912 h 816541"/>
              <a:gd name="connsiteX115" fmla="*/ 67586 w 185065"/>
              <a:gd name="connsiteY115" fmla="*/ 0 h 816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185065" h="816541">
                <a:moveTo>
                  <a:pt x="67586" y="0"/>
                </a:moveTo>
                <a:lnTo>
                  <a:pt x="68182" y="0"/>
                </a:lnTo>
                <a:lnTo>
                  <a:pt x="75974" y="4511"/>
                </a:lnTo>
                <a:lnTo>
                  <a:pt x="81818" y="6767"/>
                </a:lnTo>
                <a:lnTo>
                  <a:pt x="93507" y="11278"/>
                </a:lnTo>
                <a:lnTo>
                  <a:pt x="105195" y="18045"/>
                </a:lnTo>
                <a:lnTo>
                  <a:pt x="114935" y="27068"/>
                </a:lnTo>
                <a:lnTo>
                  <a:pt x="130520" y="38346"/>
                </a:lnTo>
                <a:lnTo>
                  <a:pt x="140260" y="47369"/>
                </a:lnTo>
                <a:lnTo>
                  <a:pt x="150000" y="54135"/>
                </a:lnTo>
                <a:lnTo>
                  <a:pt x="157792" y="63158"/>
                </a:lnTo>
                <a:lnTo>
                  <a:pt x="161688" y="72181"/>
                </a:lnTo>
                <a:lnTo>
                  <a:pt x="169481" y="81203"/>
                </a:lnTo>
                <a:lnTo>
                  <a:pt x="175325" y="87970"/>
                </a:lnTo>
                <a:lnTo>
                  <a:pt x="177273" y="94737"/>
                </a:lnTo>
                <a:lnTo>
                  <a:pt x="183117" y="101504"/>
                </a:lnTo>
                <a:lnTo>
                  <a:pt x="183117" y="106015"/>
                </a:lnTo>
                <a:lnTo>
                  <a:pt x="185065" y="115038"/>
                </a:lnTo>
                <a:lnTo>
                  <a:pt x="183117" y="121805"/>
                </a:lnTo>
                <a:lnTo>
                  <a:pt x="183117" y="130827"/>
                </a:lnTo>
                <a:lnTo>
                  <a:pt x="177273" y="135338"/>
                </a:lnTo>
                <a:lnTo>
                  <a:pt x="171429" y="144361"/>
                </a:lnTo>
                <a:lnTo>
                  <a:pt x="167533" y="151128"/>
                </a:lnTo>
                <a:lnTo>
                  <a:pt x="159740" y="155639"/>
                </a:lnTo>
                <a:lnTo>
                  <a:pt x="151948" y="162406"/>
                </a:lnTo>
                <a:lnTo>
                  <a:pt x="148052" y="171429"/>
                </a:lnTo>
                <a:lnTo>
                  <a:pt x="142208" y="178196"/>
                </a:lnTo>
                <a:lnTo>
                  <a:pt x="134416" y="191729"/>
                </a:lnTo>
                <a:lnTo>
                  <a:pt x="130520" y="207519"/>
                </a:lnTo>
                <a:lnTo>
                  <a:pt x="122727" y="225564"/>
                </a:lnTo>
                <a:lnTo>
                  <a:pt x="114935" y="245865"/>
                </a:lnTo>
                <a:lnTo>
                  <a:pt x="107143" y="268421"/>
                </a:lnTo>
                <a:lnTo>
                  <a:pt x="99351" y="290977"/>
                </a:lnTo>
                <a:lnTo>
                  <a:pt x="93507" y="311278"/>
                </a:lnTo>
                <a:lnTo>
                  <a:pt x="87663" y="329323"/>
                </a:lnTo>
                <a:lnTo>
                  <a:pt x="85715" y="345113"/>
                </a:lnTo>
                <a:lnTo>
                  <a:pt x="79870" y="358647"/>
                </a:lnTo>
                <a:lnTo>
                  <a:pt x="79870" y="365414"/>
                </a:lnTo>
                <a:lnTo>
                  <a:pt x="77922" y="374436"/>
                </a:lnTo>
                <a:lnTo>
                  <a:pt x="77922" y="381203"/>
                </a:lnTo>
                <a:lnTo>
                  <a:pt x="77922" y="383459"/>
                </a:lnTo>
                <a:lnTo>
                  <a:pt x="77922" y="390226"/>
                </a:lnTo>
                <a:lnTo>
                  <a:pt x="79870" y="392481"/>
                </a:lnTo>
                <a:lnTo>
                  <a:pt x="79870" y="396992"/>
                </a:lnTo>
                <a:lnTo>
                  <a:pt x="79870" y="406015"/>
                </a:lnTo>
                <a:lnTo>
                  <a:pt x="81818" y="412782"/>
                </a:lnTo>
                <a:lnTo>
                  <a:pt x="85715" y="421804"/>
                </a:lnTo>
                <a:lnTo>
                  <a:pt x="85715" y="430827"/>
                </a:lnTo>
                <a:lnTo>
                  <a:pt x="87663" y="442105"/>
                </a:lnTo>
                <a:lnTo>
                  <a:pt x="89611" y="453383"/>
                </a:lnTo>
                <a:lnTo>
                  <a:pt x="93507" y="464662"/>
                </a:lnTo>
                <a:lnTo>
                  <a:pt x="95455" y="475940"/>
                </a:lnTo>
                <a:lnTo>
                  <a:pt x="99351" y="489474"/>
                </a:lnTo>
                <a:lnTo>
                  <a:pt x="103247" y="505263"/>
                </a:lnTo>
                <a:lnTo>
                  <a:pt x="107143" y="518797"/>
                </a:lnTo>
                <a:lnTo>
                  <a:pt x="114935" y="550376"/>
                </a:lnTo>
                <a:lnTo>
                  <a:pt x="120779" y="581955"/>
                </a:lnTo>
                <a:lnTo>
                  <a:pt x="124676" y="618045"/>
                </a:lnTo>
                <a:lnTo>
                  <a:pt x="130520" y="654135"/>
                </a:lnTo>
                <a:lnTo>
                  <a:pt x="132468" y="692481"/>
                </a:lnTo>
                <a:lnTo>
                  <a:pt x="134416" y="728571"/>
                </a:lnTo>
                <a:lnTo>
                  <a:pt x="134416" y="771428"/>
                </a:lnTo>
                <a:lnTo>
                  <a:pt x="138312" y="816541"/>
                </a:lnTo>
                <a:lnTo>
                  <a:pt x="93507" y="816541"/>
                </a:lnTo>
                <a:lnTo>
                  <a:pt x="93507" y="807519"/>
                </a:lnTo>
                <a:lnTo>
                  <a:pt x="89611" y="796240"/>
                </a:lnTo>
                <a:lnTo>
                  <a:pt x="89611" y="787218"/>
                </a:lnTo>
                <a:lnTo>
                  <a:pt x="89611" y="775940"/>
                </a:lnTo>
                <a:lnTo>
                  <a:pt x="87663" y="760150"/>
                </a:lnTo>
                <a:lnTo>
                  <a:pt x="85715" y="748872"/>
                </a:lnTo>
                <a:lnTo>
                  <a:pt x="79870" y="719549"/>
                </a:lnTo>
                <a:lnTo>
                  <a:pt x="75974" y="687970"/>
                </a:lnTo>
                <a:lnTo>
                  <a:pt x="68182" y="656391"/>
                </a:lnTo>
                <a:lnTo>
                  <a:pt x="58442" y="620301"/>
                </a:lnTo>
                <a:lnTo>
                  <a:pt x="48702" y="581955"/>
                </a:lnTo>
                <a:lnTo>
                  <a:pt x="42857" y="566165"/>
                </a:lnTo>
                <a:lnTo>
                  <a:pt x="38961" y="548120"/>
                </a:lnTo>
                <a:lnTo>
                  <a:pt x="33117" y="530075"/>
                </a:lnTo>
                <a:lnTo>
                  <a:pt x="27273" y="514286"/>
                </a:lnTo>
                <a:lnTo>
                  <a:pt x="25325" y="498496"/>
                </a:lnTo>
                <a:lnTo>
                  <a:pt x="21429" y="484962"/>
                </a:lnTo>
                <a:lnTo>
                  <a:pt x="17533" y="473684"/>
                </a:lnTo>
                <a:lnTo>
                  <a:pt x="15585" y="457895"/>
                </a:lnTo>
                <a:lnTo>
                  <a:pt x="13637" y="446616"/>
                </a:lnTo>
                <a:lnTo>
                  <a:pt x="9741" y="437594"/>
                </a:lnTo>
                <a:lnTo>
                  <a:pt x="7792" y="430827"/>
                </a:lnTo>
                <a:lnTo>
                  <a:pt x="5844" y="421804"/>
                </a:lnTo>
                <a:lnTo>
                  <a:pt x="5844" y="412782"/>
                </a:lnTo>
                <a:lnTo>
                  <a:pt x="3896" y="406015"/>
                </a:lnTo>
                <a:lnTo>
                  <a:pt x="3896" y="401504"/>
                </a:lnTo>
                <a:lnTo>
                  <a:pt x="3896" y="396992"/>
                </a:lnTo>
                <a:lnTo>
                  <a:pt x="0" y="390226"/>
                </a:lnTo>
                <a:lnTo>
                  <a:pt x="0" y="383459"/>
                </a:lnTo>
                <a:lnTo>
                  <a:pt x="0" y="372180"/>
                </a:lnTo>
                <a:lnTo>
                  <a:pt x="3896" y="363158"/>
                </a:lnTo>
                <a:lnTo>
                  <a:pt x="5844" y="349624"/>
                </a:lnTo>
                <a:lnTo>
                  <a:pt x="7792" y="338346"/>
                </a:lnTo>
                <a:lnTo>
                  <a:pt x="13637" y="322556"/>
                </a:lnTo>
                <a:lnTo>
                  <a:pt x="17533" y="306767"/>
                </a:lnTo>
                <a:lnTo>
                  <a:pt x="23377" y="277444"/>
                </a:lnTo>
                <a:lnTo>
                  <a:pt x="27273" y="250376"/>
                </a:lnTo>
                <a:lnTo>
                  <a:pt x="31169" y="223308"/>
                </a:lnTo>
                <a:lnTo>
                  <a:pt x="33117" y="207519"/>
                </a:lnTo>
                <a:lnTo>
                  <a:pt x="33117" y="193985"/>
                </a:lnTo>
                <a:lnTo>
                  <a:pt x="33117" y="173684"/>
                </a:lnTo>
                <a:lnTo>
                  <a:pt x="33117" y="164662"/>
                </a:lnTo>
                <a:lnTo>
                  <a:pt x="33117" y="155639"/>
                </a:lnTo>
                <a:lnTo>
                  <a:pt x="31169" y="146617"/>
                </a:lnTo>
                <a:lnTo>
                  <a:pt x="31169" y="139850"/>
                </a:lnTo>
                <a:lnTo>
                  <a:pt x="27273" y="133083"/>
                </a:lnTo>
                <a:lnTo>
                  <a:pt x="25325" y="130827"/>
                </a:lnTo>
                <a:lnTo>
                  <a:pt x="21429" y="126316"/>
                </a:lnTo>
                <a:lnTo>
                  <a:pt x="17296" y="124721"/>
                </a:lnTo>
                <a:lnTo>
                  <a:pt x="44108" y="80491"/>
                </a:lnTo>
                <a:cubicBezTo>
                  <a:pt x="53378" y="60867"/>
                  <a:pt x="60577" y="40267"/>
                  <a:pt x="65457" y="18912"/>
                </a:cubicBezTo>
                <a:lnTo>
                  <a:pt x="67586" y="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</a:ln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6" name="Freeform 35"/>
          <p:cNvSpPr/>
          <p:nvPr/>
        </p:nvSpPr>
        <p:spPr bwMode="auto">
          <a:xfrm>
            <a:off x="1490811" y="4150243"/>
            <a:ext cx="2400000" cy="595489"/>
          </a:xfrm>
          <a:custGeom>
            <a:avLst/>
            <a:gdLst>
              <a:gd name="T0" fmla="*/ 743 w 924"/>
              <a:gd name="T1" fmla="*/ 192 h 198"/>
              <a:gd name="T2" fmla="*/ 711 w 924"/>
              <a:gd name="T3" fmla="*/ 197 h 198"/>
              <a:gd name="T4" fmla="*/ 676 w 924"/>
              <a:gd name="T5" fmla="*/ 197 h 198"/>
              <a:gd name="T6" fmla="*/ 648 w 924"/>
              <a:gd name="T7" fmla="*/ 193 h 198"/>
              <a:gd name="T8" fmla="*/ 637 w 924"/>
              <a:gd name="T9" fmla="*/ 191 h 198"/>
              <a:gd name="T10" fmla="*/ 619 w 924"/>
              <a:gd name="T11" fmla="*/ 184 h 198"/>
              <a:gd name="T12" fmla="*/ 596 w 924"/>
              <a:gd name="T13" fmla="*/ 177 h 198"/>
              <a:gd name="T14" fmla="*/ 568 w 924"/>
              <a:gd name="T15" fmla="*/ 168 h 198"/>
              <a:gd name="T16" fmla="*/ 533 w 924"/>
              <a:gd name="T17" fmla="*/ 155 h 198"/>
              <a:gd name="T18" fmla="*/ 494 w 924"/>
              <a:gd name="T19" fmla="*/ 141 h 198"/>
              <a:gd name="T20" fmla="*/ 448 w 924"/>
              <a:gd name="T21" fmla="*/ 126 h 198"/>
              <a:gd name="T22" fmla="*/ 397 w 924"/>
              <a:gd name="T23" fmla="*/ 106 h 198"/>
              <a:gd name="T24" fmla="*/ 348 w 924"/>
              <a:gd name="T25" fmla="*/ 90 h 198"/>
              <a:gd name="T26" fmla="*/ 306 w 924"/>
              <a:gd name="T27" fmla="*/ 76 h 198"/>
              <a:gd name="T28" fmla="*/ 269 w 924"/>
              <a:gd name="T29" fmla="*/ 63 h 198"/>
              <a:gd name="T30" fmla="*/ 237 w 924"/>
              <a:gd name="T31" fmla="*/ 54 h 198"/>
              <a:gd name="T32" fmla="*/ 210 w 924"/>
              <a:gd name="T33" fmla="*/ 46 h 198"/>
              <a:gd name="T34" fmla="*/ 190 w 924"/>
              <a:gd name="T35" fmla="*/ 41 h 198"/>
              <a:gd name="T36" fmla="*/ 174 w 924"/>
              <a:gd name="T37" fmla="*/ 39 h 198"/>
              <a:gd name="T38" fmla="*/ 158 w 924"/>
              <a:gd name="T39" fmla="*/ 37 h 198"/>
              <a:gd name="T40" fmla="*/ 123 w 924"/>
              <a:gd name="T41" fmla="*/ 48 h 198"/>
              <a:gd name="T42" fmla="*/ 94 w 924"/>
              <a:gd name="T43" fmla="*/ 66 h 198"/>
              <a:gd name="T44" fmla="*/ 75 w 924"/>
              <a:gd name="T45" fmla="*/ 77 h 198"/>
              <a:gd name="T46" fmla="*/ 58 w 924"/>
              <a:gd name="T47" fmla="*/ 86 h 198"/>
              <a:gd name="T48" fmla="*/ 49 w 924"/>
              <a:gd name="T49" fmla="*/ 83 h 198"/>
              <a:gd name="T50" fmla="*/ 31 w 924"/>
              <a:gd name="T51" fmla="*/ 71 h 198"/>
              <a:gd name="T52" fmla="*/ 10 w 924"/>
              <a:gd name="T53" fmla="*/ 53 h 198"/>
              <a:gd name="T54" fmla="*/ 0 w 924"/>
              <a:gd name="T55" fmla="*/ 40 h 198"/>
              <a:gd name="T56" fmla="*/ 2 w 924"/>
              <a:gd name="T57" fmla="*/ 35 h 198"/>
              <a:gd name="T58" fmla="*/ 12 w 924"/>
              <a:gd name="T59" fmla="*/ 31 h 198"/>
              <a:gd name="T60" fmla="*/ 33 w 924"/>
              <a:gd name="T61" fmla="*/ 26 h 198"/>
              <a:gd name="T62" fmla="*/ 62 w 924"/>
              <a:gd name="T63" fmla="*/ 20 h 198"/>
              <a:gd name="T64" fmla="*/ 95 w 924"/>
              <a:gd name="T65" fmla="*/ 11 h 198"/>
              <a:gd name="T66" fmla="*/ 121 w 924"/>
              <a:gd name="T67" fmla="*/ 6 h 198"/>
              <a:gd name="T68" fmla="*/ 139 w 924"/>
              <a:gd name="T69" fmla="*/ 2 h 198"/>
              <a:gd name="T70" fmla="*/ 150 w 924"/>
              <a:gd name="T71" fmla="*/ 0 h 198"/>
              <a:gd name="T72" fmla="*/ 163 w 924"/>
              <a:gd name="T73" fmla="*/ 0 h 198"/>
              <a:gd name="T74" fmla="*/ 186 w 924"/>
              <a:gd name="T75" fmla="*/ 3 h 198"/>
              <a:gd name="T76" fmla="*/ 208 w 924"/>
              <a:gd name="T77" fmla="*/ 8 h 198"/>
              <a:gd name="T78" fmla="*/ 236 w 924"/>
              <a:gd name="T79" fmla="*/ 14 h 198"/>
              <a:gd name="T80" fmla="*/ 275 w 924"/>
              <a:gd name="T81" fmla="*/ 25 h 198"/>
              <a:gd name="T82" fmla="*/ 326 w 924"/>
              <a:gd name="T83" fmla="*/ 37 h 198"/>
              <a:gd name="T84" fmla="*/ 383 w 924"/>
              <a:gd name="T85" fmla="*/ 53 h 198"/>
              <a:gd name="T86" fmla="*/ 432 w 924"/>
              <a:gd name="T87" fmla="*/ 66 h 198"/>
              <a:gd name="T88" fmla="*/ 509 w 924"/>
              <a:gd name="T89" fmla="*/ 83 h 198"/>
              <a:gd name="T90" fmla="*/ 579 w 924"/>
              <a:gd name="T91" fmla="*/ 95 h 198"/>
              <a:gd name="T92" fmla="*/ 646 w 924"/>
              <a:gd name="T93" fmla="*/ 99 h 198"/>
              <a:gd name="T94" fmla="*/ 689 w 924"/>
              <a:gd name="T95" fmla="*/ 101 h 198"/>
              <a:gd name="T96" fmla="*/ 743 w 924"/>
              <a:gd name="T97" fmla="*/ 100 h 198"/>
              <a:gd name="T98" fmla="*/ 811 w 924"/>
              <a:gd name="T99" fmla="*/ 96 h 198"/>
              <a:gd name="T100" fmla="*/ 900 w 924"/>
              <a:gd name="T101" fmla="*/ 90 h 198"/>
              <a:gd name="T102" fmla="*/ 921 w 924"/>
              <a:gd name="T103" fmla="*/ 92 h 198"/>
              <a:gd name="T104" fmla="*/ 912 w 924"/>
              <a:gd name="T105" fmla="*/ 103 h 198"/>
              <a:gd name="T106" fmla="*/ 897 w 924"/>
              <a:gd name="T107" fmla="*/ 114 h 198"/>
              <a:gd name="T108" fmla="*/ 877 w 924"/>
              <a:gd name="T109" fmla="*/ 128 h 198"/>
              <a:gd name="T110" fmla="*/ 832 w 924"/>
              <a:gd name="T111" fmla="*/ 154 h 198"/>
              <a:gd name="T112" fmla="*/ 783 w 924"/>
              <a:gd name="T113" fmla="*/ 177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24" h="198">
                <a:moveTo>
                  <a:pt x="772" y="182"/>
                </a:moveTo>
                <a:lnTo>
                  <a:pt x="762" y="186"/>
                </a:lnTo>
                <a:lnTo>
                  <a:pt x="751" y="189"/>
                </a:lnTo>
                <a:lnTo>
                  <a:pt x="743" y="192"/>
                </a:lnTo>
                <a:lnTo>
                  <a:pt x="735" y="195"/>
                </a:lnTo>
                <a:lnTo>
                  <a:pt x="726" y="196"/>
                </a:lnTo>
                <a:lnTo>
                  <a:pt x="718" y="197"/>
                </a:lnTo>
                <a:lnTo>
                  <a:pt x="711" y="197"/>
                </a:lnTo>
                <a:lnTo>
                  <a:pt x="703" y="198"/>
                </a:lnTo>
                <a:lnTo>
                  <a:pt x="695" y="198"/>
                </a:lnTo>
                <a:lnTo>
                  <a:pt x="689" y="198"/>
                </a:lnTo>
                <a:lnTo>
                  <a:pt x="676" y="197"/>
                </a:lnTo>
                <a:lnTo>
                  <a:pt x="663" y="196"/>
                </a:lnTo>
                <a:lnTo>
                  <a:pt x="657" y="195"/>
                </a:lnTo>
                <a:lnTo>
                  <a:pt x="649" y="193"/>
                </a:lnTo>
                <a:lnTo>
                  <a:pt x="648" y="193"/>
                </a:lnTo>
                <a:lnTo>
                  <a:pt x="646" y="193"/>
                </a:lnTo>
                <a:lnTo>
                  <a:pt x="643" y="192"/>
                </a:lnTo>
                <a:lnTo>
                  <a:pt x="639" y="191"/>
                </a:lnTo>
                <a:lnTo>
                  <a:pt x="637" y="191"/>
                </a:lnTo>
                <a:lnTo>
                  <a:pt x="633" y="189"/>
                </a:lnTo>
                <a:lnTo>
                  <a:pt x="629" y="188"/>
                </a:lnTo>
                <a:lnTo>
                  <a:pt x="624" y="187"/>
                </a:lnTo>
                <a:lnTo>
                  <a:pt x="619" y="184"/>
                </a:lnTo>
                <a:lnTo>
                  <a:pt x="614" y="183"/>
                </a:lnTo>
                <a:lnTo>
                  <a:pt x="608" y="182"/>
                </a:lnTo>
                <a:lnTo>
                  <a:pt x="602" y="179"/>
                </a:lnTo>
                <a:lnTo>
                  <a:pt x="596" y="177"/>
                </a:lnTo>
                <a:lnTo>
                  <a:pt x="589" y="175"/>
                </a:lnTo>
                <a:lnTo>
                  <a:pt x="583" y="173"/>
                </a:lnTo>
                <a:lnTo>
                  <a:pt x="575" y="170"/>
                </a:lnTo>
                <a:lnTo>
                  <a:pt x="568" y="168"/>
                </a:lnTo>
                <a:lnTo>
                  <a:pt x="560" y="165"/>
                </a:lnTo>
                <a:lnTo>
                  <a:pt x="551" y="161"/>
                </a:lnTo>
                <a:lnTo>
                  <a:pt x="542" y="159"/>
                </a:lnTo>
                <a:lnTo>
                  <a:pt x="533" y="155"/>
                </a:lnTo>
                <a:lnTo>
                  <a:pt x="524" y="152"/>
                </a:lnTo>
                <a:lnTo>
                  <a:pt x="514" y="149"/>
                </a:lnTo>
                <a:lnTo>
                  <a:pt x="504" y="145"/>
                </a:lnTo>
                <a:lnTo>
                  <a:pt x="494" y="141"/>
                </a:lnTo>
                <a:lnTo>
                  <a:pt x="482" y="137"/>
                </a:lnTo>
                <a:lnTo>
                  <a:pt x="472" y="133"/>
                </a:lnTo>
                <a:lnTo>
                  <a:pt x="460" y="129"/>
                </a:lnTo>
                <a:lnTo>
                  <a:pt x="448" y="126"/>
                </a:lnTo>
                <a:lnTo>
                  <a:pt x="436" y="120"/>
                </a:lnTo>
                <a:lnTo>
                  <a:pt x="423" y="117"/>
                </a:lnTo>
                <a:lnTo>
                  <a:pt x="411" y="112"/>
                </a:lnTo>
                <a:lnTo>
                  <a:pt x="397" y="106"/>
                </a:lnTo>
                <a:lnTo>
                  <a:pt x="384" y="103"/>
                </a:lnTo>
                <a:lnTo>
                  <a:pt x="372" y="99"/>
                </a:lnTo>
                <a:lnTo>
                  <a:pt x="361" y="94"/>
                </a:lnTo>
                <a:lnTo>
                  <a:pt x="348" y="90"/>
                </a:lnTo>
                <a:lnTo>
                  <a:pt x="338" y="86"/>
                </a:lnTo>
                <a:lnTo>
                  <a:pt x="326" y="82"/>
                </a:lnTo>
                <a:lnTo>
                  <a:pt x="316" y="78"/>
                </a:lnTo>
                <a:lnTo>
                  <a:pt x="306" y="76"/>
                </a:lnTo>
                <a:lnTo>
                  <a:pt x="296" y="72"/>
                </a:lnTo>
                <a:lnTo>
                  <a:pt x="287" y="69"/>
                </a:lnTo>
                <a:lnTo>
                  <a:pt x="278" y="66"/>
                </a:lnTo>
                <a:lnTo>
                  <a:pt x="269" y="63"/>
                </a:lnTo>
                <a:lnTo>
                  <a:pt x="260" y="60"/>
                </a:lnTo>
                <a:lnTo>
                  <a:pt x="252" y="58"/>
                </a:lnTo>
                <a:lnTo>
                  <a:pt x="245" y="55"/>
                </a:lnTo>
                <a:lnTo>
                  <a:pt x="237" y="54"/>
                </a:lnTo>
                <a:lnTo>
                  <a:pt x="229" y="52"/>
                </a:lnTo>
                <a:lnTo>
                  <a:pt x="223" y="50"/>
                </a:lnTo>
                <a:lnTo>
                  <a:pt x="217" y="48"/>
                </a:lnTo>
                <a:lnTo>
                  <a:pt x="210" y="46"/>
                </a:lnTo>
                <a:lnTo>
                  <a:pt x="205" y="45"/>
                </a:lnTo>
                <a:lnTo>
                  <a:pt x="200" y="44"/>
                </a:lnTo>
                <a:lnTo>
                  <a:pt x="195" y="43"/>
                </a:lnTo>
                <a:lnTo>
                  <a:pt x="190" y="41"/>
                </a:lnTo>
                <a:lnTo>
                  <a:pt x="186" y="40"/>
                </a:lnTo>
                <a:lnTo>
                  <a:pt x="182" y="40"/>
                </a:lnTo>
                <a:lnTo>
                  <a:pt x="178" y="39"/>
                </a:lnTo>
                <a:lnTo>
                  <a:pt x="174" y="39"/>
                </a:lnTo>
                <a:lnTo>
                  <a:pt x="172" y="37"/>
                </a:lnTo>
                <a:lnTo>
                  <a:pt x="169" y="37"/>
                </a:lnTo>
                <a:lnTo>
                  <a:pt x="167" y="37"/>
                </a:lnTo>
                <a:lnTo>
                  <a:pt x="158" y="37"/>
                </a:lnTo>
                <a:lnTo>
                  <a:pt x="150" y="39"/>
                </a:lnTo>
                <a:lnTo>
                  <a:pt x="141" y="41"/>
                </a:lnTo>
                <a:lnTo>
                  <a:pt x="132" y="44"/>
                </a:lnTo>
                <a:lnTo>
                  <a:pt x="123" y="48"/>
                </a:lnTo>
                <a:lnTo>
                  <a:pt x="116" y="52"/>
                </a:lnTo>
                <a:lnTo>
                  <a:pt x="107" y="57"/>
                </a:lnTo>
                <a:lnTo>
                  <a:pt x="98" y="62"/>
                </a:lnTo>
                <a:lnTo>
                  <a:pt x="94" y="66"/>
                </a:lnTo>
                <a:lnTo>
                  <a:pt x="89" y="68"/>
                </a:lnTo>
                <a:lnTo>
                  <a:pt x="85" y="71"/>
                </a:lnTo>
                <a:lnTo>
                  <a:pt x="81" y="73"/>
                </a:lnTo>
                <a:lnTo>
                  <a:pt x="75" y="77"/>
                </a:lnTo>
                <a:lnTo>
                  <a:pt x="68" y="81"/>
                </a:lnTo>
                <a:lnTo>
                  <a:pt x="65" y="83"/>
                </a:lnTo>
                <a:lnTo>
                  <a:pt x="61" y="86"/>
                </a:lnTo>
                <a:lnTo>
                  <a:pt x="58" y="86"/>
                </a:lnTo>
                <a:lnTo>
                  <a:pt x="57" y="87"/>
                </a:lnTo>
                <a:lnTo>
                  <a:pt x="54" y="86"/>
                </a:lnTo>
                <a:lnTo>
                  <a:pt x="52" y="86"/>
                </a:lnTo>
                <a:lnTo>
                  <a:pt x="49" y="83"/>
                </a:lnTo>
                <a:lnTo>
                  <a:pt x="46" y="81"/>
                </a:lnTo>
                <a:lnTo>
                  <a:pt x="42" y="78"/>
                </a:lnTo>
                <a:lnTo>
                  <a:pt x="37" y="75"/>
                </a:lnTo>
                <a:lnTo>
                  <a:pt x="31" y="71"/>
                </a:lnTo>
                <a:lnTo>
                  <a:pt x="26" y="67"/>
                </a:lnTo>
                <a:lnTo>
                  <a:pt x="20" y="62"/>
                </a:lnTo>
                <a:lnTo>
                  <a:pt x="14" y="57"/>
                </a:lnTo>
                <a:lnTo>
                  <a:pt x="10" y="53"/>
                </a:lnTo>
                <a:lnTo>
                  <a:pt x="6" y="49"/>
                </a:lnTo>
                <a:lnTo>
                  <a:pt x="3" y="45"/>
                </a:lnTo>
                <a:lnTo>
                  <a:pt x="1" y="43"/>
                </a:lnTo>
                <a:lnTo>
                  <a:pt x="0" y="40"/>
                </a:lnTo>
                <a:lnTo>
                  <a:pt x="0" y="37"/>
                </a:lnTo>
                <a:lnTo>
                  <a:pt x="0" y="37"/>
                </a:lnTo>
                <a:lnTo>
                  <a:pt x="1" y="36"/>
                </a:lnTo>
                <a:lnTo>
                  <a:pt x="2" y="35"/>
                </a:lnTo>
                <a:lnTo>
                  <a:pt x="3" y="35"/>
                </a:lnTo>
                <a:lnTo>
                  <a:pt x="6" y="34"/>
                </a:lnTo>
                <a:lnTo>
                  <a:pt x="10" y="32"/>
                </a:lnTo>
                <a:lnTo>
                  <a:pt x="12" y="31"/>
                </a:lnTo>
                <a:lnTo>
                  <a:pt x="17" y="31"/>
                </a:lnTo>
                <a:lnTo>
                  <a:pt x="21" y="30"/>
                </a:lnTo>
                <a:lnTo>
                  <a:pt x="28" y="29"/>
                </a:lnTo>
                <a:lnTo>
                  <a:pt x="33" y="26"/>
                </a:lnTo>
                <a:lnTo>
                  <a:pt x="39" y="25"/>
                </a:lnTo>
                <a:lnTo>
                  <a:pt x="47" y="23"/>
                </a:lnTo>
                <a:lnTo>
                  <a:pt x="54" y="21"/>
                </a:lnTo>
                <a:lnTo>
                  <a:pt x="62" y="20"/>
                </a:lnTo>
                <a:lnTo>
                  <a:pt x="72" y="17"/>
                </a:lnTo>
                <a:lnTo>
                  <a:pt x="80" y="14"/>
                </a:lnTo>
                <a:lnTo>
                  <a:pt x="88" y="13"/>
                </a:lnTo>
                <a:lnTo>
                  <a:pt x="95" y="11"/>
                </a:lnTo>
                <a:lnTo>
                  <a:pt x="102" y="9"/>
                </a:lnTo>
                <a:lnTo>
                  <a:pt x="109" y="8"/>
                </a:lnTo>
                <a:lnTo>
                  <a:pt x="114" y="7"/>
                </a:lnTo>
                <a:lnTo>
                  <a:pt x="121" y="6"/>
                </a:lnTo>
                <a:lnTo>
                  <a:pt x="126" y="4"/>
                </a:lnTo>
                <a:lnTo>
                  <a:pt x="131" y="3"/>
                </a:lnTo>
                <a:lnTo>
                  <a:pt x="135" y="3"/>
                </a:lnTo>
                <a:lnTo>
                  <a:pt x="139" y="2"/>
                </a:lnTo>
                <a:lnTo>
                  <a:pt x="143" y="2"/>
                </a:lnTo>
                <a:lnTo>
                  <a:pt x="145" y="0"/>
                </a:lnTo>
                <a:lnTo>
                  <a:pt x="148" y="0"/>
                </a:lnTo>
                <a:lnTo>
                  <a:pt x="150" y="0"/>
                </a:lnTo>
                <a:lnTo>
                  <a:pt x="151" y="0"/>
                </a:lnTo>
                <a:lnTo>
                  <a:pt x="155" y="0"/>
                </a:lnTo>
                <a:lnTo>
                  <a:pt x="159" y="0"/>
                </a:lnTo>
                <a:lnTo>
                  <a:pt x="163" y="0"/>
                </a:lnTo>
                <a:lnTo>
                  <a:pt x="168" y="2"/>
                </a:lnTo>
                <a:lnTo>
                  <a:pt x="173" y="2"/>
                </a:lnTo>
                <a:lnTo>
                  <a:pt x="180" y="2"/>
                </a:lnTo>
                <a:lnTo>
                  <a:pt x="186" y="3"/>
                </a:lnTo>
                <a:lnTo>
                  <a:pt x="194" y="4"/>
                </a:lnTo>
                <a:lnTo>
                  <a:pt x="197" y="6"/>
                </a:lnTo>
                <a:lnTo>
                  <a:pt x="201" y="7"/>
                </a:lnTo>
                <a:lnTo>
                  <a:pt x="208" y="8"/>
                </a:lnTo>
                <a:lnTo>
                  <a:pt x="213" y="9"/>
                </a:lnTo>
                <a:lnTo>
                  <a:pt x="220" y="11"/>
                </a:lnTo>
                <a:lnTo>
                  <a:pt x="228" y="13"/>
                </a:lnTo>
                <a:lnTo>
                  <a:pt x="236" y="14"/>
                </a:lnTo>
                <a:lnTo>
                  <a:pt x="245" y="17"/>
                </a:lnTo>
                <a:lnTo>
                  <a:pt x="255" y="20"/>
                </a:lnTo>
                <a:lnTo>
                  <a:pt x="265" y="22"/>
                </a:lnTo>
                <a:lnTo>
                  <a:pt x="275" y="25"/>
                </a:lnTo>
                <a:lnTo>
                  <a:pt x="288" y="27"/>
                </a:lnTo>
                <a:lnTo>
                  <a:pt x="300" y="31"/>
                </a:lnTo>
                <a:lnTo>
                  <a:pt x="314" y="34"/>
                </a:lnTo>
                <a:lnTo>
                  <a:pt x="326" y="37"/>
                </a:lnTo>
                <a:lnTo>
                  <a:pt x="342" y="41"/>
                </a:lnTo>
                <a:lnTo>
                  <a:pt x="356" y="45"/>
                </a:lnTo>
                <a:lnTo>
                  <a:pt x="370" y="49"/>
                </a:lnTo>
                <a:lnTo>
                  <a:pt x="383" y="53"/>
                </a:lnTo>
                <a:lnTo>
                  <a:pt x="395" y="57"/>
                </a:lnTo>
                <a:lnTo>
                  <a:pt x="408" y="59"/>
                </a:lnTo>
                <a:lnTo>
                  <a:pt x="421" y="63"/>
                </a:lnTo>
                <a:lnTo>
                  <a:pt x="432" y="66"/>
                </a:lnTo>
                <a:lnTo>
                  <a:pt x="445" y="69"/>
                </a:lnTo>
                <a:lnTo>
                  <a:pt x="467" y="75"/>
                </a:lnTo>
                <a:lnTo>
                  <a:pt x="488" y="80"/>
                </a:lnTo>
                <a:lnTo>
                  <a:pt x="509" y="83"/>
                </a:lnTo>
                <a:lnTo>
                  <a:pt x="528" y="87"/>
                </a:lnTo>
                <a:lnTo>
                  <a:pt x="545" y="90"/>
                </a:lnTo>
                <a:lnTo>
                  <a:pt x="563" y="92"/>
                </a:lnTo>
                <a:lnTo>
                  <a:pt x="579" y="95"/>
                </a:lnTo>
                <a:lnTo>
                  <a:pt x="596" y="96"/>
                </a:lnTo>
                <a:lnTo>
                  <a:pt x="612" y="97"/>
                </a:lnTo>
                <a:lnTo>
                  <a:pt x="629" y="99"/>
                </a:lnTo>
                <a:lnTo>
                  <a:pt x="646" y="99"/>
                </a:lnTo>
                <a:lnTo>
                  <a:pt x="661" y="99"/>
                </a:lnTo>
                <a:lnTo>
                  <a:pt x="670" y="100"/>
                </a:lnTo>
                <a:lnTo>
                  <a:pt x="679" y="100"/>
                </a:lnTo>
                <a:lnTo>
                  <a:pt x="689" y="101"/>
                </a:lnTo>
                <a:lnTo>
                  <a:pt x="700" y="101"/>
                </a:lnTo>
                <a:lnTo>
                  <a:pt x="713" y="101"/>
                </a:lnTo>
                <a:lnTo>
                  <a:pt x="727" y="100"/>
                </a:lnTo>
                <a:lnTo>
                  <a:pt x="743" y="100"/>
                </a:lnTo>
                <a:lnTo>
                  <a:pt x="758" y="99"/>
                </a:lnTo>
                <a:lnTo>
                  <a:pt x="774" y="99"/>
                </a:lnTo>
                <a:lnTo>
                  <a:pt x="792" y="97"/>
                </a:lnTo>
                <a:lnTo>
                  <a:pt x="811" y="96"/>
                </a:lnTo>
                <a:lnTo>
                  <a:pt x="832" y="95"/>
                </a:lnTo>
                <a:lnTo>
                  <a:pt x="854" y="94"/>
                </a:lnTo>
                <a:lnTo>
                  <a:pt x="875" y="91"/>
                </a:lnTo>
                <a:lnTo>
                  <a:pt x="900" y="90"/>
                </a:lnTo>
                <a:lnTo>
                  <a:pt x="924" y="87"/>
                </a:lnTo>
                <a:lnTo>
                  <a:pt x="923" y="89"/>
                </a:lnTo>
                <a:lnTo>
                  <a:pt x="923" y="90"/>
                </a:lnTo>
                <a:lnTo>
                  <a:pt x="921" y="92"/>
                </a:lnTo>
                <a:lnTo>
                  <a:pt x="920" y="95"/>
                </a:lnTo>
                <a:lnTo>
                  <a:pt x="917" y="97"/>
                </a:lnTo>
                <a:lnTo>
                  <a:pt x="915" y="99"/>
                </a:lnTo>
                <a:lnTo>
                  <a:pt x="912" y="103"/>
                </a:lnTo>
                <a:lnTo>
                  <a:pt x="910" y="105"/>
                </a:lnTo>
                <a:lnTo>
                  <a:pt x="906" y="108"/>
                </a:lnTo>
                <a:lnTo>
                  <a:pt x="902" y="110"/>
                </a:lnTo>
                <a:lnTo>
                  <a:pt x="897" y="114"/>
                </a:lnTo>
                <a:lnTo>
                  <a:pt x="893" y="118"/>
                </a:lnTo>
                <a:lnTo>
                  <a:pt x="888" y="120"/>
                </a:lnTo>
                <a:lnTo>
                  <a:pt x="882" y="124"/>
                </a:lnTo>
                <a:lnTo>
                  <a:pt x="877" y="128"/>
                </a:lnTo>
                <a:lnTo>
                  <a:pt x="870" y="132"/>
                </a:lnTo>
                <a:lnTo>
                  <a:pt x="857" y="140"/>
                </a:lnTo>
                <a:lnTo>
                  <a:pt x="845" y="147"/>
                </a:lnTo>
                <a:lnTo>
                  <a:pt x="832" y="154"/>
                </a:lnTo>
                <a:lnTo>
                  <a:pt x="819" y="160"/>
                </a:lnTo>
                <a:lnTo>
                  <a:pt x="806" y="166"/>
                </a:lnTo>
                <a:lnTo>
                  <a:pt x="795" y="172"/>
                </a:lnTo>
                <a:lnTo>
                  <a:pt x="783" y="177"/>
                </a:lnTo>
                <a:lnTo>
                  <a:pt x="772" y="182"/>
                </a:lnTo>
                <a:lnTo>
                  <a:pt x="772" y="182"/>
                </a:lnTo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7" name="Freeform 36"/>
          <p:cNvSpPr/>
          <p:nvPr/>
        </p:nvSpPr>
        <p:spPr bwMode="auto">
          <a:xfrm>
            <a:off x="2345355" y="2345732"/>
            <a:ext cx="1207793" cy="333836"/>
          </a:xfrm>
          <a:custGeom>
            <a:avLst/>
            <a:gdLst>
              <a:gd name="T0" fmla="*/ 23 w 465"/>
              <a:gd name="T1" fmla="*/ 78 h 111"/>
              <a:gd name="T2" fmla="*/ 32 w 465"/>
              <a:gd name="T3" fmla="*/ 77 h 111"/>
              <a:gd name="T4" fmla="*/ 45 w 465"/>
              <a:gd name="T5" fmla="*/ 76 h 111"/>
              <a:gd name="T6" fmla="*/ 62 w 465"/>
              <a:gd name="T7" fmla="*/ 72 h 111"/>
              <a:gd name="T8" fmla="*/ 85 w 465"/>
              <a:gd name="T9" fmla="*/ 67 h 111"/>
              <a:gd name="T10" fmla="*/ 111 w 465"/>
              <a:gd name="T11" fmla="*/ 60 h 111"/>
              <a:gd name="T12" fmla="*/ 142 w 465"/>
              <a:gd name="T13" fmla="*/ 53 h 111"/>
              <a:gd name="T14" fmla="*/ 176 w 465"/>
              <a:gd name="T15" fmla="*/ 42 h 111"/>
              <a:gd name="T16" fmla="*/ 214 w 465"/>
              <a:gd name="T17" fmla="*/ 33 h 111"/>
              <a:gd name="T18" fmla="*/ 249 w 465"/>
              <a:gd name="T19" fmla="*/ 24 h 111"/>
              <a:gd name="T20" fmla="*/ 279 w 465"/>
              <a:gd name="T21" fmla="*/ 18 h 111"/>
              <a:gd name="T22" fmla="*/ 306 w 465"/>
              <a:gd name="T23" fmla="*/ 12 h 111"/>
              <a:gd name="T24" fmla="*/ 329 w 465"/>
              <a:gd name="T25" fmla="*/ 8 h 111"/>
              <a:gd name="T26" fmla="*/ 347 w 465"/>
              <a:gd name="T27" fmla="*/ 4 h 111"/>
              <a:gd name="T28" fmla="*/ 362 w 465"/>
              <a:gd name="T29" fmla="*/ 2 h 111"/>
              <a:gd name="T30" fmla="*/ 374 w 465"/>
              <a:gd name="T31" fmla="*/ 0 h 111"/>
              <a:gd name="T32" fmla="*/ 384 w 465"/>
              <a:gd name="T33" fmla="*/ 0 h 111"/>
              <a:gd name="T34" fmla="*/ 406 w 465"/>
              <a:gd name="T35" fmla="*/ 3 h 111"/>
              <a:gd name="T36" fmla="*/ 435 w 465"/>
              <a:gd name="T37" fmla="*/ 9 h 111"/>
              <a:gd name="T38" fmla="*/ 448 w 465"/>
              <a:gd name="T39" fmla="*/ 14 h 111"/>
              <a:gd name="T40" fmla="*/ 457 w 465"/>
              <a:gd name="T41" fmla="*/ 18 h 111"/>
              <a:gd name="T42" fmla="*/ 463 w 465"/>
              <a:gd name="T43" fmla="*/ 22 h 111"/>
              <a:gd name="T44" fmla="*/ 465 w 465"/>
              <a:gd name="T45" fmla="*/ 26 h 111"/>
              <a:gd name="T46" fmla="*/ 465 w 465"/>
              <a:gd name="T47" fmla="*/ 28 h 111"/>
              <a:gd name="T48" fmla="*/ 462 w 465"/>
              <a:gd name="T49" fmla="*/ 33 h 111"/>
              <a:gd name="T50" fmla="*/ 458 w 465"/>
              <a:gd name="T51" fmla="*/ 37 h 111"/>
              <a:gd name="T52" fmla="*/ 453 w 465"/>
              <a:gd name="T53" fmla="*/ 41 h 111"/>
              <a:gd name="T54" fmla="*/ 451 w 465"/>
              <a:gd name="T55" fmla="*/ 45 h 111"/>
              <a:gd name="T56" fmla="*/ 445 w 465"/>
              <a:gd name="T57" fmla="*/ 47 h 111"/>
              <a:gd name="T58" fmla="*/ 439 w 465"/>
              <a:gd name="T59" fmla="*/ 49 h 111"/>
              <a:gd name="T60" fmla="*/ 430 w 465"/>
              <a:gd name="T61" fmla="*/ 51 h 111"/>
              <a:gd name="T62" fmla="*/ 421 w 465"/>
              <a:gd name="T63" fmla="*/ 53 h 111"/>
              <a:gd name="T64" fmla="*/ 410 w 465"/>
              <a:gd name="T65" fmla="*/ 55 h 111"/>
              <a:gd name="T66" fmla="*/ 396 w 465"/>
              <a:gd name="T67" fmla="*/ 56 h 111"/>
              <a:gd name="T68" fmla="*/ 382 w 465"/>
              <a:gd name="T69" fmla="*/ 58 h 111"/>
              <a:gd name="T70" fmla="*/ 365 w 465"/>
              <a:gd name="T71" fmla="*/ 60 h 111"/>
              <a:gd name="T72" fmla="*/ 346 w 465"/>
              <a:gd name="T73" fmla="*/ 63 h 111"/>
              <a:gd name="T74" fmla="*/ 327 w 465"/>
              <a:gd name="T75" fmla="*/ 65 h 111"/>
              <a:gd name="T76" fmla="*/ 304 w 465"/>
              <a:gd name="T77" fmla="*/ 69 h 111"/>
              <a:gd name="T78" fmla="*/ 281 w 465"/>
              <a:gd name="T79" fmla="*/ 73 h 111"/>
              <a:gd name="T80" fmla="*/ 255 w 465"/>
              <a:gd name="T81" fmla="*/ 78 h 111"/>
              <a:gd name="T82" fmla="*/ 228 w 465"/>
              <a:gd name="T83" fmla="*/ 82 h 111"/>
              <a:gd name="T84" fmla="*/ 199 w 465"/>
              <a:gd name="T85" fmla="*/ 87 h 111"/>
              <a:gd name="T86" fmla="*/ 170 w 465"/>
              <a:gd name="T87" fmla="*/ 92 h 111"/>
              <a:gd name="T88" fmla="*/ 144 w 465"/>
              <a:gd name="T89" fmla="*/ 97 h 111"/>
              <a:gd name="T90" fmla="*/ 121 w 465"/>
              <a:gd name="T91" fmla="*/ 102 h 111"/>
              <a:gd name="T92" fmla="*/ 99 w 465"/>
              <a:gd name="T93" fmla="*/ 105 h 111"/>
              <a:gd name="T94" fmla="*/ 83 w 465"/>
              <a:gd name="T95" fmla="*/ 107 h 111"/>
              <a:gd name="T96" fmla="*/ 68 w 465"/>
              <a:gd name="T97" fmla="*/ 110 h 111"/>
              <a:gd name="T98" fmla="*/ 56 w 465"/>
              <a:gd name="T99" fmla="*/ 111 h 111"/>
              <a:gd name="T100" fmla="*/ 47 w 465"/>
              <a:gd name="T101" fmla="*/ 111 h 111"/>
              <a:gd name="T102" fmla="*/ 33 w 465"/>
              <a:gd name="T103" fmla="*/ 110 h 111"/>
              <a:gd name="T104" fmla="*/ 22 w 465"/>
              <a:gd name="T105" fmla="*/ 107 h 111"/>
              <a:gd name="T106" fmla="*/ 14 w 465"/>
              <a:gd name="T107" fmla="*/ 102 h 111"/>
              <a:gd name="T108" fmla="*/ 9 w 465"/>
              <a:gd name="T109" fmla="*/ 95 h 111"/>
              <a:gd name="T110" fmla="*/ 4 w 465"/>
              <a:gd name="T111" fmla="*/ 87 h 111"/>
              <a:gd name="T112" fmla="*/ 1 w 465"/>
              <a:gd name="T113" fmla="*/ 82 h 111"/>
              <a:gd name="T114" fmla="*/ 0 w 465"/>
              <a:gd name="T115" fmla="*/ 78 h 111"/>
              <a:gd name="T116" fmla="*/ 1 w 465"/>
              <a:gd name="T117" fmla="*/ 74 h 111"/>
              <a:gd name="T118" fmla="*/ 6 w 465"/>
              <a:gd name="T119" fmla="*/ 74 h 111"/>
              <a:gd name="T120" fmla="*/ 10 w 465"/>
              <a:gd name="T121" fmla="*/ 76 h 111"/>
              <a:gd name="T122" fmla="*/ 17 w 465"/>
              <a:gd name="T123" fmla="*/ 77 h 111"/>
              <a:gd name="T124" fmla="*/ 20 w 465"/>
              <a:gd name="T125" fmla="*/ 78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65" h="111">
                <a:moveTo>
                  <a:pt x="20" y="78"/>
                </a:moveTo>
                <a:lnTo>
                  <a:pt x="23" y="78"/>
                </a:lnTo>
                <a:lnTo>
                  <a:pt x="27" y="78"/>
                </a:lnTo>
                <a:lnTo>
                  <a:pt x="32" y="77"/>
                </a:lnTo>
                <a:lnTo>
                  <a:pt x="38" y="77"/>
                </a:lnTo>
                <a:lnTo>
                  <a:pt x="45" y="76"/>
                </a:lnTo>
                <a:lnTo>
                  <a:pt x="54" y="73"/>
                </a:lnTo>
                <a:lnTo>
                  <a:pt x="62" y="72"/>
                </a:lnTo>
                <a:lnTo>
                  <a:pt x="74" y="69"/>
                </a:lnTo>
                <a:lnTo>
                  <a:pt x="85" y="67"/>
                </a:lnTo>
                <a:lnTo>
                  <a:pt x="98" y="63"/>
                </a:lnTo>
                <a:lnTo>
                  <a:pt x="111" y="60"/>
                </a:lnTo>
                <a:lnTo>
                  <a:pt x="126" y="56"/>
                </a:lnTo>
                <a:lnTo>
                  <a:pt x="142" y="53"/>
                </a:lnTo>
                <a:lnTo>
                  <a:pt x="158" y="47"/>
                </a:lnTo>
                <a:lnTo>
                  <a:pt x="176" y="42"/>
                </a:lnTo>
                <a:lnTo>
                  <a:pt x="195" y="37"/>
                </a:lnTo>
                <a:lnTo>
                  <a:pt x="214" y="33"/>
                </a:lnTo>
                <a:lnTo>
                  <a:pt x="232" y="28"/>
                </a:lnTo>
                <a:lnTo>
                  <a:pt x="249" y="24"/>
                </a:lnTo>
                <a:lnTo>
                  <a:pt x="264" y="21"/>
                </a:lnTo>
                <a:lnTo>
                  <a:pt x="279" y="18"/>
                </a:lnTo>
                <a:lnTo>
                  <a:pt x="294" y="14"/>
                </a:lnTo>
                <a:lnTo>
                  <a:pt x="306" y="12"/>
                </a:lnTo>
                <a:lnTo>
                  <a:pt x="318" y="9"/>
                </a:lnTo>
                <a:lnTo>
                  <a:pt x="329" y="8"/>
                </a:lnTo>
                <a:lnTo>
                  <a:pt x="338" y="5"/>
                </a:lnTo>
                <a:lnTo>
                  <a:pt x="347" y="4"/>
                </a:lnTo>
                <a:lnTo>
                  <a:pt x="356" y="3"/>
                </a:lnTo>
                <a:lnTo>
                  <a:pt x="362" y="2"/>
                </a:lnTo>
                <a:lnTo>
                  <a:pt x="369" y="2"/>
                </a:lnTo>
                <a:lnTo>
                  <a:pt x="374" y="0"/>
                </a:lnTo>
                <a:lnTo>
                  <a:pt x="378" y="0"/>
                </a:lnTo>
                <a:lnTo>
                  <a:pt x="384" y="0"/>
                </a:lnTo>
                <a:lnTo>
                  <a:pt x="392" y="2"/>
                </a:lnTo>
                <a:lnTo>
                  <a:pt x="406" y="3"/>
                </a:lnTo>
                <a:lnTo>
                  <a:pt x="420" y="5"/>
                </a:lnTo>
                <a:lnTo>
                  <a:pt x="435" y="9"/>
                </a:lnTo>
                <a:lnTo>
                  <a:pt x="442" y="12"/>
                </a:lnTo>
                <a:lnTo>
                  <a:pt x="448" y="14"/>
                </a:lnTo>
                <a:lnTo>
                  <a:pt x="453" y="17"/>
                </a:lnTo>
                <a:lnTo>
                  <a:pt x="457" y="18"/>
                </a:lnTo>
                <a:lnTo>
                  <a:pt x="461" y="21"/>
                </a:lnTo>
                <a:lnTo>
                  <a:pt x="463" y="22"/>
                </a:lnTo>
                <a:lnTo>
                  <a:pt x="465" y="23"/>
                </a:lnTo>
                <a:lnTo>
                  <a:pt x="465" y="26"/>
                </a:lnTo>
                <a:lnTo>
                  <a:pt x="465" y="27"/>
                </a:lnTo>
                <a:lnTo>
                  <a:pt x="465" y="28"/>
                </a:lnTo>
                <a:lnTo>
                  <a:pt x="463" y="31"/>
                </a:lnTo>
                <a:lnTo>
                  <a:pt x="462" y="33"/>
                </a:lnTo>
                <a:lnTo>
                  <a:pt x="461" y="36"/>
                </a:lnTo>
                <a:lnTo>
                  <a:pt x="458" y="37"/>
                </a:lnTo>
                <a:lnTo>
                  <a:pt x="456" y="40"/>
                </a:lnTo>
                <a:lnTo>
                  <a:pt x="453" y="41"/>
                </a:lnTo>
                <a:lnTo>
                  <a:pt x="452" y="44"/>
                </a:lnTo>
                <a:lnTo>
                  <a:pt x="451" y="45"/>
                </a:lnTo>
                <a:lnTo>
                  <a:pt x="448" y="46"/>
                </a:lnTo>
                <a:lnTo>
                  <a:pt x="445" y="47"/>
                </a:lnTo>
                <a:lnTo>
                  <a:pt x="442" y="49"/>
                </a:lnTo>
                <a:lnTo>
                  <a:pt x="439" y="49"/>
                </a:lnTo>
                <a:lnTo>
                  <a:pt x="435" y="50"/>
                </a:lnTo>
                <a:lnTo>
                  <a:pt x="430" y="51"/>
                </a:lnTo>
                <a:lnTo>
                  <a:pt x="426" y="53"/>
                </a:lnTo>
                <a:lnTo>
                  <a:pt x="421" y="53"/>
                </a:lnTo>
                <a:lnTo>
                  <a:pt x="415" y="54"/>
                </a:lnTo>
                <a:lnTo>
                  <a:pt x="410" y="55"/>
                </a:lnTo>
                <a:lnTo>
                  <a:pt x="403" y="55"/>
                </a:lnTo>
                <a:lnTo>
                  <a:pt x="396" y="56"/>
                </a:lnTo>
                <a:lnTo>
                  <a:pt x="389" y="58"/>
                </a:lnTo>
                <a:lnTo>
                  <a:pt x="382" y="58"/>
                </a:lnTo>
                <a:lnTo>
                  <a:pt x="373" y="59"/>
                </a:lnTo>
                <a:lnTo>
                  <a:pt x="365" y="60"/>
                </a:lnTo>
                <a:lnTo>
                  <a:pt x="356" y="62"/>
                </a:lnTo>
                <a:lnTo>
                  <a:pt x="346" y="63"/>
                </a:lnTo>
                <a:lnTo>
                  <a:pt x="337" y="64"/>
                </a:lnTo>
                <a:lnTo>
                  <a:pt x="327" y="65"/>
                </a:lnTo>
                <a:lnTo>
                  <a:pt x="315" y="68"/>
                </a:lnTo>
                <a:lnTo>
                  <a:pt x="304" y="69"/>
                </a:lnTo>
                <a:lnTo>
                  <a:pt x="292" y="72"/>
                </a:lnTo>
                <a:lnTo>
                  <a:pt x="281" y="73"/>
                </a:lnTo>
                <a:lnTo>
                  <a:pt x="268" y="76"/>
                </a:lnTo>
                <a:lnTo>
                  <a:pt x="255" y="78"/>
                </a:lnTo>
                <a:lnTo>
                  <a:pt x="241" y="79"/>
                </a:lnTo>
                <a:lnTo>
                  <a:pt x="228" y="82"/>
                </a:lnTo>
                <a:lnTo>
                  <a:pt x="213" y="85"/>
                </a:lnTo>
                <a:lnTo>
                  <a:pt x="199" y="87"/>
                </a:lnTo>
                <a:lnTo>
                  <a:pt x="184" y="90"/>
                </a:lnTo>
                <a:lnTo>
                  <a:pt x="170" y="92"/>
                </a:lnTo>
                <a:lnTo>
                  <a:pt x="157" y="95"/>
                </a:lnTo>
                <a:lnTo>
                  <a:pt x="144" y="97"/>
                </a:lnTo>
                <a:lnTo>
                  <a:pt x="133" y="100"/>
                </a:lnTo>
                <a:lnTo>
                  <a:pt x="121" y="102"/>
                </a:lnTo>
                <a:lnTo>
                  <a:pt x="110" y="104"/>
                </a:lnTo>
                <a:lnTo>
                  <a:pt x="99" y="105"/>
                </a:lnTo>
                <a:lnTo>
                  <a:pt x="91" y="107"/>
                </a:lnTo>
                <a:lnTo>
                  <a:pt x="83" y="107"/>
                </a:lnTo>
                <a:lnTo>
                  <a:pt x="74" y="109"/>
                </a:lnTo>
                <a:lnTo>
                  <a:pt x="68" y="110"/>
                </a:lnTo>
                <a:lnTo>
                  <a:pt x="61" y="110"/>
                </a:lnTo>
                <a:lnTo>
                  <a:pt x="56" y="111"/>
                </a:lnTo>
                <a:lnTo>
                  <a:pt x="51" y="111"/>
                </a:lnTo>
                <a:lnTo>
                  <a:pt x="47" y="111"/>
                </a:lnTo>
                <a:lnTo>
                  <a:pt x="39" y="111"/>
                </a:lnTo>
                <a:lnTo>
                  <a:pt x="33" y="110"/>
                </a:lnTo>
                <a:lnTo>
                  <a:pt x="28" y="110"/>
                </a:lnTo>
                <a:lnTo>
                  <a:pt x="22" y="107"/>
                </a:lnTo>
                <a:lnTo>
                  <a:pt x="18" y="106"/>
                </a:lnTo>
                <a:lnTo>
                  <a:pt x="14" y="102"/>
                </a:lnTo>
                <a:lnTo>
                  <a:pt x="11" y="100"/>
                </a:lnTo>
                <a:lnTo>
                  <a:pt x="9" y="95"/>
                </a:lnTo>
                <a:lnTo>
                  <a:pt x="6" y="91"/>
                </a:lnTo>
                <a:lnTo>
                  <a:pt x="4" y="87"/>
                </a:lnTo>
                <a:lnTo>
                  <a:pt x="2" y="85"/>
                </a:lnTo>
                <a:lnTo>
                  <a:pt x="1" y="82"/>
                </a:lnTo>
                <a:lnTo>
                  <a:pt x="0" y="79"/>
                </a:lnTo>
                <a:lnTo>
                  <a:pt x="0" y="78"/>
                </a:lnTo>
                <a:lnTo>
                  <a:pt x="0" y="76"/>
                </a:lnTo>
                <a:lnTo>
                  <a:pt x="1" y="74"/>
                </a:lnTo>
                <a:lnTo>
                  <a:pt x="4" y="74"/>
                </a:lnTo>
                <a:lnTo>
                  <a:pt x="6" y="74"/>
                </a:lnTo>
                <a:lnTo>
                  <a:pt x="8" y="76"/>
                </a:lnTo>
                <a:lnTo>
                  <a:pt x="10" y="76"/>
                </a:lnTo>
                <a:lnTo>
                  <a:pt x="13" y="77"/>
                </a:lnTo>
                <a:lnTo>
                  <a:pt x="17" y="77"/>
                </a:lnTo>
                <a:lnTo>
                  <a:pt x="20" y="78"/>
                </a:lnTo>
                <a:lnTo>
                  <a:pt x="20" y="78"/>
                </a:lnTo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8" name="Freeform 37"/>
          <p:cNvSpPr/>
          <p:nvPr/>
        </p:nvSpPr>
        <p:spPr bwMode="auto">
          <a:xfrm>
            <a:off x="2158343" y="2568288"/>
            <a:ext cx="909091" cy="1290227"/>
          </a:xfrm>
          <a:custGeom>
            <a:avLst/>
            <a:gdLst>
              <a:gd name="T0" fmla="*/ 58 w 350"/>
              <a:gd name="T1" fmla="*/ 368 h 429"/>
              <a:gd name="T2" fmla="*/ 72 w 350"/>
              <a:gd name="T3" fmla="*/ 354 h 429"/>
              <a:gd name="T4" fmla="*/ 89 w 350"/>
              <a:gd name="T5" fmla="*/ 339 h 429"/>
              <a:gd name="T6" fmla="*/ 104 w 350"/>
              <a:gd name="T7" fmla="*/ 322 h 429"/>
              <a:gd name="T8" fmla="*/ 122 w 350"/>
              <a:gd name="T9" fmla="*/ 304 h 429"/>
              <a:gd name="T10" fmla="*/ 138 w 350"/>
              <a:gd name="T11" fmla="*/ 285 h 429"/>
              <a:gd name="T12" fmla="*/ 156 w 350"/>
              <a:gd name="T13" fmla="*/ 265 h 429"/>
              <a:gd name="T14" fmla="*/ 174 w 350"/>
              <a:gd name="T15" fmla="*/ 242 h 429"/>
              <a:gd name="T16" fmla="*/ 192 w 350"/>
              <a:gd name="T17" fmla="*/ 219 h 429"/>
              <a:gd name="T18" fmla="*/ 210 w 350"/>
              <a:gd name="T19" fmla="*/ 194 h 429"/>
              <a:gd name="T20" fmla="*/ 226 w 350"/>
              <a:gd name="T21" fmla="*/ 168 h 429"/>
              <a:gd name="T22" fmla="*/ 242 w 350"/>
              <a:gd name="T23" fmla="*/ 141 h 429"/>
              <a:gd name="T24" fmla="*/ 257 w 350"/>
              <a:gd name="T25" fmla="*/ 111 h 429"/>
              <a:gd name="T26" fmla="*/ 271 w 350"/>
              <a:gd name="T27" fmla="*/ 82 h 429"/>
              <a:gd name="T28" fmla="*/ 290 w 350"/>
              <a:gd name="T29" fmla="*/ 33 h 429"/>
              <a:gd name="T30" fmla="*/ 308 w 350"/>
              <a:gd name="T31" fmla="*/ 5 h 429"/>
              <a:gd name="T32" fmla="*/ 320 w 350"/>
              <a:gd name="T33" fmla="*/ 13 h 429"/>
              <a:gd name="T34" fmla="*/ 329 w 350"/>
              <a:gd name="T35" fmla="*/ 19 h 429"/>
              <a:gd name="T36" fmla="*/ 336 w 350"/>
              <a:gd name="T37" fmla="*/ 26 h 429"/>
              <a:gd name="T38" fmla="*/ 343 w 350"/>
              <a:gd name="T39" fmla="*/ 33 h 429"/>
              <a:gd name="T40" fmla="*/ 346 w 350"/>
              <a:gd name="T41" fmla="*/ 41 h 429"/>
              <a:gd name="T42" fmla="*/ 349 w 350"/>
              <a:gd name="T43" fmla="*/ 48 h 429"/>
              <a:gd name="T44" fmla="*/ 350 w 350"/>
              <a:gd name="T45" fmla="*/ 53 h 429"/>
              <a:gd name="T46" fmla="*/ 350 w 350"/>
              <a:gd name="T47" fmla="*/ 55 h 429"/>
              <a:gd name="T48" fmla="*/ 349 w 350"/>
              <a:gd name="T49" fmla="*/ 62 h 429"/>
              <a:gd name="T50" fmla="*/ 345 w 350"/>
              <a:gd name="T51" fmla="*/ 71 h 429"/>
              <a:gd name="T52" fmla="*/ 339 w 350"/>
              <a:gd name="T53" fmla="*/ 81 h 429"/>
              <a:gd name="T54" fmla="*/ 332 w 350"/>
              <a:gd name="T55" fmla="*/ 95 h 429"/>
              <a:gd name="T56" fmla="*/ 322 w 350"/>
              <a:gd name="T57" fmla="*/ 111 h 429"/>
              <a:gd name="T58" fmla="*/ 311 w 350"/>
              <a:gd name="T59" fmla="*/ 131 h 429"/>
              <a:gd name="T60" fmla="*/ 298 w 350"/>
              <a:gd name="T61" fmla="*/ 152 h 429"/>
              <a:gd name="T62" fmla="*/ 283 w 350"/>
              <a:gd name="T63" fmla="*/ 177 h 429"/>
              <a:gd name="T64" fmla="*/ 267 w 350"/>
              <a:gd name="T65" fmla="*/ 201 h 429"/>
              <a:gd name="T66" fmla="*/ 251 w 350"/>
              <a:gd name="T67" fmla="*/ 222 h 429"/>
              <a:gd name="T68" fmla="*/ 235 w 350"/>
              <a:gd name="T69" fmla="*/ 242 h 429"/>
              <a:gd name="T70" fmla="*/ 220 w 350"/>
              <a:gd name="T71" fmla="*/ 261 h 429"/>
              <a:gd name="T72" fmla="*/ 197 w 350"/>
              <a:gd name="T73" fmla="*/ 286 h 429"/>
              <a:gd name="T74" fmla="*/ 168 w 350"/>
              <a:gd name="T75" fmla="*/ 317 h 429"/>
              <a:gd name="T76" fmla="*/ 138 w 350"/>
              <a:gd name="T77" fmla="*/ 344 h 429"/>
              <a:gd name="T78" fmla="*/ 110 w 350"/>
              <a:gd name="T79" fmla="*/ 367 h 429"/>
              <a:gd name="T80" fmla="*/ 83 w 350"/>
              <a:gd name="T81" fmla="*/ 386 h 429"/>
              <a:gd name="T82" fmla="*/ 58 w 350"/>
              <a:gd name="T83" fmla="*/ 404 h 429"/>
              <a:gd name="T84" fmla="*/ 46 w 350"/>
              <a:gd name="T85" fmla="*/ 410 h 429"/>
              <a:gd name="T86" fmla="*/ 35 w 350"/>
              <a:gd name="T87" fmla="*/ 417 h 429"/>
              <a:gd name="T88" fmla="*/ 26 w 350"/>
              <a:gd name="T89" fmla="*/ 422 h 429"/>
              <a:gd name="T90" fmla="*/ 18 w 350"/>
              <a:gd name="T91" fmla="*/ 426 h 429"/>
              <a:gd name="T92" fmla="*/ 12 w 350"/>
              <a:gd name="T93" fmla="*/ 428 h 429"/>
              <a:gd name="T94" fmla="*/ 7 w 350"/>
              <a:gd name="T95" fmla="*/ 429 h 429"/>
              <a:gd name="T96" fmla="*/ 3 w 350"/>
              <a:gd name="T97" fmla="*/ 429 h 429"/>
              <a:gd name="T98" fmla="*/ 0 w 350"/>
              <a:gd name="T99" fmla="*/ 428 h 429"/>
              <a:gd name="T100" fmla="*/ 0 w 350"/>
              <a:gd name="T101" fmla="*/ 426 h 429"/>
              <a:gd name="T102" fmla="*/ 3 w 350"/>
              <a:gd name="T103" fmla="*/ 423 h 429"/>
              <a:gd name="T104" fmla="*/ 6 w 350"/>
              <a:gd name="T105" fmla="*/ 418 h 429"/>
              <a:gd name="T106" fmla="*/ 12 w 350"/>
              <a:gd name="T107" fmla="*/ 413 h 429"/>
              <a:gd name="T108" fmla="*/ 18 w 350"/>
              <a:gd name="T109" fmla="*/ 405 h 429"/>
              <a:gd name="T110" fmla="*/ 29 w 350"/>
              <a:gd name="T111" fmla="*/ 396 h 429"/>
              <a:gd name="T112" fmla="*/ 39 w 350"/>
              <a:gd name="T113" fmla="*/ 386 h 429"/>
              <a:gd name="T114" fmla="*/ 50 w 350"/>
              <a:gd name="T115" fmla="*/ 374 h 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50" h="429">
                <a:moveTo>
                  <a:pt x="50" y="374"/>
                </a:moveTo>
                <a:lnTo>
                  <a:pt x="58" y="368"/>
                </a:lnTo>
                <a:lnTo>
                  <a:pt x="66" y="362"/>
                </a:lnTo>
                <a:lnTo>
                  <a:pt x="72" y="354"/>
                </a:lnTo>
                <a:lnTo>
                  <a:pt x="81" y="346"/>
                </a:lnTo>
                <a:lnTo>
                  <a:pt x="89" y="339"/>
                </a:lnTo>
                <a:lnTo>
                  <a:pt x="96" y="331"/>
                </a:lnTo>
                <a:lnTo>
                  <a:pt x="104" y="322"/>
                </a:lnTo>
                <a:lnTo>
                  <a:pt x="113" y="313"/>
                </a:lnTo>
                <a:lnTo>
                  <a:pt x="122" y="304"/>
                </a:lnTo>
                <a:lnTo>
                  <a:pt x="129" y="295"/>
                </a:lnTo>
                <a:lnTo>
                  <a:pt x="138" y="285"/>
                </a:lnTo>
                <a:lnTo>
                  <a:pt x="147" y="275"/>
                </a:lnTo>
                <a:lnTo>
                  <a:pt x="156" y="265"/>
                </a:lnTo>
                <a:lnTo>
                  <a:pt x="165" y="253"/>
                </a:lnTo>
                <a:lnTo>
                  <a:pt x="174" y="242"/>
                </a:lnTo>
                <a:lnTo>
                  <a:pt x="183" y="230"/>
                </a:lnTo>
                <a:lnTo>
                  <a:pt x="192" y="219"/>
                </a:lnTo>
                <a:lnTo>
                  <a:pt x="201" y="207"/>
                </a:lnTo>
                <a:lnTo>
                  <a:pt x="210" y="194"/>
                </a:lnTo>
                <a:lnTo>
                  <a:pt x="219" y="182"/>
                </a:lnTo>
                <a:lnTo>
                  <a:pt x="226" y="168"/>
                </a:lnTo>
                <a:lnTo>
                  <a:pt x="234" y="155"/>
                </a:lnTo>
                <a:lnTo>
                  <a:pt x="242" y="141"/>
                </a:lnTo>
                <a:lnTo>
                  <a:pt x="249" y="127"/>
                </a:lnTo>
                <a:lnTo>
                  <a:pt x="257" y="111"/>
                </a:lnTo>
                <a:lnTo>
                  <a:pt x="263" y="97"/>
                </a:lnTo>
                <a:lnTo>
                  <a:pt x="271" y="82"/>
                </a:lnTo>
                <a:lnTo>
                  <a:pt x="277" y="65"/>
                </a:lnTo>
                <a:lnTo>
                  <a:pt x="290" y="33"/>
                </a:lnTo>
                <a:lnTo>
                  <a:pt x="302" y="0"/>
                </a:lnTo>
                <a:lnTo>
                  <a:pt x="308" y="5"/>
                </a:lnTo>
                <a:lnTo>
                  <a:pt x="314" y="9"/>
                </a:lnTo>
                <a:lnTo>
                  <a:pt x="320" y="13"/>
                </a:lnTo>
                <a:lnTo>
                  <a:pt x="325" y="17"/>
                </a:lnTo>
                <a:lnTo>
                  <a:pt x="329" y="19"/>
                </a:lnTo>
                <a:lnTo>
                  <a:pt x="332" y="23"/>
                </a:lnTo>
                <a:lnTo>
                  <a:pt x="336" y="26"/>
                </a:lnTo>
                <a:lnTo>
                  <a:pt x="340" y="30"/>
                </a:lnTo>
                <a:lnTo>
                  <a:pt x="343" y="33"/>
                </a:lnTo>
                <a:lnTo>
                  <a:pt x="344" y="37"/>
                </a:lnTo>
                <a:lnTo>
                  <a:pt x="346" y="41"/>
                </a:lnTo>
                <a:lnTo>
                  <a:pt x="348" y="45"/>
                </a:lnTo>
                <a:lnTo>
                  <a:pt x="349" y="48"/>
                </a:lnTo>
                <a:lnTo>
                  <a:pt x="350" y="50"/>
                </a:lnTo>
                <a:lnTo>
                  <a:pt x="350" y="53"/>
                </a:lnTo>
                <a:lnTo>
                  <a:pt x="350" y="54"/>
                </a:lnTo>
                <a:lnTo>
                  <a:pt x="350" y="55"/>
                </a:lnTo>
                <a:lnTo>
                  <a:pt x="350" y="58"/>
                </a:lnTo>
                <a:lnTo>
                  <a:pt x="349" y="62"/>
                </a:lnTo>
                <a:lnTo>
                  <a:pt x="346" y="65"/>
                </a:lnTo>
                <a:lnTo>
                  <a:pt x="345" y="71"/>
                </a:lnTo>
                <a:lnTo>
                  <a:pt x="343" y="76"/>
                </a:lnTo>
                <a:lnTo>
                  <a:pt x="339" y="81"/>
                </a:lnTo>
                <a:lnTo>
                  <a:pt x="336" y="87"/>
                </a:lnTo>
                <a:lnTo>
                  <a:pt x="332" y="95"/>
                </a:lnTo>
                <a:lnTo>
                  <a:pt x="327" y="102"/>
                </a:lnTo>
                <a:lnTo>
                  <a:pt x="322" y="111"/>
                </a:lnTo>
                <a:lnTo>
                  <a:pt x="317" y="120"/>
                </a:lnTo>
                <a:lnTo>
                  <a:pt x="311" y="131"/>
                </a:lnTo>
                <a:lnTo>
                  <a:pt x="304" y="142"/>
                </a:lnTo>
                <a:lnTo>
                  <a:pt x="298" y="152"/>
                </a:lnTo>
                <a:lnTo>
                  <a:pt x="290" y="165"/>
                </a:lnTo>
                <a:lnTo>
                  <a:pt x="283" y="177"/>
                </a:lnTo>
                <a:lnTo>
                  <a:pt x="275" y="189"/>
                </a:lnTo>
                <a:lnTo>
                  <a:pt x="267" y="201"/>
                </a:lnTo>
                <a:lnTo>
                  <a:pt x="258" y="211"/>
                </a:lnTo>
                <a:lnTo>
                  <a:pt x="251" y="222"/>
                </a:lnTo>
                <a:lnTo>
                  <a:pt x="243" y="233"/>
                </a:lnTo>
                <a:lnTo>
                  <a:pt x="235" y="242"/>
                </a:lnTo>
                <a:lnTo>
                  <a:pt x="228" y="252"/>
                </a:lnTo>
                <a:lnTo>
                  <a:pt x="220" y="261"/>
                </a:lnTo>
                <a:lnTo>
                  <a:pt x="212" y="270"/>
                </a:lnTo>
                <a:lnTo>
                  <a:pt x="197" y="286"/>
                </a:lnTo>
                <a:lnTo>
                  <a:pt x="183" y="303"/>
                </a:lnTo>
                <a:lnTo>
                  <a:pt x="168" y="317"/>
                </a:lnTo>
                <a:lnTo>
                  <a:pt x="152" y="331"/>
                </a:lnTo>
                <a:lnTo>
                  <a:pt x="138" y="344"/>
                </a:lnTo>
                <a:lnTo>
                  <a:pt x="124" y="355"/>
                </a:lnTo>
                <a:lnTo>
                  <a:pt x="110" y="367"/>
                </a:lnTo>
                <a:lnTo>
                  <a:pt x="97" y="377"/>
                </a:lnTo>
                <a:lnTo>
                  <a:pt x="83" y="386"/>
                </a:lnTo>
                <a:lnTo>
                  <a:pt x="71" y="395"/>
                </a:lnTo>
                <a:lnTo>
                  <a:pt x="58" y="404"/>
                </a:lnTo>
                <a:lnTo>
                  <a:pt x="51" y="408"/>
                </a:lnTo>
                <a:lnTo>
                  <a:pt x="46" y="410"/>
                </a:lnTo>
                <a:lnTo>
                  <a:pt x="40" y="414"/>
                </a:lnTo>
                <a:lnTo>
                  <a:pt x="35" y="417"/>
                </a:lnTo>
                <a:lnTo>
                  <a:pt x="30" y="419"/>
                </a:lnTo>
                <a:lnTo>
                  <a:pt x="26" y="422"/>
                </a:lnTo>
                <a:lnTo>
                  <a:pt x="22" y="423"/>
                </a:lnTo>
                <a:lnTo>
                  <a:pt x="18" y="426"/>
                </a:lnTo>
                <a:lnTo>
                  <a:pt x="14" y="427"/>
                </a:lnTo>
                <a:lnTo>
                  <a:pt x="12" y="428"/>
                </a:lnTo>
                <a:lnTo>
                  <a:pt x="9" y="428"/>
                </a:lnTo>
                <a:lnTo>
                  <a:pt x="7" y="429"/>
                </a:lnTo>
                <a:lnTo>
                  <a:pt x="4" y="429"/>
                </a:lnTo>
                <a:lnTo>
                  <a:pt x="3" y="429"/>
                </a:lnTo>
                <a:lnTo>
                  <a:pt x="2" y="428"/>
                </a:lnTo>
                <a:lnTo>
                  <a:pt x="0" y="428"/>
                </a:lnTo>
                <a:lnTo>
                  <a:pt x="0" y="427"/>
                </a:lnTo>
                <a:lnTo>
                  <a:pt x="0" y="426"/>
                </a:lnTo>
                <a:lnTo>
                  <a:pt x="2" y="424"/>
                </a:lnTo>
                <a:lnTo>
                  <a:pt x="3" y="423"/>
                </a:lnTo>
                <a:lnTo>
                  <a:pt x="4" y="420"/>
                </a:lnTo>
                <a:lnTo>
                  <a:pt x="6" y="418"/>
                </a:lnTo>
                <a:lnTo>
                  <a:pt x="8" y="415"/>
                </a:lnTo>
                <a:lnTo>
                  <a:pt x="12" y="413"/>
                </a:lnTo>
                <a:lnTo>
                  <a:pt x="14" y="409"/>
                </a:lnTo>
                <a:lnTo>
                  <a:pt x="18" y="405"/>
                </a:lnTo>
                <a:lnTo>
                  <a:pt x="23" y="401"/>
                </a:lnTo>
                <a:lnTo>
                  <a:pt x="29" y="396"/>
                </a:lnTo>
                <a:lnTo>
                  <a:pt x="32" y="391"/>
                </a:lnTo>
                <a:lnTo>
                  <a:pt x="39" y="386"/>
                </a:lnTo>
                <a:lnTo>
                  <a:pt x="44" y="381"/>
                </a:lnTo>
                <a:lnTo>
                  <a:pt x="50" y="374"/>
                </a:lnTo>
                <a:lnTo>
                  <a:pt x="50" y="374"/>
                </a:lnTo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9" name="Freeform 38"/>
          <p:cNvSpPr/>
          <p:nvPr/>
        </p:nvSpPr>
        <p:spPr bwMode="auto">
          <a:xfrm>
            <a:off x="3049252" y="3244979"/>
            <a:ext cx="503896" cy="583459"/>
          </a:xfrm>
          <a:custGeom>
            <a:avLst/>
            <a:gdLst>
              <a:gd name="T0" fmla="*/ 150 w 194"/>
              <a:gd name="T1" fmla="*/ 77 h 194"/>
              <a:gd name="T2" fmla="*/ 162 w 194"/>
              <a:gd name="T3" fmla="*/ 88 h 194"/>
              <a:gd name="T4" fmla="*/ 171 w 194"/>
              <a:gd name="T5" fmla="*/ 98 h 194"/>
              <a:gd name="T6" fmla="*/ 178 w 194"/>
              <a:gd name="T7" fmla="*/ 109 h 194"/>
              <a:gd name="T8" fmla="*/ 185 w 194"/>
              <a:gd name="T9" fmla="*/ 119 h 194"/>
              <a:gd name="T10" fmla="*/ 190 w 194"/>
              <a:gd name="T11" fmla="*/ 128 h 194"/>
              <a:gd name="T12" fmla="*/ 192 w 194"/>
              <a:gd name="T13" fmla="*/ 137 h 194"/>
              <a:gd name="T14" fmla="*/ 194 w 194"/>
              <a:gd name="T15" fmla="*/ 146 h 194"/>
              <a:gd name="T16" fmla="*/ 194 w 194"/>
              <a:gd name="T17" fmla="*/ 157 h 194"/>
              <a:gd name="T18" fmla="*/ 194 w 194"/>
              <a:gd name="T19" fmla="*/ 169 h 194"/>
              <a:gd name="T20" fmla="*/ 194 w 194"/>
              <a:gd name="T21" fmla="*/ 179 h 194"/>
              <a:gd name="T22" fmla="*/ 191 w 194"/>
              <a:gd name="T23" fmla="*/ 185 h 194"/>
              <a:gd name="T24" fmla="*/ 187 w 194"/>
              <a:gd name="T25" fmla="*/ 189 h 194"/>
              <a:gd name="T26" fmla="*/ 182 w 194"/>
              <a:gd name="T27" fmla="*/ 194 h 194"/>
              <a:gd name="T28" fmla="*/ 178 w 194"/>
              <a:gd name="T29" fmla="*/ 194 h 194"/>
              <a:gd name="T30" fmla="*/ 176 w 194"/>
              <a:gd name="T31" fmla="*/ 193 h 194"/>
              <a:gd name="T32" fmla="*/ 171 w 194"/>
              <a:gd name="T33" fmla="*/ 189 h 194"/>
              <a:gd name="T34" fmla="*/ 163 w 194"/>
              <a:gd name="T35" fmla="*/ 181 h 194"/>
              <a:gd name="T36" fmla="*/ 153 w 194"/>
              <a:gd name="T37" fmla="*/ 171 h 194"/>
              <a:gd name="T38" fmla="*/ 140 w 194"/>
              <a:gd name="T39" fmla="*/ 157 h 194"/>
              <a:gd name="T40" fmla="*/ 125 w 194"/>
              <a:gd name="T41" fmla="*/ 142 h 194"/>
              <a:gd name="T42" fmla="*/ 108 w 194"/>
              <a:gd name="T43" fmla="*/ 123 h 194"/>
              <a:gd name="T44" fmla="*/ 88 w 194"/>
              <a:gd name="T45" fmla="*/ 100 h 194"/>
              <a:gd name="T46" fmla="*/ 67 w 194"/>
              <a:gd name="T47" fmla="*/ 78 h 194"/>
              <a:gd name="T48" fmla="*/ 51 w 194"/>
              <a:gd name="T49" fmla="*/ 59 h 194"/>
              <a:gd name="T50" fmla="*/ 35 w 194"/>
              <a:gd name="T51" fmla="*/ 42 h 194"/>
              <a:gd name="T52" fmla="*/ 23 w 194"/>
              <a:gd name="T53" fmla="*/ 29 h 194"/>
              <a:gd name="T54" fmla="*/ 12 w 194"/>
              <a:gd name="T55" fmla="*/ 18 h 194"/>
              <a:gd name="T56" fmla="*/ 6 w 194"/>
              <a:gd name="T57" fmla="*/ 10 h 194"/>
              <a:gd name="T58" fmla="*/ 2 w 194"/>
              <a:gd name="T59" fmla="*/ 4 h 194"/>
              <a:gd name="T60" fmla="*/ 0 w 194"/>
              <a:gd name="T61" fmla="*/ 1 h 194"/>
              <a:gd name="T62" fmla="*/ 1 w 194"/>
              <a:gd name="T63" fmla="*/ 0 h 194"/>
              <a:gd name="T64" fmla="*/ 3 w 194"/>
              <a:gd name="T65" fmla="*/ 0 h 194"/>
              <a:gd name="T66" fmla="*/ 7 w 194"/>
              <a:gd name="T67" fmla="*/ 0 h 194"/>
              <a:gd name="T68" fmla="*/ 12 w 194"/>
              <a:gd name="T69" fmla="*/ 1 h 194"/>
              <a:gd name="T70" fmla="*/ 19 w 194"/>
              <a:gd name="T71" fmla="*/ 3 h 194"/>
              <a:gd name="T72" fmla="*/ 28 w 194"/>
              <a:gd name="T73" fmla="*/ 4 h 194"/>
              <a:gd name="T74" fmla="*/ 38 w 194"/>
              <a:gd name="T75" fmla="*/ 6 h 194"/>
              <a:gd name="T76" fmla="*/ 49 w 194"/>
              <a:gd name="T77" fmla="*/ 10 h 194"/>
              <a:gd name="T78" fmla="*/ 75 w 194"/>
              <a:gd name="T79" fmla="*/ 18 h 194"/>
              <a:gd name="T80" fmla="*/ 99 w 194"/>
              <a:gd name="T81" fmla="*/ 31 h 194"/>
              <a:gd name="T82" fmla="*/ 122 w 194"/>
              <a:gd name="T83" fmla="*/ 49 h 194"/>
              <a:gd name="T84" fmla="*/ 145 w 194"/>
              <a:gd name="T85" fmla="*/ 72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94" h="194">
                <a:moveTo>
                  <a:pt x="145" y="72"/>
                </a:moveTo>
                <a:lnTo>
                  <a:pt x="150" y="77"/>
                </a:lnTo>
                <a:lnTo>
                  <a:pt x="157" y="82"/>
                </a:lnTo>
                <a:lnTo>
                  <a:pt x="162" y="88"/>
                </a:lnTo>
                <a:lnTo>
                  <a:pt x="167" y="93"/>
                </a:lnTo>
                <a:lnTo>
                  <a:pt x="171" y="98"/>
                </a:lnTo>
                <a:lnTo>
                  <a:pt x="176" y="103"/>
                </a:lnTo>
                <a:lnTo>
                  <a:pt x="178" y="109"/>
                </a:lnTo>
                <a:lnTo>
                  <a:pt x="182" y="114"/>
                </a:lnTo>
                <a:lnTo>
                  <a:pt x="185" y="119"/>
                </a:lnTo>
                <a:lnTo>
                  <a:pt x="187" y="124"/>
                </a:lnTo>
                <a:lnTo>
                  <a:pt x="190" y="128"/>
                </a:lnTo>
                <a:lnTo>
                  <a:pt x="191" y="133"/>
                </a:lnTo>
                <a:lnTo>
                  <a:pt x="192" y="137"/>
                </a:lnTo>
                <a:lnTo>
                  <a:pt x="194" y="142"/>
                </a:lnTo>
                <a:lnTo>
                  <a:pt x="194" y="146"/>
                </a:lnTo>
                <a:lnTo>
                  <a:pt x="194" y="149"/>
                </a:lnTo>
                <a:lnTo>
                  <a:pt x="194" y="157"/>
                </a:lnTo>
                <a:lnTo>
                  <a:pt x="194" y="164"/>
                </a:lnTo>
                <a:lnTo>
                  <a:pt x="194" y="169"/>
                </a:lnTo>
                <a:lnTo>
                  <a:pt x="194" y="174"/>
                </a:lnTo>
                <a:lnTo>
                  <a:pt x="194" y="179"/>
                </a:lnTo>
                <a:lnTo>
                  <a:pt x="192" y="181"/>
                </a:lnTo>
                <a:lnTo>
                  <a:pt x="191" y="185"/>
                </a:lnTo>
                <a:lnTo>
                  <a:pt x="190" y="187"/>
                </a:lnTo>
                <a:lnTo>
                  <a:pt x="187" y="189"/>
                </a:lnTo>
                <a:lnTo>
                  <a:pt x="185" y="192"/>
                </a:lnTo>
                <a:lnTo>
                  <a:pt x="182" y="194"/>
                </a:lnTo>
                <a:lnTo>
                  <a:pt x="181" y="194"/>
                </a:lnTo>
                <a:lnTo>
                  <a:pt x="178" y="194"/>
                </a:lnTo>
                <a:lnTo>
                  <a:pt x="178" y="194"/>
                </a:lnTo>
                <a:lnTo>
                  <a:pt x="176" y="193"/>
                </a:lnTo>
                <a:lnTo>
                  <a:pt x="174" y="192"/>
                </a:lnTo>
                <a:lnTo>
                  <a:pt x="171" y="189"/>
                </a:lnTo>
                <a:lnTo>
                  <a:pt x="167" y="185"/>
                </a:lnTo>
                <a:lnTo>
                  <a:pt x="163" y="181"/>
                </a:lnTo>
                <a:lnTo>
                  <a:pt x="158" y="176"/>
                </a:lnTo>
                <a:lnTo>
                  <a:pt x="153" y="171"/>
                </a:lnTo>
                <a:lnTo>
                  <a:pt x="146" y="165"/>
                </a:lnTo>
                <a:lnTo>
                  <a:pt x="140" y="157"/>
                </a:lnTo>
                <a:lnTo>
                  <a:pt x="134" y="149"/>
                </a:lnTo>
                <a:lnTo>
                  <a:pt x="125" y="142"/>
                </a:lnTo>
                <a:lnTo>
                  <a:pt x="117" y="132"/>
                </a:lnTo>
                <a:lnTo>
                  <a:pt x="108" y="123"/>
                </a:lnTo>
                <a:lnTo>
                  <a:pt x="98" y="111"/>
                </a:lnTo>
                <a:lnTo>
                  <a:pt x="88" y="100"/>
                </a:lnTo>
                <a:lnTo>
                  <a:pt x="77" y="89"/>
                </a:lnTo>
                <a:lnTo>
                  <a:pt x="67" y="78"/>
                </a:lnTo>
                <a:lnTo>
                  <a:pt x="58" y="68"/>
                </a:lnTo>
                <a:lnTo>
                  <a:pt x="51" y="59"/>
                </a:lnTo>
                <a:lnTo>
                  <a:pt x="42" y="51"/>
                </a:lnTo>
                <a:lnTo>
                  <a:pt x="35" y="42"/>
                </a:lnTo>
                <a:lnTo>
                  <a:pt x="29" y="36"/>
                </a:lnTo>
                <a:lnTo>
                  <a:pt x="23" y="29"/>
                </a:lnTo>
                <a:lnTo>
                  <a:pt x="17" y="23"/>
                </a:lnTo>
                <a:lnTo>
                  <a:pt x="12" y="18"/>
                </a:lnTo>
                <a:lnTo>
                  <a:pt x="8" y="14"/>
                </a:lnTo>
                <a:lnTo>
                  <a:pt x="6" y="10"/>
                </a:lnTo>
                <a:lnTo>
                  <a:pt x="3" y="6"/>
                </a:lnTo>
                <a:lnTo>
                  <a:pt x="2" y="4"/>
                </a:lnTo>
                <a:lnTo>
                  <a:pt x="1" y="3"/>
                </a:lnTo>
                <a:lnTo>
                  <a:pt x="0" y="1"/>
                </a:lnTo>
                <a:lnTo>
                  <a:pt x="1" y="1"/>
                </a:lnTo>
                <a:lnTo>
                  <a:pt x="1" y="0"/>
                </a:lnTo>
                <a:lnTo>
                  <a:pt x="2" y="0"/>
                </a:lnTo>
                <a:lnTo>
                  <a:pt x="3" y="0"/>
                </a:lnTo>
                <a:lnTo>
                  <a:pt x="5" y="0"/>
                </a:lnTo>
                <a:lnTo>
                  <a:pt x="7" y="0"/>
                </a:lnTo>
                <a:lnTo>
                  <a:pt x="10" y="0"/>
                </a:lnTo>
                <a:lnTo>
                  <a:pt x="12" y="1"/>
                </a:lnTo>
                <a:lnTo>
                  <a:pt x="15" y="1"/>
                </a:lnTo>
                <a:lnTo>
                  <a:pt x="19" y="3"/>
                </a:lnTo>
                <a:lnTo>
                  <a:pt x="23" y="4"/>
                </a:lnTo>
                <a:lnTo>
                  <a:pt x="28" y="4"/>
                </a:lnTo>
                <a:lnTo>
                  <a:pt x="33" y="5"/>
                </a:lnTo>
                <a:lnTo>
                  <a:pt x="38" y="6"/>
                </a:lnTo>
                <a:lnTo>
                  <a:pt x="43" y="8"/>
                </a:lnTo>
                <a:lnTo>
                  <a:pt x="49" y="10"/>
                </a:lnTo>
                <a:lnTo>
                  <a:pt x="62" y="14"/>
                </a:lnTo>
                <a:lnTo>
                  <a:pt x="75" y="18"/>
                </a:lnTo>
                <a:lnTo>
                  <a:pt x="86" y="24"/>
                </a:lnTo>
                <a:lnTo>
                  <a:pt x="99" y="31"/>
                </a:lnTo>
                <a:lnTo>
                  <a:pt x="111" y="40"/>
                </a:lnTo>
                <a:lnTo>
                  <a:pt x="122" y="49"/>
                </a:lnTo>
                <a:lnTo>
                  <a:pt x="134" y="60"/>
                </a:lnTo>
                <a:lnTo>
                  <a:pt x="145" y="72"/>
                </a:lnTo>
                <a:lnTo>
                  <a:pt x="145" y="72"/>
                </a:lnTo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0" name="Freeform 39"/>
          <p:cNvSpPr/>
          <p:nvPr/>
        </p:nvSpPr>
        <p:spPr bwMode="auto">
          <a:xfrm>
            <a:off x="2753148" y="2935205"/>
            <a:ext cx="166233" cy="1353384"/>
          </a:xfrm>
          <a:custGeom>
            <a:avLst/>
            <a:gdLst>
              <a:gd name="T0" fmla="*/ 54 w 64"/>
              <a:gd name="T1" fmla="*/ 329 h 450"/>
              <a:gd name="T2" fmla="*/ 52 w 64"/>
              <a:gd name="T3" fmla="*/ 360 h 450"/>
              <a:gd name="T4" fmla="*/ 51 w 64"/>
              <a:gd name="T5" fmla="*/ 385 h 450"/>
              <a:gd name="T6" fmla="*/ 50 w 64"/>
              <a:gd name="T7" fmla="*/ 406 h 450"/>
              <a:gd name="T8" fmla="*/ 47 w 64"/>
              <a:gd name="T9" fmla="*/ 420 h 450"/>
              <a:gd name="T10" fmla="*/ 45 w 64"/>
              <a:gd name="T11" fmla="*/ 431 h 450"/>
              <a:gd name="T12" fmla="*/ 38 w 64"/>
              <a:gd name="T13" fmla="*/ 444 h 450"/>
              <a:gd name="T14" fmla="*/ 32 w 64"/>
              <a:gd name="T15" fmla="*/ 449 h 450"/>
              <a:gd name="T16" fmla="*/ 27 w 64"/>
              <a:gd name="T17" fmla="*/ 448 h 450"/>
              <a:gd name="T18" fmla="*/ 20 w 64"/>
              <a:gd name="T19" fmla="*/ 439 h 450"/>
              <a:gd name="T20" fmla="*/ 11 w 64"/>
              <a:gd name="T21" fmla="*/ 421 h 450"/>
              <a:gd name="T22" fmla="*/ 5 w 64"/>
              <a:gd name="T23" fmla="*/ 401 h 450"/>
              <a:gd name="T24" fmla="*/ 1 w 64"/>
              <a:gd name="T25" fmla="*/ 387 h 450"/>
              <a:gd name="T26" fmla="*/ 0 w 64"/>
              <a:gd name="T27" fmla="*/ 378 h 450"/>
              <a:gd name="T28" fmla="*/ 2 w 64"/>
              <a:gd name="T29" fmla="*/ 365 h 450"/>
              <a:gd name="T30" fmla="*/ 6 w 64"/>
              <a:gd name="T31" fmla="*/ 343 h 450"/>
              <a:gd name="T32" fmla="*/ 9 w 64"/>
              <a:gd name="T33" fmla="*/ 324 h 450"/>
              <a:gd name="T34" fmla="*/ 10 w 64"/>
              <a:gd name="T35" fmla="*/ 306 h 450"/>
              <a:gd name="T36" fmla="*/ 11 w 64"/>
              <a:gd name="T37" fmla="*/ 282 h 450"/>
              <a:gd name="T38" fmla="*/ 11 w 64"/>
              <a:gd name="T39" fmla="*/ 255 h 450"/>
              <a:gd name="T40" fmla="*/ 11 w 64"/>
              <a:gd name="T41" fmla="*/ 223 h 450"/>
              <a:gd name="T42" fmla="*/ 11 w 64"/>
              <a:gd name="T43" fmla="*/ 187 h 450"/>
              <a:gd name="T44" fmla="*/ 11 w 64"/>
              <a:gd name="T45" fmla="*/ 153 h 450"/>
              <a:gd name="T46" fmla="*/ 11 w 64"/>
              <a:gd name="T47" fmla="*/ 122 h 450"/>
              <a:gd name="T48" fmla="*/ 10 w 64"/>
              <a:gd name="T49" fmla="*/ 97 h 450"/>
              <a:gd name="T50" fmla="*/ 9 w 64"/>
              <a:gd name="T51" fmla="*/ 74 h 450"/>
              <a:gd name="T52" fmla="*/ 8 w 64"/>
              <a:gd name="T53" fmla="*/ 56 h 450"/>
              <a:gd name="T54" fmla="*/ 4 w 64"/>
              <a:gd name="T55" fmla="*/ 26 h 450"/>
              <a:gd name="T56" fmla="*/ 1 w 64"/>
              <a:gd name="T57" fmla="*/ 10 h 450"/>
              <a:gd name="T58" fmla="*/ 0 w 64"/>
              <a:gd name="T59" fmla="*/ 3 h 450"/>
              <a:gd name="T60" fmla="*/ 0 w 64"/>
              <a:gd name="T61" fmla="*/ 1 h 450"/>
              <a:gd name="T62" fmla="*/ 6 w 64"/>
              <a:gd name="T63" fmla="*/ 0 h 450"/>
              <a:gd name="T64" fmla="*/ 20 w 64"/>
              <a:gd name="T65" fmla="*/ 3 h 450"/>
              <a:gd name="T66" fmla="*/ 40 w 64"/>
              <a:gd name="T67" fmla="*/ 15 h 450"/>
              <a:gd name="T68" fmla="*/ 54 w 64"/>
              <a:gd name="T69" fmla="*/ 25 h 450"/>
              <a:gd name="T70" fmla="*/ 61 w 64"/>
              <a:gd name="T71" fmla="*/ 34 h 450"/>
              <a:gd name="T72" fmla="*/ 62 w 64"/>
              <a:gd name="T73" fmla="*/ 43 h 450"/>
              <a:gd name="T74" fmla="*/ 64 w 64"/>
              <a:gd name="T75" fmla="*/ 56 h 450"/>
              <a:gd name="T76" fmla="*/ 64 w 64"/>
              <a:gd name="T77" fmla="*/ 72 h 450"/>
              <a:gd name="T78" fmla="*/ 62 w 64"/>
              <a:gd name="T79" fmla="*/ 92 h 450"/>
              <a:gd name="T80" fmla="*/ 61 w 64"/>
              <a:gd name="T81" fmla="*/ 116 h 450"/>
              <a:gd name="T82" fmla="*/ 59 w 64"/>
              <a:gd name="T83" fmla="*/ 166 h 450"/>
              <a:gd name="T84" fmla="*/ 55 w 64"/>
              <a:gd name="T85" fmla="*/ 232 h 450"/>
              <a:gd name="T86" fmla="*/ 54 w 64"/>
              <a:gd name="T87" fmla="*/ 306 h 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4" h="450">
                <a:moveTo>
                  <a:pt x="54" y="306"/>
                </a:moveTo>
                <a:lnTo>
                  <a:pt x="54" y="318"/>
                </a:lnTo>
                <a:lnTo>
                  <a:pt x="54" y="329"/>
                </a:lnTo>
                <a:lnTo>
                  <a:pt x="52" y="341"/>
                </a:lnTo>
                <a:lnTo>
                  <a:pt x="52" y="351"/>
                </a:lnTo>
                <a:lnTo>
                  <a:pt x="52" y="360"/>
                </a:lnTo>
                <a:lnTo>
                  <a:pt x="52" y="370"/>
                </a:lnTo>
                <a:lnTo>
                  <a:pt x="51" y="378"/>
                </a:lnTo>
                <a:lnTo>
                  <a:pt x="51" y="385"/>
                </a:lnTo>
                <a:lnTo>
                  <a:pt x="50" y="393"/>
                </a:lnTo>
                <a:lnTo>
                  <a:pt x="50" y="399"/>
                </a:lnTo>
                <a:lnTo>
                  <a:pt x="50" y="406"/>
                </a:lnTo>
                <a:lnTo>
                  <a:pt x="48" y="411"/>
                </a:lnTo>
                <a:lnTo>
                  <a:pt x="48" y="415"/>
                </a:lnTo>
                <a:lnTo>
                  <a:pt x="47" y="420"/>
                </a:lnTo>
                <a:lnTo>
                  <a:pt x="46" y="422"/>
                </a:lnTo>
                <a:lnTo>
                  <a:pt x="46" y="425"/>
                </a:lnTo>
                <a:lnTo>
                  <a:pt x="45" y="431"/>
                </a:lnTo>
                <a:lnTo>
                  <a:pt x="42" y="436"/>
                </a:lnTo>
                <a:lnTo>
                  <a:pt x="41" y="440"/>
                </a:lnTo>
                <a:lnTo>
                  <a:pt x="38" y="444"/>
                </a:lnTo>
                <a:lnTo>
                  <a:pt x="36" y="447"/>
                </a:lnTo>
                <a:lnTo>
                  <a:pt x="34" y="448"/>
                </a:lnTo>
                <a:lnTo>
                  <a:pt x="32" y="449"/>
                </a:lnTo>
                <a:lnTo>
                  <a:pt x="31" y="450"/>
                </a:lnTo>
                <a:lnTo>
                  <a:pt x="29" y="449"/>
                </a:lnTo>
                <a:lnTo>
                  <a:pt x="27" y="448"/>
                </a:lnTo>
                <a:lnTo>
                  <a:pt x="24" y="447"/>
                </a:lnTo>
                <a:lnTo>
                  <a:pt x="23" y="443"/>
                </a:lnTo>
                <a:lnTo>
                  <a:pt x="20" y="439"/>
                </a:lnTo>
                <a:lnTo>
                  <a:pt x="17" y="434"/>
                </a:lnTo>
                <a:lnTo>
                  <a:pt x="14" y="429"/>
                </a:lnTo>
                <a:lnTo>
                  <a:pt x="11" y="421"/>
                </a:lnTo>
                <a:lnTo>
                  <a:pt x="9" y="413"/>
                </a:lnTo>
                <a:lnTo>
                  <a:pt x="6" y="407"/>
                </a:lnTo>
                <a:lnTo>
                  <a:pt x="5" y="401"/>
                </a:lnTo>
                <a:lnTo>
                  <a:pt x="2" y="395"/>
                </a:lnTo>
                <a:lnTo>
                  <a:pt x="1" y="392"/>
                </a:lnTo>
                <a:lnTo>
                  <a:pt x="1" y="387"/>
                </a:lnTo>
                <a:lnTo>
                  <a:pt x="0" y="383"/>
                </a:lnTo>
                <a:lnTo>
                  <a:pt x="0" y="380"/>
                </a:lnTo>
                <a:lnTo>
                  <a:pt x="0" y="378"/>
                </a:lnTo>
                <a:lnTo>
                  <a:pt x="1" y="375"/>
                </a:lnTo>
                <a:lnTo>
                  <a:pt x="1" y="370"/>
                </a:lnTo>
                <a:lnTo>
                  <a:pt x="2" y="365"/>
                </a:lnTo>
                <a:lnTo>
                  <a:pt x="4" y="358"/>
                </a:lnTo>
                <a:lnTo>
                  <a:pt x="5" y="352"/>
                </a:lnTo>
                <a:lnTo>
                  <a:pt x="6" y="343"/>
                </a:lnTo>
                <a:lnTo>
                  <a:pt x="8" y="334"/>
                </a:lnTo>
                <a:lnTo>
                  <a:pt x="9" y="330"/>
                </a:lnTo>
                <a:lnTo>
                  <a:pt x="9" y="324"/>
                </a:lnTo>
                <a:lnTo>
                  <a:pt x="9" y="319"/>
                </a:lnTo>
                <a:lnTo>
                  <a:pt x="10" y="312"/>
                </a:lnTo>
                <a:lnTo>
                  <a:pt x="10" y="306"/>
                </a:lnTo>
                <a:lnTo>
                  <a:pt x="10" y="298"/>
                </a:lnTo>
                <a:lnTo>
                  <a:pt x="10" y="291"/>
                </a:lnTo>
                <a:lnTo>
                  <a:pt x="11" y="282"/>
                </a:lnTo>
                <a:lnTo>
                  <a:pt x="11" y="274"/>
                </a:lnTo>
                <a:lnTo>
                  <a:pt x="11" y="264"/>
                </a:lnTo>
                <a:lnTo>
                  <a:pt x="11" y="255"/>
                </a:lnTo>
                <a:lnTo>
                  <a:pt x="11" y="245"/>
                </a:lnTo>
                <a:lnTo>
                  <a:pt x="11" y="233"/>
                </a:lnTo>
                <a:lnTo>
                  <a:pt x="11" y="223"/>
                </a:lnTo>
                <a:lnTo>
                  <a:pt x="11" y="212"/>
                </a:lnTo>
                <a:lnTo>
                  <a:pt x="11" y="199"/>
                </a:lnTo>
                <a:lnTo>
                  <a:pt x="11" y="187"/>
                </a:lnTo>
                <a:lnTo>
                  <a:pt x="11" y="175"/>
                </a:lnTo>
                <a:lnTo>
                  <a:pt x="11" y="164"/>
                </a:lnTo>
                <a:lnTo>
                  <a:pt x="11" y="153"/>
                </a:lnTo>
                <a:lnTo>
                  <a:pt x="11" y="143"/>
                </a:lnTo>
                <a:lnTo>
                  <a:pt x="11" y="132"/>
                </a:lnTo>
                <a:lnTo>
                  <a:pt x="11" y="122"/>
                </a:lnTo>
                <a:lnTo>
                  <a:pt x="11" y="113"/>
                </a:lnTo>
                <a:lnTo>
                  <a:pt x="10" y="104"/>
                </a:lnTo>
                <a:lnTo>
                  <a:pt x="10" y="97"/>
                </a:lnTo>
                <a:lnTo>
                  <a:pt x="10" y="88"/>
                </a:lnTo>
                <a:lnTo>
                  <a:pt x="10" y="80"/>
                </a:lnTo>
                <a:lnTo>
                  <a:pt x="9" y="74"/>
                </a:lnTo>
                <a:lnTo>
                  <a:pt x="9" y="67"/>
                </a:lnTo>
                <a:lnTo>
                  <a:pt x="9" y="61"/>
                </a:lnTo>
                <a:lnTo>
                  <a:pt x="8" y="56"/>
                </a:lnTo>
                <a:lnTo>
                  <a:pt x="6" y="44"/>
                </a:lnTo>
                <a:lnTo>
                  <a:pt x="5" y="35"/>
                </a:lnTo>
                <a:lnTo>
                  <a:pt x="4" y="26"/>
                </a:lnTo>
                <a:lnTo>
                  <a:pt x="2" y="19"/>
                </a:lnTo>
                <a:lnTo>
                  <a:pt x="1" y="12"/>
                </a:lnTo>
                <a:lnTo>
                  <a:pt x="1" y="10"/>
                </a:lnTo>
                <a:lnTo>
                  <a:pt x="1" y="7"/>
                </a:lnTo>
                <a:lnTo>
                  <a:pt x="0" y="6"/>
                </a:lnTo>
                <a:lnTo>
                  <a:pt x="0" y="3"/>
                </a:lnTo>
                <a:lnTo>
                  <a:pt x="0" y="2"/>
                </a:lnTo>
                <a:lnTo>
                  <a:pt x="0" y="2"/>
                </a:lnTo>
                <a:lnTo>
                  <a:pt x="0" y="1"/>
                </a:lnTo>
                <a:lnTo>
                  <a:pt x="1" y="0"/>
                </a:lnTo>
                <a:lnTo>
                  <a:pt x="4" y="0"/>
                </a:lnTo>
                <a:lnTo>
                  <a:pt x="6" y="0"/>
                </a:lnTo>
                <a:lnTo>
                  <a:pt x="10" y="0"/>
                </a:lnTo>
                <a:lnTo>
                  <a:pt x="14" y="1"/>
                </a:lnTo>
                <a:lnTo>
                  <a:pt x="20" y="3"/>
                </a:lnTo>
                <a:lnTo>
                  <a:pt x="27" y="6"/>
                </a:lnTo>
                <a:lnTo>
                  <a:pt x="33" y="10"/>
                </a:lnTo>
                <a:lnTo>
                  <a:pt x="40" y="15"/>
                </a:lnTo>
                <a:lnTo>
                  <a:pt x="45" y="19"/>
                </a:lnTo>
                <a:lnTo>
                  <a:pt x="50" y="21"/>
                </a:lnTo>
                <a:lnTo>
                  <a:pt x="54" y="25"/>
                </a:lnTo>
                <a:lnTo>
                  <a:pt x="56" y="29"/>
                </a:lnTo>
                <a:lnTo>
                  <a:pt x="59" y="32"/>
                </a:lnTo>
                <a:lnTo>
                  <a:pt x="61" y="34"/>
                </a:lnTo>
                <a:lnTo>
                  <a:pt x="61" y="37"/>
                </a:lnTo>
                <a:lnTo>
                  <a:pt x="62" y="40"/>
                </a:lnTo>
                <a:lnTo>
                  <a:pt x="62" y="43"/>
                </a:lnTo>
                <a:lnTo>
                  <a:pt x="62" y="47"/>
                </a:lnTo>
                <a:lnTo>
                  <a:pt x="64" y="51"/>
                </a:lnTo>
                <a:lnTo>
                  <a:pt x="64" y="56"/>
                </a:lnTo>
                <a:lnTo>
                  <a:pt x="64" y="61"/>
                </a:lnTo>
                <a:lnTo>
                  <a:pt x="64" y="66"/>
                </a:lnTo>
                <a:lnTo>
                  <a:pt x="64" y="72"/>
                </a:lnTo>
                <a:lnTo>
                  <a:pt x="64" y="78"/>
                </a:lnTo>
                <a:lnTo>
                  <a:pt x="64" y="85"/>
                </a:lnTo>
                <a:lnTo>
                  <a:pt x="62" y="92"/>
                </a:lnTo>
                <a:lnTo>
                  <a:pt x="62" y="99"/>
                </a:lnTo>
                <a:lnTo>
                  <a:pt x="62" y="108"/>
                </a:lnTo>
                <a:lnTo>
                  <a:pt x="61" y="116"/>
                </a:lnTo>
                <a:lnTo>
                  <a:pt x="61" y="125"/>
                </a:lnTo>
                <a:lnTo>
                  <a:pt x="60" y="145"/>
                </a:lnTo>
                <a:lnTo>
                  <a:pt x="59" y="166"/>
                </a:lnTo>
                <a:lnTo>
                  <a:pt x="57" y="187"/>
                </a:lnTo>
                <a:lnTo>
                  <a:pt x="56" y="209"/>
                </a:lnTo>
                <a:lnTo>
                  <a:pt x="55" y="232"/>
                </a:lnTo>
                <a:lnTo>
                  <a:pt x="54" y="256"/>
                </a:lnTo>
                <a:lnTo>
                  <a:pt x="54" y="281"/>
                </a:lnTo>
                <a:lnTo>
                  <a:pt x="54" y="306"/>
                </a:lnTo>
                <a:lnTo>
                  <a:pt x="54" y="306"/>
                </a:lnTo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1" name="Freeform 40"/>
          <p:cNvSpPr/>
          <p:nvPr/>
        </p:nvSpPr>
        <p:spPr bwMode="auto">
          <a:xfrm>
            <a:off x="1792109" y="2408889"/>
            <a:ext cx="329871" cy="393985"/>
          </a:xfrm>
          <a:custGeom>
            <a:avLst/>
            <a:gdLst>
              <a:gd name="T0" fmla="*/ 5 w 127"/>
              <a:gd name="T1" fmla="*/ 5 h 131"/>
              <a:gd name="T2" fmla="*/ 7 w 127"/>
              <a:gd name="T3" fmla="*/ 2 h 131"/>
              <a:gd name="T4" fmla="*/ 12 w 127"/>
              <a:gd name="T5" fmla="*/ 1 h 131"/>
              <a:gd name="T6" fmla="*/ 20 w 127"/>
              <a:gd name="T7" fmla="*/ 0 h 131"/>
              <a:gd name="T8" fmla="*/ 33 w 127"/>
              <a:gd name="T9" fmla="*/ 0 h 131"/>
              <a:gd name="T10" fmla="*/ 43 w 127"/>
              <a:gd name="T11" fmla="*/ 1 h 131"/>
              <a:gd name="T12" fmla="*/ 56 w 127"/>
              <a:gd name="T13" fmla="*/ 2 h 131"/>
              <a:gd name="T14" fmla="*/ 67 w 127"/>
              <a:gd name="T15" fmla="*/ 6 h 131"/>
              <a:gd name="T16" fmla="*/ 79 w 127"/>
              <a:gd name="T17" fmla="*/ 11 h 131"/>
              <a:gd name="T18" fmla="*/ 90 w 127"/>
              <a:gd name="T19" fmla="*/ 19 h 131"/>
              <a:gd name="T20" fmla="*/ 108 w 127"/>
              <a:gd name="T21" fmla="*/ 33 h 131"/>
              <a:gd name="T22" fmla="*/ 116 w 127"/>
              <a:gd name="T23" fmla="*/ 43 h 131"/>
              <a:gd name="T24" fmla="*/ 121 w 127"/>
              <a:gd name="T25" fmla="*/ 57 h 131"/>
              <a:gd name="T26" fmla="*/ 125 w 127"/>
              <a:gd name="T27" fmla="*/ 71 h 131"/>
              <a:gd name="T28" fmla="*/ 127 w 127"/>
              <a:gd name="T29" fmla="*/ 86 h 131"/>
              <a:gd name="T30" fmla="*/ 126 w 127"/>
              <a:gd name="T31" fmla="*/ 101 h 131"/>
              <a:gd name="T32" fmla="*/ 126 w 127"/>
              <a:gd name="T33" fmla="*/ 111 h 131"/>
              <a:gd name="T34" fmla="*/ 125 w 127"/>
              <a:gd name="T35" fmla="*/ 118 h 131"/>
              <a:gd name="T36" fmla="*/ 124 w 127"/>
              <a:gd name="T37" fmla="*/ 124 h 131"/>
              <a:gd name="T38" fmla="*/ 120 w 127"/>
              <a:gd name="T39" fmla="*/ 126 h 131"/>
              <a:gd name="T40" fmla="*/ 111 w 127"/>
              <a:gd name="T41" fmla="*/ 131 h 131"/>
              <a:gd name="T42" fmla="*/ 108 w 127"/>
              <a:gd name="T43" fmla="*/ 131 h 131"/>
              <a:gd name="T44" fmla="*/ 104 w 127"/>
              <a:gd name="T45" fmla="*/ 131 h 131"/>
              <a:gd name="T46" fmla="*/ 101 w 127"/>
              <a:gd name="T47" fmla="*/ 129 h 131"/>
              <a:gd name="T48" fmla="*/ 95 w 127"/>
              <a:gd name="T49" fmla="*/ 125 h 131"/>
              <a:gd name="T50" fmla="*/ 90 w 127"/>
              <a:gd name="T51" fmla="*/ 120 h 131"/>
              <a:gd name="T52" fmla="*/ 84 w 127"/>
              <a:gd name="T53" fmla="*/ 113 h 131"/>
              <a:gd name="T54" fmla="*/ 78 w 127"/>
              <a:gd name="T55" fmla="*/ 106 h 131"/>
              <a:gd name="T56" fmla="*/ 62 w 127"/>
              <a:gd name="T57" fmla="*/ 86 h 131"/>
              <a:gd name="T58" fmla="*/ 47 w 127"/>
              <a:gd name="T59" fmla="*/ 67 h 131"/>
              <a:gd name="T60" fmla="*/ 33 w 127"/>
              <a:gd name="T61" fmla="*/ 51 h 131"/>
              <a:gd name="T62" fmla="*/ 21 w 127"/>
              <a:gd name="T63" fmla="*/ 39 h 131"/>
              <a:gd name="T64" fmla="*/ 12 w 127"/>
              <a:gd name="T65" fmla="*/ 29 h 131"/>
              <a:gd name="T66" fmla="*/ 6 w 127"/>
              <a:gd name="T67" fmla="*/ 23 h 131"/>
              <a:gd name="T68" fmla="*/ 1 w 127"/>
              <a:gd name="T69" fmla="*/ 18 h 131"/>
              <a:gd name="T70" fmla="*/ 0 w 127"/>
              <a:gd name="T71" fmla="*/ 12 h 131"/>
              <a:gd name="T72" fmla="*/ 1 w 127"/>
              <a:gd name="T73" fmla="*/ 9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7" h="131">
                <a:moveTo>
                  <a:pt x="1" y="9"/>
                </a:moveTo>
                <a:lnTo>
                  <a:pt x="5" y="5"/>
                </a:lnTo>
                <a:lnTo>
                  <a:pt x="6" y="3"/>
                </a:lnTo>
                <a:lnTo>
                  <a:pt x="7" y="2"/>
                </a:lnTo>
                <a:lnTo>
                  <a:pt x="10" y="1"/>
                </a:lnTo>
                <a:lnTo>
                  <a:pt x="12" y="1"/>
                </a:lnTo>
                <a:lnTo>
                  <a:pt x="16" y="0"/>
                </a:lnTo>
                <a:lnTo>
                  <a:pt x="20" y="0"/>
                </a:lnTo>
                <a:lnTo>
                  <a:pt x="29" y="0"/>
                </a:lnTo>
                <a:lnTo>
                  <a:pt x="33" y="0"/>
                </a:lnTo>
                <a:lnTo>
                  <a:pt x="38" y="1"/>
                </a:lnTo>
                <a:lnTo>
                  <a:pt x="43" y="1"/>
                </a:lnTo>
                <a:lnTo>
                  <a:pt x="50" y="2"/>
                </a:lnTo>
                <a:lnTo>
                  <a:pt x="56" y="2"/>
                </a:lnTo>
                <a:lnTo>
                  <a:pt x="62" y="5"/>
                </a:lnTo>
                <a:lnTo>
                  <a:pt x="67" y="6"/>
                </a:lnTo>
                <a:lnTo>
                  <a:pt x="74" y="9"/>
                </a:lnTo>
                <a:lnTo>
                  <a:pt x="79" y="11"/>
                </a:lnTo>
                <a:lnTo>
                  <a:pt x="85" y="15"/>
                </a:lnTo>
                <a:lnTo>
                  <a:pt x="90" y="19"/>
                </a:lnTo>
                <a:lnTo>
                  <a:pt x="97" y="24"/>
                </a:lnTo>
                <a:lnTo>
                  <a:pt x="108" y="33"/>
                </a:lnTo>
                <a:lnTo>
                  <a:pt x="112" y="38"/>
                </a:lnTo>
                <a:lnTo>
                  <a:pt x="116" y="43"/>
                </a:lnTo>
                <a:lnTo>
                  <a:pt x="118" y="49"/>
                </a:lnTo>
                <a:lnTo>
                  <a:pt x="121" y="57"/>
                </a:lnTo>
                <a:lnTo>
                  <a:pt x="124" y="64"/>
                </a:lnTo>
                <a:lnTo>
                  <a:pt x="125" y="71"/>
                </a:lnTo>
                <a:lnTo>
                  <a:pt x="126" y="79"/>
                </a:lnTo>
                <a:lnTo>
                  <a:pt x="127" y="86"/>
                </a:lnTo>
                <a:lnTo>
                  <a:pt x="127" y="94"/>
                </a:lnTo>
                <a:lnTo>
                  <a:pt x="126" y="101"/>
                </a:lnTo>
                <a:lnTo>
                  <a:pt x="126" y="106"/>
                </a:lnTo>
                <a:lnTo>
                  <a:pt x="126" y="111"/>
                </a:lnTo>
                <a:lnTo>
                  <a:pt x="126" y="115"/>
                </a:lnTo>
                <a:lnTo>
                  <a:pt x="125" y="118"/>
                </a:lnTo>
                <a:lnTo>
                  <a:pt x="125" y="121"/>
                </a:lnTo>
                <a:lnTo>
                  <a:pt x="124" y="124"/>
                </a:lnTo>
                <a:lnTo>
                  <a:pt x="121" y="125"/>
                </a:lnTo>
                <a:lnTo>
                  <a:pt x="120" y="126"/>
                </a:lnTo>
                <a:lnTo>
                  <a:pt x="116" y="129"/>
                </a:lnTo>
                <a:lnTo>
                  <a:pt x="111" y="131"/>
                </a:lnTo>
                <a:lnTo>
                  <a:pt x="110" y="131"/>
                </a:lnTo>
                <a:lnTo>
                  <a:pt x="108" y="131"/>
                </a:lnTo>
                <a:lnTo>
                  <a:pt x="106" y="131"/>
                </a:lnTo>
                <a:lnTo>
                  <a:pt x="104" y="131"/>
                </a:lnTo>
                <a:lnTo>
                  <a:pt x="103" y="130"/>
                </a:lnTo>
                <a:lnTo>
                  <a:pt x="101" y="129"/>
                </a:lnTo>
                <a:lnTo>
                  <a:pt x="98" y="127"/>
                </a:lnTo>
                <a:lnTo>
                  <a:pt x="95" y="125"/>
                </a:lnTo>
                <a:lnTo>
                  <a:pt x="93" y="122"/>
                </a:lnTo>
                <a:lnTo>
                  <a:pt x="90" y="120"/>
                </a:lnTo>
                <a:lnTo>
                  <a:pt x="88" y="117"/>
                </a:lnTo>
                <a:lnTo>
                  <a:pt x="84" y="113"/>
                </a:lnTo>
                <a:lnTo>
                  <a:pt x="81" y="109"/>
                </a:lnTo>
                <a:lnTo>
                  <a:pt x="78" y="106"/>
                </a:lnTo>
                <a:lnTo>
                  <a:pt x="70" y="97"/>
                </a:lnTo>
                <a:lnTo>
                  <a:pt x="62" y="86"/>
                </a:lnTo>
                <a:lnTo>
                  <a:pt x="55" y="76"/>
                </a:lnTo>
                <a:lnTo>
                  <a:pt x="47" y="67"/>
                </a:lnTo>
                <a:lnTo>
                  <a:pt x="39" y="58"/>
                </a:lnTo>
                <a:lnTo>
                  <a:pt x="33" y="51"/>
                </a:lnTo>
                <a:lnTo>
                  <a:pt x="28" y="44"/>
                </a:lnTo>
                <a:lnTo>
                  <a:pt x="21" y="39"/>
                </a:lnTo>
                <a:lnTo>
                  <a:pt x="18" y="34"/>
                </a:lnTo>
                <a:lnTo>
                  <a:pt x="12" y="29"/>
                </a:lnTo>
                <a:lnTo>
                  <a:pt x="9" y="25"/>
                </a:lnTo>
                <a:lnTo>
                  <a:pt x="6" y="23"/>
                </a:lnTo>
                <a:lnTo>
                  <a:pt x="4" y="20"/>
                </a:lnTo>
                <a:lnTo>
                  <a:pt x="1" y="18"/>
                </a:lnTo>
                <a:lnTo>
                  <a:pt x="0" y="14"/>
                </a:lnTo>
                <a:lnTo>
                  <a:pt x="0" y="12"/>
                </a:lnTo>
                <a:lnTo>
                  <a:pt x="0" y="10"/>
                </a:lnTo>
                <a:lnTo>
                  <a:pt x="1" y="9"/>
                </a:lnTo>
                <a:lnTo>
                  <a:pt x="1" y="9"/>
                </a:lnTo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2" name="Freeform 39"/>
          <p:cNvSpPr/>
          <p:nvPr/>
        </p:nvSpPr>
        <p:spPr bwMode="auto">
          <a:xfrm>
            <a:off x="2753148" y="2942908"/>
            <a:ext cx="166233" cy="1353384"/>
          </a:xfrm>
          <a:custGeom>
            <a:avLst/>
            <a:gdLst>
              <a:gd name="T0" fmla="*/ 54 w 64"/>
              <a:gd name="T1" fmla="*/ 329 h 450"/>
              <a:gd name="T2" fmla="*/ 52 w 64"/>
              <a:gd name="T3" fmla="*/ 360 h 450"/>
              <a:gd name="T4" fmla="*/ 51 w 64"/>
              <a:gd name="T5" fmla="*/ 385 h 450"/>
              <a:gd name="T6" fmla="*/ 50 w 64"/>
              <a:gd name="T7" fmla="*/ 406 h 450"/>
              <a:gd name="T8" fmla="*/ 47 w 64"/>
              <a:gd name="T9" fmla="*/ 420 h 450"/>
              <a:gd name="T10" fmla="*/ 45 w 64"/>
              <a:gd name="T11" fmla="*/ 431 h 450"/>
              <a:gd name="T12" fmla="*/ 38 w 64"/>
              <a:gd name="T13" fmla="*/ 444 h 450"/>
              <a:gd name="T14" fmla="*/ 32 w 64"/>
              <a:gd name="T15" fmla="*/ 449 h 450"/>
              <a:gd name="T16" fmla="*/ 27 w 64"/>
              <a:gd name="T17" fmla="*/ 448 h 450"/>
              <a:gd name="T18" fmla="*/ 20 w 64"/>
              <a:gd name="T19" fmla="*/ 439 h 450"/>
              <a:gd name="T20" fmla="*/ 11 w 64"/>
              <a:gd name="T21" fmla="*/ 421 h 450"/>
              <a:gd name="T22" fmla="*/ 5 w 64"/>
              <a:gd name="T23" fmla="*/ 401 h 450"/>
              <a:gd name="T24" fmla="*/ 1 w 64"/>
              <a:gd name="T25" fmla="*/ 387 h 450"/>
              <a:gd name="T26" fmla="*/ 0 w 64"/>
              <a:gd name="T27" fmla="*/ 378 h 450"/>
              <a:gd name="T28" fmla="*/ 2 w 64"/>
              <a:gd name="T29" fmla="*/ 365 h 450"/>
              <a:gd name="T30" fmla="*/ 6 w 64"/>
              <a:gd name="T31" fmla="*/ 343 h 450"/>
              <a:gd name="T32" fmla="*/ 9 w 64"/>
              <a:gd name="T33" fmla="*/ 324 h 450"/>
              <a:gd name="T34" fmla="*/ 10 w 64"/>
              <a:gd name="T35" fmla="*/ 306 h 450"/>
              <a:gd name="T36" fmla="*/ 11 w 64"/>
              <a:gd name="T37" fmla="*/ 282 h 450"/>
              <a:gd name="T38" fmla="*/ 11 w 64"/>
              <a:gd name="T39" fmla="*/ 255 h 450"/>
              <a:gd name="T40" fmla="*/ 11 w 64"/>
              <a:gd name="T41" fmla="*/ 223 h 450"/>
              <a:gd name="T42" fmla="*/ 11 w 64"/>
              <a:gd name="T43" fmla="*/ 187 h 450"/>
              <a:gd name="T44" fmla="*/ 11 w 64"/>
              <a:gd name="T45" fmla="*/ 153 h 450"/>
              <a:gd name="T46" fmla="*/ 11 w 64"/>
              <a:gd name="T47" fmla="*/ 122 h 450"/>
              <a:gd name="T48" fmla="*/ 10 w 64"/>
              <a:gd name="T49" fmla="*/ 97 h 450"/>
              <a:gd name="T50" fmla="*/ 9 w 64"/>
              <a:gd name="T51" fmla="*/ 74 h 450"/>
              <a:gd name="T52" fmla="*/ 8 w 64"/>
              <a:gd name="T53" fmla="*/ 56 h 450"/>
              <a:gd name="T54" fmla="*/ 4 w 64"/>
              <a:gd name="T55" fmla="*/ 26 h 450"/>
              <a:gd name="T56" fmla="*/ 1 w 64"/>
              <a:gd name="T57" fmla="*/ 10 h 450"/>
              <a:gd name="T58" fmla="*/ 0 w 64"/>
              <a:gd name="T59" fmla="*/ 3 h 450"/>
              <a:gd name="T60" fmla="*/ 0 w 64"/>
              <a:gd name="T61" fmla="*/ 1 h 450"/>
              <a:gd name="T62" fmla="*/ 6 w 64"/>
              <a:gd name="T63" fmla="*/ 0 h 450"/>
              <a:gd name="T64" fmla="*/ 20 w 64"/>
              <a:gd name="T65" fmla="*/ 3 h 450"/>
              <a:gd name="T66" fmla="*/ 40 w 64"/>
              <a:gd name="T67" fmla="*/ 15 h 450"/>
              <a:gd name="T68" fmla="*/ 54 w 64"/>
              <a:gd name="T69" fmla="*/ 25 h 450"/>
              <a:gd name="T70" fmla="*/ 61 w 64"/>
              <a:gd name="T71" fmla="*/ 34 h 450"/>
              <a:gd name="T72" fmla="*/ 62 w 64"/>
              <a:gd name="T73" fmla="*/ 43 h 450"/>
              <a:gd name="T74" fmla="*/ 64 w 64"/>
              <a:gd name="T75" fmla="*/ 56 h 450"/>
              <a:gd name="T76" fmla="*/ 64 w 64"/>
              <a:gd name="T77" fmla="*/ 72 h 450"/>
              <a:gd name="T78" fmla="*/ 62 w 64"/>
              <a:gd name="T79" fmla="*/ 92 h 450"/>
              <a:gd name="T80" fmla="*/ 61 w 64"/>
              <a:gd name="T81" fmla="*/ 116 h 450"/>
              <a:gd name="T82" fmla="*/ 59 w 64"/>
              <a:gd name="T83" fmla="*/ 166 h 450"/>
              <a:gd name="T84" fmla="*/ 55 w 64"/>
              <a:gd name="T85" fmla="*/ 232 h 450"/>
              <a:gd name="T86" fmla="*/ 54 w 64"/>
              <a:gd name="T87" fmla="*/ 306 h 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4" h="450">
                <a:moveTo>
                  <a:pt x="54" y="306"/>
                </a:moveTo>
                <a:lnTo>
                  <a:pt x="54" y="318"/>
                </a:lnTo>
                <a:lnTo>
                  <a:pt x="54" y="329"/>
                </a:lnTo>
                <a:lnTo>
                  <a:pt x="52" y="341"/>
                </a:lnTo>
                <a:lnTo>
                  <a:pt x="52" y="351"/>
                </a:lnTo>
                <a:lnTo>
                  <a:pt x="52" y="360"/>
                </a:lnTo>
                <a:lnTo>
                  <a:pt x="52" y="370"/>
                </a:lnTo>
                <a:lnTo>
                  <a:pt x="51" y="378"/>
                </a:lnTo>
                <a:lnTo>
                  <a:pt x="51" y="385"/>
                </a:lnTo>
                <a:lnTo>
                  <a:pt x="50" y="393"/>
                </a:lnTo>
                <a:lnTo>
                  <a:pt x="50" y="399"/>
                </a:lnTo>
                <a:lnTo>
                  <a:pt x="50" y="406"/>
                </a:lnTo>
                <a:lnTo>
                  <a:pt x="48" y="411"/>
                </a:lnTo>
                <a:lnTo>
                  <a:pt x="48" y="415"/>
                </a:lnTo>
                <a:lnTo>
                  <a:pt x="47" y="420"/>
                </a:lnTo>
                <a:lnTo>
                  <a:pt x="46" y="422"/>
                </a:lnTo>
                <a:lnTo>
                  <a:pt x="46" y="425"/>
                </a:lnTo>
                <a:lnTo>
                  <a:pt x="45" y="431"/>
                </a:lnTo>
                <a:lnTo>
                  <a:pt x="42" y="436"/>
                </a:lnTo>
                <a:lnTo>
                  <a:pt x="41" y="440"/>
                </a:lnTo>
                <a:lnTo>
                  <a:pt x="38" y="444"/>
                </a:lnTo>
                <a:lnTo>
                  <a:pt x="36" y="447"/>
                </a:lnTo>
                <a:lnTo>
                  <a:pt x="34" y="448"/>
                </a:lnTo>
                <a:lnTo>
                  <a:pt x="32" y="449"/>
                </a:lnTo>
                <a:lnTo>
                  <a:pt x="31" y="450"/>
                </a:lnTo>
                <a:lnTo>
                  <a:pt x="29" y="449"/>
                </a:lnTo>
                <a:lnTo>
                  <a:pt x="27" y="448"/>
                </a:lnTo>
                <a:lnTo>
                  <a:pt x="24" y="447"/>
                </a:lnTo>
                <a:lnTo>
                  <a:pt x="23" y="443"/>
                </a:lnTo>
                <a:lnTo>
                  <a:pt x="20" y="439"/>
                </a:lnTo>
                <a:lnTo>
                  <a:pt x="17" y="434"/>
                </a:lnTo>
                <a:lnTo>
                  <a:pt x="14" y="429"/>
                </a:lnTo>
                <a:lnTo>
                  <a:pt x="11" y="421"/>
                </a:lnTo>
                <a:lnTo>
                  <a:pt x="9" y="413"/>
                </a:lnTo>
                <a:lnTo>
                  <a:pt x="6" y="407"/>
                </a:lnTo>
                <a:lnTo>
                  <a:pt x="5" y="401"/>
                </a:lnTo>
                <a:lnTo>
                  <a:pt x="2" y="395"/>
                </a:lnTo>
                <a:lnTo>
                  <a:pt x="1" y="392"/>
                </a:lnTo>
                <a:lnTo>
                  <a:pt x="1" y="387"/>
                </a:lnTo>
                <a:lnTo>
                  <a:pt x="0" y="383"/>
                </a:lnTo>
                <a:lnTo>
                  <a:pt x="0" y="380"/>
                </a:lnTo>
                <a:lnTo>
                  <a:pt x="0" y="378"/>
                </a:lnTo>
                <a:lnTo>
                  <a:pt x="1" y="375"/>
                </a:lnTo>
                <a:lnTo>
                  <a:pt x="1" y="370"/>
                </a:lnTo>
                <a:lnTo>
                  <a:pt x="2" y="365"/>
                </a:lnTo>
                <a:lnTo>
                  <a:pt x="4" y="358"/>
                </a:lnTo>
                <a:lnTo>
                  <a:pt x="5" y="352"/>
                </a:lnTo>
                <a:lnTo>
                  <a:pt x="6" y="343"/>
                </a:lnTo>
                <a:lnTo>
                  <a:pt x="8" y="334"/>
                </a:lnTo>
                <a:lnTo>
                  <a:pt x="9" y="330"/>
                </a:lnTo>
                <a:lnTo>
                  <a:pt x="9" y="324"/>
                </a:lnTo>
                <a:lnTo>
                  <a:pt x="9" y="319"/>
                </a:lnTo>
                <a:lnTo>
                  <a:pt x="10" y="312"/>
                </a:lnTo>
                <a:lnTo>
                  <a:pt x="10" y="306"/>
                </a:lnTo>
                <a:lnTo>
                  <a:pt x="10" y="298"/>
                </a:lnTo>
                <a:lnTo>
                  <a:pt x="10" y="291"/>
                </a:lnTo>
                <a:lnTo>
                  <a:pt x="11" y="282"/>
                </a:lnTo>
                <a:lnTo>
                  <a:pt x="11" y="274"/>
                </a:lnTo>
                <a:lnTo>
                  <a:pt x="11" y="264"/>
                </a:lnTo>
                <a:lnTo>
                  <a:pt x="11" y="255"/>
                </a:lnTo>
                <a:lnTo>
                  <a:pt x="11" y="245"/>
                </a:lnTo>
                <a:lnTo>
                  <a:pt x="11" y="233"/>
                </a:lnTo>
                <a:lnTo>
                  <a:pt x="11" y="223"/>
                </a:lnTo>
                <a:lnTo>
                  <a:pt x="11" y="212"/>
                </a:lnTo>
                <a:lnTo>
                  <a:pt x="11" y="199"/>
                </a:lnTo>
                <a:lnTo>
                  <a:pt x="11" y="187"/>
                </a:lnTo>
                <a:lnTo>
                  <a:pt x="11" y="175"/>
                </a:lnTo>
                <a:lnTo>
                  <a:pt x="11" y="164"/>
                </a:lnTo>
                <a:lnTo>
                  <a:pt x="11" y="153"/>
                </a:lnTo>
                <a:lnTo>
                  <a:pt x="11" y="143"/>
                </a:lnTo>
                <a:lnTo>
                  <a:pt x="11" y="132"/>
                </a:lnTo>
                <a:lnTo>
                  <a:pt x="11" y="122"/>
                </a:lnTo>
                <a:lnTo>
                  <a:pt x="11" y="113"/>
                </a:lnTo>
                <a:lnTo>
                  <a:pt x="10" y="104"/>
                </a:lnTo>
                <a:lnTo>
                  <a:pt x="10" y="97"/>
                </a:lnTo>
                <a:lnTo>
                  <a:pt x="10" y="88"/>
                </a:lnTo>
                <a:lnTo>
                  <a:pt x="10" y="80"/>
                </a:lnTo>
                <a:lnTo>
                  <a:pt x="9" y="74"/>
                </a:lnTo>
                <a:lnTo>
                  <a:pt x="9" y="67"/>
                </a:lnTo>
                <a:lnTo>
                  <a:pt x="9" y="61"/>
                </a:lnTo>
                <a:lnTo>
                  <a:pt x="8" y="56"/>
                </a:lnTo>
                <a:lnTo>
                  <a:pt x="6" y="44"/>
                </a:lnTo>
                <a:lnTo>
                  <a:pt x="5" y="35"/>
                </a:lnTo>
                <a:lnTo>
                  <a:pt x="4" y="26"/>
                </a:lnTo>
                <a:lnTo>
                  <a:pt x="2" y="19"/>
                </a:lnTo>
                <a:lnTo>
                  <a:pt x="1" y="12"/>
                </a:lnTo>
                <a:lnTo>
                  <a:pt x="1" y="10"/>
                </a:lnTo>
                <a:lnTo>
                  <a:pt x="1" y="7"/>
                </a:lnTo>
                <a:lnTo>
                  <a:pt x="0" y="6"/>
                </a:lnTo>
                <a:lnTo>
                  <a:pt x="0" y="3"/>
                </a:lnTo>
                <a:lnTo>
                  <a:pt x="0" y="2"/>
                </a:lnTo>
                <a:lnTo>
                  <a:pt x="0" y="2"/>
                </a:lnTo>
                <a:lnTo>
                  <a:pt x="0" y="1"/>
                </a:lnTo>
                <a:lnTo>
                  <a:pt x="1" y="0"/>
                </a:lnTo>
                <a:lnTo>
                  <a:pt x="4" y="0"/>
                </a:lnTo>
                <a:lnTo>
                  <a:pt x="6" y="0"/>
                </a:lnTo>
                <a:lnTo>
                  <a:pt x="10" y="0"/>
                </a:lnTo>
                <a:lnTo>
                  <a:pt x="14" y="1"/>
                </a:lnTo>
                <a:lnTo>
                  <a:pt x="20" y="3"/>
                </a:lnTo>
                <a:lnTo>
                  <a:pt x="27" y="6"/>
                </a:lnTo>
                <a:lnTo>
                  <a:pt x="33" y="10"/>
                </a:lnTo>
                <a:lnTo>
                  <a:pt x="40" y="15"/>
                </a:lnTo>
                <a:lnTo>
                  <a:pt x="45" y="19"/>
                </a:lnTo>
                <a:lnTo>
                  <a:pt x="50" y="21"/>
                </a:lnTo>
                <a:lnTo>
                  <a:pt x="54" y="25"/>
                </a:lnTo>
                <a:lnTo>
                  <a:pt x="56" y="29"/>
                </a:lnTo>
                <a:lnTo>
                  <a:pt x="59" y="32"/>
                </a:lnTo>
                <a:lnTo>
                  <a:pt x="61" y="34"/>
                </a:lnTo>
                <a:lnTo>
                  <a:pt x="61" y="37"/>
                </a:lnTo>
                <a:lnTo>
                  <a:pt x="62" y="40"/>
                </a:lnTo>
                <a:lnTo>
                  <a:pt x="62" y="43"/>
                </a:lnTo>
                <a:lnTo>
                  <a:pt x="62" y="47"/>
                </a:lnTo>
                <a:lnTo>
                  <a:pt x="64" y="51"/>
                </a:lnTo>
                <a:lnTo>
                  <a:pt x="64" y="56"/>
                </a:lnTo>
                <a:lnTo>
                  <a:pt x="64" y="61"/>
                </a:lnTo>
                <a:lnTo>
                  <a:pt x="64" y="66"/>
                </a:lnTo>
                <a:lnTo>
                  <a:pt x="64" y="72"/>
                </a:lnTo>
                <a:lnTo>
                  <a:pt x="64" y="78"/>
                </a:lnTo>
                <a:lnTo>
                  <a:pt x="64" y="85"/>
                </a:lnTo>
                <a:lnTo>
                  <a:pt x="62" y="92"/>
                </a:lnTo>
                <a:lnTo>
                  <a:pt x="62" y="99"/>
                </a:lnTo>
                <a:lnTo>
                  <a:pt x="62" y="108"/>
                </a:lnTo>
                <a:lnTo>
                  <a:pt x="61" y="116"/>
                </a:lnTo>
                <a:lnTo>
                  <a:pt x="61" y="125"/>
                </a:lnTo>
                <a:lnTo>
                  <a:pt x="60" y="145"/>
                </a:lnTo>
                <a:lnTo>
                  <a:pt x="59" y="166"/>
                </a:lnTo>
                <a:lnTo>
                  <a:pt x="57" y="187"/>
                </a:lnTo>
                <a:lnTo>
                  <a:pt x="56" y="209"/>
                </a:lnTo>
                <a:lnTo>
                  <a:pt x="55" y="232"/>
                </a:lnTo>
                <a:lnTo>
                  <a:pt x="54" y="256"/>
                </a:lnTo>
                <a:lnTo>
                  <a:pt x="54" y="281"/>
                </a:lnTo>
                <a:lnTo>
                  <a:pt x="54" y="306"/>
                </a:lnTo>
                <a:lnTo>
                  <a:pt x="54" y="306"/>
                </a:lnTo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</a:ln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719403" y="1895725"/>
            <a:ext cx="4704523" cy="4154170"/>
          </a:xfrm>
          <a:prstGeom prst="rect">
            <a:avLst/>
          </a:prstGeom>
          <a:noFill/>
          <a:ln w="76200">
            <a:noFill/>
            <a:miter lim="800000"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4400" b="1" kern="100" noProof="0" dirty="0" smtClean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说它是花不是花，</a:t>
            </a:r>
            <a:endParaRPr lang="en-US" altLang="zh-CN" sz="4400" b="1" kern="100" noProof="0" dirty="0" smtClean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4400" b="1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天</a:t>
            </a:r>
            <a:r>
              <a:rPr lang="zh-CN" altLang="en-US" sz="4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冷人人需要它。</a:t>
            </a:r>
            <a:endParaRPr lang="en-US" altLang="zh-CN" sz="4400" b="1" kern="100" dirty="0" smtClean="0"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白白胖胖多可爱，</a:t>
            </a:r>
            <a:endParaRPr kumimoji="0" lang="en-US" altLang="zh-CN" sz="4400" b="1" i="0" u="none" strike="noStrike" kern="100" cap="none" spc="0" normalizeH="0" baseline="0" noProof="0" dirty="0" smtClean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纺纱织布全靠</a:t>
            </a:r>
            <a:r>
              <a:rPr kumimoji="0" lang="zh-CN" altLang="en-US" sz="4400" b="1" i="0" u="none" strike="noStrike" kern="100" cap="none" spc="0" normalizeH="0" baseline="0" noProof="0" smtClean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它。</a:t>
            </a:r>
            <a:endParaRPr kumimoji="0" lang="en-US" altLang="zh-CN" sz="4400" b="1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79509" y="1138951"/>
            <a:ext cx="2385476" cy="9455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265" b="1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猜一猜</a:t>
            </a:r>
            <a:endParaRPr lang="zh-CN" altLang="en-US" sz="4265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175787" y="262969"/>
            <a:ext cx="3755685" cy="829945"/>
            <a:chOff x="5499652" y="3435846"/>
            <a:chExt cx="2816764" cy="622458"/>
          </a:xfrm>
        </p:grpSpPr>
        <p:sp>
          <p:nvSpPr>
            <p:cNvPr id="8" name="文本框 15"/>
            <p:cNvSpPr txBox="1"/>
            <p:nvPr/>
          </p:nvSpPr>
          <p:spPr>
            <a:xfrm>
              <a:off x="5634111" y="3435846"/>
              <a:ext cx="2547846" cy="622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4800" b="1" dirty="0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第一课时</a:t>
              </a:r>
              <a:endParaRPr kumimoji="1" lang="zh-CN" altLang="en-US" sz="4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" name="iconfont-1191-870150"/>
            <p:cNvSpPr>
              <a:spLocks noChangeAspect="1"/>
            </p:cNvSpPr>
            <p:nvPr/>
          </p:nvSpPr>
          <p:spPr bwMode="auto">
            <a:xfrm>
              <a:off x="8033446" y="3546784"/>
              <a:ext cx="282970" cy="424454"/>
            </a:xfrm>
            <a:custGeom>
              <a:avLst/>
              <a:gdLst>
                <a:gd name="T0" fmla="*/ 2486 w 2486"/>
                <a:gd name="T1" fmla="*/ 1865 h 3729"/>
                <a:gd name="T2" fmla="*/ 0 w 2486"/>
                <a:gd name="T3" fmla="*/ 0 h 3729"/>
                <a:gd name="T4" fmla="*/ 0 w 2486"/>
                <a:gd name="T5" fmla="*/ 3729 h 3729"/>
                <a:gd name="T6" fmla="*/ 2486 w 2486"/>
                <a:gd name="T7" fmla="*/ 1865 h 3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86" h="3729">
                  <a:moveTo>
                    <a:pt x="2486" y="1865"/>
                  </a:moveTo>
                  <a:lnTo>
                    <a:pt x="0" y="0"/>
                  </a:lnTo>
                  <a:lnTo>
                    <a:pt x="0" y="3729"/>
                  </a:lnTo>
                  <a:lnTo>
                    <a:pt x="2486" y="1865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</p:sp>
        <p:sp>
          <p:nvSpPr>
            <p:cNvPr id="10" name="iconfont-1191-870150"/>
            <p:cNvSpPr>
              <a:spLocks noChangeAspect="1"/>
            </p:cNvSpPr>
            <p:nvPr/>
          </p:nvSpPr>
          <p:spPr bwMode="auto">
            <a:xfrm rot="10800000">
              <a:off x="5499652" y="3546785"/>
              <a:ext cx="282970" cy="424454"/>
            </a:xfrm>
            <a:custGeom>
              <a:avLst/>
              <a:gdLst>
                <a:gd name="T0" fmla="*/ 2486 w 2486"/>
                <a:gd name="T1" fmla="*/ 1865 h 3729"/>
                <a:gd name="T2" fmla="*/ 0 w 2486"/>
                <a:gd name="T3" fmla="*/ 0 h 3729"/>
                <a:gd name="T4" fmla="*/ 0 w 2486"/>
                <a:gd name="T5" fmla="*/ 3729 h 3729"/>
                <a:gd name="T6" fmla="*/ 2486 w 2486"/>
                <a:gd name="T7" fmla="*/ 1865 h 3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86" h="3729">
                  <a:moveTo>
                    <a:pt x="2486" y="1865"/>
                  </a:moveTo>
                  <a:lnTo>
                    <a:pt x="0" y="0"/>
                  </a:lnTo>
                  <a:lnTo>
                    <a:pt x="0" y="3729"/>
                  </a:lnTo>
                  <a:lnTo>
                    <a:pt x="2486" y="1865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</p:sp>
      </p:grpSp>
      <p:grpSp>
        <p:nvGrpSpPr>
          <p:cNvPr id="2" name="组合 1"/>
          <p:cNvGrpSpPr/>
          <p:nvPr/>
        </p:nvGrpSpPr>
        <p:grpSpPr>
          <a:xfrm>
            <a:off x="6012955" y="1316765"/>
            <a:ext cx="4499536" cy="4785941"/>
            <a:chOff x="4509716" y="987574"/>
            <a:chExt cx="3374652" cy="3589456"/>
          </a:xfrm>
        </p:grpSpPr>
        <p:sp>
          <p:nvSpPr>
            <p:cNvPr id="5" name="文本框 4"/>
            <p:cNvSpPr txBox="1"/>
            <p:nvPr/>
          </p:nvSpPr>
          <p:spPr>
            <a:xfrm>
              <a:off x="5796136" y="3867894"/>
              <a:ext cx="1075198" cy="70913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4265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棉花</a:t>
              </a:r>
              <a:endParaRPr lang="zh-CN" altLang="en-US" sz="4265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9716" y="987574"/>
              <a:ext cx="3374652" cy="295703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66395" y="331470"/>
            <a:ext cx="11449050" cy="6152515"/>
          </a:xfrm>
          <a:prstGeom prst="rect">
            <a:avLst/>
          </a:prstGeom>
          <a:solidFill>
            <a:srgbClr val="FCFA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charset="-122"/>
              <a:ea typeface="字魂59号-创粗黑" panose="00000500000000000000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9523" y="2057075"/>
            <a:ext cx="8750111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3000" dirty="0">
                <a:cs typeface="+mn-ea"/>
                <a:sym typeface="+mn-lt"/>
              </a:rPr>
              <a:t>    </a:t>
            </a:r>
            <a:endParaRPr lang="zh-CN" altLang="en-US" sz="3000" b="1" dirty="0">
              <a:cs typeface="+mn-ea"/>
              <a:sym typeface="+mn-lt"/>
            </a:endParaRPr>
          </a:p>
        </p:txBody>
      </p:sp>
      <p:sp>
        <p:nvSpPr>
          <p:cNvPr id="11" name="文本框 6"/>
          <p:cNvSpPr txBox="1"/>
          <p:nvPr>
            <p:custDataLst>
              <p:tags r:id="rId1"/>
            </p:custDataLst>
          </p:nvPr>
        </p:nvSpPr>
        <p:spPr>
          <a:xfrm>
            <a:off x="1953895" y="1935480"/>
            <a:ext cx="2160905" cy="2410460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noAutofit/>
          </a:bodyPr>
          <a:p>
            <a:pPr>
              <a:lnSpc>
                <a:spcPct val="130000"/>
              </a:lnSpc>
            </a:pPr>
            <a:r>
              <a:rPr lang="zh-CN" sz="13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棉</a:t>
            </a:r>
            <a:r>
              <a:rPr lang="en-US" altLang="zh-CN" sz="13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 </a:t>
            </a:r>
            <a:r>
              <a:rPr lang="en-US" altLang="zh-CN" sz="6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       </a:t>
            </a:r>
            <a:endParaRPr lang="en-US" altLang="zh-CN" sz="66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</p:txBody>
      </p:sp>
      <p:sp>
        <p:nvSpPr>
          <p:cNvPr id="20" name="椭圆 19"/>
          <p:cNvSpPr/>
          <p:nvPr>
            <p:custDataLst>
              <p:tags r:id="rId2"/>
            </p:custDataLst>
          </p:nvPr>
        </p:nvSpPr>
        <p:spPr>
          <a:xfrm>
            <a:off x="1449705" y="2056765"/>
            <a:ext cx="2978785" cy="272288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任意多边形 34"/>
          <p:cNvSpPr/>
          <p:nvPr>
            <p:custDataLst>
              <p:tags r:id="rId3"/>
            </p:custDataLst>
          </p:nvPr>
        </p:nvSpPr>
        <p:spPr>
          <a:xfrm>
            <a:off x="4178300" y="1499870"/>
            <a:ext cx="3814445" cy="1086485"/>
          </a:xfrm>
          <a:custGeom>
            <a:avLst/>
            <a:gdLst>
              <a:gd name="connisteX0" fmla="*/ 0 w 3834765"/>
              <a:gd name="connsiteY0" fmla="*/ 1015365 h 1015365"/>
              <a:gd name="connisteX1" fmla="*/ 942340 w 3834765"/>
              <a:gd name="connsiteY1" fmla="*/ 241300 h 1015365"/>
              <a:gd name="connisteX2" fmla="*/ 2827020 w 3834765"/>
              <a:gd name="connsiteY2" fmla="*/ 73025 h 1015365"/>
              <a:gd name="connisteX3" fmla="*/ 3834765 w 3834765"/>
              <a:gd name="connsiteY3" fmla="*/ 0 h 10153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3834765" h="1015365">
                <a:moveTo>
                  <a:pt x="0" y="1015365"/>
                </a:moveTo>
                <a:cubicBezTo>
                  <a:pt x="150495" y="863600"/>
                  <a:pt x="377190" y="429895"/>
                  <a:pt x="942340" y="241300"/>
                </a:cubicBezTo>
                <a:cubicBezTo>
                  <a:pt x="1507490" y="52705"/>
                  <a:pt x="2248535" y="121285"/>
                  <a:pt x="2827020" y="73025"/>
                </a:cubicBezTo>
                <a:cubicBezTo>
                  <a:pt x="3405505" y="24765"/>
                  <a:pt x="3670935" y="11430"/>
                  <a:pt x="3834765" y="0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/>
          </a:p>
        </p:txBody>
      </p:sp>
      <p:sp>
        <p:nvSpPr>
          <p:cNvPr id="41" name="任意多边形 40"/>
          <p:cNvSpPr/>
          <p:nvPr>
            <p:custDataLst>
              <p:tags r:id="rId4"/>
            </p:custDataLst>
          </p:nvPr>
        </p:nvSpPr>
        <p:spPr>
          <a:xfrm>
            <a:off x="4428490" y="3558540"/>
            <a:ext cx="4530090" cy="480695"/>
          </a:xfrm>
          <a:custGeom>
            <a:avLst/>
            <a:gdLst>
              <a:gd name="connisteX0" fmla="*/ 0 w 4567377"/>
              <a:gd name="connsiteY0" fmla="*/ 0 h 800653"/>
              <a:gd name="connisteX1" fmla="*/ 1081405 w 4567377"/>
              <a:gd name="connsiteY1" fmla="*/ 737235 h 800653"/>
              <a:gd name="connisteX2" fmla="*/ 4273550 w 4567377"/>
              <a:gd name="connsiteY2" fmla="*/ 730250 h 800653"/>
              <a:gd name="connisteX3" fmla="*/ 4258945 w 4567377"/>
              <a:gd name="connsiteY3" fmla="*/ 730250 h 80065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4567378" h="800653">
                <a:moveTo>
                  <a:pt x="0" y="0"/>
                </a:moveTo>
                <a:cubicBezTo>
                  <a:pt x="152400" y="147320"/>
                  <a:pt x="226695" y="591185"/>
                  <a:pt x="1081405" y="737235"/>
                </a:cubicBezTo>
                <a:cubicBezTo>
                  <a:pt x="1936115" y="883285"/>
                  <a:pt x="3637915" y="731520"/>
                  <a:pt x="4273550" y="730250"/>
                </a:cubicBezTo>
                <a:cubicBezTo>
                  <a:pt x="4909185" y="728980"/>
                  <a:pt x="4325620" y="730250"/>
                  <a:pt x="4258945" y="730250"/>
                </a:cubicBezTo>
              </a:path>
            </a:pathLst>
          </a:custGeom>
          <a:noFill/>
          <a:ln w="571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4377690" y="2599690"/>
            <a:ext cx="4224655" cy="443865"/>
          </a:xfrm>
          <a:custGeom>
            <a:avLst/>
            <a:gdLst>
              <a:gd name="connisteX0" fmla="*/ 0 w 3834765"/>
              <a:gd name="connsiteY0" fmla="*/ 1015365 h 1015365"/>
              <a:gd name="connisteX1" fmla="*/ 942340 w 3834765"/>
              <a:gd name="connsiteY1" fmla="*/ 241300 h 1015365"/>
              <a:gd name="connisteX2" fmla="*/ 2827020 w 3834765"/>
              <a:gd name="connsiteY2" fmla="*/ 73025 h 1015365"/>
              <a:gd name="connisteX3" fmla="*/ 3834765 w 3834765"/>
              <a:gd name="connsiteY3" fmla="*/ 0 h 10153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3834765" h="1015365">
                <a:moveTo>
                  <a:pt x="0" y="1015365"/>
                </a:moveTo>
                <a:cubicBezTo>
                  <a:pt x="150495" y="863600"/>
                  <a:pt x="377190" y="429895"/>
                  <a:pt x="942340" y="241300"/>
                </a:cubicBezTo>
                <a:cubicBezTo>
                  <a:pt x="1507490" y="52705"/>
                  <a:pt x="2248535" y="121285"/>
                  <a:pt x="2827020" y="73025"/>
                </a:cubicBezTo>
                <a:cubicBezTo>
                  <a:pt x="3405505" y="24765"/>
                  <a:pt x="3670935" y="11430"/>
                  <a:pt x="3834765" y="0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3706495" y="4552950"/>
            <a:ext cx="5252085" cy="1122680"/>
          </a:xfrm>
          <a:custGeom>
            <a:avLst/>
            <a:gdLst>
              <a:gd name="connisteX0" fmla="*/ 0 w 1372870"/>
              <a:gd name="connsiteY0" fmla="*/ 0 h 536646"/>
              <a:gd name="connisteX1" fmla="*/ 394335 w 1372870"/>
              <a:gd name="connsiteY1" fmla="*/ 445770 h 536646"/>
              <a:gd name="connisteX2" fmla="*/ 1066165 w 1372870"/>
              <a:gd name="connsiteY2" fmla="*/ 526415 h 536646"/>
              <a:gd name="connisteX3" fmla="*/ 1372870 w 1372870"/>
              <a:gd name="connsiteY3" fmla="*/ 533400 h 53664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372870" h="536646">
                <a:moveTo>
                  <a:pt x="0" y="0"/>
                </a:moveTo>
                <a:cubicBezTo>
                  <a:pt x="65405" y="87630"/>
                  <a:pt x="180975" y="340360"/>
                  <a:pt x="394335" y="445770"/>
                </a:cubicBezTo>
                <a:cubicBezTo>
                  <a:pt x="607695" y="551180"/>
                  <a:pt x="870585" y="508635"/>
                  <a:pt x="1066165" y="526415"/>
                </a:cubicBezTo>
                <a:cubicBezTo>
                  <a:pt x="1261745" y="544195"/>
                  <a:pt x="1325245" y="533400"/>
                  <a:pt x="1372870" y="533400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97535" y="609600"/>
            <a:ext cx="2750820" cy="57912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r>
              <a:rPr lang="en-US" altLang="zh-CN" sz="3200">
                <a:latin typeface="汉仪超粗宋简" panose="02010600000101010101" charset="-122"/>
                <a:ea typeface="汉仪超粗宋简" panose="02010600000101010101" charset="-122"/>
                <a:sym typeface="汉仪超粗宋简" panose="02010600000101010101" charset="-122"/>
              </a:rPr>
              <a:t> </a:t>
            </a:r>
            <a:r>
              <a:rPr lang="zh-CN" altLang="en-US" sz="3200">
                <a:solidFill>
                  <a:schemeClr val="tx1"/>
                </a:solidFill>
                <a:latin typeface="汉仪超粗宋简" panose="02010600000101010101" charset="-122"/>
                <a:ea typeface="汉仪超粗宋简" panose="02010600000101010101" charset="-122"/>
                <a:sym typeface="汉仪超粗宋简" panose="02010600000101010101" charset="-122"/>
              </a:rPr>
              <a:t>积累与梳理</a:t>
            </a:r>
            <a:endParaRPr lang="zh-CN" altLang="en-US" sz="3200">
              <a:solidFill>
                <a:schemeClr val="tx1"/>
              </a:solidFill>
              <a:latin typeface="汉仪超粗宋简" panose="02010600000101010101" charset="-122"/>
              <a:ea typeface="汉仪超粗宋简" panose="02010600000101010101" charset="-122"/>
              <a:sym typeface="汉仪超粗宋简" panose="02010600000101010101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6131560" y="1845310"/>
            <a:ext cx="18611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棉</a:t>
            </a:r>
            <a:r>
              <a:rPr lang="zh-CN" altLang="en-US" sz="4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被</a:t>
            </a:r>
            <a:endParaRPr lang="zh-CN" altLang="en-US" sz="4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5720080" y="763270"/>
            <a:ext cx="19462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棉</a:t>
            </a:r>
            <a:r>
              <a:rPr lang="zh-CN" altLang="en-US" sz="4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布</a:t>
            </a:r>
            <a:endParaRPr lang="zh-CN" altLang="en-US" sz="4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6262370" y="3199130"/>
            <a:ext cx="17303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棉</a:t>
            </a:r>
            <a:r>
              <a:rPr lang="zh-CN" altLang="en-US" sz="4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衣</a:t>
            </a:r>
            <a:endParaRPr lang="zh-CN" altLang="en-US" sz="4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5985510" y="4690110"/>
            <a:ext cx="15875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棉</a:t>
            </a:r>
            <a:r>
              <a:rPr lang="zh-CN" altLang="en-US" sz="4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鞋</a:t>
            </a:r>
            <a:endParaRPr lang="zh-CN" altLang="en-US" sz="4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66395" y="331470"/>
            <a:ext cx="11449050" cy="6152515"/>
          </a:xfrm>
          <a:prstGeom prst="rect">
            <a:avLst/>
          </a:prstGeom>
          <a:solidFill>
            <a:srgbClr val="FCFA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charset="-122"/>
              <a:ea typeface="字魂59号-创粗黑" panose="00000500000000000000" charset="-122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9085" y="541020"/>
            <a:ext cx="11544935" cy="1482090"/>
          </a:xfrm>
          <a:pattFill prst="pct5">
            <a:fgClr>
              <a:schemeClr val="accent4">
                <a:lumMod val="75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  <a:effectLst>
            <a:softEdge rad="50800"/>
          </a:effectLst>
        </p:spPr>
        <p:style>
          <a:lnRef idx="0">
            <a:srgbClr val="FFFFFF"/>
          </a:lnRef>
          <a:fillRef idx="1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>
            <a:noAutofit/>
          </a:bodyPr>
          <a:p>
            <a:b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</a:br>
            <a:r>
              <a:rPr lang="en-US" altLang="zh-CN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自由读课文，借助拼音练习读正确。</a:t>
            </a:r>
            <a:endParaRPr lang="zh-CN" altLang="en-US" sz="40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5" name="内容占位符 4"/>
          <p:cNvSpPr/>
          <p:nvPr>
            <p:ph idx="1"/>
          </p:nvPr>
        </p:nvSpPr>
        <p:spPr>
          <a:xfrm>
            <a:off x="855345" y="2112010"/>
            <a:ext cx="10789285" cy="3740150"/>
          </a:xfrm>
        </p:spPr>
        <p:txBody>
          <a:bodyPr>
            <a:normAutofit/>
          </a:bodyPr>
          <a:p>
            <a:pPr marL="0" indent="0">
              <a:lnSpc>
                <a:spcPct val="160000"/>
              </a:lnSpc>
              <a:buNone/>
            </a:pPr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想想：</a:t>
            </a:r>
            <a:endParaRPr lang="zh-CN" altLang="en-US" sz="2000" b="1" kern="900" spc="0">
              <a:solidFill>
                <a:schemeClr val="tx1"/>
              </a:solidFill>
              <a:latin typeface="方正宋刻本秀楷_GBK" panose="02000000000000000000" charset="-122"/>
              <a:ea typeface="方正宋刻本秀楷_GBK" panose="02000000000000000000" charset="-122"/>
              <a:cs typeface="方正宋刻本秀楷_GBK" panose="02000000000000000000" charset="-122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棉花姑娘</a:t>
            </a:r>
            <a:r>
              <a:rPr lang="zh-CN" altLang="en-US" sz="40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先后请求谁帮她看病</a:t>
            </a:r>
            <a:r>
              <a:rPr lang="zh-CN" altLang="en-US" sz="4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zh-CN" altLang="en-US" sz="48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最后</a:t>
            </a:r>
            <a:r>
              <a:rPr lang="zh-CN" altLang="en-US" sz="40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谁把她的病治好了</a:t>
            </a:r>
            <a:r>
              <a:rPr lang="zh-CN" altLang="en-US" sz="4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zh-CN" altLang="en-US" sz="40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5820" y="4432935"/>
            <a:ext cx="3178810" cy="197612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66395" y="331470"/>
            <a:ext cx="11449050" cy="6152515"/>
          </a:xfrm>
          <a:prstGeom prst="rect">
            <a:avLst/>
          </a:prstGeom>
          <a:solidFill>
            <a:srgbClr val="FCFA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charset="-122"/>
              <a:ea typeface="字魂59号-创粗黑" panose="00000500000000000000" charset="-122"/>
              <a:cs typeface="+mn-ea"/>
              <a:sym typeface="+mn-lt"/>
            </a:endParaRPr>
          </a:p>
        </p:txBody>
      </p:sp>
      <p:sp>
        <p:nvSpPr>
          <p:cNvPr id="5" name="内容占位符 4"/>
          <p:cNvSpPr/>
          <p:nvPr>
            <p:ph idx="1"/>
          </p:nvPr>
        </p:nvSpPr>
        <p:spPr>
          <a:xfrm>
            <a:off x="698500" y="1011555"/>
            <a:ext cx="10789285" cy="3740150"/>
          </a:xfrm>
        </p:spPr>
        <p:txBody>
          <a:bodyPr>
            <a:normAutofit/>
          </a:bodyPr>
          <a:p>
            <a:pPr marL="0" indent="0">
              <a:lnSpc>
                <a:spcPct val="160000"/>
              </a:lnSpc>
              <a:buNone/>
            </a:pPr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说说：</a:t>
            </a:r>
            <a:endParaRPr lang="zh-CN" altLang="en-US" sz="2000" b="1" kern="900" spc="0">
              <a:solidFill>
                <a:schemeClr val="tx1"/>
              </a:solidFill>
              <a:latin typeface="方正宋刻本秀楷_GBK" panose="02000000000000000000" charset="-122"/>
              <a:ea typeface="方正宋刻本秀楷_GBK" panose="02000000000000000000" charset="-122"/>
              <a:cs typeface="方正宋刻本秀楷_GBK" panose="02000000000000000000" charset="-122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棉花姑娘</a:t>
            </a:r>
            <a:r>
              <a:rPr lang="zh-CN" altLang="en-US" sz="4000" b="1" u="sng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了，她请</a:t>
            </a:r>
            <a:r>
              <a:rPr lang="zh-CN" altLang="en-US" sz="4000" b="1" u="sng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4000" b="1" u="sng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endParaRPr lang="zh-CN" altLang="en-US" sz="40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zh-CN" altLang="en-US" sz="4000" b="1" u="sng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帮她治病，最后</a:t>
            </a:r>
            <a:r>
              <a:rPr lang="zh-CN" altLang="en-US" sz="4000" b="1" u="sng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治好了她的病</a:t>
            </a:r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4000" b="1" u="sng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zh-CN" altLang="en-US" sz="4000" b="1" u="sng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4000" b="1" u="sng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 </a:t>
            </a:r>
            <a:endParaRPr lang="zh-CN" altLang="en-US" sz="4000" b="1" u="sng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5820" y="4432935"/>
            <a:ext cx="3178810" cy="197612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6" name="标题 5"/>
          <p:cNvSpPr/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/>
              <a:t> 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3645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79523" y="2057075"/>
            <a:ext cx="8750111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3000" dirty="0">
                <a:cs typeface="+mn-ea"/>
                <a:sym typeface="+mn-lt"/>
              </a:rPr>
              <a:t>    </a:t>
            </a:r>
            <a:endParaRPr lang="zh-CN" altLang="en-US" sz="3000" b="1" dirty="0">
              <a:cs typeface="+mn-ea"/>
              <a:sym typeface="+mn-lt"/>
            </a:endParaRPr>
          </a:p>
        </p:txBody>
      </p:sp>
      <p:sp>
        <p:nvSpPr>
          <p:cNvPr id="11" name="文本框 6"/>
          <p:cNvSpPr txBox="1"/>
          <p:nvPr>
            <p:custDataLst>
              <p:tags r:id="rId2"/>
            </p:custDataLst>
          </p:nvPr>
        </p:nvSpPr>
        <p:spPr>
          <a:xfrm>
            <a:off x="1953895" y="1901825"/>
            <a:ext cx="2160905" cy="204914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3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病</a:t>
            </a:r>
            <a:r>
              <a:rPr lang="en-US" altLang="zh-CN" sz="13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 </a:t>
            </a:r>
            <a:r>
              <a:rPr lang="en-US" altLang="zh-CN" sz="6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       </a:t>
            </a:r>
            <a:endParaRPr lang="en-US" altLang="zh-CN" sz="66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</p:txBody>
      </p:sp>
      <p:sp>
        <p:nvSpPr>
          <p:cNvPr id="20" name="椭圆 19"/>
          <p:cNvSpPr/>
          <p:nvPr>
            <p:custDataLst>
              <p:tags r:id="rId3"/>
            </p:custDataLst>
          </p:nvPr>
        </p:nvSpPr>
        <p:spPr>
          <a:xfrm>
            <a:off x="1449705" y="2056765"/>
            <a:ext cx="2978785" cy="272288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>
            <a:off x="4114800" y="1502410"/>
            <a:ext cx="4267200" cy="1021080"/>
            <a:chOff x="6580" y="2362"/>
            <a:chExt cx="6720" cy="1710"/>
          </a:xfrm>
        </p:grpSpPr>
        <p:sp>
          <p:nvSpPr>
            <p:cNvPr id="35" name="任意多边形 34"/>
            <p:cNvSpPr/>
            <p:nvPr/>
          </p:nvSpPr>
          <p:spPr>
            <a:xfrm>
              <a:off x="6580" y="2362"/>
              <a:ext cx="6007" cy="1711"/>
            </a:xfrm>
            <a:custGeom>
              <a:avLst/>
              <a:gdLst>
                <a:gd name="connisteX0" fmla="*/ 0 w 3834765"/>
                <a:gd name="connsiteY0" fmla="*/ 1015365 h 1015365"/>
                <a:gd name="connisteX1" fmla="*/ 942340 w 3834765"/>
                <a:gd name="connsiteY1" fmla="*/ 241300 h 1015365"/>
                <a:gd name="connisteX2" fmla="*/ 2827020 w 3834765"/>
                <a:gd name="connsiteY2" fmla="*/ 73025 h 1015365"/>
                <a:gd name="connisteX3" fmla="*/ 3834765 w 3834765"/>
                <a:gd name="connsiteY3" fmla="*/ 0 h 101536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3834765" h="1015365">
                  <a:moveTo>
                    <a:pt x="0" y="1015365"/>
                  </a:moveTo>
                  <a:cubicBezTo>
                    <a:pt x="150495" y="863600"/>
                    <a:pt x="377190" y="429895"/>
                    <a:pt x="942340" y="241300"/>
                  </a:cubicBezTo>
                  <a:cubicBezTo>
                    <a:pt x="1507490" y="52705"/>
                    <a:pt x="2248535" y="121285"/>
                    <a:pt x="2827020" y="73025"/>
                  </a:cubicBezTo>
                  <a:cubicBezTo>
                    <a:pt x="3405505" y="24765"/>
                    <a:pt x="3670935" y="11430"/>
                    <a:pt x="3834765" y="0"/>
                  </a:cubicBez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/>
            </a:p>
          </p:txBody>
        </p:sp>
        <p:sp>
          <p:nvSpPr>
            <p:cNvPr id="34" name="任意多边形 33"/>
            <p:cNvSpPr/>
            <p:nvPr/>
          </p:nvSpPr>
          <p:spPr>
            <a:xfrm>
              <a:off x="8560" y="2701"/>
              <a:ext cx="4741" cy="1144"/>
            </a:xfrm>
            <a:custGeom>
              <a:avLst/>
              <a:gdLst>
                <a:gd name="connisteX0" fmla="*/ 0 w 1372870"/>
                <a:gd name="connsiteY0" fmla="*/ 0 h 536646"/>
                <a:gd name="connisteX1" fmla="*/ 394335 w 1372870"/>
                <a:gd name="connsiteY1" fmla="*/ 445770 h 536646"/>
                <a:gd name="connisteX2" fmla="*/ 1066165 w 1372870"/>
                <a:gd name="connsiteY2" fmla="*/ 526415 h 536646"/>
                <a:gd name="connisteX3" fmla="*/ 1372870 w 1372870"/>
                <a:gd name="connsiteY3" fmla="*/ 533400 h 53664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1372870" h="536646">
                  <a:moveTo>
                    <a:pt x="0" y="0"/>
                  </a:moveTo>
                  <a:cubicBezTo>
                    <a:pt x="65405" y="87630"/>
                    <a:pt x="180975" y="340360"/>
                    <a:pt x="394335" y="445770"/>
                  </a:cubicBezTo>
                  <a:cubicBezTo>
                    <a:pt x="607695" y="551180"/>
                    <a:pt x="870585" y="508635"/>
                    <a:pt x="1066165" y="526415"/>
                  </a:cubicBezTo>
                  <a:cubicBezTo>
                    <a:pt x="1261745" y="544195"/>
                    <a:pt x="1325245" y="533400"/>
                    <a:pt x="1372870" y="533400"/>
                  </a:cubicBez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549775" y="2038985"/>
            <a:ext cx="4464685" cy="1961515"/>
            <a:chOff x="6974" y="4834"/>
            <a:chExt cx="7134" cy="1688"/>
          </a:xfrm>
        </p:grpSpPr>
        <p:sp>
          <p:nvSpPr>
            <p:cNvPr id="40" name="任意多边形 39"/>
            <p:cNvSpPr/>
            <p:nvPr/>
          </p:nvSpPr>
          <p:spPr>
            <a:xfrm>
              <a:off x="8341" y="5644"/>
              <a:ext cx="4668" cy="654"/>
            </a:xfrm>
            <a:custGeom>
              <a:avLst/>
              <a:gdLst>
                <a:gd name="connisteX0" fmla="*/ 0 w 2381250"/>
                <a:gd name="connsiteY0" fmla="*/ 678815 h 678815"/>
                <a:gd name="connisteX1" fmla="*/ 335915 w 2381250"/>
                <a:gd name="connsiteY1" fmla="*/ 226060 h 678815"/>
                <a:gd name="connisteX2" fmla="*/ 1870075 w 2381250"/>
                <a:gd name="connsiteY2" fmla="*/ 58420 h 678815"/>
                <a:gd name="connisteX3" fmla="*/ 2381250 w 2381250"/>
                <a:gd name="connsiteY3" fmla="*/ 0 h 67881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2381250" h="678815">
                  <a:moveTo>
                    <a:pt x="0" y="678815"/>
                  </a:moveTo>
                  <a:cubicBezTo>
                    <a:pt x="36195" y="591820"/>
                    <a:pt x="-38100" y="349885"/>
                    <a:pt x="335915" y="226060"/>
                  </a:cubicBezTo>
                  <a:cubicBezTo>
                    <a:pt x="709930" y="102235"/>
                    <a:pt x="1461135" y="103505"/>
                    <a:pt x="1870075" y="58420"/>
                  </a:cubicBezTo>
                  <a:cubicBezTo>
                    <a:pt x="2279015" y="13335"/>
                    <a:pt x="2309495" y="8255"/>
                    <a:pt x="2381250" y="0"/>
                  </a:cubicBezTo>
                </a:path>
              </a:pathLst>
            </a:custGeom>
            <a:noFill/>
            <a:ln w="57150">
              <a:solidFill>
                <a:srgbClr val="3253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6974" y="4834"/>
              <a:ext cx="7134" cy="1688"/>
            </a:xfrm>
            <a:custGeom>
              <a:avLst/>
              <a:gdLst>
                <a:gd name="connisteX0" fmla="*/ 0 w 4567377"/>
                <a:gd name="connsiteY0" fmla="*/ 0 h 800653"/>
                <a:gd name="connisteX1" fmla="*/ 1081405 w 4567377"/>
                <a:gd name="connsiteY1" fmla="*/ 737235 h 800653"/>
                <a:gd name="connisteX2" fmla="*/ 4273550 w 4567377"/>
                <a:gd name="connsiteY2" fmla="*/ 730250 h 800653"/>
                <a:gd name="connisteX3" fmla="*/ 4258945 w 4567377"/>
                <a:gd name="connsiteY3" fmla="*/ 730250 h 80065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4567378" h="800653">
                  <a:moveTo>
                    <a:pt x="0" y="0"/>
                  </a:moveTo>
                  <a:cubicBezTo>
                    <a:pt x="152400" y="147320"/>
                    <a:pt x="226695" y="591185"/>
                    <a:pt x="1081405" y="737235"/>
                  </a:cubicBezTo>
                  <a:cubicBezTo>
                    <a:pt x="1936115" y="883285"/>
                    <a:pt x="3637915" y="731520"/>
                    <a:pt x="4273550" y="730250"/>
                  </a:cubicBezTo>
                  <a:cubicBezTo>
                    <a:pt x="4909185" y="728980"/>
                    <a:pt x="4325620" y="730250"/>
                    <a:pt x="4258945" y="730250"/>
                  </a:cubicBezTo>
                </a:path>
              </a:pathLst>
            </a:custGeom>
            <a:noFill/>
            <a:ln w="57150">
              <a:solidFill>
                <a:srgbClr val="3253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243580" y="4759960"/>
            <a:ext cx="6885940" cy="1231900"/>
            <a:chOff x="5108" y="7496"/>
            <a:chExt cx="10844" cy="1940"/>
          </a:xfrm>
        </p:grpSpPr>
        <p:sp>
          <p:nvSpPr>
            <p:cNvPr id="7" name="任意多边形 6"/>
            <p:cNvSpPr/>
            <p:nvPr/>
          </p:nvSpPr>
          <p:spPr>
            <a:xfrm>
              <a:off x="7801" y="7827"/>
              <a:ext cx="6307" cy="1189"/>
            </a:xfrm>
            <a:custGeom>
              <a:avLst/>
              <a:gdLst>
                <a:gd name="connisteX0" fmla="*/ 0 w 3834765"/>
                <a:gd name="connsiteY0" fmla="*/ 1015365 h 1015365"/>
                <a:gd name="connisteX1" fmla="*/ 942340 w 3834765"/>
                <a:gd name="connsiteY1" fmla="*/ 241300 h 1015365"/>
                <a:gd name="connisteX2" fmla="*/ 2827020 w 3834765"/>
                <a:gd name="connsiteY2" fmla="*/ 73025 h 1015365"/>
                <a:gd name="connisteX3" fmla="*/ 3834765 w 3834765"/>
                <a:gd name="connsiteY3" fmla="*/ 0 h 101536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3834765" h="1015365">
                  <a:moveTo>
                    <a:pt x="0" y="1015365"/>
                  </a:moveTo>
                  <a:cubicBezTo>
                    <a:pt x="150495" y="863600"/>
                    <a:pt x="377190" y="429895"/>
                    <a:pt x="942340" y="241300"/>
                  </a:cubicBezTo>
                  <a:cubicBezTo>
                    <a:pt x="1507490" y="52705"/>
                    <a:pt x="2248535" y="121285"/>
                    <a:pt x="2827020" y="73025"/>
                  </a:cubicBezTo>
                  <a:cubicBezTo>
                    <a:pt x="3405505" y="24765"/>
                    <a:pt x="3670935" y="11430"/>
                    <a:pt x="3834765" y="0"/>
                  </a:cubicBezTo>
                </a:path>
              </a:pathLst>
            </a:cu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5108" y="7496"/>
              <a:ext cx="10844" cy="1940"/>
            </a:xfrm>
            <a:custGeom>
              <a:avLst/>
              <a:gdLst>
                <a:gd name="connisteX0" fmla="*/ 0 w 1372870"/>
                <a:gd name="connsiteY0" fmla="*/ 0 h 536646"/>
                <a:gd name="connisteX1" fmla="*/ 394335 w 1372870"/>
                <a:gd name="connsiteY1" fmla="*/ 445770 h 536646"/>
                <a:gd name="connisteX2" fmla="*/ 1066165 w 1372870"/>
                <a:gd name="connsiteY2" fmla="*/ 526415 h 536646"/>
                <a:gd name="connisteX3" fmla="*/ 1372870 w 1372870"/>
                <a:gd name="connsiteY3" fmla="*/ 533400 h 53664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1372870" h="536646">
                  <a:moveTo>
                    <a:pt x="0" y="0"/>
                  </a:moveTo>
                  <a:cubicBezTo>
                    <a:pt x="65405" y="87630"/>
                    <a:pt x="180975" y="340360"/>
                    <a:pt x="394335" y="445770"/>
                  </a:cubicBezTo>
                  <a:cubicBezTo>
                    <a:pt x="607695" y="551180"/>
                    <a:pt x="870585" y="508635"/>
                    <a:pt x="1066165" y="526415"/>
                  </a:cubicBezTo>
                  <a:cubicBezTo>
                    <a:pt x="1261745" y="544195"/>
                    <a:pt x="1325245" y="533400"/>
                    <a:pt x="1372870" y="533400"/>
                  </a:cubicBezTo>
                </a:path>
              </a:pathLst>
            </a:cu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597535" y="609600"/>
            <a:ext cx="2750820" cy="57912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r>
              <a:rPr lang="en-US" altLang="zh-CN" sz="3200">
                <a:latin typeface="汉仪超粗宋简" panose="02010600000101010101" charset="-122"/>
                <a:ea typeface="汉仪超粗宋简" panose="02010600000101010101" charset="-122"/>
                <a:sym typeface="汉仪超粗宋简" panose="02010600000101010101" charset="-122"/>
              </a:rPr>
              <a:t> </a:t>
            </a:r>
            <a:r>
              <a:rPr lang="zh-CN" altLang="en-US" sz="3200">
                <a:solidFill>
                  <a:schemeClr val="tx1"/>
                </a:solidFill>
                <a:latin typeface="汉仪超粗宋简" panose="02010600000101010101" charset="-122"/>
                <a:ea typeface="汉仪超粗宋简" panose="02010600000101010101" charset="-122"/>
                <a:sym typeface="汉仪超粗宋简" panose="02010600000101010101" charset="-122"/>
              </a:rPr>
              <a:t>积累与梳理</a:t>
            </a:r>
            <a:endParaRPr lang="zh-CN" altLang="en-US" sz="3200">
              <a:solidFill>
                <a:schemeClr val="tx1"/>
              </a:solidFill>
              <a:latin typeface="汉仪超粗宋简" panose="02010600000101010101" charset="-122"/>
              <a:ea typeface="汉仪超粗宋简" panose="02010600000101010101" charset="-122"/>
              <a:sym typeface="汉仪超粗宋简" panose="0201060000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881370" y="854710"/>
            <a:ext cx="13493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生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病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12610" y="1700530"/>
            <a:ext cx="1946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病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207125" y="2475230"/>
            <a:ext cx="1946275" cy="740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病</a:t>
            </a:r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床</a:t>
            </a:r>
            <a:endParaRPr lang="zh-CN" altLang="en-US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488555" y="3251835"/>
            <a:ext cx="14700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病</a:t>
            </a:r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房</a:t>
            </a:r>
            <a:endParaRPr lang="zh-CN" altLang="en-US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954520" y="4396740"/>
            <a:ext cx="21793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生老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病</a:t>
            </a:r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死</a:t>
            </a:r>
            <a:endParaRPr lang="zh-CN" altLang="en-US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722235" y="5338445"/>
            <a:ext cx="2760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药到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病</a:t>
            </a:r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除</a:t>
            </a:r>
            <a:endParaRPr lang="zh-CN" altLang="en-US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10" grpId="0"/>
      <p:bldP spid="14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366395" y="331470"/>
            <a:ext cx="11449050" cy="6152515"/>
          </a:xfrm>
          <a:prstGeom prst="rect">
            <a:avLst/>
          </a:prstGeom>
          <a:solidFill>
            <a:srgbClr val="FCFA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charset="-122"/>
              <a:ea typeface="字魂59号-创粗黑" panose="00000500000000000000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73610" t="17773" r="2701" b="66252"/>
          <a:stretch>
            <a:fillRect/>
          </a:stretch>
        </p:blipFill>
        <p:spPr>
          <a:xfrm>
            <a:off x="647700" y="4511675"/>
            <a:ext cx="2428875" cy="169672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2"/>
          <a:srcRect l="55310" t="60126" r="18306" b="25522"/>
          <a:stretch>
            <a:fillRect/>
          </a:stretch>
        </p:blipFill>
        <p:spPr>
          <a:xfrm>
            <a:off x="519430" y="2509520"/>
            <a:ext cx="2642870" cy="167068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3345180" y="1039495"/>
            <a:ext cx="1830705" cy="221488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softEdge rad="50800"/>
          </a:effectLst>
        </p:spPr>
        <p:style>
          <a:lnRef idx="0">
            <a:srgbClr val="FFFFFF"/>
          </a:lnRef>
          <a:fillRef idx="1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13800">
                <a:latin typeface="楷体" panose="02010609060101010101" pitchFamily="49" charset="-122"/>
                <a:ea typeface="楷体" panose="02010609060101010101" pitchFamily="49" charset="-122"/>
              </a:rPr>
              <a:t>燕</a:t>
            </a:r>
            <a:endParaRPr lang="zh-CN" altLang="en-US" sz="138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5565140" y="1386840"/>
            <a:ext cx="5410200" cy="167767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3317875" y="3696335"/>
            <a:ext cx="8269605" cy="187579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l="10399" t="27126" r="19985" b="10777"/>
          <a:stretch>
            <a:fillRect/>
          </a:stretch>
        </p:blipFill>
        <p:spPr>
          <a:xfrm>
            <a:off x="519430" y="695325"/>
            <a:ext cx="2642235" cy="154622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366395" y="331470"/>
            <a:ext cx="11449050" cy="6152515"/>
          </a:xfrm>
          <a:prstGeom prst="rect">
            <a:avLst/>
          </a:prstGeom>
          <a:solidFill>
            <a:srgbClr val="FCFA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charset="-122"/>
              <a:ea typeface="字魂59号-创粗黑" panose="00000500000000000000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9523" y="2057075"/>
            <a:ext cx="8750111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3000" dirty="0">
                <a:cs typeface="+mn-ea"/>
                <a:sym typeface="+mn-lt"/>
              </a:rPr>
              <a:t>    </a:t>
            </a:r>
            <a:endParaRPr lang="zh-CN" altLang="en-US" sz="3000" b="1" dirty="0">
              <a:cs typeface="+mn-ea"/>
              <a:sym typeface="+mn-lt"/>
            </a:endParaRPr>
          </a:p>
        </p:txBody>
      </p:sp>
      <p:sp>
        <p:nvSpPr>
          <p:cNvPr id="11" name="文本框 6"/>
          <p:cNvSpPr txBox="1"/>
          <p:nvPr>
            <p:custDataLst>
              <p:tags r:id="rId1"/>
            </p:custDataLst>
          </p:nvPr>
        </p:nvSpPr>
        <p:spPr>
          <a:xfrm>
            <a:off x="1138555" y="1794510"/>
            <a:ext cx="2160905" cy="2410460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noAutofit/>
          </a:bodyPr>
          <a:p>
            <a:pPr>
              <a:lnSpc>
                <a:spcPct val="130000"/>
              </a:lnSpc>
            </a:pPr>
            <a:r>
              <a:rPr lang="zh-CN" sz="13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燕</a:t>
            </a:r>
            <a:r>
              <a:rPr lang="en-US" altLang="zh-CN" sz="13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 </a:t>
            </a:r>
            <a:r>
              <a:rPr lang="en-US" altLang="zh-CN" sz="6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       </a:t>
            </a:r>
            <a:endParaRPr lang="en-US" altLang="zh-CN" sz="66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</p:txBody>
      </p:sp>
      <p:sp>
        <p:nvSpPr>
          <p:cNvPr id="20" name="椭圆 19"/>
          <p:cNvSpPr/>
          <p:nvPr>
            <p:custDataLst>
              <p:tags r:id="rId2"/>
            </p:custDataLst>
          </p:nvPr>
        </p:nvSpPr>
        <p:spPr>
          <a:xfrm>
            <a:off x="648335" y="2056765"/>
            <a:ext cx="2978785" cy="2722880"/>
          </a:xfrm>
          <a:prstGeom prst="ellipse">
            <a:avLst/>
          </a:prstGeom>
          <a:noFill/>
          <a:ln w="57150">
            <a:gradFill>
              <a:gsLst>
                <a:gs pos="50000">
                  <a:srgbClr val="F5BD7C"/>
                </a:gs>
                <a:gs pos="0">
                  <a:srgbClr val="F6D1A7"/>
                </a:gs>
                <a:gs pos="100000">
                  <a:srgbClr val="F4A850"/>
                </a:gs>
              </a:gsLst>
              <a:lin ang="5400000" scaled="1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任意多边形 34"/>
          <p:cNvSpPr/>
          <p:nvPr>
            <p:custDataLst>
              <p:tags r:id="rId3"/>
            </p:custDataLst>
          </p:nvPr>
        </p:nvSpPr>
        <p:spPr>
          <a:xfrm>
            <a:off x="3463925" y="1667510"/>
            <a:ext cx="3814445" cy="1086485"/>
          </a:xfrm>
          <a:custGeom>
            <a:avLst/>
            <a:gdLst>
              <a:gd name="connisteX0" fmla="*/ 0 w 3834765"/>
              <a:gd name="connsiteY0" fmla="*/ 1015365 h 1015365"/>
              <a:gd name="connisteX1" fmla="*/ 942340 w 3834765"/>
              <a:gd name="connsiteY1" fmla="*/ 241300 h 1015365"/>
              <a:gd name="connisteX2" fmla="*/ 2827020 w 3834765"/>
              <a:gd name="connsiteY2" fmla="*/ 73025 h 1015365"/>
              <a:gd name="connisteX3" fmla="*/ 3834765 w 3834765"/>
              <a:gd name="connsiteY3" fmla="*/ 0 h 10153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3834765" h="1015365">
                <a:moveTo>
                  <a:pt x="0" y="1015365"/>
                </a:moveTo>
                <a:cubicBezTo>
                  <a:pt x="150495" y="863600"/>
                  <a:pt x="377190" y="429895"/>
                  <a:pt x="942340" y="241300"/>
                </a:cubicBezTo>
                <a:cubicBezTo>
                  <a:pt x="1507490" y="52705"/>
                  <a:pt x="2248535" y="121285"/>
                  <a:pt x="2827020" y="73025"/>
                </a:cubicBezTo>
                <a:cubicBezTo>
                  <a:pt x="3405505" y="24765"/>
                  <a:pt x="3670935" y="11430"/>
                  <a:pt x="3834765" y="0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/>
          </a:p>
        </p:txBody>
      </p:sp>
      <p:sp>
        <p:nvSpPr>
          <p:cNvPr id="41" name="任意多边形 40"/>
          <p:cNvSpPr/>
          <p:nvPr>
            <p:custDataLst>
              <p:tags r:id="rId4"/>
            </p:custDataLst>
          </p:nvPr>
        </p:nvSpPr>
        <p:spPr>
          <a:xfrm>
            <a:off x="3550285" y="3935095"/>
            <a:ext cx="4530090" cy="346075"/>
          </a:xfrm>
          <a:custGeom>
            <a:avLst/>
            <a:gdLst>
              <a:gd name="connisteX0" fmla="*/ 0 w 4567377"/>
              <a:gd name="connsiteY0" fmla="*/ 0 h 800653"/>
              <a:gd name="connisteX1" fmla="*/ 1081405 w 4567377"/>
              <a:gd name="connsiteY1" fmla="*/ 737235 h 800653"/>
              <a:gd name="connisteX2" fmla="*/ 4273550 w 4567377"/>
              <a:gd name="connsiteY2" fmla="*/ 730250 h 800653"/>
              <a:gd name="connisteX3" fmla="*/ 4258945 w 4567377"/>
              <a:gd name="connsiteY3" fmla="*/ 730250 h 80065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4567378" h="800653">
                <a:moveTo>
                  <a:pt x="0" y="0"/>
                </a:moveTo>
                <a:cubicBezTo>
                  <a:pt x="152400" y="147320"/>
                  <a:pt x="226695" y="591185"/>
                  <a:pt x="1081405" y="737235"/>
                </a:cubicBezTo>
                <a:cubicBezTo>
                  <a:pt x="1936115" y="883285"/>
                  <a:pt x="3637915" y="731520"/>
                  <a:pt x="4273550" y="730250"/>
                </a:cubicBezTo>
                <a:cubicBezTo>
                  <a:pt x="4909185" y="728980"/>
                  <a:pt x="4325620" y="730250"/>
                  <a:pt x="4258945" y="730250"/>
                </a:cubicBezTo>
              </a:path>
            </a:pathLst>
          </a:custGeom>
          <a:noFill/>
          <a:ln w="571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3601720" y="2878455"/>
            <a:ext cx="4224655" cy="290195"/>
          </a:xfrm>
          <a:custGeom>
            <a:avLst/>
            <a:gdLst>
              <a:gd name="connisteX0" fmla="*/ 0 w 3834765"/>
              <a:gd name="connsiteY0" fmla="*/ 1015365 h 1015365"/>
              <a:gd name="connisteX1" fmla="*/ 942340 w 3834765"/>
              <a:gd name="connsiteY1" fmla="*/ 241300 h 1015365"/>
              <a:gd name="connisteX2" fmla="*/ 2827020 w 3834765"/>
              <a:gd name="connsiteY2" fmla="*/ 73025 h 1015365"/>
              <a:gd name="connisteX3" fmla="*/ 3834765 w 3834765"/>
              <a:gd name="connsiteY3" fmla="*/ 0 h 10153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3834765" h="1015365">
                <a:moveTo>
                  <a:pt x="0" y="1015365"/>
                </a:moveTo>
                <a:cubicBezTo>
                  <a:pt x="150495" y="863600"/>
                  <a:pt x="377190" y="429895"/>
                  <a:pt x="942340" y="241300"/>
                </a:cubicBezTo>
                <a:cubicBezTo>
                  <a:pt x="1507490" y="52705"/>
                  <a:pt x="2248535" y="121285"/>
                  <a:pt x="2827020" y="73025"/>
                </a:cubicBezTo>
                <a:cubicBezTo>
                  <a:pt x="3405505" y="24765"/>
                  <a:pt x="3670935" y="11430"/>
                  <a:pt x="3834765" y="0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2930525" y="4606290"/>
            <a:ext cx="5252085" cy="1069340"/>
          </a:xfrm>
          <a:custGeom>
            <a:avLst/>
            <a:gdLst>
              <a:gd name="connisteX0" fmla="*/ 0 w 1372870"/>
              <a:gd name="connsiteY0" fmla="*/ 0 h 536646"/>
              <a:gd name="connisteX1" fmla="*/ 394335 w 1372870"/>
              <a:gd name="connsiteY1" fmla="*/ 445770 h 536646"/>
              <a:gd name="connisteX2" fmla="*/ 1066165 w 1372870"/>
              <a:gd name="connsiteY2" fmla="*/ 526415 h 536646"/>
              <a:gd name="connisteX3" fmla="*/ 1372870 w 1372870"/>
              <a:gd name="connsiteY3" fmla="*/ 533400 h 53664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372870" h="536646">
                <a:moveTo>
                  <a:pt x="0" y="0"/>
                </a:moveTo>
                <a:cubicBezTo>
                  <a:pt x="65405" y="87630"/>
                  <a:pt x="180975" y="340360"/>
                  <a:pt x="394335" y="445770"/>
                </a:cubicBezTo>
                <a:cubicBezTo>
                  <a:pt x="607695" y="551180"/>
                  <a:pt x="870585" y="508635"/>
                  <a:pt x="1066165" y="526415"/>
                </a:cubicBezTo>
                <a:cubicBezTo>
                  <a:pt x="1261745" y="544195"/>
                  <a:pt x="1325245" y="533400"/>
                  <a:pt x="1372870" y="533400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97535" y="609600"/>
            <a:ext cx="2750820" cy="57912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r>
              <a:rPr lang="en-US" altLang="zh-CN" sz="3200">
                <a:latin typeface="汉仪超粗宋简" panose="02010600000101010101" charset="-122"/>
                <a:ea typeface="汉仪超粗宋简" panose="02010600000101010101" charset="-122"/>
                <a:sym typeface="汉仪超粗宋简" panose="02010600000101010101" charset="-122"/>
              </a:rPr>
              <a:t> </a:t>
            </a:r>
            <a:r>
              <a:rPr lang="zh-CN" altLang="en-US" sz="3200">
                <a:solidFill>
                  <a:schemeClr val="tx1"/>
                </a:solidFill>
                <a:latin typeface="汉仪超粗宋简" panose="02010600000101010101" charset="-122"/>
                <a:ea typeface="汉仪超粗宋简" panose="02010600000101010101" charset="-122"/>
                <a:sym typeface="汉仪超粗宋简" panose="02010600000101010101" charset="-122"/>
              </a:rPr>
              <a:t>积累与梳理</a:t>
            </a:r>
            <a:endParaRPr lang="zh-CN" altLang="en-US" sz="3200">
              <a:solidFill>
                <a:schemeClr val="tx1"/>
              </a:solidFill>
              <a:latin typeface="汉仪超粗宋简" panose="02010600000101010101" charset="-122"/>
              <a:ea typeface="汉仪超粗宋简" panose="02010600000101010101" charset="-122"/>
              <a:sym typeface="汉仪超粗宋简" panose="02010600000101010101" charset="-122"/>
            </a:endParaRPr>
          </a:p>
        </p:txBody>
      </p:sp>
      <p:grpSp>
        <p:nvGrpSpPr>
          <p:cNvPr id="22" name="组合 21"/>
          <p:cNvGrpSpPr/>
          <p:nvPr>
            <p:custDataLst>
              <p:tags r:id="rId5"/>
            </p:custDataLst>
          </p:nvPr>
        </p:nvGrpSpPr>
        <p:grpSpPr>
          <a:xfrm>
            <a:off x="4537710" y="604520"/>
            <a:ext cx="2037715" cy="1160780"/>
            <a:chOff x="7146" y="952"/>
            <a:chExt cx="3209" cy="1828"/>
          </a:xfrm>
        </p:grpSpPr>
        <p:sp>
          <p:nvSpPr>
            <p:cNvPr id="10" name="文本框 9"/>
            <p:cNvSpPr txBox="1"/>
            <p:nvPr>
              <p:custDataLst>
                <p:tags r:id="rId6"/>
              </p:custDataLst>
            </p:nvPr>
          </p:nvSpPr>
          <p:spPr>
            <a:xfrm>
              <a:off x="7189" y="1473"/>
              <a:ext cx="250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800" b="1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家</a:t>
              </a:r>
              <a:r>
                <a:rPr lang="zh-CN" altLang="en-US" sz="48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燕</a:t>
              </a:r>
              <a:endParaRPr lang="zh-CN" altLang="en-US" sz="4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7"/>
              </p:custDataLst>
            </p:nvPr>
          </p:nvSpPr>
          <p:spPr>
            <a:xfrm>
              <a:off x="7146" y="952"/>
              <a:ext cx="320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b="1">
                  <a:latin typeface="方正宋刻本秀楷_GBK" panose="02000000000000000000" charset="-122"/>
                  <a:ea typeface="方正宋刻本秀楷_GBK" panose="02000000000000000000" charset="-122"/>
                  <a:sym typeface="+mn-ea"/>
                </a:rPr>
                <a:t> </a:t>
              </a:r>
              <a:r>
                <a:rPr lang="zh-CN" altLang="en-US" sz="2400" b="1">
                  <a:latin typeface="方正宋刻本秀楷_GBK" panose="02000000000000000000" charset="-122"/>
                  <a:ea typeface="方正宋刻本秀楷_GBK" panose="02000000000000000000" charset="-122"/>
                  <a:sym typeface="+mn-ea"/>
                </a:rPr>
                <a:t>jiā</a:t>
              </a:r>
              <a:r>
                <a:rPr lang="en-US" altLang="zh-CN" sz="2400" b="1">
                  <a:latin typeface="方正宋刻本秀楷_GBK" panose="02000000000000000000" charset="-122"/>
                  <a:ea typeface="方正宋刻本秀楷_GBK" panose="02000000000000000000" charset="-122"/>
                  <a:sym typeface="+mn-ea"/>
                </a:rPr>
                <a:t> </a:t>
              </a:r>
              <a:r>
                <a:rPr lang="zh-CN" altLang="en-US" sz="2400" b="1">
                  <a:solidFill>
                    <a:schemeClr val="tx1"/>
                  </a:solidFill>
                  <a:latin typeface="方正宋刻本秀楷_GBK" panose="02000000000000000000" charset="-122"/>
                  <a:ea typeface="方正宋刻本秀楷_GBK" panose="02000000000000000000" charset="-122"/>
                  <a:sym typeface="+mn-ea"/>
                </a:rPr>
                <a:t>yàn  </a:t>
              </a:r>
              <a:endParaRPr lang="zh-CN" altLang="en-US" sz="2400" b="1">
                <a:solidFill>
                  <a:schemeClr val="tx1"/>
                </a:solidFill>
                <a:latin typeface="方正宋刻本秀楷_GBK" panose="02000000000000000000" charset="-122"/>
                <a:ea typeface="方正宋刻本秀楷_GBK" panose="02000000000000000000" charset="-122"/>
                <a:sym typeface="+mn-ea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8"/>
            </p:custDataLst>
          </p:nvPr>
        </p:nvGrpSpPr>
        <p:grpSpPr>
          <a:xfrm>
            <a:off x="4740910" y="1927225"/>
            <a:ext cx="2171700" cy="1092200"/>
            <a:chOff x="8207" y="2931"/>
            <a:chExt cx="3420" cy="1720"/>
          </a:xfrm>
        </p:grpSpPr>
        <p:sp>
          <p:nvSpPr>
            <p:cNvPr id="14" name="文本框 13"/>
            <p:cNvSpPr txBox="1"/>
            <p:nvPr>
              <p:custDataLst>
                <p:tags r:id="rId9"/>
              </p:custDataLst>
            </p:nvPr>
          </p:nvSpPr>
          <p:spPr>
            <a:xfrm>
              <a:off x="8207" y="3344"/>
              <a:ext cx="2931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800" b="1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海</a:t>
              </a:r>
              <a:r>
                <a:rPr lang="zh-CN" altLang="en-US" sz="48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燕</a:t>
              </a:r>
              <a:endParaRPr lang="zh-CN" altLang="en-US" sz="4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10"/>
              </p:custDataLst>
            </p:nvPr>
          </p:nvSpPr>
          <p:spPr>
            <a:xfrm>
              <a:off x="8331" y="2931"/>
              <a:ext cx="329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2400" b="1">
                  <a:solidFill>
                    <a:schemeClr val="tx1"/>
                  </a:solidFill>
                  <a:latin typeface="方正宋刻本秀楷_GBK" panose="02000000000000000000" charset="-122"/>
                  <a:ea typeface="方正宋刻本秀楷_GBK" panose="02000000000000000000" charset="-122"/>
                  <a:sym typeface="+mn-ea"/>
                </a:rPr>
                <a:t>hǎi yàn </a:t>
              </a:r>
              <a:endParaRPr lang="zh-CN" altLang="en-US" sz="2400" b="1">
                <a:solidFill>
                  <a:schemeClr val="tx1"/>
                </a:solidFill>
                <a:latin typeface="方正宋刻本秀楷_GBK" panose="02000000000000000000" charset="-122"/>
                <a:ea typeface="方正宋刻本秀楷_GBK" panose="02000000000000000000" charset="-122"/>
                <a:sym typeface="+mn-ea"/>
              </a:endParaRPr>
            </a:p>
          </p:txBody>
        </p:sp>
      </p:grpSp>
      <p:grpSp>
        <p:nvGrpSpPr>
          <p:cNvPr id="24" name="组合 23"/>
          <p:cNvGrpSpPr/>
          <p:nvPr>
            <p:custDataLst>
              <p:tags r:id="rId11"/>
            </p:custDataLst>
          </p:nvPr>
        </p:nvGrpSpPr>
        <p:grpSpPr>
          <a:xfrm>
            <a:off x="4950460" y="3221355"/>
            <a:ext cx="2564130" cy="1108075"/>
            <a:chOff x="9139" y="5011"/>
            <a:chExt cx="4038" cy="1745"/>
          </a:xfrm>
        </p:grpSpPr>
        <p:sp>
          <p:nvSpPr>
            <p:cNvPr id="2" name="文本框 1"/>
            <p:cNvSpPr txBox="1"/>
            <p:nvPr>
              <p:custDataLst>
                <p:tags r:id="rId12"/>
              </p:custDataLst>
            </p:nvPr>
          </p:nvSpPr>
          <p:spPr>
            <a:xfrm>
              <a:off x="9139" y="5449"/>
              <a:ext cx="2725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8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燕</a:t>
              </a:r>
              <a:r>
                <a:rPr lang="zh-CN" altLang="en-US" sz="4800" b="1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窝</a:t>
              </a:r>
              <a:endParaRPr lang="zh-CN" altLang="en-US" sz="4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9139" y="5011"/>
              <a:ext cx="403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latin typeface="方正宋刻本秀楷_GBK" panose="02000000000000000000" charset="-122"/>
                  <a:ea typeface="方正宋刻本秀楷_GBK" panose="02000000000000000000" charset="-122"/>
                  <a:sym typeface="+mn-ea"/>
                </a:rPr>
                <a:t>yàn  wō</a:t>
              </a:r>
              <a:endParaRPr lang="zh-CN" altLang="en-US"/>
            </a:p>
          </p:txBody>
        </p:sp>
      </p:grpSp>
      <p:grpSp>
        <p:nvGrpSpPr>
          <p:cNvPr id="25" name="组合 24"/>
          <p:cNvGrpSpPr/>
          <p:nvPr>
            <p:custDataLst>
              <p:tags r:id="rId14"/>
            </p:custDataLst>
          </p:nvPr>
        </p:nvGrpSpPr>
        <p:grpSpPr>
          <a:xfrm>
            <a:off x="4712335" y="4515485"/>
            <a:ext cx="2529205" cy="1111250"/>
            <a:chOff x="8467" y="7111"/>
            <a:chExt cx="3983" cy="1750"/>
          </a:xfrm>
        </p:grpSpPr>
        <p:sp>
          <p:nvSpPr>
            <p:cNvPr id="3" name="文本框 2"/>
            <p:cNvSpPr txBox="1"/>
            <p:nvPr>
              <p:custDataLst>
                <p:tags r:id="rId15"/>
              </p:custDataLst>
            </p:nvPr>
          </p:nvSpPr>
          <p:spPr>
            <a:xfrm>
              <a:off x="8990" y="7554"/>
              <a:ext cx="346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8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燕</a:t>
              </a:r>
              <a:r>
                <a:rPr lang="zh-CN" altLang="en-US" sz="4800" b="1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尾服</a:t>
              </a:r>
              <a:endParaRPr lang="zh-CN" altLang="en-US" sz="4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8467" y="7111"/>
              <a:ext cx="375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b="1">
                  <a:latin typeface="方正宋刻本秀楷_GBK" panose="02000000000000000000" charset="-122"/>
                  <a:ea typeface="方正宋刻本秀楷_GBK" panose="02000000000000000000" charset="-122"/>
                  <a:sym typeface="+mn-ea"/>
                </a:rPr>
                <a:t>   </a:t>
              </a:r>
              <a:r>
                <a:rPr lang="zh-CN" altLang="en-US" sz="2400" b="1">
                  <a:latin typeface="方正宋刻本秀楷_GBK" panose="02000000000000000000" charset="-122"/>
                  <a:ea typeface="方正宋刻本秀楷_GBK" panose="02000000000000000000" charset="-122"/>
                  <a:sym typeface="+mn-ea"/>
                </a:rPr>
                <a:t>yàn  wěi fú</a:t>
              </a:r>
              <a:endParaRPr lang="zh-CN" altLang="en-US" b="1">
                <a:latin typeface="方正宋刻本秀楷_GBK" panose="02000000000000000000" charset="-122"/>
                <a:ea typeface="方正宋刻本秀楷_GBK" panose="02000000000000000000" charset="-122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7"/>
          <a:srcRect l="7491" t="17622" b="20452"/>
          <a:stretch>
            <a:fillRect/>
          </a:stretch>
        </p:blipFill>
        <p:spPr>
          <a:xfrm>
            <a:off x="6312535" y="367665"/>
            <a:ext cx="2136140" cy="12998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8"/>
          <a:srcRect l="29875" t="28275" r="19919" b="26291"/>
          <a:stretch>
            <a:fillRect/>
          </a:stretch>
        </p:blipFill>
        <p:spPr>
          <a:xfrm>
            <a:off x="6850380" y="1604010"/>
            <a:ext cx="2110740" cy="1273810"/>
          </a:xfrm>
          <a:prstGeom prst="rect">
            <a:avLst/>
          </a:prstGeom>
        </p:spPr>
      </p:pic>
      <p:pic>
        <p:nvPicPr>
          <p:cNvPr id="21" name="图片 20"/>
          <p:cNvPicPr/>
          <p:nvPr/>
        </p:nvPicPr>
        <p:blipFill>
          <a:blip r:embed="rId19"/>
          <a:srcRect l="6143" t="4956" r="4017" b="7014"/>
          <a:stretch>
            <a:fillRect/>
          </a:stretch>
        </p:blipFill>
        <p:spPr>
          <a:xfrm>
            <a:off x="8182610" y="4185920"/>
            <a:ext cx="3063240" cy="2200910"/>
          </a:xfrm>
          <a:prstGeom prst="rect">
            <a:avLst/>
          </a:prstGeom>
        </p:spPr>
      </p:pic>
      <p:pic>
        <p:nvPicPr>
          <p:cNvPr id="19" name="图片 18"/>
          <p:cNvPicPr/>
          <p:nvPr/>
        </p:nvPicPr>
        <p:blipFill>
          <a:blip r:embed="rId20"/>
          <a:srcRect l="6094" t="11377" r="12404" b="10512"/>
          <a:stretch>
            <a:fillRect/>
          </a:stretch>
        </p:blipFill>
        <p:spPr>
          <a:xfrm>
            <a:off x="7668895" y="2231390"/>
            <a:ext cx="3054350" cy="2000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1998" t="11332" b="39796"/>
          <a:stretch>
            <a:fillRect/>
          </a:stretch>
        </p:blipFill>
        <p:spPr>
          <a:xfrm>
            <a:off x="1635125" y="483870"/>
            <a:ext cx="8086090" cy="573849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REFSHAPE" val="333339292"/>
</p:tagLst>
</file>

<file path=ppt/tags/tag101.xml><?xml version="1.0" encoding="utf-8"?>
<p:tagLst xmlns:p="http://schemas.openxmlformats.org/presentationml/2006/main">
  <p:tag name="REFSHAPE" val="333339428"/>
</p:tagLst>
</file>

<file path=ppt/tags/tag102.xml><?xml version="1.0" encoding="utf-8"?>
<p:tagLst xmlns:p="http://schemas.openxmlformats.org/presentationml/2006/main">
  <p:tag name="REFSHAPE" val="333339564"/>
</p:tagLst>
</file>

<file path=ppt/tags/tag103.xml><?xml version="1.0" encoding="utf-8"?>
<p:tagLst xmlns:p="http://schemas.openxmlformats.org/presentationml/2006/main">
  <p:tag name="REFSHAPE" val="179223076"/>
</p:tagLst>
</file>

<file path=ppt/tags/tag104.xml><?xml version="1.0" encoding="utf-8"?>
<p:tagLst xmlns:p="http://schemas.openxmlformats.org/presentationml/2006/main">
  <p:tag name="REFSHAPE" val="179223076"/>
</p:tagLst>
</file>

<file path=ppt/tags/tag105.xml><?xml version="1.0" encoding="utf-8"?>
<p:tagLst xmlns:p="http://schemas.openxmlformats.org/presentationml/2006/main">
  <p:tag name="REFSHAPE" val="179223076"/>
</p:tagLst>
</file>

<file path=ppt/tags/tag106.xml><?xml version="1.0" encoding="utf-8"?>
<p:tagLst xmlns:p="http://schemas.openxmlformats.org/presentationml/2006/main">
  <p:tag name="REFSHAPE" val="179223076"/>
</p:tagLst>
</file>

<file path=ppt/tags/tag107.xml><?xml version="1.0" encoding="utf-8"?>
<p:tagLst xmlns:p="http://schemas.openxmlformats.org/presentationml/2006/main">
  <p:tag name="REFSHAPE" val="179223076"/>
</p:tagLst>
</file>

<file path=ppt/tags/tag108.xml><?xml version="1.0" encoding="utf-8"?>
<p:tagLst xmlns:p="http://schemas.openxmlformats.org/presentationml/2006/main">
  <p:tag name="REFSHAPE" val="179223076"/>
</p:tagLst>
</file>

<file path=ppt/tags/tag109.xml><?xml version="1.0" encoding="utf-8"?>
<p:tagLst xmlns:p="http://schemas.openxmlformats.org/presentationml/2006/main">
  <p:tag name="REFSHAPE" val="33333929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REFSHAPE" val="333339428"/>
</p:tagLst>
</file>

<file path=ppt/tags/tag111.xml><?xml version="1.0" encoding="utf-8"?>
<p:tagLst xmlns:p="http://schemas.openxmlformats.org/presentationml/2006/main">
  <p:tag name="REFSHAPE" val="333339564"/>
</p:tagLst>
</file>

<file path=ppt/tags/tag112.xml><?xml version="1.0" encoding="utf-8"?>
<p:tagLst xmlns:p="http://schemas.openxmlformats.org/presentationml/2006/main">
  <p:tag name="REFSHAPE" val="179223076"/>
</p:tagLst>
</file>

<file path=ppt/tags/tag113.xml><?xml version="1.0" encoding="utf-8"?>
<p:tagLst xmlns:p="http://schemas.openxmlformats.org/presentationml/2006/main">
  <p:tag name="REFSHAPE" val="179223076"/>
</p:tagLst>
</file>

<file path=ppt/tags/tag114.xml><?xml version="1.0" encoding="utf-8"?>
<p:tagLst xmlns:p="http://schemas.openxmlformats.org/presentationml/2006/main">
  <p:tag name="REFSHAPE" val="179223076"/>
</p:tagLst>
</file>

<file path=ppt/tags/tag115.xml><?xml version="1.0" encoding="utf-8"?>
<p:tagLst xmlns:p="http://schemas.openxmlformats.org/presentationml/2006/main">
  <p:tag name="REFSHAPE" val="179223076"/>
</p:tagLst>
</file>

<file path=ppt/tags/tag116.xml><?xml version="1.0" encoding="utf-8"?>
<p:tagLst xmlns:p="http://schemas.openxmlformats.org/presentationml/2006/main">
  <p:tag name="REFSHAPE" val="179223076"/>
</p:tagLst>
</file>

<file path=ppt/tags/tag117.xml><?xml version="1.0" encoding="utf-8"?>
<p:tagLst xmlns:p="http://schemas.openxmlformats.org/presentationml/2006/main">
  <p:tag name="REFSHAPE" val="179223076"/>
</p:tagLst>
</file>

<file path=ppt/tags/tag118.xml><?xml version="1.0" encoding="utf-8"?>
<p:tagLst xmlns:p="http://schemas.openxmlformats.org/presentationml/2006/main">
  <p:tag name="REFSHAPE" val="179223076"/>
</p:tagLst>
</file>

<file path=ppt/tags/tag119.xml><?xml version="1.0" encoding="utf-8"?>
<p:tagLst xmlns:p="http://schemas.openxmlformats.org/presentationml/2006/main">
  <p:tag name="REFSHAPE" val="1792230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REFSHAPE" val="333339292"/>
</p:tagLst>
</file>

<file path=ppt/tags/tag121.xml><?xml version="1.0" encoding="utf-8"?>
<p:tagLst xmlns:p="http://schemas.openxmlformats.org/presentationml/2006/main">
  <p:tag name="REFSHAPE" val="333339428"/>
</p:tagLst>
</file>

<file path=ppt/tags/tag122.xml><?xml version="1.0" encoding="utf-8"?>
<p:tagLst xmlns:p="http://schemas.openxmlformats.org/presentationml/2006/main">
  <p:tag name="REFSHAPE" val="333339564"/>
</p:tagLst>
</file>

<file path=ppt/tags/tag123.xml><?xml version="1.0" encoding="utf-8"?>
<p:tagLst xmlns:p="http://schemas.openxmlformats.org/presentationml/2006/main">
  <p:tag name="REFSHAPE" val="179223076"/>
</p:tagLst>
</file>

<file path=ppt/tags/tag124.xml><?xml version="1.0" encoding="utf-8"?>
<p:tagLst xmlns:p="http://schemas.openxmlformats.org/presentationml/2006/main">
  <p:tag name="REFSHAPE" val="179223076"/>
</p:tagLst>
</file>

<file path=ppt/tags/tag125.xml><?xml version="1.0" encoding="utf-8"?>
<p:tagLst xmlns:p="http://schemas.openxmlformats.org/presentationml/2006/main">
  <p:tag name="REFSHAPE" val="179223076"/>
</p:tagLst>
</file>

<file path=ppt/tags/tag126.xml><?xml version="1.0" encoding="utf-8"?>
<p:tagLst xmlns:p="http://schemas.openxmlformats.org/presentationml/2006/main">
  <p:tag name="REFSHAPE" val="179223076"/>
</p:tagLst>
</file>

<file path=ppt/tags/tag127.xml><?xml version="1.0" encoding="utf-8"?>
<p:tagLst xmlns:p="http://schemas.openxmlformats.org/presentationml/2006/main">
  <p:tag name="REFSHAPE" val="179223076"/>
</p:tagLst>
</file>

<file path=ppt/tags/tag128.xml><?xml version="1.0" encoding="utf-8"?>
<p:tagLst xmlns:p="http://schemas.openxmlformats.org/presentationml/2006/main">
  <p:tag name="REFSHAPE" val="179223076"/>
</p:tagLst>
</file>

<file path=ppt/tags/tag129.xml><?xml version="1.0" encoding="utf-8"?>
<p:tagLst xmlns:p="http://schemas.openxmlformats.org/presentationml/2006/main">
  <p:tag name="REFSHAPE" val="179223076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resource_record_key" val="{&quot;13&quot;:[19971666],&quot;65&quot;:[20205081]}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DIAGRAM_VIRTUALLY_FRAME" val="{&quot;height&quot;:255.3,&quot;left&quot;:329,&quot;top&quot;:70.8,&quot;width&quot;:384.45}"/>
</p:tagLst>
</file>

<file path=ppt/tags/tag67.xml><?xml version="1.0" encoding="utf-8"?>
<p:tagLst xmlns:p="http://schemas.openxmlformats.org/presentationml/2006/main">
  <p:tag name="KSO_WM_DIAGRAM_VIRTUALLY_FRAME" val="{&quot;height&quot;:255.3,&quot;left&quot;:329,&quot;top&quot;:70.8,&quot;width&quot;:384.45}"/>
</p:tagLst>
</file>

<file path=ppt/tags/tag68.xml><?xml version="1.0" encoding="utf-8"?>
<p:tagLst xmlns:p="http://schemas.openxmlformats.org/presentationml/2006/main">
  <p:tag name="KSO_WM_DIAGRAM_VIRTUALLY_FRAME" val="{&quot;height&quot;:255.3,&quot;left&quot;:329,&quot;top&quot;:70.8,&quot;width&quot;:384.45}"/>
</p:tagLst>
</file>

<file path=ppt/tags/tag69.xml><?xml version="1.0" encoding="utf-8"?>
<p:tagLst xmlns:p="http://schemas.openxmlformats.org/presentationml/2006/main">
  <p:tag name="KSO_WM_DIAGRAM_VIRTUALLY_FRAME" val="{&quot;height&quot;:255.3,&quot;left&quot;:329,&quot;top&quot;:70.8,&quot;width&quot;:384.45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255.3,&quot;left&quot;:329,&quot;top&quot;:70.8,&quot;width&quot;:384.45}"/>
</p:tagLst>
</file>

<file path=ppt/tags/tag71.xml><?xml version="1.0" encoding="utf-8"?>
<p:tagLst xmlns:p="http://schemas.openxmlformats.org/presentationml/2006/main">
  <p:tag name="KSO_WM_DIAGRAM_VIRTUALLY_FRAME" val="{&quot;height&quot;:255.3,&quot;left&quot;:329,&quot;top&quot;:70.8,&quot;width&quot;:384.45}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DIAGRAM_VIRTUALLY_FRAME" val="{&quot;height&quot;:255.3,&quot;left&quot;:329,&quot;top&quot;:70.8,&quot;width&quot;:384.45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DIAGRAM_VIRTUALLY_FRAME" val="{&quot;height&quot;:255.3,&quot;left&quot;:329,&quot;top&quot;:70.8,&quot;width&quot;:384.45}"/>
</p:tagLst>
</file>

<file path=ppt/tags/tag81.xml><?xml version="1.0" encoding="utf-8"?>
<p:tagLst xmlns:p="http://schemas.openxmlformats.org/presentationml/2006/main">
  <p:tag name="KSO_WM_SLIDE_ANIMATION_ID" val="3110590"/>
  <p:tag name="KSO_WM_DIAGRAM_VIRTUALLY_FRAME" val="{&quot;height&quot;:398.8,&quot;left&quot;:359.45,&quot;top&quot;:44.25,&quot;width&quot;:275}"/>
</p:tagLst>
</file>

<file path=ppt/tags/tag82.xml><?xml version="1.0" encoding="utf-8"?>
<p:tagLst xmlns:p="http://schemas.openxmlformats.org/presentationml/2006/main">
  <p:tag name="KSO_WM_BEAUTIFY_FLAG" val="#wm#"/>
  <p:tag name="KSO_WM_UNIT_TYPE" val="l_h_a"/>
  <p:tag name="KSO_WM_UNIT_INDEX" val="1_1_1"/>
  <p:tag name="KSO_WM_UNIT_ID" val="diagram19882022_4*l_h_a*1_1_1"/>
  <p:tag name="KSO_WM_TEMPLATE_INDEX" val="19882022"/>
  <p:tag name="KSO_WM_TAG_VERSION" val="2.0"/>
  <p:tag name="KSO_WM_DIAGRAM_GROUP_CODE" val="l1-1"/>
  <p:tag name="KSO_WM_DIAGRAM_VIRTUALLY_FRAME" val="{&quot;height&quot;:398.8,&quot;left&quot;:359.45,&quot;top&quot;:44.25,&quot;width&quot;:275}"/>
</p:tagLst>
</file>

<file path=ppt/tags/tag83.xml><?xml version="1.0" encoding="utf-8"?>
<p:tagLst xmlns:p="http://schemas.openxmlformats.org/presentationml/2006/main">
  <p:tag name="KSO_WM_BEAUTIFY_FLAG" val="#wm#"/>
  <p:tag name="KSO_WM_UNIT_TYPE" val="l_h_f"/>
  <p:tag name="KSO_WM_UNIT_INDEX" val="1_1_1"/>
  <p:tag name="KSO_WM_UNIT_ID" val="diagram19882022_4*l_h_f*1_1_1"/>
  <p:tag name="KSO_WM_TEMPLATE_INDEX" val="19882022"/>
  <p:tag name="KSO_WM_TAG_VERSION" val="2.0"/>
  <p:tag name="KSO_WM_DIAGRAM_GROUP_CODE" val="l1-1"/>
  <p:tag name="KSO_WM_DIAGRAM_VIRTUALLY_FRAME" val="{&quot;height&quot;:398.8,&quot;left&quot;:359.45,&quot;top&quot;:44.25,&quot;width&quot;:275}"/>
</p:tagLst>
</file>

<file path=ppt/tags/tag84.xml><?xml version="1.0" encoding="utf-8"?>
<p:tagLst xmlns:p="http://schemas.openxmlformats.org/presentationml/2006/main">
  <p:tag name="KSO_WM_SLIDE_ANIMATION_ID" val="3110590"/>
  <p:tag name="KSO_WM_DIAGRAM_VIRTUALLY_FRAME" val="{&quot;height&quot;:398.8,&quot;left&quot;:359.45,&quot;top&quot;:44.25,&quot;width&quot;:275}"/>
</p:tagLst>
</file>

<file path=ppt/tags/tag85.xml><?xml version="1.0" encoding="utf-8"?>
<p:tagLst xmlns:p="http://schemas.openxmlformats.org/presentationml/2006/main">
  <p:tag name="KSO_WM_BEAUTIFY_FLAG" val="#wm#"/>
  <p:tag name="KSO_WM_UNIT_TYPE" val="l_h_a"/>
  <p:tag name="KSO_WM_UNIT_INDEX" val="1_2_1"/>
  <p:tag name="KSO_WM_UNIT_ID" val="diagram19882022_4*l_h_a*1_2_1"/>
  <p:tag name="KSO_WM_TEMPLATE_INDEX" val="19882022"/>
  <p:tag name="KSO_WM_TAG_VERSION" val="2.0"/>
  <p:tag name="KSO_WM_DIAGRAM_GROUP_CODE" val="l1-1"/>
  <p:tag name="KSO_WM_DIAGRAM_VIRTUALLY_FRAME" val="{&quot;height&quot;:398.8,&quot;left&quot;:359.45,&quot;top&quot;:44.25,&quot;width&quot;:275}"/>
</p:tagLst>
</file>

<file path=ppt/tags/tag86.xml><?xml version="1.0" encoding="utf-8"?>
<p:tagLst xmlns:p="http://schemas.openxmlformats.org/presentationml/2006/main">
  <p:tag name="KSO_WM_BEAUTIFY_FLAG" val="#wm#"/>
  <p:tag name="KSO_WM_UNIT_TYPE" val="l_h_f"/>
  <p:tag name="KSO_WM_UNIT_INDEX" val="1_2_1"/>
  <p:tag name="KSO_WM_UNIT_ID" val="diagram19882022_4*l_h_f*1_2_1"/>
  <p:tag name="KSO_WM_TEMPLATE_INDEX" val="19882022"/>
  <p:tag name="KSO_WM_TAG_VERSION" val="2.0"/>
  <p:tag name="KSO_WM_DIAGRAM_GROUP_CODE" val="l1-1"/>
  <p:tag name="KSO_WM_DIAGRAM_VIRTUALLY_FRAME" val="{&quot;height&quot;:398.8,&quot;left&quot;:359.45,&quot;top&quot;:44.25,&quot;width&quot;:275}"/>
</p:tagLst>
</file>

<file path=ppt/tags/tag87.xml><?xml version="1.0" encoding="utf-8"?>
<p:tagLst xmlns:p="http://schemas.openxmlformats.org/presentationml/2006/main">
  <p:tag name="KSO_WM_SLIDE_ANIMATION_ID" val="3110590"/>
  <p:tag name="KSO_WM_DIAGRAM_VIRTUALLY_FRAME" val="{&quot;height&quot;:398.8,&quot;left&quot;:359.45,&quot;top&quot;:44.25,&quot;width&quot;:275}"/>
</p:tagLst>
</file>

<file path=ppt/tags/tag88.xml><?xml version="1.0" encoding="utf-8"?>
<p:tagLst xmlns:p="http://schemas.openxmlformats.org/presentationml/2006/main">
  <p:tag name="KSO_WM_BEAUTIFY_FLAG" val="#wm#"/>
  <p:tag name="KSO_WM_UNIT_TYPE" val="l_h_a"/>
  <p:tag name="KSO_WM_UNIT_INDEX" val="1_3_1"/>
  <p:tag name="KSO_WM_UNIT_ID" val="diagram19882022_4*l_h_a*1_3_1"/>
  <p:tag name="KSO_WM_TEMPLATE_INDEX" val="19882022"/>
  <p:tag name="KSO_WM_TAG_VERSION" val="2.0"/>
  <p:tag name="KSO_WM_DIAGRAM_GROUP_CODE" val="l1-1"/>
  <p:tag name="KSO_WM_DIAGRAM_VIRTUALLY_FRAME" val="{&quot;height&quot;:398.8,&quot;left&quot;:359.45,&quot;top&quot;:44.25,&quot;width&quot;:275}"/>
</p:tagLst>
</file>

<file path=ppt/tags/tag89.xml><?xml version="1.0" encoding="utf-8"?>
<p:tagLst xmlns:p="http://schemas.openxmlformats.org/presentationml/2006/main">
  <p:tag name="KSO_WM_BEAUTIFY_FLAG" val="#wm#"/>
  <p:tag name="KSO_WM_UNIT_TYPE" val="l_h_f"/>
  <p:tag name="KSO_WM_UNIT_INDEX" val="1_3_1"/>
  <p:tag name="KSO_WM_UNIT_ID" val="diagram19882022_4*l_h_f*1_3_1"/>
  <p:tag name="KSO_WM_TEMPLATE_INDEX" val="19882022"/>
  <p:tag name="KSO_WM_TAG_VERSION" val="2.0"/>
  <p:tag name="KSO_WM_DIAGRAM_GROUP_CODE" val="l1-1"/>
  <p:tag name="KSO_WM_DIAGRAM_VIRTUALLY_FRAME" val="{&quot;height&quot;:398.8,&quot;left&quot;:359.45,&quot;top&quot;:44.25,&quot;width&quot;:275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ANIMATION_ID" val="3110590"/>
  <p:tag name="KSO_WM_DIAGRAM_VIRTUALLY_FRAME" val="{&quot;height&quot;:398.8,&quot;left&quot;:359.45,&quot;top&quot;:44.25,&quot;width&quot;:275}"/>
</p:tagLst>
</file>

<file path=ppt/tags/tag91.xml><?xml version="1.0" encoding="utf-8"?>
<p:tagLst xmlns:p="http://schemas.openxmlformats.org/presentationml/2006/main">
  <p:tag name="KSO_WM_BEAUTIFY_FLAG" val="#wm#"/>
  <p:tag name="KSO_WM_UNIT_TYPE" val="l_h_a"/>
  <p:tag name="KSO_WM_UNIT_INDEX" val="1_4_1"/>
  <p:tag name="KSO_WM_UNIT_ID" val="diagram19882022_4*l_h_a*1_4_1"/>
  <p:tag name="KSO_WM_TEMPLATE_INDEX" val="19882022"/>
  <p:tag name="KSO_WM_TAG_VERSION" val="2.0"/>
  <p:tag name="KSO_WM_DIAGRAM_GROUP_CODE" val="l1-1"/>
  <p:tag name="KSO_WM_DIAGRAM_VIRTUALLY_FRAME" val="{&quot;height&quot;:398.8,&quot;left&quot;:359.45,&quot;top&quot;:44.25,&quot;width&quot;:275}"/>
</p:tagLst>
</file>

<file path=ppt/tags/tag92.xml><?xml version="1.0" encoding="utf-8"?>
<p:tagLst xmlns:p="http://schemas.openxmlformats.org/presentationml/2006/main">
  <p:tag name="KSO_WM_BEAUTIFY_FLAG" val="#wm#"/>
  <p:tag name="KSO_WM_UNIT_TYPE" val="l_h_f"/>
  <p:tag name="KSO_WM_UNIT_INDEX" val="1_4_1"/>
  <p:tag name="KSO_WM_UNIT_ID" val="diagram19882022_4*l_h_f*1_4_1"/>
  <p:tag name="KSO_WM_TEMPLATE_INDEX" val="19882022"/>
  <p:tag name="KSO_WM_TAG_VERSION" val="2.0"/>
  <p:tag name="KSO_WM_DIAGRAM_GROUP_CODE" val="l1-1"/>
  <p:tag name="KSO_WM_DIAGRAM_VIRTUALLY_FRAME" val="{&quot;height&quot;:398.8,&quot;left&quot;:359.45,&quot;top&quot;:44.25,&quot;width&quot;:275}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21587680,21538146,21557349],&quot;65&quot;:[20205081]}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21587680,21538146,21557349],&quot;65&quot;:[20205081]}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994</Words>
  <Application>WPS 演示</Application>
  <PresentationFormat>宽屏</PresentationFormat>
  <Paragraphs>145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字魂59号-创粗黑</vt:lpstr>
      <vt:lpstr>Calibri</vt:lpstr>
      <vt:lpstr>等线</vt:lpstr>
      <vt:lpstr>楷体</vt:lpstr>
      <vt:lpstr>华文楷体</vt:lpstr>
      <vt:lpstr>黑体</vt:lpstr>
      <vt:lpstr>汉仪超粗宋简</vt:lpstr>
      <vt:lpstr>方正宋刻本秀楷_GBK</vt:lpstr>
      <vt:lpstr>汉语拼音</vt:lpstr>
      <vt:lpstr>Segoe Print</vt:lpstr>
      <vt:lpstr>GB Pinyinok-B</vt:lpstr>
      <vt:lpstr>Calibri</vt:lpstr>
      <vt:lpstr>苹方-简</vt:lpstr>
      <vt:lpstr>微软雅黑</vt:lpstr>
      <vt:lpstr>Arial Unicode MS</vt:lpstr>
      <vt:lpstr>WPS</vt:lpstr>
      <vt:lpstr>PowerPoint 演示文稿</vt:lpstr>
      <vt:lpstr>PowerPoint 演示文稿</vt:lpstr>
      <vt:lpstr>PowerPoint 演示文稿</vt:lpstr>
      <vt:lpstr>  自由读课文，借助拼音练习读正确。</vt:lpstr>
      <vt:lpstr>  自由读课文，借助拼音练习读正确。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168</cp:revision>
  <dcterms:created xsi:type="dcterms:W3CDTF">2025-04-04T11:09:00Z</dcterms:created>
  <dcterms:modified xsi:type="dcterms:W3CDTF">2025-05-16T08:51:32Z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  <property fmtid="{D5CDD505-2E9C-101B-9397-08002B2CF9AE}" pid="3" name="ICV">
    <vt:lpwstr>519C714FC8F9EB6848BBEF6718373B6B_41</vt:lpwstr>
  </property>
</Properties>
</file>