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mp4" ContentType="video/mp4"/>
  <Default Extension="mp3" ContentType="audio/mp3"/>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fonts/font1.fntdata" ContentType="application/x-fontdata"/>
  <Override PartName="/ppt/fonts/font10.fntdata" ContentType="application/x-fontdata"/>
  <Override PartName="/ppt/fonts/font1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handoutMasters/handoutMaster1.xml" ContentType="application/vnd.openxmlformats-officedocument.presentationml.handoutMaster+xml"/>
  <Override PartName="/ppt/media/image6.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Masters/slideMaster1.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xml" ContentType="application/vnd.openxmlformats-officedocument.presentationml.slideMaster+xml"/>
  <Override PartName="/ppt/slideMasters/slideMaster20.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theme/theme14.xml" ContentType="application/vnd.openxmlformats-officedocument.theme+xml"/>
  <Override PartName="/ppt/theme/theme15.xml" ContentType="application/vnd.openxmlformats-officedocument.theme+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theme/theme2.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theme/theme2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655" r:id="rId3"/>
    <p:sldMasterId id="2147483661" r:id="rId4"/>
    <p:sldMasterId id="2147483667" r:id="rId5"/>
    <p:sldMasterId id="2147483673" r:id="rId6"/>
    <p:sldMasterId id="2147483679" r:id="rId7"/>
    <p:sldMasterId id="2147483685" r:id="rId8"/>
    <p:sldMasterId id="2147483691" r:id="rId9"/>
    <p:sldMasterId id="2147483697" r:id="rId10"/>
    <p:sldMasterId id="2147483703" r:id="rId11"/>
    <p:sldMasterId id="2147483709" r:id="rId12"/>
    <p:sldMasterId id="2147483716" r:id="rId13"/>
    <p:sldMasterId id="2147483722" r:id="rId14"/>
    <p:sldMasterId id="2147483728" r:id="rId15"/>
    <p:sldMasterId id="2147483734" r:id="rId16"/>
    <p:sldMasterId id="2147483740" r:id="rId17"/>
    <p:sldMasterId id="2147483746" r:id="rId18"/>
    <p:sldMasterId id="2147483752" r:id="rId19"/>
    <p:sldMasterId id="2147483759" r:id="rId20"/>
    <p:sldMasterId id="2147483765" r:id="rId21"/>
  </p:sldMasterIdLst>
  <p:notesMasterIdLst>
    <p:notesMasterId r:id="rId23"/>
  </p:notesMasterIdLst>
  <p:handoutMasterIdLst>
    <p:handoutMasterId r:id="rId60"/>
  </p:handoutMasterIdLst>
  <p:sldIdLst>
    <p:sldId id="317" r:id="rId22"/>
    <p:sldId id="591" r:id="rId24"/>
    <p:sldId id="415" r:id="rId25"/>
    <p:sldId id="510" r:id="rId26"/>
    <p:sldId id="535" r:id="rId27"/>
    <p:sldId id="563" r:id="rId28"/>
    <p:sldId id="590" r:id="rId29"/>
    <p:sldId id="390" r:id="rId30"/>
    <p:sldId id="536" r:id="rId31"/>
    <p:sldId id="383" r:id="rId32"/>
    <p:sldId id="624" r:id="rId33"/>
    <p:sldId id="537" r:id="rId34"/>
    <p:sldId id="384" r:id="rId35"/>
    <p:sldId id="538" r:id="rId36"/>
    <p:sldId id="539" r:id="rId37"/>
    <p:sldId id="392" r:id="rId38"/>
    <p:sldId id="385" r:id="rId39"/>
    <p:sldId id="540" r:id="rId40"/>
    <p:sldId id="592" r:id="rId41"/>
    <p:sldId id="541" r:id="rId42"/>
    <p:sldId id="393" r:id="rId43"/>
    <p:sldId id="394" r:id="rId44"/>
    <p:sldId id="397" r:id="rId45"/>
    <p:sldId id="399" r:id="rId46"/>
    <p:sldId id="440" r:id="rId47"/>
    <p:sldId id="625" r:id="rId48"/>
    <p:sldId id="398" r:id="rId49"/>
    <p:sldId id="401" r:id="rId50"/>
    <p:sldId id="402" r:id="rId51"/>
    <p:sldId id="543" r:id="rId52"/>
    <p:sldId id="403" r:id="rId53"/>
    <p:sldId id="404" r:id="rId54"/>
    <p:sldId id="650" r:id="rId55"/>
    <p:sldId id="545" r:id="rId56"/>
    <p:sldId id="544" r:id="rId57"/>
    <p:sldId id="412" r:id="rId58"/>
    <p:sldId id="546" r:id="rId59"/>
  </p:sldIdLst>
  <p:sldSz cx="12192000" cy="6858000"/>
  <p:notesSz cx="6858000" cy="9144000"/>
  <p:embeddedFontLst>
    <p:embeddedFont>
      <p:font typeface="Calibri" panose="020F0502020204030204"/>
      <p:regular r:id="rId65"/>
      <p:bold r:id="rId66"/>
      <p:italic r:id="rId67"/>
      <p:boldItalic r:id="rId68"/>
    </p:embeddedFont>
    <p:embeddedFont>
      <p:font typeface="汉仪正圆-55W" panose="00020600040101010101" charset="-122"/>
      <p:regular r:id="rId69"/>
    </p:embeddedFont>
    <p:embeddedFont>
      <p:font typeface="楷体" panose="02010609060101010101" charset="-122"/>
      <p:regular r:id="rId70"/>
    </p:embeddedFont>
    <p:embeddedFont>
      <p:font typeface="汉仪雅酷黑 85W" panose="020B0904020202020204" pitchFamily="34" charset="-122"/>
      <p:bold r:id="rId71"/>
    </p:embeddedFont>
    <p:embeddedFont>
      <p:font typeface="汉仪颜楷简" panose="00020600040101010101" charset="-122"/>
      <p:regular r:id="rId72"/>
    </p:embeddedFont>
    <p:embeddedFont>
      <p:font typeface="微软雅黑" panose="020B0503020204020204" charset="-122"/>
      <p:regular r:id="rId73"/>
    </p:embeddedFont>
    <p:embeddedFont>
      <p:font typeface="等线" panose="02010600030101010101" charset="-122"/>
      <p:regular r:id="rId74"/>
    </p:embeddedFont>
    <p:embeddedFont>
      <p:font typeface="华文中宋" panose="02010600040101010101" charset="-122"/>
      <p:regular r:id="rId75"/>
    </p:embeddedFont>
  </p:embeddedFontLst>
  <p:custDataLst>
    <p:tags r:id="rId76"/>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5" d="100"/>
          <a:sy n="75" d="100"/>
        </p:scale>
        <p:origin x="1340" y="736"/>
      </p:cViewPr>
      <p:guideLst/>
    </p:cSldViewPr>
  </p:slideViewPr>
  <p:notesTextViewPr>
    <p:cViewPr>
      <p:scale>
        <a:sx n="1" d="1"/>
        <a:sy n="1" d="1"/>
      </p:scale>
      <p:origin x="0" y="0"/>
    </p:cViewPr>
  </p:notesTextViewPr>
  <p:sorterViewPr>
    <p:cViewPr>
      <p:scale>
        <a:sx n="50" d="100"/>
        <a:sy n="50" d="100"/>
      </p:scale>
      <p:origin x="0" y="0"/>
    </p:cViewPr>
  </p:sorterViewPr>
  <p:notesViewPr>
    <p:cSldViewPr snapToGrid="0">
      <p:cViewPr varScale="1">
        <p:scale>
          <a:sx n="80" d="100"/>
          <a:sy n="80" d="100"/>
        </p:scale>
        <p:origin x="2524" y="68"/>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Master" Target="slideMasters/slideMaster8.xml"/><Relationship Id="rId8" Type="http://schemas.openxmlformats.org/officeDocument/2006/relationships/slideMaster" Target="slideMasters/slideMaster7.xml"/><Relationship Id="rId76" Type="http://schemas.openxmlformats.org/officeDocument/2006/relationships/tags" Target="tags/tag24.xml"/><Relationship Id="rId75" Type="http://schemas.openxmlformats.org/officeDocument/2006/relationships/font" Target="fonts/font11.fntdata"/><Relationship Id="rId74" Type="http://schemas.openxmlformats.org/officeDocument/2006/relationships/font" Target="fonts/font10.fntdata"/><Relationship Id="rId73" Type="http://schemas.openxmlformats.org/officeDocument/2006/relationships/font" Target="fonts/font9.fntdata"/><Relationship Id="rId72" Type="http://schemas.openxmlformats.org/officeDocument/2006/relationships/font" Target="fonts/font8.fntdata"/><Relationship Id="rId71" Type="http://schemas.openxmlformats.org/officeDocument/2006/relationships/font" Target="fonts/font7.fntdata"/><Relationship Id="rId70" Type="http://schemas.openxmlformats.org/officeDocument/2006/relationships/font" Target="fonts/font6.fntdata"/><Relationship Id="rId7" Type="http://schemas.openxmlformats.org/officeDocument/2006/relationships/slideMaster" Target="slideMasters/slideMaster6.xml"/><Relationship Id="rId69" Type="http://schemas.openxmlformats.org/officeDocument/2006/relationships/font" Target="fonts/font5.fntdata"/><Relationship Id="rId68" Type="http://schemas.openxmlformats.org/officeDocument/2006/relationships/font" Target="fonts/font4.fntdata"/><Relationship Id="rId67" Type="http://schemas.openxmlformats.org/officeDocument/2006/relationships/font" Target="fonts/font3.fntdata"/><Relationship Id="rId66" Type="http://schemas.openxmlformats.org/officeDocument/2006/relationships/font" Target="fonts/font2.fntdata"/><Relationship Id="rId65" Type="http://schemas.openxmlformats.org/officeDocument/2006/relationships/font" Target="fonts/font1.fntdata"/><Relationship Id="rId64" Type="http://schemas.openxmlformats.org/officeDocument/2006/relationships/commentAuthors" Target="commentAuthors.xml"/><Relationship Id="rId63" Type="http://schemas.openxmlformats.org/officeDocument/2006/relationships/tableStyles" Target="tableStyles.xml"/><Relationship Id="rId62" Type="http://schemas.openxmlformats.org/officeDocument/2006/relationships/viewProps" Target="viewProps.xml"/><Relationship Id="rId61" Type="http://schemas.openxmlformats.org/officeDocument/2006/relationships/presProps" Target="presProps.xml"/><Relationship Id="rId60" Type="http://schemas.openxmlformats.org/officeDocument/2006/relationships/handoutMaster" Target="handoutMasters/handoutMaster1.xml"/><Relationship Id="rId6" Type="http://schemas.openxmlformats.org/officeDocument/2006/relationships/slideMaster" Target="slideMasters/slideMaster5.xml"/><Relationship Id="rId59" Type="http://schemas.openxmlformats.org/officeDocument/2006/relationships/slide" Target="slides/slide37.xml"/><Relationship Id="rId58" Type="http://schemas.openxmlformats.org/officeDocument/2006/relationships/slide" Target="slides/slide36.xml"/><Relationship Id="rId57" Type="http://schemas.openxmlformats.org/officeDocument/2006/relationships/slide" Target="slides/slide35.xml"/><Relationship Id="rId56" Type="http://schemas.openxmlformats.org/officeDocument/2006/relationships/slide" Target="slides/slide34.xml"/><Relationship Id="rId55" Type="http://schemas.openxmlformats.org/officeDocument/2006/relationships/slide" Target="slides/slide33.xml"/><Relationship Id="rId54" Type="http://schemas.openxmlformats.org/officeDocument/2006/relationships/slide" Target="slides/slide32.xml"/><Relationship Id="rId53" Type="http://schemas.openxmlformats.org/officeDocument/2006/relationships/slide" Target="slides/slide31.xml"/><Relationship Id="rId52" Type="http://schemas.openxmlformats.org/officeDocument/2006/relationships/slide" Target="slides/slide30.xml"/><Relationship Id="rId51" Type="http://schemas.openxmlformats.org/officeDocument/2006/relationships/slide" Target="slides/slide29.xml"/><Relationship Id="rId50" Type="http://schemas.openxmlformats.org/officeDocument/2006/relationships/slide" Target="slides/slide28.xml"/><Relationship Id="rId5" Type="http://schemas.openxmlformats.org/officeDocument/2006/relationships/slideMaster" Target="slideMasters/slideMaster4.xml"/><Relationship Id="rId49" Type="http://schemas.openxmlformats.org/officeDocument/2006/relationships/slide" Target="slides/slide27.xml"/><Relationship Id="rId48" Type="http://schemas.openxmlformats.org/officeDocument/2006/relationships/slide" Target="slides/slide26.xml"/><Relationship Id="rId47" Type="http://schemas.openxmlformats.org/officeDocument/2006/relationships/slide" Target="slides/slide25.xml"/><Relationship Id="rId46" Type="http://schemas.openxmlformats.org/officeDocument/2006/relationships/slide" Target="slides/slide24.xml"/><Relationship Id="rId45" Type="http://schemas.openxmlformats.org/officeDocument/2006/relationships/slide" Target="slides/slide23.xml"/><Relationship Id="rId44" Type="http://schemas.openxmlformats.org/officeDocument/2006/relationships/slide" Target="slides/slide22.xml"/><Relationship Id="rId43" Type="http://schemas.openxmlformats.org/officeDocument/2006/relationships/slide" Target="slides/slide21.xml"/><Relationship Id="rId42" Type="http://schemas.openxmlformats.org/officeDocument/2006/relationships/slide" Target="slides/slide20.xml"/><Relationship Id="rId41" Type="http://schemas.openxmlformats.org/officeDocument/2006/relationships/slide" Target="slides/slide19.xml"/><Relationship Id="rId40" Type="http://schemas.openxmlformats.org/officeDocument/2006/relationships/slide" Target="slides/slide18.xml"/><Relationship Id="rId4" Type="http://schemas.openxmlformats.org/officeDocument/2006/relationships/slideMaster" Target="slideMasters/slideMaster3.xml"/><Relationship Id="rId39" Type="http://schemas.openxmlformats.org/officeDocument/2006/relationships/slide" Target="slides/slide17.xml"/><Relationship Id="rId38" Type="http://schemas.openxmlformats.org/officeDocument/2006/relationships/slide" Target="slides/slide16.xml"/><Relationship Id="rId37" Type="http://schemas.openxmlformats.org/officeDocument/2006/relationships/slide" Target="slides/slide15.xml"/><Relationship Id="rId36" Type="http://schemas.openxmlformats.org/officeDocument/2006/relationships/slide" Target="slides/slide14.xml"/><Relationship Id="rId35" Type="http://schemas.openxmlformats.org/officeDocument/2006/relationships/slide" Target="slides/slide13.xml"/><Relationship Id="rId34" Type="http://schemas.openxmlformats.org/officeDocument/2006/relationships/slide" Target="slides/slide12.xml"/><Relationship Id="rId33" Type="http://schemas.openxmlformats.org/officeDocument/2006/relationships/slide" Target="slides/slide11.xml"/><Relationship Id="rId32" Type="http://schemas.openxmlformats.org/officeDocument/2006/relationships/slide" Target="slides/slide10.xml"/><Relationship Id="rId31" Type="http://schemas.openxmlformats.org/officeDocument/2006/relationships/slide" Target="slides/slide9.xml"/><Relationship Id="rId30" Type="http://schemas.openxmlformats.org/officeDocument/2006/relationships/slide" Target="slides/slide8.xml"/><Relationship Id="rId3" Type="http://schemas.openxmlformats.org/officeDocument/2006/relationships/slideMaster" Target="slideMasters/slideMaster2.xml"/><Relationship Id="rId29" Type="http://schemas.openxmlformats.org/officeDocument/2006/relationships/slide" Target="slides/slide7.xml"/><Relationship Id="rId28" Type="http://schemas.openxmlformats.org/officeDocument/2006/relationships/slide" Target="slides/slide6.xml"/><Relationship Id="rId27" Type="http://schemas.openxmlformats.org/officeDocument/2006/relationships/slide" Target="slides/slide5.xml"/><Relationship Id="rId26" Type="http://schemas.openxmlformats.org/officeDocument/2006/relationships/slide" Target="slides/slide4.xml"/><Relationship Id="rId25" Type="http://schemas.openxmlformats.org/officeDocument/2006/relationships/slide" Target="slides/slide3.xml"/><Relationship Id="rId24" Type="http://schemas.openxmlformats.org/officeDocument/2006/relationships/slide" Target="slides/slide2.xml"/><Relationship Id="rId23" Type="http://schemas.openxmlformats.org/officeDocument/2006/relationships/notesMaster" Target="notesMasters/notesMaster1.xml"/><Relationship Id="rId22" Type="http://schemas.openxmlformats.org/officeDocument/2006/relationships/slide" Target="slides/slide1.xml"/><Relationship Id="rId21" Type="http://schemas.openxmlformats.org/officeDocument/2006/relationships/slideMaster" Target="slideMasters/slideMaster20.xml"/><Relationship Id="rId20" Type="http://schemas.openxmlformats.org/officeDocument/2006/relationships/slideMaster" Target="slideMasters/slideMaster19.xml"/><Relationship Id="rId2" Type="http://schemas.openxmlformats.org/officeDocument/2006/relationships/theme" Target="theme/theme1.xml"/><Relationship Id="rId19" Type="http://schemas.openxmlformats.org/officeDocument/2006/relationships/slideMaster" Target="slideMasters/slideMaster18.xml"/><Relationship Id="rId18" Type="http://schemas.openxmlformats.org/officeDocument/2006/relationships/slideMaster" Target="slideMasters/slideMaster17.xml"/><Relationship Id="rId17" Type="http://schemas.openxmlformats.org/officeDocument/2006/relationships/slideMaster" Target="slideMasters/slideMaster16.xml"/><Relationship Id="rId16" Type="http://schemas.openxmlformats.org/officeDocument/2006/relationships/slideMaster" Target="slideMasters/slideMaster15.xml"/><Relationship Id="rId15" Type="http://schemas.openxmlformats.org/officeDocument/2006/relationships/slideMaster" Target="slideMasters/slideMaster14.xml"/><Relationship Id="rId14" Type="http://schemas.openxmlformats.org/officeDocument/2006/relationships/slideMaster" Target="slideMasters/slideMaster13.xml"/><Relationship Id="rId13" Type="http://schemas.openxmlformats.org/officeDocument/2006/relationships/slideMaster" Target="slideMasters/slideMaster12.xml"/><Relationship Id="rId12" Type="http://schemas.openxmlformats.org/officeDocument/2006/relationships/slideMaster" Target="slideMasters/slideMaster11.xml"/><Relationship Id="rId11" Type="http://schemas.openxmlformats.org/officeDocument/2006/relationships/slideMaster" Target="slideMasters/slideMaster10.xml"/><Relationship Id="rId10" Type="http://schemas.openxmlformats.org/officeDocument/2006/relationships/slideMaster" Target="slideMasters/slideMaster9.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A2A55E3-7015-4412-8C05-5BEC1274833B}"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稻壳优创意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1C6E6EB-B948-4918-B9A9-D5654CEDE536}"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742BD2-712D-4D2D-8B8B-4AF68885174A}" type="datetimeFigureOut">
              <a:rPr lang="zh-CN" altLang="en-US" smtClean="0"/>
            </a:fld>
            <a:endParaRPr lang="zh-CN" altLang="en-US"/>
          </a:p>
        </p:txBody>
      </p:sp>
      <p:sp>
        <p:nvSpPr>
          <p:cNvPr id="4" name="稻壳优创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06753E-D1E8-4D97-A9A2-776E24F10160}"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defRPr/>
            </a:pPr>
            <a:fld id="{F2E81C92-FB04-4531-AA7B-867E9634CAD9}"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汉仪正圆-55W" panose="00020600040101010101" charset="-122"/>
                <a:cs typeface="+mn-cs"/>
              </a:rPr>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汉仪正圆-55W" panose="00020600040101010101" charset="-122"/>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defRPr/>
            </a:pPr>
            <a:fld id="{F2E81C92-FB04-4531-AA7B-867E9634CAD9}"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汉仪正圆-55W" panose="00020600040101010101" charset="-122"/>
                <a:cs typeface="+mn-cs"/>
              </a:rPr>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汉仪正圆-55W" panose="00020600040101010101" charset="-122"/>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defRPr/>
            </a:pPr>
            <a:fld id="{F2E81C92-FB04-4531-AA7B-867E9634CAD9}"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汉仪正圆-55W" panose="00020600040101010101" charset="-122"/>
                <a:cs typeface="+mn-cs"/>
              </a:rPr>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汉仪正圆-55W" panose="00020600040101010101" charset="-122"/>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defRPr/>
            </a:pPr>
            <a:fld id="{F2E81C92-FB04-4531-AA7B-867E9634CAD9}"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汉仪正圆-55W" panose="00020600040101010101" charset="-122"/>
                <a:cs typeface="+mn-cs"/>
              </a:rPr>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汉仪正圆-55W" panose="00020600040101010101" charset="-122"/>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defRPr/>
            </a:pPr>
            <a:fld id="{F2E81C92-FB04-4531-AA7B-867E9634CAD9}"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汉仪正圆-55W" panose="00020600040101010101" charset="-122"/>
                <a:cs typeface="+mn-cs"/>
              </a:rPr>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汉仪正圆-55W" panose="00020600040101010101" charset="-122"/>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defRPr/>
            </a:pPr>
            <a:fld id="{F2E81C92-FB04-4531-AA7B-867E9634CAD9}"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汉仪正圆-55W" panose="00020600040101010101" charset="-122"/>
                <a:cs typeface="+mn-cs"/>
              </a:rPr>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汉仪正圆-55W" panose="00020600040101010101" charset="-122"/>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defRPr/>
            </a:pPr>
            <a:fld id="{F2E81C92-FB04-4531-AA7B-867E9634CAD9}"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汉仪正圆-55W" panose="00020600040101010101" charset="-122"/>
                <a:cs typeface="+mn-cs"/>
              </a:rPr>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汉仪正圆-55W" panose="00020600040101010101" charset="-122"/>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defRPr/>
            </a:pPr>
            <a:fld id="{F2E81C92-FB04-4531-AA7B-867E9634CAD9}"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汉仪正圆-55W" panose="00020600040101010101" charset="-122"/>
                <a:cs typeface="+mn-cs"/>
              </a:rPr>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汉仪正圆-55W" panose="00020600040101010101" charset="-122"/>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defRPr/>
            </a:pPr>
            <a:fld id="{F2E81C92-FB04-4531-AA7B-867E9634CAD9}"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汉仪正圆-55W" panose="00020600040101010101" charset="-122"/>
                <a:cs typeface="+mn-cs"/>
              </a:rPr>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汉仪正圆-55W" panose="00020600040101010101" charset="-122"/>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0.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50.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0.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1.xml"/></Relationships>
</file>

<file path=ppt/slideLayouts/_rels/slideLayout55.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ags" Target="../tags/tag5.xml"/><Relationship Id="rId1" Type="http://schemas.openxmlformats.org/officeDocument/2006/relationships/slideMaster" Target="../slideMasters/slideMaster1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2.xml"/></Relationships>
</file>

<file path=ppt/slideLayouts/_rels/slideLayout61.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3.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66.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4.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4.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4.xml"/></Relationships>
</file>

<file path=ppt/slideLayouts/_rels/slideLayout71.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5.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5.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5.xml"/></Relationships>
</file>

<file path=ppt/slideLayouts/_rels/slideLayout76.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6.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6.xml"/></Relationships>
</file>

<file path=ppt/slideLayouts/_rels/slideLayout81.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7.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7.xml"/></Relationships>
</file>

<file path=ppt/slideLayouts/_rels/slideLayout86.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8.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8.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8.xml"/></Relationships>
</file>

<file path=ppt/slideLayouts/_rels/slideLayout91.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ags" Target="../tags/tag6.xml"/><Relationship Id="rId1" Type="http://schemas.openxmlformats.org/officeDocument/2006/relationships/slideMaster" Target="../slideMasters/slideMaster18.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9.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9.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9.xml"/></Relationships>
</file>

<file path=ppt/slideLayouts/_rels/slideLayout97.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0.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0.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0.xml"/></Relationships>
</file>

<file path=ppt/slideLayouts/_rels/slideLayout102.xml.rels><?xml version="1.0" encoding="UTF-8" standalone="yes"?>
<Relationships xmlns="http://schemas.openxmlformats.org/package/2006/relationships"><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a:lstStyle>
            <a:lvl1pPr algn="ctr">
              <a:defRPr sz="3200">
                <a:solidFill>
                  <a:srgbClr val="333333"/>
                </a:solidFill>
                <a:latin typeface="+mj-ea"/>
                <a:ea typeface="+mj-ea"/>
                <a:cs typeface="+mj-ea"/>
                <a:sym typeface="+mj-ea"/>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a:xfrm>
            <a:off x="612000" y="6314400"/>
            <a:ext cx="2700000" cy="316800"/>
          </a:xfrm>
        </p:spPr>
        <p:txBody>
          <a:bodyPr/>
          <a:lstStyle>
            <a:lvl1pPr>
              <a:defRPr>
                <a:latin typeface="+mn-ea"/>
                <a:ea typeface="+mn-ea"/>
                <a:cs typeface="+mn-ea"/>
                <a:sym typeface="+mn-ea"/>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a:xfrm>
            <a:off x="4116000" y="6314400"/>
            <a:ext cx="3960000" cy="316800"/>
          </a:xfrm>
        </p:spPr>
        <p:txBody>
          <a:bodyPr/>
          <a:lstStyle/>
          <a:p>
            <a:endParaRPr lang="zh-CN" altLang="en-US" dirty="0"/>
          </a:p>
        </p:txBody>
      </p:sp>
      <p:sp>
        <p:nvSpPr>
          <p:cNvPr id="5" name="灯片编号占位符 4"/>
          <p:cNvSpPr>
            <a:spLocks noGrp="1"/>
          </p:cNvSpPr>
          <p:nvPr>
            <p:ph type="sldNum" sz="quarter" idx="12"/>
            <p:custDataLst>
              <p:tags r:id="rId5"/>
            </p:custDataLst>
          </p:nvPr>
        </p:nvSpPr>
        <p:spPr>
          <a:xfrm>
            <a:off x="8877600" y="6314400"/>
            <a:ext cx="2700000" cy="316800"/>
          </a:xfrm>
        </p:spPr>
        <p:txBody>
          <a:bodyPr/>
          <a:lstStyle>
            <a:lvl1pPr>
              <a:defRPr>
                <a:latin typeface="+mn-ea"/>
                <a:ea typeface="+mn-ea"/>
                <a:cs typeface="+mn-ea"/>
                <a:sym typeface="+mn-ea"/>
              </a:defRPr>
            </a:lvl1pPr>
          </a:lstStyle>
          <a:p>
            <a:fld id="{49AE70B2-8BF9-45C0-BB95-33D1B9D3A854}" type="slidenum">
              <a:rPr lang="zh-CN" altLang="en-US" smtClean="0"/>
            </a:fld>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3页">
    <p:spTree>
      <p:nvGrpSpPr>
        <p:cNvPr id="1" name=""/>
        <p:cNvGrpSpPr/>
        <p:nvPr/>
      </p:nvGrpSpPr>
      <p:grpSpPr>
        <a:xfrm>
          <a:off x="0" y="0"/>
          <a:ext cx="0" cy="0"/>
          <a:chOff x="0" y="0"/>
          <a:chExt cx="0" cy="0"/>
        </a:xfrm>
      </p:grpSpPr>
      <p:pic>
        <p:nvPicPr>
          <p:cNvPr id="3" name="图片 6"/>
          <p:cNvPicPr>
            <a:picLocks noChangeAspect="1"/>
          </p:cNvPicPr>
          <p:nvPr userDrawn="1">
            <p:custDataLst>
              <p:tags r:id="rId2"/>
            </p:custDataLst>
          </p:nvPr>
        </p:nvPicPr>
        <p:blipFill>
          <a:blip r:embed="rId3">
            <a:extLst>
              <a:ext uri="{28A0092B-C50C-407E-A947-70E740481C1C}">
                <a14:useLocalDpi xmlns:a14="http://schemas.microsoft.com/office/drawing/2010/main" val="0"/>
              </a:ext>
            </a:extLst>
          </a:blip>
          <a:stretch>
            <a:fillRect/>
          </a:stretch>
        </p:blipFill>
        <p:spPr bwMode="auto">
          <a:xfrm>
            <a:off x="0" y="0"/>
            <a:ext cx="1219231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userDrawn="1">
  <p:cSld name="3页">
    <p:spTree>
      <p:nvGrpSpPr>
        <p:cNvPr id="1" name=""/>
        <p:cNvGrpSpPr/>
        <p:nvPr/>
      </p:nvGrpSpPr>
      <p:grpSpPr>
        <a:xfrm>
          <a:off x="0" y="0"/>
          <a:ext cx="0" cy="0"/>
          <a:chOff x="0" y="0"/>
          <a:chExt cx="0" cy="0"/>
        </a:xfrm>
      </p:grpSpPr>
      <p:pic>
        <p:nvPicPr>
          <p:cNvPr id="3" name="图片 6"/>
          <p:cNvPicPr>
            <a:picLocks noChangeAspect="1"/>
          </p:cNvPicPr>
          <p:nvPr userDrawn="1">
            <p:custDataLst>
              <p:tags r:id="rId2"/>
            </p:custDataLst>
          </p:nvPr>
        </p:nvPicPr>
        <p:blipFill>
          <a:blip r:embed="rId3">
            <a:extLst>
              <a:ext uri="{28A0092B-C50C-407E-A947-70E740481C1C}">
                <a14:useLocalDpi xmlns:a14="http://schemas.microsoft.com/office/drawing/2010/main" val="0"/>
              </a:ext>
            </a:extLst>
          </a:blip>
          <a:stretch>
            <a:fillRect/>
          </a:stretch>
        </p:blipFill>
        <p:spPr bwMode="auto">
          <a:xfrm>
            <a:off x="0" y="0"/>
            <a:ext cx="1219231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1.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4_空白">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12192000" cy="6857999"/>
          </a:xfrm>
          <a:prstGeom prst="rect">
            <a:avLst/>
          </a:prstGeom>
        </p:spPr>
      </p:pic>
      <p:pic>
        <p:nvPicPr>
          <p:cNvPr id="5" name="图形 4"/>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19938" y="593758"/>
            <a:ext cx="828000" cy="82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3.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7" Type="http://schemas.openxmlformats.org/officeDocument/2006/relationships/theme" Target="../theme/theme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6" Type="http://schemas.openxmlformats.org/officeDocument/2006/relationships/theme" Target="../theme/theme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6" Type="http://schemas.openxmlformats.org/officeDocument/2006/relationships/theme" Target="../theme/theme3.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4.xml.rels><?xml version="1.0" encoding="UTF-8" standalone="yes"?>
<Relationships xmlns="http://schemas.openxmlformats.org/package/2006/relationships"><Relationship Id="rId6" Type="http://schemas.openxmlformats.org/officeDocument/2006/relationships/theme" Target="../theme/theme4.xml"/><Relationship Id="rId5" Type="http://schemas.openxmlformats.org/officeDocument/2006/relationships/slideLayout" Target="../slideLayouts/slideLayout21.xml"/><Relationship Id="rId4" Type="http://schemas.openxmlformats.org/officeDocument/2006/relationships/slideLayout" Target="../slideLayouts/slideLayout20.xml"/><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6" Type="http://schemas.openxmlformats.org/officeDocument/2006/relationships/theme" Target="../theme/theme5.xml"/><Relationship Id="rId5" Type="http://schemas.openxmlformats.org/officeDocument/2006/relationships/slideLayout" Target="../slideLayouts/slideLayout26.xml"/><Relationship Id="rId4" Type="http://schemas.openxmlformats.org/officeDocument/2006/relationships/slideLayout" Target="../slideLayouts/slideLayout25.xml"/><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s>
</file>

<file path=ppt/slideMasters/_rels/slideMaster6.xml.rels><?xml version="1.0" encoding="UTF-8" standalone="yes"?>
<Relationships xmlns="http://schemas.openxmlformats.org/package/2006/relationships"><Relationship Id="rId6" Type="http://schemas.openxmlformats.org/officeDocument/2006/relationships/theme" Target="../theme/theme6.xml"/><Relationship Id="rId5" Type="http://schemas.openxmlformats.org/officeDocument/2006/relationships/slideLayout" Target="../slideLayouts/slideLayout31.xml"/><Relationship Id="rId4" Type="http://schemas.openxmlformats.org/officeDocument/2006/relationships/slideLayout" Target="../slideLayouts/slideLayout30.xml"/><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s>
</file>

<file path=ppt/slideMasters/_rels/slideMaster7.xml.rels><?xml version="1.0" encoding="UTF-8" standalone="yes"?>
<Relationships xmlns="http://schemas.openxmlformats.org/package/2006/relationships"><Relationship Id="rId6" Type="http://schemas.openxmlformats.org/officeDocument/2006/relationships/theme" Target="../theme/theme7.xml"/><Relationship Id="rId5" Type="http://schemas.openxmlformats.org/officeDocument/2006/relationships/slideLayout" Target="../slideLayouts/slideLayout36.xml"/><Relationship Id="rId4" Type="http://schemas.openxmlformats.org/officeDocument/2006/relationships/slideLayout" Target="../slideLayouts/slideLayout35.xml"/><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s>
</file>

<file path=ppt/slideMasters/_rels/slideMaster8.xml.rels><?xml version="1.0" encoding="UTF-8" standalone="yes"?>
<Relationships xmlns="http://schemas.openxmlformats.org/package/2006/relationships"><Relationship Id="rId6" Type="http://schemas.openxmlformats.org/officeDocument/2006/relationships/theme" Target="../theme/theme8.xml"/><Relationship Id="rId5" Type="http://schemas.openxmlformats.org/officeDocument/2006/relationships/slideLayout" Target="../slideLayouts/slideLayout41.xml"/><Relationship Id="rId4" Type="http://schemas.openxmlformats.org/officeDocument/2006/relationships/slideLayout" Target="../slideLayouts/slideLayout40.xml"/><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s>
</file>

<file path=ppt/slideMasters/_rels/slideMaster9.xml.rels><?xml version="1.0" encoding="UTF-8" standalone="yes"?>
<Relationships xmlns="http://schemas.openxmlformats.org/package/2006/relationships"><Relationship Id="rId6" Type="http://schemas.openxmlformats.org/officeDocument/2006/relationships/theme" Target="../theme/theme9.xml"/><Relationship Id="rId5" Type="http://schemas.openxmlformats.org/officeDocument/2006/relationships/slideLayout" Target="../slideLayouts/slideLayout46.xml"/><Relationship Id="rId4" Type="http://schemas.openxmlformats.org/officeDocument/2006/relationships/slideLayout" Target="../slideLayouts/slideLayout45.xml"/><Relationship Id="rId3" Type="http://schemas.openxmlformats.org/officeDocument/2006/relationships/slideLayout" Target="../slideLayouts/slideLayout44.xml"/><Relationship Id="rId2" Type="http://schemas.openxmlformats.org/officeDocument/2006/relationships/slideLayout" Target="../slideLayouts/slideLayout43.xml"/><Relationship Id="rId1" Type="http://schemas.openxmlformats.org/officeDocument/2006/relationships/slideLayout" Target="../slideLayouts/slideLayout42.xml"/></Relationships>
</file>

<file path=ppt/slideMasters/_rels/slideMaster10.xml.rels><?xml version="1.0" encoding="UTF-8" standalone="yes"?>
<Relationships xmlns="http://schemas.openxmlformats.org/package/2006/relationships"><Relationship Id="rId6" Type="http://schemas.openxmlformats.org/officeDocument/2006/relationships/theme" Target="../theme/theme10.xml"/><Relationship Id="rId5" Type="http://schemas.openxmlformats.org/officeDocument/2006/relationships/slideLayout" Target="../slideLayouts/slideLayout51.xml"/><Relationship Id="rId4" Type="http://schemas.openxmlformats.org/officeDocument/2006/relationships/slideLayout" Target="../slideLayouts/slideLayout50.xml"/><Relationship Id="rId3" Type="http://schemas.openxmlformats.org/officeDocument/2006/relationships/slideLayout" Target="../slideLayouts/slideLayout49.xml"/><Relationship Id="rId2" Type="http://schemas.openxmlformats.org/officeDocument/2006/relationships/slideLayout" Target="../slideLayouts/slideLayout48.xml"/><Relationship Id="rId1" Type="http://schemas.openxmlformats.org/officeDocument/2006/relationships/slideLayout" Target="../slideLayouts/slideLayout47.xml"/></Relationships>
</file>

<file path=ppt/slideMasters/_rels/slideMaster11.xml.rels><?xml version="1.0" encoding="UTF-8" standalone="yes"?>
<Relationships xmlns="http://schemas.openxmlformats.org/package/2006/relationships"><Relationship Id="rId7" Type="http://schemas.openxmlformats.org/officeDocument/2006/relationships/theme" Target="../theme/theme11.xml"/><Relationship Id="rId6" Type="http://schemas.openxmlformats.org/officeDocument/2006/relationships/slideLayout" Target="../slideLayouts/slideLayout57.xml"/><Relationship Id="rId5" Type="http://schemas.openxmlformats.org/officeDocument/2006/relationships/slideLayout" Target="../slideLayouts/slideLayout56.xml"/><Relationship Id="rId4" Type="http://schemas.openxmlformats.org/officeDocument/2006/relationships/slideLayout" Target="../slideLayouts/slideLayout55.xml"/><Relationship Id="rId3" Type="http://schemas.openxmlformats.org/officeDocument/2006/relationships/slideLayout" Target="../slideLayouts/slideLayout54.xml"/><Relationship Id="rId2" Type="http://schemas.openxmlformats.org/officeDocument/2006/relationships/slideLayout" Target="../slideLayouts/slideLayout53.xml"/><Relationship Id="rId1" Type="http://schemas.openxmlformats.org/officeDocument/2006/relationships/slideLayout" Target="../slideLayouts/slideLayout52.xml"/></Relationships>
</file>

<file path=ppt/slideMasters/_rels/slideMaster12.xml.rels><?xml version="1.0" encoding="UTF-8" standalone="yes"?>
<Relationships xmlns="http://schemas.openxmlformats.org/package/2006/relationships"><Relationship Id="rId6" Type="http://schemas.openxmlformats.org/officeDocument/2006/relationships/theme" Target="../theme/theme12.xml"/><Relationship Id="rId5" Type="http://schemas.openxmlformats.org/officeDocument/2006/relationships/slideLayout" Target="../slideLayouts/slideLayout62.xml"/><Relationship Id="rId4" Type="http://schemas.openxmlformats.org/officeDocument/2006/relationships/slideLayout" Target="../slideLayouts/slideLayout61.xml"/><Relationship Id="rId3" Type="http://schemas.openxmlformats.org/officeDocument/2006/relationships/slideLayout" Target="../slideLayouts/slideLayout60.xml"/><Relationship Id="rId2" Type="http://schemas.openxmlformats.org/officeDocument/2006/relationships/slideLayout" Target="../slideLayouts/slideLayout59.xml"/><Relationship Id="rId1" Type="http://schemas.openxmlformats.org/officeDocument/2006/relationships/slideLayout" Target="../slideLayouts/slideLayout58.xml"/></Relationships>
</file>

<file path=ppt/slideMasters/_rels/slideMaster13.xml.rels><?xml version="1.0" encoding="UTF-8" standalone="yes"?>
<Relationships xmlns="http://schemas.openxmlformats.org/package/2006/relationships"><Relationship Id="rId6" Type="http://schemas.openxmlformats.org/officeDocument/2006/relationships/theme" Target="../theme/theme13.xml"/><Relationship Id="rId5" Type="http://schemas.openxmlformats.org/officeDocument/2006/relationships/slideLayout" Target="../slideLayouts/slideLayout67.xml"/><Relationship Id="rId4" Type="http://schemas.openxmlformats.org/officeDocument/2006/relationships/slideLayout" Target="../slideLayouts/slideLayout66.xml"/><Relationship Id="rId3" Type="http://schemas.openxmlformats.org/officeDocument/2006/relationships/slideLayout" Target="../slideLayouts/slideLayout65.xml"/><Relationship Id="rId2" Type="http://schemas.openxmlformats.org/officeDocument/2006/relationships/slideLayout" Target="../slideLayouts/slideLayout64.xml"/><Relationship Id="rId1" Type="http://schemas.openxmlformats.org/officeDocument/2006/relationships/slideLayout" Target="../slideLayouts/slideLayout63.xml"/></Relationships>
</file>

<file path=ppt/slideMasters/_rels/slideMaster14.xml.rels><?xml version="1.0" encoding="UTF-8" standalone="yes"?>
<Relationships xmlns="http://schemas.openxmlformats.org/package/2006/relationships"><Relationship Id="rId6" Type="http://schemas.openxmlformats.org/officeDocument/2006/relationships/theme" Target="../theme/theme14.xml"/><Relationship Id="rId5" Type="http://schemas.openxmlformats.org/officeDocument/2006/relationships/slideLayout" Target="../slideLayouts/slideLayout72.xml"/><Relationship Id="rId4" Type="http://schemas.openxmlformats.org/officeDocument/2006/relationships/slideLayout" Target="../slideLayouts/slideLayout71.xml"/><Relationship Id="rId3" Type="http://schemas.openxmlformats.org/officeDocument/2006/relationships/slideLayout" Target="../slideLayouts/slideLayout70.xml"/><Relationship Id="rId2" Type="http://schemas.openxmlformats.org/officeDocument/2006/relationships/slideLayout" Target="../slideLayouts/slideLayout69.xml"/><Relationship Id="rId1" Type="http://schemas.openxmlformats.org/officeDocument/2006/relationships/slideLayout" Target="../slideLayouts/slideLayout68.xml"/></Relationships>
</file>

<file path=ppt/slideMasters/_rels/slideMaster15.xml.rels><?xml version="1.0" encoding="UTF-8" standalone="yes"?>
<Relationships xmlns="http://schemas.openxmlformats.org/package/2006/relationships"><Relationship Id="rId6" Type="http://schemas.openxmlformats.org/officeDocument/2006/relationships/theme" Target="../theme/theme15.xml"/><Relationship Id="rId5" Type="http://schemas.openxmlformats.org/officeDocument/2006/relationships/slideLayout" Target="../slideLayouts/slideLayout77.xml"/><Relationship Id="rId4" Type="http://schemas.openxmlformats.org/officeDocument/2006/relationships/slideLayout" Target="../slideLayouts/slideLayout76.xml"/><Relationship Id="rId3" Type="http://schemas.openxmlformats.org/officeDocument/2006/relationships/slideLayout" Target="../slideLayouts/slideLayout75.xml"/><Relationship Id="rId2" Type="http://schemas.openxmlformats.org/officeDocument/2006/relationships/slideLayout" Target="../slideLayouts/slideLayout74.xml"/><Relationship Id="rId1" Type="http://schemas.openxmlformats.org/officeDocument/2006/relationships/slideLayout" Target="../slideLayouts/slideLayout73.xml"/></Relationships>
</file>

<file path=ppt/slideMasters/_rels/slideMaster16.xml.rels><?xml version="1.0" encoding="UTF-8" standalone="yes"?>
<Relationships xmlns="http://schemas.openxmlformats.org/package/2006/relationships"><Relationship Id="rId6" Type="http://schemas.openxmlformats.org/officeDocument/2006/relationships/theme" Target="../theme/theme16.xml"/><Relationship Id="rId5" Type="http://schemas.openxmlformats.org/officeDocument/2006/relationships/slideLayout" Target="../slideLayouts/slideLayout82.xml"/><Relationship Id="rId4" Type="http://schemas.openxmlformats.org/officeDocument/2006/relationships/slideLayout" Target="../slideLayouts/slideLayout81.xml"/><Relationship Id="rId3" Type="http://schemas.openxmlformats.org/officeDocument/2006/relationships/slideLayout" Target="../slideLayouts/slideLayout80.xml"/><Relationship Id="rId2" Type="http://schemas.openxmlformats.org/officeDocument/2006/relationships/slideLayout" Target="../slideLayouts/slideLayout79.xml"/><Relationship Id="rId1" Type="http://schemas.openxmlformats.org/officeDocument/2006/relationships/slideLayout" Target="../slideLayouts/slideLayout78.xml"/></Relationships>
</file>

<file path=ppt/slideMasters/_rels/slideMaster17.xml.rels><?xml version="1.0" encoding="UTF-8" standalone="yes"?>
<Relationships xmlns="http://schemas.openxmlformats.org/package/2006/relationships"><Relationship Id="rId6" Type="http://schemas.openxmlformats.org/officeDocument/2006/relationships/theme" Target="../theme/theme17.xml"/><Relationship Id="rId5" Type="http://schemas.openxmlformats.org/officeDocument/2006/relationships/slideLayout" Target="../slideLayouts/slideLayout87.xml"/><Relationship Id="rId4" Type="http://schemas.openxmlformats.org/officeDocument/2006/relationships/slideLayout" Target="../slideLayouts/slideLayout86.xml"/><Relationship Id="rId3" Type="http://schemas.openxmlformats.org/officeDocument/2006/relationships/slideLayout" Target="../slideLayouts/slideLayout85.xml"/><Relationship Id="rId2" Type="http://schemas.openxmlformats.org/officeDocument/2006/relationships/slideLayout" Target="../slideLayouts/slideLayout84.xml"/><Relationship Id="rId1" Type="http://schemas.openxmlformats.org/officeDocument/2006/relationships/slideLayout" Target="../slideLayouts/slideLayout83.xml"/></Relationships>
</file>

<file path=ppt/slideMasters/_rels/slideMaster18.xml.rels><?xml version="1.0" encoding="UTF-8" standalone="yes"?>
<Relationships xmlns="http://schemas.openxmlformats.org/package/2006/relationships"><Relationship Id="rId7" Type="http://schemas.openxmlformats.org/officeDocument/2006/relationships/theme" Target="../theme/theme18.xml"/><Relationship Id="rId6" Type="http://schemas.openxmlformats.org/officeDocument/2006/relationships/slideLayout" Target="../slideLayouts/slideLayout93.xml"/><Relationship Id="rId5" Type="http://schemas.openxmlformats.org/officeDocument/2006/relationships/slideLayout" Target="../slideLayouts/slideLayout92.xml"/><Relationship Id="rId4" Type="http://schemas.openxmlformats.org/officeDocument/2006/relationships/slideLayout" Target="../slideLayouts/slideLayout91.xml"/><Relationship Id="rId3" Type="http://schemas.openxmlformats.org/officeDocument/2006/relationships/slideLayout" Target="../slideLayouts/slideLayout90.xml"/><Relationship Id="rId2" Type="http://schemas.openxmlformats.org/officeDocument/2006/relationships/slideLayout" Target="../slideLayouts/slideLayout89.xml"/><Relationship Id="rId1" Type="http://schemas.openxmlformats.org/officeDocument/2006/relationships/slideLayout" Target="../slideLayouts/slideLayout88.xml"/></Relationships>
</file>

<file path=ppt/slideMasters/_rels/slideMaster19.xml.rels><?xml version="1.0" encoding="UTF-8" standalone="yes"?>
<Relationships xmlns="http://schemas.openxmlformats.org/package/2006/relationships"><Relationship Id="rId6" Type="http://schemas.openxmlformats.org/officeDocument/2006/relationships/theme" Target="../theme/theme19.xml"/><Relationship Id="rId5" Type="http://schemas.openxmlformats.org/officeDocument/2006/relationships/slideLayout" Target="../slideLayouts/slideLayout98.xml"/><Relationship Id="rId4" Type="http://schemas.openxmlformats.org/officeDocument/2006/relationships/slideLayout" Target="../slideLayouts/slideLayout97.xml"/><Relationship Id="rId3" Type="http://schemas.openxmlformats.org/officeDocument/2006/relationships/slideLayout" Target="../slideLayouts/slideLayout96.xml"/><Relationship Id="rId2" Type="http://schemas.openxmlformats.org/officeDocument/2006/relationships/slideLayout" Target="../slideLayouts/slideLayout95.xml"/><Relationship Id="rId1" Type="http://schemas.openxmlformats.org/officeDocument/2006/relationships/slideLayout" Target="../slideLayouts/slideLayout94.xml"/></Relationships>
</file>

<file path=ppt/slideMasters/_rels/slideMaster20.xml.rels><?xml version="1.0" encoding="UTF-8" standalone="yes"?>
<Relationships xmlns="http://schemas.openxmlformats.org/package/2006/relationships"><Relationship Id="rId6" Type="http://schemas.openxmlformats.org/officeDocument/2006/relationships/theme" Target="../theme/theme20.xml"/><Relationship Id="rId5" Type="http://schemas.openxmlformats.org/officeDocument/2006/relationships/slideLayout" Target="../slideLayouts/slideLayout103.xml"/><Relationship Id="rId4" Type="http://schemas.openxmlformats.org/officeDocument/2006/relationships/slideLayout" Target="../slideLayouts/slideLayout102.xml"/><Relationship Id="rId3" Type="http://schemas.openxmlformats.org/officeDocument/2006/relationships/slideLayout" Target="../slideLayouts/slideLayout101.xml"/><Relationship Id="rId2" Type="http://schemas.openxmlformats.org/officeDocument/2006/relationships/slideLayout" Target="../slideLayouts/slideLayout100.xml"/><Relationship Id="rId1" Type="http://schemas.openxmlformats.org/officeDocument/2006/relationships/slideLayout" Target="../slideLayouts/slideLayout9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tags" Target="../tags/tag7.xml"/><Relationship Id="rId3" Type="http://schemas.microsoft.com/office/2007/relationships/media" Target="file:///E:\017%20&#23569;&#20808;&#38431;\&#38431;&#35838;\&#35270;&#39057;&#32032;&#26448;\&#21191;&#27668;dabaofa.mp4" TargetMode="External"/><Relationship Id="rId2" Type="http://schemas.openxmlformats.org/officeDocument/2006/relationships/video" Target="file:///E:\017%20&#23569;&#20808;&#38431;\&#38431;&#35838;\&#35270;&#39057;&#32032;&#26448;\&#21191;&#27668;dabaofa.mp4" TargetMode="External"/><Relationship Id="rId1" Type="http://schemas.openxmlformats.org/officeDocument/2006/relationships/image" Target="../media/image8.png"/></Relationships>
</file>

<file path=ppt/slides/_rels/slide2.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2.xml"/><Relationship Id="rId3" Type="http://schemas.openxmlformats.org/officeDocument/2006/relationships/image" Target="../media/image10.png"/><Relationship Id="rId2" Type="http://schemas.openxmlformats.org/officeDocument/2006/relationships/tags" Target="../tags/tag8.xml"/><Relationship Id="rId1" Type="http://schemas.openxmlformats.org/officeDocument/2006/relationships/image" Target="../media/image8.pn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55.xml"/><Relationship Id="rId2" Type="http://schemas.openxmlformats.org/officeDocument/2006/relationships/image" Target="../media/image12.png"/><Relationship Id="rId1" Type="http://schemas.openxmlformats.org/officeDocument/2006/relationships/image" Target="../media/image1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notesSlide" Target="../notesSlides/notesSlide4.xml"/><Relationship Id="rId7" Type="http://schemas.openxmlformats.org/officeDocument/2006/relationships/slideLayout" Target="../slideLayouts/slideLayout20.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jpeg"/><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image" Target="../media/image13.jpeg"/></Relationships>
</file>

<file path=ppt/slides/_rels/slide6.xml.rels><?xml version="1.0" encoding="UTF-8" standalone="yes"?>
<Relationships xmlns="http://schemas.openxmlformats.org/package/2006/relationships"><Relationship Id="rId6" Type="http://schemas.openxmlformats.org/officeDocument/2006/relationships/notesSlide" Target="../notesSlides/notesSlide5.xml"/><Relationship Id="rId5" Type="http://schemas.openxmlformats.org/officeDocument/2006/relationships/slideLayout" Target="../slideLayouts/slideLayout91.xml"/><Relationship Id="rId4" Type="http://schemas.openxmlformats.org/officeDocument/2006/relationships/image" Target="../media/image19.png"/><Relationship Id="rId3" Type="http://schemas.openxmlformats.org/officeDocument/2006/relationships/tags" Target="../tags/tag9.xml"/><Relationship Id="rId2" Type="http://schemas.microsoft.com/office/2007/relationships/media" Target="../media/media1.mp4"/><Relationship Id="rId1" Type="http://schemas.openxmlformats.org/officeDocument/2006/relationships/video" Target="../media/media1.mp4"/></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9" Type="http://schemas.openxmlformats.org/officeDocument/2006/relationships/notesSlide" Target="../notesSlides/notesSlide6.xml"/><Relationship Id="rId8" Type="http://schemas.openxmlformats.org/officeDocument/2006/relationships/slideLayout" Target="../slideLayouts/slideLayout15.xml"/><Relationship Id="rId7" Type="http://schemas.openxmlformats.org/officeDocument/2006/relationships/image" Target="../media/image22.png"/><Relationship Id="rId6" Type="http://schemas.microsoft.com/office/2007/relationships/media" Target="../media/media2.mp3"/><Relationship Id="rId5" Type="http://schemas.openxmlformats.org/officeDocument/2006/relationships/audio" Target="../media/media2.mp3"/><Relationship Id="rId4" Type="http://schemas.openxmlformats.org/officeDocument/2006/relationships/tags" Target="../tags/tag11.xml"/><Relationship Id="rId3" Type="http://schemas.openxmlformats.org/officeDocument/2006/relationships/image" Target="../media/image21.png"/><Relationship Id="rId2" Type="http://schemas.openxmlformats.org/officeDocument/2006/relationships/tags" Target="../tags/tag10.xml"/><Relationship Id="rId1" Type="http://schemas.openxmlformats.org/officeDocument/2006/relationships/image" Target="../media/image2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23.png"/><Relationship Id="rId3" Type="http://schemas.openxmlformats.org/officeDocument/2006/relationships/tags" Target="../tags/tag12.xml"/><Relationship Id="rId2" Type="http://schemas.microsoft.com/office/2007/relationships/media" Target="../media/media3.mp4"/><Relationship Id="rId1" Type="http://schemas.openxmlformats.org/officeDocument/2006/relationships/video" Target="../media/media3.mp4"/></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7" Type="http://schemas.openxmlformats.org/officeDocument/2006/relationships/slideLayout" Target="../slideLayouts/slideLayout66.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image" Target="../media/image2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5" Type="http://schemas.openxmlformats.org/officeDocument/2006/relationships/slideLayout" Target="../slideLayouts/slideLayout71.xml"/><Relationship Id="rId4" Type="http://schemas.openxmlformats.org/officeDocument/2006/relationships/image" Target="../media/image30.png"/><Relationship Id="rId3" Type="http://schemas.openxmlformats.org/officeDocument/2006/relationships/tags" Target="../tags/tag13.xml"/><Relationship Id="rId2" Type="http://schemas.microsoft.com/office/2007/relationships/media" Target="../media/media4.mp4"/><Relationship Id="rId1" Type="http://schemas.openxmlformats.org/officeDocument/2006/relationships/video" Target="../media/media4.mp4"/></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6.xml"/><Relationship Id="rId2" Type="http://schemas.openxmlformats.org/officeDocument/2006/relationships/image" Target="../media/image32.png"/><Relationship Id="rId1" Type="http://schemas.openxmlformats.org/officeDocument/2006/relationships/image" Target="../media/image31.png"/></Relationships>
</file>

<file path=ppt/slides/_rels/slide16.xml.rels><?xml version="1.0" encoding="UTF-8" standalone="yes"?>
<Relationships xmlns="http://schemas.openxmlformats.org/package/2006/relationships"><Relationship Id="rId6" Type="http://schemas.openxmlformats.org/officeDocument/2006/relationships/notesSlide" Target="../notesSlides/notesSlide7.xml"/><Relationship Id="rId5" Type="http://schemas.openxmlformats.org/officeDocument/2006/relationships/slideLayout" Target="../slideLayouts/slideLayout20.xml"/><Relationship Id="rId4" Type="http://schemas.openxmlformats.org/officeDocument/2006/relationships/tags" Target="../tags/tag15.xml"/><Relationship Id="rId3" Type="http://schemas.openxmlformats.org/officeDocument/2006/relationships/image" Target="../media/image21.png"/><Relationship Id="rId2" Type="http://schemas.openxmlformats.org/officeDocument/2006/relationships/tags" Target="../tags/tag14.xml"/><Relationship Id="rId1" Type="http://schemas.openxmlformats.org/officeDocument/2006/relationships/image" Target="../media/image20.png"/></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image" Target="../media/image33.png"/></Relationships>
</file>

<file path=ppt/slides/_rels/slide18.xml.rels><?xml version="1.0" encoding="UTF-8" standalone="yes"?>
<Relationships xmlns="http://schemas.openxmlformats.org/package/2006/relationships"><Relationship Id="rId5" Type="http://schemas.openxmlformats.org/officeDocument/2006/relationships/slideLayout" Target="../slideLayouts/slideLayout81.xml"/><Relationship Id="rId4" Type="http://schemas.openxmlformats.org/officeDocument/2006/relationships/image" Target="../media/image33.png"/><Relationship Id="rId3" Type="http://schemas.openxmlformats.org/officeDocument/2006/relationships/image" Target="../media/image22.png"/><Relationship Id="rId2" Type="http://schemas.microsoft.com/office/2007/relationships/media" Target="../media/media5.mp3"/><Relationship Id="rId1" Type="http://schemas.openxmlformats.org/officeDocument/2006/relationships/audio" Target="../media/media5.mp3"/></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97.xml"/><Relationship Id="rId1" Type="http://schemas.openxmlformats.org/officeDocument/2006/relationships/image" Target="../media/image3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image" Target="../media/image35.jpeg"/><Relationship Id="rId1" Type="http://schemas.openxmlformats.org/officeDocument/2006/relationships/image" Target="../media/image34.png"/></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5.xml.rels><?xml version="1.0" encoding="UTF-8" standalone="yes"?>
<Relationships xmlns="http://schemas.openxmlformats.org/package/2006/relationships"><Relationship Id="rId6" Type="http://schemas.openxmlformats.org/officeDocument/2006/relationships/slideLayout" Target="../slideLayouts/slideLayout61.xml"/><Relationship Id="rId5" Type="http://schemas.openxmlformats.org/officeDocument/2006/relationships/tags" Target="../tags/tag17.xml"/><Relationship Id="rId4" Type="http://schemas.openxmlformats.org/officeDocument/2006/relationships/image" Target="../media/image37.png"/><Relationship Id="rId3" Type="http://schemas.openxmlformats.org/officeDocument/2006/relationships/tags" Target="../tags/tag16.xml"/><Relationship Id="rId2" Type="http://schemas.microsoft.com/office/2007/relationships/media" Target="../media/media6.mp4"/><Relationship Id="rId1" Type="http://schemas.openxmlformats.org/officeDocument/2006/relationships/video" Target="../media/media6.mp4"/></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35.xml"/><Relationship Id="rId1" Type="http://schemas.openxmlformats.org/officeDocument/2006/relationships/image" Target="../media/image38.png"/></Relationships>
</file>

<file path=ppt/slides/_rels/slide29.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40.xml"/><Relationship Id="rId4" Type="http://schemas.openxmlformats.org/officeDocument/2006/relationships/tags" Target="../tags/tag19.xml"/><Relationship Id="rId3" Type="http://schemas.openxmlformats.org/officeDocument/2006/relationships/image" Target="../media/image21.png"/><Relationship Id="rId2" Type="http://schemas.openxmlformats.org/officeDocument/2006/relationships/tags" Target="../tags/tag18.xml"/><Relationship Id="rId1" Type="http://schemas.openxmlformats.org/officeDocument/2006/relationships/image" Target="../media/image2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9" Type="http://schemas.microsoft.com/office/2007/relationships/hdphoto" Target="../media/image46.wdp"/><Relationship Id="rId8" Type="http://schemas.openxmlformats.org/officeDocument/2006/relationships/image" Target="../media/image45.png"/><Relationship Id="rId7" Type="http://schemas.microsoft.com/office/2007/relationships/hdphoto" Target="../media/image44.wdp"/><Relationship Id="rId6" Type="http://schemas.openxmlformats.org/officeDocument/2006/relationships/image" Target="../media/image43.png"/><Relationship Id="rId5" Type="http://schemas.microsoft.com/office/2007/relationships/hdphoto" Target="../media/image42.wdp"/><Relationship Id="rId4" Type="http://schemas.openxmlformats.org/officeDocument/2006/relationships/image" Target="../media/image41.png"/><Relationship Id="rId3" Type="http://schemas.microsoft.com/office/2007/relationships/hdphoto" Target="../media/image40.wdp"/><Relationship Id="rId21" Type="http://schemas.openxmlformats.org/officeDocument/2006/relationships/slideLayout" Target="../slideLayouts/slideLayout45.xml"/><Relationship Id="rId20" Type="http://schemas.openxmlformats.org/officeDocument/2006/relationships/image" Target="../media/image22.png"/><Relationship Id="rId2" Type="http://schemas.openxmlformats.org/officeDocument/2006/relationships/image" Target="../media/image39.png"/><Relationship Id="rId19" Type="http://schemas.microsoft.com/office/2007/relationships/media" Target="../media/media7.mp3"/><Relationship Id="rId18" Type="http://schemas.openxmlformats.org/officeDocument/2006/relationships/audio" Target="../media/media7.mp3"/><Relationship Id="rId17" Type="http://schemas.microsoft.com/office/2007/relationships/hdphoto" Target="../media/image54.wdp"/><Relationship Id="rId16" Type="http://schemas.openxmlformats.org/officeDocument/2006/relationships/image" Target="../media/image53.png"/><Relationship Id="rId15" Type="http://schemas.microsoft.com/office/2007/relationships/hdphoto" Target="../media/image52.wdp"/><Relationship Id="rId14" Type="http://schemas.openxmlformats.org/officeDocument/2006/relationships/image" Target="../media/image51.png"/><Relationship Id="rId13" Type="http://schemas.microsoft.com/office/2007/relationships/hdphoto" Target="../media/image50.wdp"/><Relationship Id="rId12" Type="http://schemas.openxmlformats.org/officeDocument/2006/relationships/image" Target="../media/image49.png"/><Relationship Id="rId11" Type="http://schemas.microsoft.com/office/2007/relationships/hdphoto" Target="../media/image48.wdp"/><Relationship Id="rId10" Type="http://schemas.openxmlformats.org/officeDocument/2006/relationships/image" Target="../media/image47.png"/><Relationship Id="rId1" Type="http://schemas.openxmlformats.org/officeDocument/2006/relationships/tags" Target="../tags/tag20.xml"/></Relationships>
</file>

<file path=ppt/slides/_rels/slide33.xml.rels><?xml version="1.0" encoding="UTF-8" standalone="yes"?>
<Relationships xmlns="http://schemas.openxmlformats.org/package/2006/relationships"><Relationship Id="rId8" Type="http://schemas.openxmlformats.org/officeDocument/2006/relationships/slideLayout" Target="../slideLayouts/slideLayout102.xml"/><Relationship Id="rId7" Type="http://schemas.microsoft.com/office/2007/relationships/hdphoto" Target="../media/image60.wdp"/><Relationship Id="rId6" Type="http://schemas.openxmlformats.org/officeDocument/2006/relationships/image" Target="../media/image59.png"/><Relationship Id="rId5" Type="http://schemas.microsoft.com/office/2007/relationships/hdphoto" Target="../media/image58.wdp"/><Relationship Id="rId4" Type="http://schemas.openxmlformats.org/officeDocument/2006/relationships/image" Target="../media/image57.png"/><Relationship Id="rId3" Type="http://schemas.microsoft.com/office/2007/relationships/hdphoto" Target="../media/image56.wdp"/><Relationship Id="rId2" Type="http://schemas.openxmlformats.org/officeDocument/2006/relationships/image" Target="../media/image55.png"/><Relationship Id="rId1" Type="http://schemas.openxmlformats.org/officeDocument/2006/relationships/tags" Target="../tags/tag2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5" Type="http://schemas.openxmlformats.org/officeDocument/2006/relationships/slideLayout" Target="../slideLayouts/slideLayout86.xml"/><Relationship Id="rId4" Type="http://schemas.openxmlformats.org/officeDocument/2006/relationships/image" Target="../media/image21.png"/><Relationship Id="rId3" Type="http://schemas.openxmlformats.org/officeDocument/2006/relationships/tags" Target="../tags/tag22.xml"/><Relationship Id="rId2" Type="http://schemas.microsoft.com/office/2007/relationships/hdphoto" Target="../media/image62.wdp"/><Relationship Id="rId1" Type="http://schemas.openxmlformats.org/officeDocument/2006/relationships/image" Target="../media/image61.png"/></Relationships>
</file>

<file path=ppt/slides/_rels/slide36.xml.rels><?xml version="1.0" encoding="UTF-8" standalone="yes"?>
<Relationships xmlns="http://schemas.openxmlformats.org/package/2006/relationships"><Relationship Id="rId5" Type="http://schemas.openxmlformats.org/officeDocument/2006/relationships/slideLayout" Target="../slideLayouts/slideLayout50.xml"/><Relationship Id="rId4" Type="http://schemas.openxmlformats.org/officeDocument/2006/relationships/image" Target="../media/image63.png"/><Relationship Id="rId3" Type="http://schemas.openxmlformats.org/officeDocument/2006/relationships/tags" Target="../tags/tag23.xml"/><Relationship Id="rId2" Type="http://schemas.microsoft.com/office/2007/relationships/media" Target="file:///E:\017%20&#23569;&#20808;&#38431;\&#38431;&#35838;\&#35270;&#39057;&#32032;&#26448;\&#31461;&#24515;&#21521;&#20826;%20(2).mp4" TargetMode="External"/><Relationship Id="rId1" Type="http://schemas.openxmlformats.org/officeDocument/2006/relationships/video" Target="file:///E:\017%20&#23569;&#20808;&#38431;\&#38431;&#35838;\&#35270;&#39057;&#32032;&#26448;\&#31461;&#24515;&#21521;&#20826;%20(2).mp4" TargetMode="External"/></Relationships>
</file>

<file path=ppt/slides/_rels/slide37.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2.xml"/><Relationship Id="rId2" Type="http://schemas.openxmlformats.org/officeDocument/2006/relationships/image" Target="../media/image10.png"/><Relationship Id="rId1"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绿色的植物&#10;&#10;中度可信度描述已自动生成"/>
          <p:cNvPicPr>
            <a:picLocks noChangeAspect="1"/>
          </p:cNvPicPr>
          <p:nvPr/>
        </p:nvPicPr>
        <p:blipFill rotWithShape="1">
          <a:blip r:embed="rId1" cstate="print">
            <a:extLst>
              <a:ext uri="{28A0092B-C50C-407E-A947-70E740481C1C}">
                <a14:useLocalDpi xmlns:a14="http://schemas.microsoft.com/office/drawing/2010/main" val="0"/>
              </a:ext>
            </a:extLst>
          </a:blip>
          <a:srcRect l="18072"/>
          <a:stretch>
            <a:fillRect/>
          </a:stretch>
        </p:blipFill>
        <p:spPr>
          <a:xfrm>
            <a:off x="0" y="4161593"/>
            <a:ext cx="3092636" cy="2696407"/>
          </a:xfrm>
          <a:prstGeom prst="rect">
            <a:avLst/>
          </a:prstGeom>
        </p:spPr>
      </p:pic>
      <p:pic>
        <p:nvPicPr>
          <p:cNvPr id="5" name="勇气dabao">
            <a:hlinkClick r:id="" action="ppaction://media"/>
          </p:cNvPr>
          <p:cNvPicPr/>
          <p:nvPr>
            <a:videoFile r:link="rId2"/>
            <p:extLst>
              <p:ext uri="{DAA4B4D4-6D71-4841-9C94-3DE7FCFB9230}">
                <p14:media xmlns:p14="http://schemas.microsoft.com/office/powerpoint/2010/main" r:link="rId3"/>
              </p:ext>
            </p:extLst>
            <p:custDataLst>
              <p:tags r:id="rId4"/>
            </p:custDataLst>
          </p:nvPr>
        </p:nvPicPr>
        <p:blipFill>
          <a:blip r:embed="rId5"/>
          <a:stretch>
            <a:fillRect/>
          </a:stretch>
        </p:blipFill>
        <p:spPr>
          <a:xfrm>
            <a:off x="-499745" y="-673735"/>
            <a:ext cx="12691745" cy="9586595"/>
          </a:xfrm>
          <a:prstGeom prst="rect">
            <a:avLst/>
          </a:prstGeom>
        </p:spPr>
      </p:pic>
      <p:sp>
        <p:nvSpPr>
          <p:cNvPr id="6" name="圆角矩形 5"/>
          <p:cNvSpPr/>
          <p:nvPr/>
        </p:nvSpPr>
        <p:spPr>
          <a:xfrm>
            <a:off x="12592685" y="6772910"/>
            <a:ext cx="457200" cy="655320"/>
          </a:xfrm>
          <a:prstGeom prst="round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additive="base">
                                        <p:cTn id="9" dur="1831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0">
              <p:cMediaNode>
                <p:cTn id="10" fill="hold" display="1">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additive="base">
                                        <p:cTn id="15" dur="1" fill="hold"/>
                                        <p:tgtEl>
                                          <p:spTgt spid="5"/>
                                        </p:tgtEl>
                                      </p:cBhvr>
                                    </p:cmd>
                                  </p:childTnLst>
                                </p:cTn>
                              </p:par>
                            </p:childTnLst>
                          </p:cTn>
                        </p:par>
                      </p:childTnLst>
                    </p:cTn>
                  </p:par>
                </p:childTnLst>
              </p:cTn>
              <p:nextCondLst>
                <p:cond evt="onClick" delay="0">
                  <p:tgtEl>
                    <p:spTgt spid="5"/>
                  </p:tgtEl>
                </p:cond>
              </p:nextCondLst>
            </p:seq>
          </p:childTnLst>
        </p:cTn>
      </p:par>
    </p:tnLst>
    <p:bldLst>
      <p:bldP spid="6"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绿色的植物&#10;&#10;中度可信度描述已自动生成"/>
          <p:cNvPicPr>
            <a:picLocks noChangeAspect="1"/>
          </p:cNvPicPr>
          <p:nvPr/>
        </p:nvPicPr>
        <p:blipFill rotWithShape="1">
          <a:blip r:embed="rId1" cstate="print">
            <a:extLst>
              <a:ext uri="{28A0092B-C50C-407E-A947-70E740481C1C}">
                <a14:useLocalDpi xmlns:a14="http://schemas.microsoft.com/office/drawing/2010/main" val="0"/>
              </a:ext>
            </a:extLst>
          </a:blip>
          <a:srcRect l="18072"/>
          <a:stretch>
            <a:fillRect/>
          </a:stretch>
        </p:blipFill>
        <p:spPr>
          <a:xfrm>
            <a:off x="0" y="4161593"/>
            <a:ext cx="3092636" cy="2696407"/>
          </a:xfrm>
          <a:prstGeom prst="rect">
            <a:avLst/>
          </a:prstGeom>
        </p:spPr>
      </p:pic>
      <p:sp>
        <p:nvSpPr>
          <p:cNvPr id="4" name="文本框 2"/>
          <p:cNvSpPr txBox="1"/>
          <p:nvPr>
            <p:custDataLst>
              <p:tags r:id="rId2"/>
            </p:custDataLst>
          </p:nvPr>
        </p:nvSpPr>
        <p:spPr>
          <a:xfrm>
            <a:off x="2760980" y="4356735"/>
            <a:ext cx="6520815" cy="1383665"/>
          </a:xfrm>
          <a:prstGeom prst="rect">
            <a:avLst/>
          </a:prstGeom>
          <a:noFill/>
        </p:spPr>
        <p:txBody>
          <a:bodyPr wrap="square" rtlCol="0">
            <a:spAutoFit/>
            <a:scene3d>
              <a:camera prst="orthographicFront"/>
              <a:lightRig rig="threePt" dir="t"/>
            </a:scene3d>
            <a:sp3d contourW="12700"/>
          </a:bodyPr>
          <a:p>
            <a:pPr marL="0" marR="0" lvl="0" indent="0" algn="ctr" defTabSz="457200" rtl="0" eaLnBrk="1" fontAlgn="auto" latinLnBrk="0" hangingPunct="1">
              <a:lnSpc>
                <a:spcPct val="150000"/>
              </a:lnSpc>
              <a:spcBef>
                <a:spcPts val="0"/>
              </a:spcBef>
              <a:spcAft>
                <a:spcPts val="0"/>
              </a:spcAft>
              <a:buClrTx/>
              <a:buSzTx/>
              <a:buFontTx/>
              <a:buNone/>
              <a:defRPr/>
            </a:pPr>
            <a:r>
              <a:rPr kumimoji="0" lang="zh-CN" altLang="en-US" sz="2800" b="1" i="0" u="none" strike="noStrike" kern="0" cap="none" spc="0" normalizeH="0" baseline="0" noProof="0" dirty="0">
                <a:ln>
                  <a:noFill/>
                </a:ln>
                <a:solidFill>
                  <a:srgbClr val="000000">
                    <a:lumMod val="85000"/>
                    <a:lumOff val="15000"/>
                  </a:srgbClr>
                </a:solidFill>
                <a:effectLst/>
                <a:uLnTx/>
                <a:uFillTx/>
                <a:latin typeface="楷体" panose="02010609060101010101" charset="-122"/>
                <a:ea typeface="楷体" panose="02010609060101010101" charset="-122"/>
                <a:cs typeface="+mn-ea"/>
                <a:sym typeface="思源黑体 CN Normal" panose="020B0400000000000000" pitchFamily="34" charset="-122"/>
              </a:rPr>
              <a:t>常州市新北区春江中心小学</a:t>
            </a:r>
            <a:endParaRPr kumimoji="0" lang="zh-CN" altLang="en-US" sz="2800" b="1" i="0" u="none" strike="noStrike" kern="0" cap="none" spc="0" normalizeH="0" baseline="0" noProof="0" dirty="0">
              <a:ln>
                <a:noFill/>
              </a:ln>
              <a:solidFill>
                <a:srgbClr val="000000">
                  <a:lumMod val="85000"/>
                  <a:lumOff val="15000"/>
                </a:srgbClr>
              </a:solidFill>
              <a:effectLst/>
              <a:uLnTx/>
              <a:uFillTx/>
              <a:latin typeface="楷体" panose="02010609060101010101" charset="-122"/>
              <a:ea typeface="楷体" panose="02010609060101010101" charset="-122"/>
              <a:cs typeface="+mn-ea"/>
              <a:sym typeface="思源黑体 CN Normal" panose="020B0400000000000000" pitchFamily="34" charset="-122"/>
            </a:endParaRPr>
          </a:p>
          <a:p>
            <a:pPr marL="0" marR="0" lvl="0" indent="0" algn="ctr" defTabSz="457200" rtl="0" eaLnBrk="1" fontAlgn="auto" latinLnBrk="0" hangingPunct="1">
              <a:lnSpc>
                <a:spcPct val="150000"/>
              </a:lnSpc>
              <a:spcBef>
                <a:spcPts val="0"/>
              </a:spcBef>
              <a:spcAft>
                <a:spcPts val="0"/>
              </a:spcAft>
              <a:buClrTx/>
              <a:buSzTx/>
              <a:buFontTx/>
              <a:buNone/>
              <a:defRPr/>
            </a:pPr>
            <a:r>
              <a:rPr kumimoji="0" lang="zh-CN" altLang="en-US" sz="2800" b="1" i="0" u="none" strike="noStrike" kern="0" cap="none" spc="0" normalizeH="0" baseline="0" noProof="0" dirty="0">
                <a:ln>
                  <a:noFill/>
                </a:ln>
                <a:solidFill>
                  <a:srgbClr val="000000">
                    <a:lumMod val="85000"/>
                    <a:lumOff val="15000"/>
                  </a:srgbClr>
                </a:solidFill>
                <a:effectLst/>
                <a:uLnTx/>
                <a:uFillTx/>
                <a:latin typeface="楷体" panose="02010609060101010101" charset="-122"/>
                <a:ea typeface="楷体" panose="02010609060101010101" charset="-122"/>
                <a:cs typeface="+mn-ea"/>
                <a:sym typeface="思源黑体 CN Normal" panose="020B0400000000000000" pitchFamily="34" charset="-122"/>
              </a:rPr>
              <a:t>陆陈波</a:t>
            </a:r>
            <a:endParaRPr kumimoji="0" lang="zh-CN" altLang="en-US" sz="2800" b="1" i="0" u="none" strike="noStrike" kern="0" cap="none" spc="0" normalizeH="0" baseline="0" noProof="0" dirty="0">
              <a:ln>
                <a:noFill/>
              </a:ln>
              <a:solidFill>
                <a:srgbClr val="000000">
                  <a:lumMod val="85000"/>
                  <a:lumOff val="15000"/>
                </a:srgbClr>
              </a:solidFill>
              <a:effectLst/>
              <a:uLnTx/>
              <a:uFillTx/>
              <a:latin typeface="楷体" panose="02010609060101010101" charset="-122"/>
              <a:ea typeface="楷体" panose="02010609060101010101" charset="-122"/>
              <a:cs typeface="+mn-ea"/>
              <a:sym typeface="思源黑体 CN Normal" panose="020B0400000000000000" pitchFamily="34" charset="-122"/>
            </a:endParaRPr>
          </a:p>
        </p:txBody>
      </p:sp>
      <p:pic>
        <p:nvPicPr>
          <p:cNvPr id="3" name="图片 2"/>
          <p:cNvPicPr>
            <a:picLocks noChangeAspect="1"/>
          </p:cNvPicPr>
          <p:nvPr/>
        </p:nvPicPr>
        <p:blipFill>
          <a:blip r:embed="rId3"/>
          <a:stretch>
            <a:fillRect/>
          </a:stretch>
        </p:blipFill>
        <p:spPr>
          <a:xfrm>
            <a:off x="1429385" y="-64770"/>
            <a:ext cx="9323705" cy="471551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srcRect t="1249"/>
          <a:stretch>
            <a:fillRect/>
          </a:stretch>
        </p:blipFill>
        <p:spPr>
          <a:xfrm>
            <a:off x="494030" y="495300"/>
            <a:ext cx="11185525" cy="5872480"/>
          </a:xfrm>
          <a:prstGeom prst="rect">
            <a:avLst/>
          </a:prstGeom>
          <a:ln w="53975" cmpd="sng">
            <a:solidFill>
              <a:schemeClr val="tx1">
                <a:lumMod val="75000"/>
                <a:lumOff val="25000"/>
              </a:schemeClr>
            </a:solidFill>
            <a:prstDash val="dash"/>
          </a:ln>
        </p:spPr>
      </p:pic>
      <p:pic>
        <p:nvPicPr>
          <p:cNvPr id="100" name="图片 99"/>
          <p:cNvPicPr/>
          <p:nvPr/>
        </p:nvPicPr>
        <p:blipFill>
          <a:blip r:embed="rId2"/>
          <a:srcRect l="4904" t="4010" r="7688" b="6010"/>
          <a:stretch>
            <a:fillRect/>
          </a:stretch>
        </p:blipFill>
        <p:spPr>
          <a:xfrm>
            <a:off x="9585960" y="565150"/>
            <a:ext cx="2093595" cy="2012950"/>
          </a:xfrm>
          <a:prstGeom prst="ellipse">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1422400" y="2236470"/>
            <a:ext cx="9347835" cy="1568450"/>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劳动</a:t>
            </a:r>
            <a:r>
              <a:rPr kumimoji="0" 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“星</a:t>
            </a:r>
            <a:r>
              <a:rPr kumimoji="0" lang="en-US" alt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a:t>
            </a:r>
            <a:r>
              <a:rPr kumimoji="0" 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主播</a:t>
            </a:r>
            <a:endParaRPr kumimoji="0" 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endParaRPr>
          </a:p>
        </p:txBody>
      </p:sp>
      <p:sp>
        <p:nvSpPr>
          <p:cNvPr id="2" name="文本框 1"/>
          <p:cNvSpPr txBox="1"/>
          <p:nvPr/>
        </p:nvSpPr>
        <p:spPr>
          <a:xfrm>
            <a:off x="2270760" y="190415"/>
            <a:ext cx="4064000" cy="768350"/>
          </a:xfrm>
          <a:prstGeom prst="rect">
            <a:avLst/>
          </a:prstGeom>
        </p:spPr>
        <p:txBody>
          <a:bodyPr>
            <a:spAutoFit/>
            <a:extLst>
              <a:ext uri="{4A0BC546-FE56-4ADE-93B0-CB8AF2F6F144}">
                <wpsdc:textFrameExt xmlns:wpsdc="http://www.wps.cn/officeDocument/2022/drawingmlCustomData" type="text"/>
              </a:ext>
            </a:extLst>
          </a:bodyPr>
          <a:p>
            <a:pPr algn="l"/>
            <a:r>
              <a:rPr lang="zh-CN" altLang="en-US" sz="4400">
                <a:latin typeface="汉仪颜楷简" panose="00020600040101010101" charset="-122"/>
                <a:ea typeface="汉仪颜楷简" panose="00020600040101010101" charset="-122"/>
              </a:rPr>
              <a:t>篇章一</a:t>
            </a:r>
            <a:endParaRPr lang="zh-CN" altLang="en-US" sz="4400">
              <a:latin typeface="汉仪颜楷简" panose="00020600040101010101" charset="-122"/>
              <a:ea typeface="汉仪颜楷简" panose="0002060004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p:cNvSpPr txBox="1"/>
          <p:nvPr/>
        </p:nvSpPr>
        <p:spPr>
          <a:xfrm>
            <a:off x="1567815" y="802005"/>
            <a:ext cx="3366135" cy="492125"/>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劳动</a:t>
            </a:r>
            <a:r>
              <a:rPr kumimoji="0" lang="en-US" altLang="zh-CN"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a:t>
            </a: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星</a:t>
            </a:r>
            <a:r>
              <a:rPr kumimoji="0" lang="en-US" altLang="zh-CN"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a:t>
            </a: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主播</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grpSp>
        <p:nvGrpSpPr>
          <p:cNvPr id="6" name="组合 5"/>
          <p:cNvGrpSpPr/>
          <p:nvPr/>
        </p:nvGrpSpPr>
        <p:grpSpPr>
          <a:xfrm>
            <a:off x="4623318" y="4037965"/>
            <a:ext cx="3586319" cy="2100580"/>
            <a:chOff x="7039" y="5576"/>
            <a:chExt cx="7281" cy="4264"/>
          </a:xfrm>
          <a:effectLst>
            <a:outerShdw blurRad="50800" dist="38100" dir="2700000" algn="tl" rotWithShape="0">
              <a:prstClr val="black">
                <a:alpha val="40000"/>
              </a:prstClr>
            </a:outerShdw>
          </a:effectLst>
        </p:grpSpPr>
        <p:pic>
          <p:nvPicPr>
            <p:cNvPr id="8" name="图片 7" descr="2E90262F-8614-4F2C-94E2-BD0CE571C9A3-9410-000001B2ECC35A97"/>
            <p:cNvPicPr>
              <a:picLocks noChangeAspect="1"/>
            </p:cNvPicPr>
            <p:nvPr/>
          </p:nvPicPr>
          <p:blipFill>
            <a:blip r:embed="rId1"/>
            <a:stretch>
              <a:fillRect/>
            </a:stretch>
          </p:blipFill>
          <p:spPr>
            <a:xfrm>
              <a:off x="7039" y="5576"/>
              <a:ext cx="3198" cy="4264"/>
            </a:xfrm>
            <a:prstGeom prst="rect">
              <a:avLst/>
            </a:prstGeom>
          </p:spPr>
        </p:pic>
        <p:pic>
          <p:nvPicPr>
            <p:cNvPr id="10" name="图片 9" descr="B612Kaji_20240615_163055_018"/>
            <p:cNvPicPr>
              <a:picLocks noChangeAspect="1"/>
            </p:cNvPicPr>
            <p:nvPr/>
          </p:nvPicPr>
          <p:blipFill>
            <a:blip r:embed="rId2"/>
            <a:srcRect l="10658" t="15144" b="6948"/>
            <a:stretch>
              <a:fillRect/>
            </a:stretch>
          </p:blipFill>
          <p:spPr>
            <a:xfrm>
              <a:off x="10671" y="5597"/>
              <a:ext cx="3649" cy="4243"/>
            </a:xfrm>
            <a:prstGeom prst="rect">
              <a:avLst/>
            </a:prstGeom>
          </p:spPr>
        </p:pic>
      </p:grpSp>
      <p:pic>
        <p:nvPicPr>
          <p:cNvPr id="3" name="图片 2"/>
          <p:cNvPicPr>
            <a:picLocks noChangeAspect="1"/>
          </p:cNvPicPr>
          <p:nvPr/>
        </p:nvPicPr>
        <p:blipFill>
          <a:blip r:embed="rId3"/>
          <a:stretch>
            <a:fillRect/>
          </a:stretch>
        </p:blipFill>
        <p:spPr>
          <a:xfrm>
            <a:off x="927735" y="1553210"/>
            <a:ext cx="3579495" cy="4585335"/>
          </a:xfrm>
          <a:prstGeom prst="rect">
            <a:avLst/>
          </a:prstGeom>
          <a:effectLst>
            <a:outerShdw blurRad="50800" dist="38100" dir="2700000" algn="tl" rotWithShape="0">
              <a:prstClr val="black">
                <a:alpha val="40000"/>
              </a:prstClr>
            </a:outerShdw>
          </a:effectLst>
        </p:spPr>
      </p:pic>
      <p:grpSp>
        <p:nvGrpSpPr>
          <p:cNvPr id="11" name="组合 10"/>
          <p:cNvGrpSpPr/>
          <p:nvPr/>
        </p:nvGrpSpPr>
        <p:grpSpPr>
          <a:xfrm>
            <a:off x="8313420" y="1552575"/>
            <a:ext cx="2798445" cy="4585335"/>
            <a:chOff x="12468" y="1813"/>
            <a:chExt cx="5314" cy="8704"/>
          </a:xfrm>
          <a:effectLst>
            <a:outerShdw blurRad="50800" dist="38100" dir="2700000" algn="tl" rotWithShape="0">
              <a:prstClr val="black">
                <a:alpha val="40000"/>
              </a:prstClr>
            </a:outerShdw>
          </a:effectLst>
        </p:grpSpPr>
        <p:pic>
          <p:nvPicPr>
            <p:cNvPr id="9" name="图片 8" descr="一11  2"/>
            <p:cNvPicPr>
              <a:picLocks noChangeAspect="1"/>
            </p:cNvPicPr>
            <p:nvPr/>
          </p:nvPicPr>
          <p:blipFill>
            <a:blip r:embed="rId4"/>
            <a:stretch>
              <a:fillRect/>
            </a:stretch>
          </p:blipFill>
          <p:spPr>
            <a:xfrm>
              <a:off x="12468" y="6531"/>
              <a:ext cx="5315" cy="3987"/>
            </a:xfrm>
            <a:prstGeom prst="rect">
              <a:avLst/>
            </a:prstGeom>
          </p:spPr>
        </p:pic>
        <p:pic>
          <p:nvPicPr>
            <p:cNvPr id="4" name="图片 3"/>
            <p:cNvPicPr>
              <a:picLocks noChangeAspect="1"/>
            </p:cNvPicPr>
            <p:nvPr/>
          </p:nvPicPr>
          <p:blipFill>
            <a:blip r:embed="rId5"/>
            <a:srcRect l="12926"/>
            <a:stretch>
              <a:fillRect/>
            </a:stretch>
          </p:blipFill>
          <p:spPr>
            <a:xfrm>
              <a:off x="12468" y="1813"/>
              <a:ext cx="5315" cy="4598"/>
            </a:xfrm>
            <a:prstGeom prst="rect">
              <a:avLst/>
            </a:prstGeom>
          </p:spPr>
        </p:pic>
      </p:grpSp>
      <p:pic>
        <p:nvPicPr>
          <p:cNvPr id="7" name="图片 6"/>
          <p:cNvPicPr>
            <a:picLocks noChangeAspect="1"/>
          </p:cNvPicPr>
          <p:nvPr/>
        </p:nvPicPr>
        <p:blipFill>
          <a:blip r:embed="rId6"/>
          <a:stretch>
            <a:fillRect/>
          </a:stretch>
        </p:blipFill>
        <p:spPr>
          <a:xfrm>
            <a:off x="4627245" y="1544955"/>
            <a:ext cx="3573145" cy="2418080"/>
          </a:xfrm>
          <a:prstGeom prst="rect">
            <a:avLst/>
          </a:prstGeom>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withEffect">
                                  <p:stCondLst>
                                    <p:cond delay="0"/>
                                  </p:stCondLst>
                                  <p:childTnLst>
                                    <p:set>
                                      <p:cBhvr>
                                        <p:cTn id="6" dur="1000" fill="hold">
                                          <p:stCondLst>
                                            <p:cond delay="0"/>
                                          </p:stCondLst>
                                        </p:cTn>
                                        <p:tgtEl>
                                          <p:spTgt spid="3"/>
                                        </p:tgtEl>
                                        <p:attrNameLst>
                                          <p:attrName>style.visibility</p:attrName>
                                        </p:attrNameLst>
                                      </p:cBhvr>
                                      <p:to>
                                        <p:strVal val="visible"/>
                                      </p:to>
                                    </p:set>
                                    <p:animEffect transition="in" filter="diamond(in)">
                                      <p:cBhvr>
                                        <p:cTn id="7" dur="1000"/>
                                        <p:tgtEl>
                                          <p:spTgt spid="3"/>
                                        </p:tgtEl>
                                      </p:cBhvr>
                                    </p:animEffect>
                                  </p:childTnLst>
                                </p:cTn>
                              </p:par>
                              <p:par>
                                <p:cTn id="8" presetID="8" presetClass="entr" presetSubtype="16" fill="hold" nodeType="withEffect">
                                  <p:stCondLst>
                                    <p:cond delay="0"/>
                                  </p:stCondLst>
                                  <p:childTnLst>
                                    <p:set>
                                      <p:cBhvr>
                                        <p:cTn id="9" dur="1000" fill="hold">
                                          <p:stCondLst>
                                            <p:cond delay="0"/>
                                          </p:stCondLst>
                                        </p:cTn>
                                        <p:tgtEl>
                                          <p:spTgt spid="7"/>
                                        </p:tgtEl>
                                        <p:attrNameLst>
                                          <p:attrName>style.visibility</p:attrName>
                                        </p:attrNameLst>
                                      </p:cBhvr>
                                      <p:to>
                                        <p:strVal val="visible"/>
                                      </p:to>
                                    </p:set>
                                    <p:animEffect transition="in" filter="diamond(in)">
                                      <p:cBhvr>
                                        <p:cTn id="10" dur="1000"/>
                                        <p:tgtEl>
                                          <p:spTgt spid="7"/>
                                        </p:tgtEl>
                                      </p:cBhvr>
                                    </p:animEffect>
                                  </p:childTnLst>
                                </p:cTn>
                              </p:par>
                              <p:par>
                                <p:cTn id="11" presetID="8" presetClass="entr" presetSubtype="16" fill="hold" nodeType="withEffect">
                                  <p:stCondLst>
                                    <p:cond delay="0"/>
                                  </p:stCondLst>
                                  <p:childTnLst>
                                    <p:set>
                                      <p:cBhvr>
                                        <p:cTn id="12" dur="1000" fill="hold">
                                          <p:stCondLst>
                                            <p:cond delay="0"/>
                                          </p:stCondLst>
                                        </p:cTn>
                                        <p:tgtEl>
                                          <p:spTgt spid="11"/>
                                        </p:tgtEl>
                                        <p:attrNameLst>
                                          <p:attrName>style.visibility</p:attrName>
                                        </p:attrNameLst>
                                      </p:cBhvr>
                                      <p:to>
                                        <p:strVal val="visible"/>
                                      </p:to>
                                    </p:set>
                                    <p:animEffect transition="in" filter="diamond(in)">
                                      <p:cBhvr>
                                        <p:cTn id="13" dur="1000"/>
                                        <p:tgtEl>
                                          <p:spTgt spid="11"/>
                                        </p:tgtEl>
                                      </p:cBhvr>
                                    </p:animEffect>
                                  </p:childTnLst>
                                </p:cTn>
                              </p:par>
                              <p:par>
                                <p:cTn id="14" presetID="8" presetClass="entr" presetSubtype="16" fill="hold" nodeType="withEffect">
                                  <p:stCondLst>
                                    <p:cond delay="0"/>
                                  </p:stCondLst>
                                  <p:childTnLst>
                                    <p:set>
                                      <p:cBhvr>
                                        <p:cTn id="15" dur="1000" fill="hold">
                                          <p:stCondLst>
                                            <p:cond delay="0"/>
                                          </p:stCondLst>
                                        </p:cTn>
                                        <p:tgtEl>
                                          <p:spTgt spid="6"/>
                                        </p:tgtEl>
                                        <p:attrNameLst>
                                          <p:attrName>style.visibility</p:attrName>
                                        </p:attrNameLst>
                                      </p:cBhvr>
                                      <p:to>
                                        <p:strVal val="visible"/>
                                      </p:to>
                                    </p:set>
                                    <p:animEffect transition="in" filter="diamond(in)">
                                      <p:cBhvr>
                                        <p:cTn id="16"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p:cNvSpPr txBox="1"/>
          <p:nvPr/>
        </p:nvSpPr>
        <p:spPr>
          <a:xfrm>
            <a:off x="1567815" y="802005"/>
            <a:ext cx="3366135" cy="492125"/>
          </a:xfrm>
          <a:prstGeom prst="rect">
            <a:avLst/>
          </a:prstGeom>
          <a:noFill/>
        </p:spPr>
        <p:txBody>
          <a:bodyPr wrap="square" lIns="0" tIns="0" rIns="0" bIns="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劳动</a:t>
            </a:r>
            <a:r>
              <a:rPr kumimoji="0" lang="en-US" altLang="zh-CN"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a:t>
            </a: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星</a:t>
            </a:r>
            <a:r>
              <a:rPr kumimoji="0" lang="en-US" altLang="zh-CN"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a:t>
            </a: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主播</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pic>
        <p:nvPicPr>
          <p:cNvPr id="3" name="枇杷节">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0"/>
            <a:ext cx="12192000" cy="6858000"/>
          </a:xfrm>
          <a:prstGeom prst="rect">
            <a:avLst/>
          </a:prstGeom>
        </p:spPr>
      </p:pic>
      <p:sp>
        <p:nvSpPr>
          <p:cNvPr id="2" name="椭圆 1"/>
          <p:cNvSpPr/>
          <p:nvPr/>
        </p:nvSpPr>
        <p:spPr>
          <a:xfrm>
            <a:off x="11996420" y="6600825"/>
            <a:ext cx="76200" cy="142240"/>
          </a:xfrm>
          <a:prstGeom prst="ellipse">
            <a:avLst/>
          </a:prstGeom>
          <a:solidFill>
            <a:schemeClr val="tx2"/>
          </a:solidFill>
          <a:ln>
            <a:solidFill>
              <a:schemeClr val="bg2"/>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矩形 3"/>
          <p:cNvSpPr/>
          <p:nvPr/>
        </p:nvSpPr>
        <p:spPr>
          <a:xfrm>
            <a:off x="11745595" y="6600825"/>
            <a:ext cx="76200" cy="76200"/>
          </a:xfrm>
          <a:prstGeom prst="rect">
            <a:avLst/>
          </a:prstGeom>
          <a:solidFill>
            <a:schemeClr val="tx2"/>
          </a:solidFill>
          <a:ln>
            <a:solidFill>
              <a:schemeClr val="bg2"/>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additive="base">
                                        <p:cTn id="9" dur="indefinite"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showWhenStopped="1">
                <p:cTn id="10" fill="hold" display="1">
                  <p:stCondLst>
                    <p:cond delay="indefinite"/>
                  </p:stCondLst>
                </p:cTn>
                <p:tgtEl>
                  <p:spTgt spid="3"/>
                </p:tgtEl>
              </p:cMediaNode>
            </p:video>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additive="base">
                                        <p:cTn id="15"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bldLvl="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1422400" y="2236470"/>
            <a:ext cx="9347835" cy="1568450"/>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劳动</a:t>
            </a:r>
            <a:r>
              <a:rPr kumimoji="0" 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“星</a:t>
            </a:r>
            <a:r>
              <a:rPr kumimoji="0" lang="en-US" alt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a:t>
            </a:r>
            <a:r>
              <a:rPr kumimoji="0" 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主播</a:t>
            </a:r>
            <a:endParaRPr kumimoji="0" 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endParaRPr>
          </a:p>
        </p:txBody>
      </p:sp>
      <p:sp>
        <p:nvSpPr>
          <p:cNvPr id="2" name="文本框 1"/>
          <p:cNvSpPr txBox="1"/>
          <p:nvPr/>
        </p:nvSpPr>
        <p:spPr>
          <a:xfrm>
            <a:off x="2270760" y="190415"/>
            <a:ext cx="4064000" cy="768350"/>
          </a:xfrm>
          <a:prstGeom prst="rect">
            <a:avLst/>
          </a:prstGeom>
        </p:spPr>
        <p:txBody>
          <a:bodyPr>
            <a:spAutoFit/>
            <a:extLst>
              <a:ext uri="{4A0BC546-FE56-4ADE-93B0-CB8AF2F6F144}">
                <wpsdc:textFrameExt xmlns:wpsdc="http://www.wps.cn/officeDocument/2022/drawingmlCustomData" type="text"/>
              </a:ext>
            </a:extLst>
          </a:bodyPr>
          <a:p>
            <a:pPr algn="l"/>
            <a:r>
              <a:rPr lang="zh-CN" altLang="en-US" sz="4400">
                <a:latin typeface="汉仪颜楷简" panose="00020600040101010101" charset="-122"/>
                <a:ea typeface="汉仪颜楷简" panose="00020600040101010101" charset="-122"/>
              </a:rPr>
              <a:t>篇章一</a:t>
            </a:r>
            <a:endParaRPr lang="zh-CN" altLang="en-US" sz="4400">
              <a:latin typeface="汉仪颜楷简" panose="00020600040101010101" charset="-122"/>
              <a:ea typeface="汉仪颜楷简" panose="0002060004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stretch>
            <a:fillRect/>
          </a:stretch>
        </p:blipFill>
        <p:spPr>
          <a:xfrm>
            <a:off x="521335" y="495300"/>
            <a:ext cx="11157585" cy="5845810"/>
          </a:xfrm>
          <a:prstGeom prst="rect">
            <a:avLst/>
          </a:prstGeom>
        </p:spPr>
      </p:pic>
      <p:pic>
        <p:nvPicPr>
          <p:cNvPr id="66563" name="图片 4"/>
          <p:cNvPicPr>
            <a:picLocks noChangeAspect="1" noChangeArrowheads="1"/>
          </p:cNvPicPr>
          <p:nvPr>
            <p:custDataLst>
              <p:tags r:id="rId2"/>
            </p:custDataLst>
          </p:nvPr>
        </p:nvPicPr>
        <p:blipFill>
          <a:blip r:embed="rId3">
            <a:extLst>
              <a:ext uri="{28A0092B-C50C-407E-A947-70E740481C1C}">
                <a14:useLocalDpi xmlns:a14="http://schemas.microsoft.com/office/drawing/2010/main" val="0"/>
              </a:ext>
            </a:extLst>
          </a:blip>
          <a:stretch>
            <a:fillRect/>
          </a:stretch>
        </p:blipFill>
        <p:spPr bwMode="auto">
          <a:xfrm>
            <a:off x="521335" y="1685925"/>
            <a:ext cx="5810250" cy="4655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文本框 5"/>
          <p:cNvSpPr txBox="1">
            <a:spLocks noChangeArrowheads="1"/>
          </p:cNvSpPr>
          <p:nvPr>
            <p:custDataLst>
              <p:tags r:id="rId4"/>
            </p:custDataLst>
          </p:nvPr>
        </p:nvSpPr>
        <p:spPr bwMode="auto">
          <a:xfrm>
            <a:off x="4909820" y="1309370"/>
            <a:ext cx="6342380" cy="3599815"/>
          </a:xfrm>
          <a:prstGeom prst="rect">
            <a:avLst/>
          </a:prstGeom>
          <a:solidFill>
            <a:schemeClr val="accent5">
              <a:lumMod val="20000"/>
              <a:lumOff val="80000"/>
              <a:alpha val="6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1pPr>
            <a:lvl2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2pPr>
            <a:lvl3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3pPr>
            <a:lvl4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4pPr>
            <a:lvl5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5pPr>
            <a:lvl6pPr marL="13703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6pPr>
            <a:lvl7pPr marL="18275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7pPr>
            <a:lvl8pPr marL="22847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8pPr>
            <a:lvl9pPr marL="27419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9pPr>
          </a:lstStyle>
          <a:p>
            <a:pPr algn="just" eaLnBrk="1" fontAlgn="auto" hangingPunct="1">
              <a:lnSpc>
                <a:spcPct val="100000"/>
              </a:lnSpc>
              <a:spcBef>
                <a:spcPct val="0"/>
              </a:spcBef>
              <a:spcAft>
                <a:spcPct val="0"/>
              </a:spcAft>
            </a:pPr>
            <a:r>
              <a:rPr lang="zh-CN" sz="6000" b="1">
                <a:solidFill>
                  <a:schemeClr val="bg2"/>
                </a:solidFill>
                <a:latin typeface="楷体" panose="02010609060101010101" charset="-122"/>
                <a:ea typeface="楷体" panose="02010609060101010101" charset="-122"/>
              </a:rPr>
              <a:t>光荣属于劳动者</a:t>
            </a:r>
            <a:endParaRPr lang="zh-CN" sz="6000" b="1">
              <a:solidFill>
                <a:schemeClr val="bg2"/>
              </a:solidFill>
              <a:latin typeface="楷体" panose="02010609060101010101" charset="-122"/>
              <a:ea typeface="楷体" panose="02010609060101010101" charset="-122"/>
            </a:endParaRPr>
          </a:p>
          <a:p>
            <a:pPr algn="just" eaLnBrk="1" fontAlgn="auto" hangingPunct="1">
              <a:lnSpc>
                <a:spcPct val="100000"/>
              </a:lnSpc>
              <a:spcBef>
                <a:spcPct val="0"/>
              </a:spcBef>
              <a:spcAft>
                <a:spcPct val="0"/>
              </a:spcAft>
            </a:pPr>
            <a:r>
              <a:rPr lang="zh-CN" sz="6000" b="1">
                <a:solidFill>
                  <a:schemeClr val="bg2"/>
                </a:solidFill>
                <a:latin typeface="楷体" panose="02010609060101010101" charset="-122"/>
                <a:ea typeface="楷体" panose="02010609060101010101" charset="-122"/>
              </a:rPr>
              <a:t>幸福属于劳动者</a:t>
            </a:r>
            <a:endParaRPr lang="zh-CN" sz="6000" b="1">
              <a:solidFill>
                <a:schemeClr val="bg2"/>
              </a:solidFill>
              <a:latin typeface="楷体" panose="02010609060101010101" charset="-122"/>
              <a:ea typeface="楷体" panose="02010609060101010101" charset="-122"/>
            </a:endParaRPr>
          </a:p>
          <a:p>
            <a:pPr algn="just" eaLnBrk="1" fontAlgn="auto" hangingPunct="1">
              <a:lnSpc>
                <a:spcPct val="150000"/>
              </a:lnSpc>
              <a:spcBef>
                <a:spcPct val="0"/>
              </a:spcBef>
              <a:spcAft>
                <a:spcPct val="0"/>
              </a:spcAft>
            </a:pPr>
            <a:endParaRPr lang="en-US" altLang="zh-CN" sz="2400" b="1">
              <a:solidFill>
                <a:schemeClr val="bg2"/>
              </a:solidFill>
              <a:latin typeface="微软雅黑" panose="020B0503020204020204" charset="-122"/>
              <a:ea typeface="微软雅黑" panose="020B0503020204020204" charset="-122"/>
            </a:endParaRPr>
          </a:p>
          <a:p>
            <a:pPr algn="just" eaLnBrk="1" fontAlgn="auto" hangingPunct="1">
              <a:lnSpc>
                <a:spcPct val="150000"/>
              </a:lnSpc>
              <a:spcBef>
                <a:spcPct val="0"/>
              </a:spcBef>
              <a:spcAft>
                <a:spcPct val="0"/>
              </a:spcAft>
            </a:pPr>
            <a:r>
              <a:rPr lang="en-US" altLang="zh-CN" sz="2400" b="1">
                <a:solidFill>
                  <a:schemeClr val="bg2"/>
                </a:solidFill>
                <a:latin typeface="微软雅黑" panose="020B0503020204020204" charset="-122"/>
                <a:ea typeface="微软雅黑" panose="020B0503020204020204" charset="-122"/>
              </a:rPr>
              <a:t>——</a:t>
            </a:r>
            <a:r>
              <a:rPr sz="2400" b="1">
                <a:solidFill>
                  <a:schemeClr val="bg2"/>
                </a:solidFill>
                <a:latin typeface="微软雅黑" panose="020B0503020204020204" charset="-122"/>
                <a:ea typeface="微软雅黑" panose="020B0503020204020204" charset="-122"/>
              </a:rPr>
              <a:t> </a:t>
            </a:r>
            <a:r>
              <a:rPr lang="en-US" sz="2400" b="1">
                <a:solidFill>
                  <a:schemeClr val="bg2"/>
                </a:solidFill>
                <a:latin typeface="微软雅黑" panose="020B0503020204020204" charset="-122"/>
                <a:ea typeface="微软雅黑" panose="020B0503020204020204" charset="-122"/>
              </a:rPr>
              <a:t>2020</a:t>
            </a:r>
            <a:r>
              <a:rPr lang="zh-CN" altLang="en-US" sz="2400" b="1">
                <a:solidFill>
                  <a:schemeClr val="bg2"/>
                </a:solidFill>
                <a:latin typeface="微软雅黑" panose="020B0503020204020204" charset="-122"/>
                <a:ea typeface="微软雅黑" panose="020B0503020204020204" charset="-122"/>
              </a:rPr>
              <a:t>年</a:t>
            </a:r>
            <a:r>
              <a:rPr sz="2400" b="1">
                <a:solidFill>
                  <a:schemeClr val="bg2"/>
                </a:solidFill>
                <a:latin typeface="微软雅黑" panose="020B0503020204020204" charset="-122"/>
                <a:ea typeface="微软雅黑" panose="020B0503020204020204" charset="-122"/>
              </a:rPr>
              <a:t>11月24日，习近平总书记在全国劳动模范和先进工作者表彰大会</a:t>
            </a:r>
            <a:r>
              <a:rPr lang="zh-CN" sz="2400" b="1">
                <a:solidFill>
                  <a:schemeClr val="bg2"/>
                </a:solidFill>
                <a:latin typeface="微软雅黑" panose="020B0503020204020204" charset="-122"/>
                <a:ea typeface="微软雅黑" panose="020B0503020204020204" charset="-122"/>
              </a:rPr>
              <a:t>上的讲话</a:t>
            </a:r>
            <a:endParaRPr lang="zh-CN" sz="2400" b="1">
              <a:solidFill>
                <a:schemeClr val="bg2"/>
              </a:solidFill>
              <a:latin typeface="微软雅黑" panose="020B0503020204020204" charset="-122"/>
              <a:ea typeface="微软雅黑" panose="020B0503020204020204" charset="-122"/>
            </a:endParaRPr>
          </a:p>
        </p:txBody>
      </p:sp>
      <p:pic>
        <p:nvPicPr>
          <p:cNvPr id="2" name="光荣属于劳动者_20240616_13473248">
            <a:hlinkClick r:id="" action="ppaction://media"/>
          </p:cNvPr>
          <p:cNvPicPr/>
          <p:nvPr>
            <a:audioFile r:link="rId5"/>
            <p:extLst>
              <p:ext uri="{DAA4B4D4-6D71-4841-9C94-3DE7FCFB9230}">
                <p14:media xmlns:p14="http://schemas.microsoft.com/office/powerpoint/2010/main" r:embed="rId6"/>
              </p:ext>
            </p:extLst>
          </p:nvPr>
        </p:nvPicPr>
        <p:blipFill>
          <a:blip r:embed="rId7"/>
          <a:stretch>
            <a:fillRect/>
          </a:stretch>
        </p:blipFill>
        <p:spPr>
          <a:xfrm>
            <a:off x="10615295" y="5700395"/>
            <a:ext cx="495300" cy="4953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withEffect">
                                  <p:stCondLst>
                                    <p:cond delay="0"/>
                                  </p:stCondLst>
                                  <p:childTnLst>
                                    <p:set>
                                      <p:cBhvr>
                                        <p:cTn id="6" dur="500" fill="hold">
                                          <p:stCondLst>
                                            <p:cond delay="0"/>
                                          </p:stCondLst>
                                        </p:cTn>
                                        <p:tgtEl>
                                          <p:spTgt spid="6"/>
                                        </p:tgtEl>
                                        <p:attrNameLst>
                                          <p:attrName>style.visibility</p:attrName>
                                        </p:attrNameLst>
                                      </p:cBhvr>
                                      <p:to>
                                        <p:strVal val="visible"/>
                                      </p:to>
                                    </p:set>
                                    <p:animEffect transition="in" filter="diamond(in)">
                                      <p:cBhvr>
                                        <p:cTn id="7" dur="500"/>
                                        <p:tgtEl>
                                          <p:spTgt spid="6"/>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additive="base">
                                        <p:cTn id="10" dur="92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1" fill="hold" display="1">
                  <p:stCondLst>
                    <p:cond delay="indefinite"/>
                  </p:stCondLst>
                  <p:endCondLst>
                    <p:cond evt="onStopAudio">
                      <p:tgtEl>
                        <p:sldTgt/>
                      </p:tgtEl>
                    </p:cond>
                  </p:endCondLst>
                </p:cTn>
                <p:tgtEl>
                  <p:spTgt spid="2"/>
                </p:tgtEl>
              </p:cMediaNode>
            </p:audio>
          </p:childTnLst>
        </p:cTn>
      </p:par>
    </p:tnLst>
    <p:bldLst>
      <p:bldP spid="6"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1395730" y="2198370"/>
            <a:ext cx="9400540" cy="1353820"/>
          </a:xfrm>
          <a:prstGeom prst="rect">
            <a:avLst/>
          </a:prstGeom>
          <a:noFill/>
        </p:spPr>
        <p:txBody>
          <a:bodyPr wrap="square" lIns="0" tIns="0" rIns="0" bIns="0" rtlCol="0" anchor="ctr" anchorCtr="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66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sym typeface="+mn-lt"/>
              </a:rPr>
              <a:t>一粒</a:t>
            </a:r>
            <a:r>
              <a:rPr kumimoji="0" lang="zh-CN" altLang="en-US" sz="88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sym typeface="+mn-lt"/>
              </a:rPr>
              <a:t>爱劳动</a:t>
            </a:r>
            <a:r>
              <a:rPr kumimoji="0" lang="zh-CN" altLang="en-US" sz="6600" b="0" i="0" u="none" strike="noStrike" kern="1200" cap="none" spc="0" normalizeH="0" baseline="0" noProof="0">
                <a:ln>
                  <a:noFill/>
                </a:ln>
                <a:effectLst/>
                <a:uLnTx/>
                <a:uFillTx/>
                <a:latin typeface="汉仪雅酷黑 85W" panose="020B0904020202020204" pitchFamily="34" charset="-122"/>
                <a:ea typeface="汉仪雅酷黑 85W" panose="020B0904020202020204" pitchFamily="34" charset="-122"/>
                <a:cs typeface="+mn-cs"/>
                <a:sym typeface="+mn-lt"/>
              </a:rPr>
              <a:t>的种子</a:t>
            </a:r>
            <a:endParaRPr kumimoji="0" lang="zh-CN" altLang="en-US" sz="6600" b="0" i="0" u="none" strike="noStrike" kern="1200" cap="none" spc="0" normalizeH="0" baseline="0" noProof="0">
              <a:ln>
                <a:noFill/>
              </a:ln>
              <a:effectLst/>
              <a:uLnTx/>
              <a:uFillTx/>
              <a:latin typeface="汉仪雅酷黑 85W" panose="020B0904020202020204" pitchFamily="34" charset="-122"/>
              <a:ea typeface="汉仪雅酷黑 85W" panose="020B0904020202020204" pitchFamily="34" charset="-122"/>
              <a:cs typeface="+mn-cs"/>
              <a:sym typeface="+mn-lt"/>
            </a:endParaRPr>
          </a:p>
        </p:txBody>
      </p:sp>
      <p:sp>
        <p:nvSpPr>
          <p:cNvPr id="2" name="文本框 1"/>
          <p:cNvSpPr txBox="1"/>
          <p:nvPr/>
        </p:nvSpPr>
        <p:spPr>
          <a:xfrm>
            <a:off x="2270760" y="190415"/>
            <a:ext cx="4064000" cy="768350"/>
          </a:xfrm>
          <a:prstGeom prst="rect">
            <a:avLst/>
          </a:prstGeom>
        </p:spPr>
        <p:txBody>
          <a:bodyPr>
            <a:spAutoFit/>
            <a:extLst>
              <a:ext uri="{4A0BC546-FE56-4ADE-93B0-CB8AF2F6F144}">
                <wpsdc:textFrameExt xmlns:wpsdc="http://www.wps.cn/officeDocument/2022/drawingmlCustomData" type="text"/>
              </a:ext>
            </a:extLst>
          </a:bodyPr>
          <a:p>
            <a:pPr algn="l"/>
            <a:r>
              <a:rPr lang="zh-CN" altLang="en-US" sz="4400">
                <a:latin typeface="汉仪颜楷简" panose="00020600040101010101" charset="-122"/>
                <a:ea typeface="汉仪颜楷简" panose="00020600040101010101" charset="-122"/>
              </a:rPr>
              <a:t>篇章一</a:t>
            </a:r>
            <a:endParaRPr lang="zh-CN" altLang="en-US" sz="4400">
              <a:latin typeface="汉仪颜楷简" panose="00020600040101010101" charset="-122"/>
              <a:ea typeface="汉仪颜楷简" panose="0002060004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2106551" y="2329220"/>
            <a:ext cx="7978541" cy="1568450"/>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小种子</a:t>
            </a:r>
            <a:r>
              <a:rPr kumimoji="0" lang="en-US" alt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 </a:t>
            </a:r>
            <a:r>
              <a:rPr kumimoji="0" 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有魔力</a:t>
            </a:r>
            <a:endParaRPr kumimoji="0" 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endParaRPr>
          </a:p>
        </p:txBody>
      </p:sp>
      <p:pic>
        <p:nvPicPr>
          <p:cNvPr id="3" name="倒计时">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9248140" y="370205"/>
            <a:ext cx="2505710" cy="1409700"/>
          </a:xfrm>
          <a:prstGeom prst="rect">
            <a:avLst/>
          </a:prstGeom>
        </p:spPr>
      </p:pic>
      <p:sp>
        <p:nvSpPr>
          <p:cNvPr id="2" name="椭圆 1"/>
          <p:cNvSpPr/>
          <p:nvPr/>
        </p:nvSpPr>
        <p:spPr>
          <a:xfrm>
            <a:off x="11441430" y="-407035"/>
            <a:ext cx="195580" cy="206375"/>
          </a:xfrm>
          <a:prstGeom prst="ellipse">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文本框 3"/>
          <p:cNvSpPr txBox="1"/>
          <p:nvPr/>
        </p:nvSpPr>
        <p:spPr>
          <a:xfrm>
            <a:off x="2270760" y="190415"/>
            <a:ext cx="4064000" cy="768350"/>
          </a:xfrm>
          <a:prstGeom prst="rect">
            <a:avLst/>
          </a:prstGeom>
        </p:spPr>
        <p:txBody>
          <a:bodyPr>
            <a:spAutoFit/>
            <a:extLst>
              <a:ext uri="{4A0BC546-FE56-4ADE-93B0-CB8AF2F6F144}">
                <wpsdc:textFrameExt xmlns:wpsdc="http://www.wps.cn/officeDocument/2022/drawingmlCustomData" type="text"/>
              </a:ext>
            </a:extLst>
          </a:bodyPr>
          <a:p>
            <a:pPr algn="l"/>
            <a:r>
              <a:rPr lang="zh-CN" altLang="en-US" sz="4400">
                <a:latin typeface="汉仪颜楷简" panose="00020600040101010101" charset="-122"/>
                <a:ea typeface="汉仪颜楷简" panose="00020600040101010101" charset="-122"/>
              </a:rPr>
              <a:t>篇章二</a:t>
            </a:r>
            <a:endParaRPr lang="zh-CN" altLang="en-US" sz="4400">
              <a:latin typeface="汉仪颜楷简" panose="00020600040101010101" charset="-122"/>
              <a:ea typeface="汉仪颜楷简" panose="0002060004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additive="base">
                                        <p:cTn id="9" dur="indefinite"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0">
              <p:cMediaNode>
                <p:cTn id="10" fill="hold" display="1">
                  <p:stCondLst>
                    <p:cond delay="indefinite"/>
                  </p:stCondLst>
                </p:cTn>
                <p:tgtEl>
                  <p:spTgt spid="3"/>
                </p:tgtEl>
              </p:cMediaNode>
            </p:video>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additive="base">
                                        <p:cTn id="15" dur="1" fill="hold"/>
                                        <p:tgtEl>
                                          <p:spTgt spid="3"/>
                                        </p:tgtEl>
                                      </p:cBhvr>
                                    </p:cmd>
                                  </p:childTnLst>
                                </p:cTn>
                              </p:par>
                            </p:childTnLst>
                          </p:cTn>
                        </p:par>
                      </p:childTnLst>
                    </p:cTn>
                  </p:par>
                </p:childTnLst>
              </p:cTn>
              <p:nextCondLst>
                <p:cond evt="onClick" delay="0">
                  <p:tgtEl>
                    <p:spTgt spid="3"/>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2106551" y="2329220"/>
            <a:ext cx="7978541" cy="1568450"/>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小种子</a:t>
            </a:r>
            <a:r>
              <a:rPr kumimoji="0" lang="en-US" alt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 </a:t>
            </a:r>
            <a:r>
              <a:rPr kumimoji="0" 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有魔力</a:t>
            </a:r>
            <a:endParaRPr kumimoji="0" lang="zh-CN"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endParaRPr>
          </a:p>
        </p:txBody>
      </p:sp>
      <p:sp>
        <p:nvSpPr>
          <p:cNvPr id="2" name="椭圆 1"/>
          <p:cNvSpPr/>
          <p:nvPr/>
        </p:nvSpPr>
        <p:spPr>
          <a:xfrm>
            <a:off x="11441430" y="-407035"/>
            <a:ext cx="195580" cy="206375"/>
          </a:xfrm>
          <a:prstGeom prst="ellipse">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文本框 3"/>
          <p:cNvSpPr txBox="1"/>
          <p:nvPr/>
        </p:nvSpPr>
        <p:spPr>
          <a:xfrm>
            <a:off x="2270760" y="190415"/>
            <a:ext cx="4064000" cy="768350"/>
          </a:xfrm>
          <a:prstGeom prst="rect">
            <a:avLst/>
          </a:prstGeom>
        </p:spPr>
        <p:txBody>
          <a:bodyPr>
            <a:spAutoFit/>
            <a:extLst>
              <a:ext uri="{4A0BC546-FE56-4ADE-93B0-CB8AF2F6F144}">
                <wpsdc:textFrameExt xmlns:wpsdc="http://www.wps.cn/officeDocument/2022/drawingmlCustomData" type="text"/>
              </a:ext>
            </a:extLst>
          </a:bodyPr>
          <a:p>
            <a:pPr algn="l"/>
            <a:r>
              <a:rPr lang="zh-CN" altLang="en-US" sz="4400">
                <a:latin typeface="汉仪颜楷简" panose="00020600040101010101" charset="-122"/>
                <a:ea typeface="汉仪颜楷简" panose="00020600040101010101" charset="-122"/>
              </a:rPr>
              <a:t>篇章二</a:t>
            </a:r>
            <a:endParaRPr lang="zh-CN" altLang="en-US" sz="4400">
              <a:latin typeface="汉仪颜楷简" panose="00020600040101010101" charset="-122"/>
              <a:ea typeface="汉仪颜楷简" panose="0002060004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1567815" y="802005"/>
            <a:ext cx="2529205"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小种子有魔法</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pic>
        <p:nvPicPr>
          <p:cNvPr id="5" name="图片 4"/>
          <p:cNvPicPr>
            <a:picLocks noChangeAspect="1"/>
          </p:cNvPicPr>
          <p:nvPr/>
        </p:nvPicPr>
        <p:blipFill>
          <a:blip r:embed="rId1"/>
          <a:stretch>
            <a:fillRect/>
          </a:stretch>
        </p:blipFill>
        <p:spPr>
          <a:xfrm>
            <a:off x="3130550" y="1515110"/>
            <a:ext cx="3552825" cy="4721225"/>
          </a:xfrm>
          <a:prstGeom prst="rect">
            <a:avLst/>
          </a:prstGeom>
          <a:effectLst>
            <a:outerShdw blurRad="50800" dist="38100" dir="8100000" algn="tr" rotWithShape="0">
              <a:prstClr val="black">
                <a:alpha val="40000"/>
              </a:prstClr>
            </a:outerShdw>
          </a:effectLst>
        </p:spPr>
      </p:pic>
      <p:grpSp>
        <p:nvGrpSpPr>
          <p:cNvPr id="10" name="组合 9"/>
          <p:cNvGrpSpPr/>
          <p:nvPr/>
        </p:nvGrpSpPr>
        <p:grpSpPr>
          <a:xfrm>
            <a:off x="622620" y="1514861"/>
            <a:ext cx="2329675" cy="4722873"/>
            <a:chOff x="1816" y="2665"/>
            <a:chExt cx="2940" cy="5959"/>
          </a:xfrm>
        </p:grpSpPr>
        <p:pic>
          <p:nvPicPr>
            <p:cNvPr id="6" name="图片 5" descr="炒饭"/>
            <p:cNvPicPr>
              <a:picLocks noChangeAspect="1"/>
            </p:cNvPicPr>
            <p:nvPr/>
          </p:nvPicPr>
          <p:blipFill>
            <a:blip r:embed="rId2"/>
            <a:stretch>
              <a:fillRect/>
            </a:stretch>
          </p:blipFill>
          <p:spPr>
            <a:xfrm>
              <a:off x="1818" y="2665"/>
              <a:ext cx="2938" cy="2938"/>
            </a:xfrm>
            <a:prstGeom prst="rect">
              <a:avLst/>
            </a:prstGeom>
            <a:effectLst>
              <a:outerShdw blurRad="50800" dist="38100" dir="8100000" algn="tr" rotWithShape="0">
                <a:prstClr val="black">
                  <a:alpha val="40000"/>
                </a:prstClr>
              </a:outerShdw>
            </a:effectLst>
          </p:spPr>
        </p:pic>
        <p:pic>
          <p:nvPicPr>
            <p:cNvPr id="9" name="图片 8" descr="红豆饭"/>
            <p:cNvPicPr>
              <a:picLocks noChangeAspect="1"/>
            </p:cNvPicPr>
            <p:nvPr/>
          </p:nvPicPr>
          <p:blipFill>
            <a:blip r:embed="rId3"/>
            <a:stretch>
              <a:fillRect/>
            </a:stretch>
          </p:blipFill>
          <p:spPr>
            <a:xfrm>
              <a:off x="1816" y="5686"/>
              <a:ext cx="2939" cy="2938"/>
            </a:xfrm>
            <a:prstGeom prst="rect">
              <a:avLst/>
            </a:prstGeom>
            <a:effectLst>
              <a:outerShdw blurRad="50800" dist="38100" dir="8100000" algn="tr" rotWithShape="0">
                <a:prstClr val="black">
                  <a:alpha val="40000"/>
                </a:prstClr>
              </a:outerShdw>
            </a:effectLst>
          </p:spPr>
        </p:pic>
      </p:grpSp>
      <p:pic>
        <p:nvPicPr>
          <p:cNvPr id="7" name="图片 6"/>
          <p:cNvPicPr>
            <a:picLocks noChangeAspect="1"/>
          </p:cNvPicPr>
          <p:nvPr/>
        </p:nvPicPr>
        <p:blipFill>
          <a:blip r:embed="rId4"/>
          <a:stretch>
            <a:fillRect/>
          </a:stretch>
        </p:blipFill>
        <p:spPr>
          <a:xfrm>
            <a:off x="6862445" y="1515110"/>
            <a:ext cx="3902075" cy="2430780"/>
          </a:xfrm>
          <a:prstGeom prst="rect">
            <a:avLst/>
          </a:prstGeom>
          <a:effectLst>
            <a:outerShdw blurRad="50800" dist="38100" dir="8100000" algn="tr" rotWithShape="0">
              <a:prstClr val="black">
                <a:alpha val="40000"/>
              </a:prstClr>
            </a:outerShdw>
          </a:effectLst>
        </p:spPr>
      </p:pic>
      <p:pic>
        <p:nvPicPr>
          <p:cNvPr id="4" name="图片 3"/>
          <p:cNvPicPr>
            <a:picLocks noChangeAspect="1"/>
          </p:cNvPicPr>
          <p:nvPr/>
        </p:nvPicPr>
        <p:blipFill>
          <a:blip r:embed="rId5"/>
          <a:stretch>
            <a:fillRect/>
          </a:stretch>
        </p:blipFill>
        <p:spPr>
          <a:xfrm>
            <a:off x="7065010" y="2509520"/>
            <a:ext cx="4180840" cy="2515235"/>
          </a:xfrm>
          <a:prstGeom prst="rect">
            <a:avLst/>
          </a:prstGeom>
          <a:effectLst>
            <a:outerShdw blurRad="50800" dist="38100" dir="8100000" algn="tr" rotWithShape="0">
              <a:prstClr val="black">
                <a:alpha val="40000"/>
              </a:prstClr>
            </a:outerShdw>
          </a:effectLst>
        </p:spPr>
      </p:pic>
      <p:pic>
        <p:nvPicPr>
          <p:cNvPr id="2" name="图片 1"/>
          <p:cNvPicPr>
            <a:picLocks noChangeAspect="1"/>
          </p:cNvPicPr>
          <p:nvPr/>
        </p:nvPicPr>
        <p:blipFill>
          <a:blip r:embed="rId6"/>
          <a:stretch>
            <a:fillRect/>
          </a:stretch>
        </p:blipFill>
        <p:spPr>
          <a:xfrm>
            <a:off x="7215505" y="3429000"/>
            <a:ext cx="4410710" cy="2743200"/>
          </a:xfrm>
          <a:prstGeom prst="rect">
            <a:avLst/>
          </a:prstGeom>
          <a:effectLst>
            <a:outerShdw blurRad="50800" dist="38100" dir="8100000" algn="tr" rotWithShape="0">
              <a:prstClr val="black">
                <a:alpha val="40000"/>
              </a:prstClr>
            </a:outerShdw>
          </a:effec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4"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to="" calcmode="lin" valueType="num">
                                      <p:cBhvr>
                                        <p:cTn id="12" dur="1" fill="hold"/>
                                        <p:tgtEl>
                                          <p:spTgt spid="5"/>
                                        </p:tgtEl>
                                      </p:cBhvr>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par>
                          <p:cTn id="18" fill="hold">
                            <p:stCondLst>
                              <p:cond delay="500"/>
                            </p:stCondLst>
                            <p:childTnLst>
                              <p:par>
                                <p:cTn id="19" presetID="22" presetClass="entr" presetSubtype="4" fill="hold"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ipe(down)">
                                      <p:cBhvr>
                                        <p:cTn id="21" dur="500"/>
                                        <p:tgtEl>
                                          <p:spTgt spid="4"/>
                                        </p:tgtEl>
                                      </p:cBhvr>
                                    </p:animEffect>
                                  </p:childTnLst>
                                </p:cTn>
                              </p:par>
                              <p:par>
                                <p:cTn id="22" presetID="22" presetClass="entr" presetSubtype="4" fill="hold" nodeType="with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wipe(down)">
                                      <p:cBhvr>
                                        <p:cTn id="2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2106551" y="2334300"/>
            <a:ext cx="7978541" cy="1568450"/>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小种子</a:t>
            </a:r>
            <a:r>
              <a:rPr kumimoji="0" lang="en-US" alt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 </a:t>
            </a:r>
            <a:r>
              <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大能量</a:t>
            </a:r>
            <a:endPar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1567815" y="802005"/>
            <a:ext cx="2529205"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小种子大能量</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pic>
        <p:nvPicPr>
          <p:cNvPr id="2" name="食堂">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0"/>
            <a:ext cx="12192000" cy="6858000"/>
          </a:xfrm>
          <a:prstGeom prst="rect">
            <a:avLst/>
          </a:prstGeom>
        </p:spPr>
      </p:pic>
      <p:sp>
        <p:nvSpPr>
          <p:cNvPr id="4" name="矩形 3"/>
          <p:cNvSpPr/>
          <p:nvPr/>
        </p:nvSpPr>
        <p:spPr>
          <a:xfrm>
            <a:off x="12441555" y="6362065"/>
            <a:ext cx="266065" cy="249555"/>
          </a:xfrm>
          <a:prstGeom prst="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additive="base">
                                        <p:cTn id="9" dur="513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0" fill="hold" display="1">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additive="base">
                                        <p:cTn id="15"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1567815" y="802005"/>
            <a:ext cx="2529205"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小种子大能量</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grpSp>
        <p:nvGrpSpPr>
          <p:cNvPr id="12" name="组合 11"/>
          <p:cNvGrpSpPr/>
          <p:nvPr/>
        </p:nvGrpSpPr>
        <p:grpSpPr>
          <a:xfrm>
            <a:off x="641985" y="1826895"/>
            <a:ext cx="10926445" cy="4048125"/>
            <a:chOff x="1464" y="3265"/>
            <a:chExt cx="13756" cy="5096"/>
          </a:xfrm>
        </p:grpSpPr>
        <p:pic>
          <p:nvPicPr>
            <p:cNvPr id="8" name="图片 7"/>
            <p:cNvPicPr>
              <a:picLocks noChangeAspect="1"/>
            </p:cNvPicPr>
            <p:nvPr/>
          </p:nvPicPr>
          <p:blipFill>
            <a:blip r:embed="rId1"/>
            <a:stretch>
              <a:fillRect/>
            </a:stretch>
          </p:blipFill>
          <p:spPr>
            <a:xfrm>
              <a:off x="1464" y="3265"/>
              <a:ext cx="6905" cy="5096"/>
            </a:xfrm>
            <a:prstGeom prst="rect">
              <a:avLst/>
            </a:prstGeom>
          </p:spPr>
        </p:pic>
        <p:pic>
          <p:nvPicPr>
            <p:cNvPr id="11" name="图片 10"/>
            <p:cNvPicPr>
              <a:picLocks noChangeAspect="1"/>
            </p:cNvPicPr>
            <p:nvPr/>
          </p:nvPicPr>
          <p:blipFill>
            <a:blip r:embed="rId2"/>
            <a:stretch>
              <a:fillRect/>
            </a:stretch>
          </p:blipFill>
          <p:spPr>
            <a:xfrm>
              <a:off x="8546" y="3265"/>
              <a:ext cx="6674" cy="5096"/>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to="" calcmode="lin" valueType="num">
                                      <p:cBhvr>
                                        <p:cTn id="7" dur="1" fill="hold"/>
                                        <p:tgtEl>
                                          <p:spTgt spid="12"/>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stretch>
            <a:fillRect/>
          </a:stretch>
        </p:blipFill>
        <p:spPr>
          <a:xfrm>
            <a:off x="521335" y="495300"/>
            <a:ext cx="11157585" cy="5845810"/>
          </a:xfrm>
          <a:prstGeom prst="rect">
            <a:avLst/>
          </a:prstGeom>
        </p:spPr>
      </p:pic>
      <p:pic>
        <p:nvPicPr>
          <p:cNvPr id="66563" name="图片 4"/>
          <p:cNvPicPr>
            <a:picLocks noChangeAspect="1" noChangeArrowheads="1"/>
          </p:cNvPicPr>
          <p:nvPr>
            <p:custDataLst>
              <p:tags r:id="rId2"/>
            </p:custDataLst>
          </p:nvPr>
        </p:nvPicPr>
        <p:blipFill>
          <a:blip r:embed="rId3">
            <a:extLst>
              <a:ext uri="{28A0092B-C50C-407E-A947-70E740481C1C}">
                <a14:useLocalDpi xmlns:a14="http://schemas.microsoft.com/office/drawing/2010/main" val="0"/>
              </a:ext>
            </a:extLst>
          </a:blip>
          <a:stretch>
            <a:fillRect/>
          </a:stretch>
        </p:blipFill>
        <p:spPr bwMode="auto">
          <a:xfrm>
            <a:off x="521335" y="1685925"/>
            <a:ext cx="5810250" cy="4655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文本框 5"/>
          <p:cNvSpPr txBox="1">
            <a:spLocks noChangeArrowheads="1"/>
          </p:cNvSpPr>
          <p:nvPr>
            <p:custDataLst>
              <p:tags r:id="rId4"/>
            </p:custDataLst>
          </p:nvPr>
        </p:nvSpPr>
        <p:spPr bwMode="auto">
          <a:xfrm>
            <a:off x="4909820" y="893445"/>
            <a:ext cx="6342380" cy="4707890"/>
          </a:xfrm>
          <a:prstGeom prst="rect">
            <a:avLst/>
          </a:prstGeom>
          <a:solidFill>
            <a:schemeClr val="accent5">
              <a:lumMod val="20000"/>
              <a:lumOff val="80000"/>
              <a:alpha val="6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1pPr>
            <a:lvl2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2pPr>
            <a:lvl3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3pPr>
            <a:lvl4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4pPr>
            <a:lvl5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5pPr>
            <a:lvl6pPr marL="13703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6pPr>
            <a:lvl7pPr marL="18275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7pPr>
            <a:lvl8pPr marL="22847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8pPr>
            <a:lvl9pPr marL="27419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9pPr>
          </a:lstStyle>
          <a:p>
            <a:pPr algn="just" eaLnBrk="1" fontAlgn="auto" hangingPunct="1">
              <a:lnSpc>
                <a:spcPct val="100000"/>
              </a:lnSpc>
              <a:spcBef>
                <a:spcPct val="0"/>
              </a:spcBef>
              <a:spcAft>
                <a:spcPct val="0"/>
              </a:spcAft>
            </a:pPr>
            <a:r>
              <a:rPr lang="en-US" altLang="zh-CN" sz="3600" b="1">
                <a:solidFill>
                  <a:schemeClr val="bg2"/>
                </a:solidFill>
                <a:latin typeface="楷体" panose="02010609060101010101" charset="-122"/>
                <a:ea typeface="楷体" panose="02010609060101010101" charset="-122"/>
              </a:rPr>
              <a:t>  </a:t>
            </a:r>
            <a:r>
              <a:rPr lang="zh-CN" sz="3600" b="1">
                <a:solidFill>
                  <a:schemeClr val="bg2"/>
                </a:solidFill>
                <a:latin typeface="楷体" panose="02010609060101010101" charset="-122"/>
                <a:ea typeface="楷体" panose="02010609060101010101" charset="-122"/>
              </a:rPr>
              <a:t>要大力弘扬中华民族勤俭节约的优秀传统，</a:t>
            </a:r>
            <a:r>
              <a:rPr lang="zh-CN" sz="3600" b="1">
                <a:solidFill>
                  <a:srgbClr val="FF0000"/>
                </a:solidFill>
                <a:latin typeface="楷体" panose="02010609060101010101" charset="-122"/>
                <a:ea typeface="楷体" panose="02010609060101010101" charset="-122"/>
              </a:rPr>
              <a:t>大力宣传节约光荣、浪费可耻</a:t>
            </a:r>
            <a:r>
              <a:rPr lang="zh-CN" sz="3600" b="1">
                <a:solidFill>
                  <a:schemeClr val="bg2"/>
                </a:solidFill>
                <a:latin typeface="楷体" panose="02010609060101010101" charset="-122"/>
                <a:ea typeface="楷体" panose="02010609060101010101" charset="-122"/>
              </a:rPr>
              <a:t>的思想观念，努力使</a:t>
            </a:r>
            <a:r>
              <a:rPr lang="zh-CN" sz="3600" b="1">
                <a:solidFill>
                  <a:srgbClr val="FF0000"/>
                </a:solidFill>
                <a:latin typeface="楷体" panose="02010609060101010101" charset="-122"/>
                <a:ea typeface="楷体" panose="02010609060101010101" charset="-122"/>
              </a:rPr>
              <a:t>厉行节约、反对浪费</a:t>
            </a:r>
            <a:r>
              <a:rPr lang="zh-CN" sz="3600" b="1">
                <a:solidFill>
                  <a:schemeClr val="bg2"/>
                </a:solidFill>
                <a:latin typeface="楷体" panose="02010609060101010101" charset="-122"/>
                <a:ea typeface="楷体" panose="02010609060101010101" charset="-122"/>
              </a:rPr>
              <a:t>在全社会蔚然成风。</a:t>
            </a:r>
            <a:endParaRPr lang="zh-CN" sz="3600">
              <a:solidFill>
                <a:schemeClr val="bg2"/>
              </a:solidFill>
              <a:latin typeface="汉仪程行简" panose="00020600040101010101" charset="-122"/>
              <a:ea typeface="汉仪程行简" panose="00020600040101010101" charset="-122"/>
            </a:endParaRPr>
          </a:p>
          <a:p>
            <a:pPr algn="just" eaLnBrk="1" fontAlgn="auto" hangingPunct="1">
              <a:lnSpc>
                <a:spcPct val="150000"/>
              </a:lnSpc>
              <a:spcBef>
                <a:spcPct val="0"/>
              </a:spcBef>
              <a:spcAft>
                <a:spcPct val="0"/>
              </a:spcAft>
            </a:pPr>
            <a:endParaRPr lang="en-US" altLang="zh-CN" sz="2000" b="1">
              <a:solidFill>
                <a:schemeClr val="bg2"/>
              </a:solidFill>
              <a:latin typeface="微软雅黑" panose="020B0503020204020204" charset="-122"/>
              <a:ea typeface="微软雅黑" panose="020B0503020204020204" charset="-122"/>
            </a:endParaRPr>
          </a:p>
          <a:p>
            <a:pPr algn="just" eaLnBrk="1" fontAlgn="auto" hangingPunct="1">
              <a:lnSpc>
                <a:spcPct val="150000"/>
              </a:lnSpc>
              <a:spcBef>
                <a:spcPct val="0"/>
              </a:spcBef>
              <a:spcAft>
                <a:spcPct val="0"/>
              </a:spcAft>
            </a:pPr>
            <a:r>
              <a:rPr lang="en-US" altLang="zh-CN" sz="2000" b="1">
                <a:solidFill>
                  <a:schemeClr val="bg2"/>
                </a:solidFill>
                <a:latin typeface="微软雅黑" panose="020B0503020204020204" charset="-122"/>
                <a:ea typeface="微软雅黑" panose="020B0503020204020204" charset="-122"/>
              </a:rPr>
              <a:t>      ——</a:t>
            </a:r>
            <a:r>
              <a:rPr sz="2000" b="1">
                <a:solidFill>
                  <a:schemeClr val="bg2"/>
                </a:solidFill>
                <a:latin typeface="微软雅黑" panose="020B0503020204020204" charset="-122"/>
                <a:ea typeface="微软雅黑" panose="020B0503020204020204" charset="-122"/>
              </a:rPr>
              <a:t> 202</a:t>
            </a:r>
            <a:r>
              <a:rPr lang="en-US" sz="2000" b="1">
                <a:solidFill>
                  <a:schemeClr val="bg2"/>
                </a:solidFill>
                <a:latin typeface="微软雅黑" panose="020B0503020204020204" charset="-122"/>
                <a:ea typeface="微软雅黑" panose="020B0503020204020204" charset="-122"/>
              </a:rPr>
              <a:t>3</a:t>
            </a:r>
            <a:r>
              <a:rPr lang="zh-CN" altLang="en-US" sz="2000" b="1">
                <a:solidFill>
                  <a:schemeClr val="bg2"/>
                </a:solidFill>
                <a:latin typeface="微软雅黑" panose="020B0503020204020204" charset="-122"/>
                <a:ea typeface="微软雅黑" panose="020B0503020204020204" charset="-122"/>
              </a:rPr>
              <a:t>年</a:t>
            </a:r>
            <a:r>
              <a:rPr lang="en-US" altLang="zh-CN" sz="2000" b="1">
                <a:solidFill>
                  <a:schemeClr val="bg2"/>
                </a:solidFill>
                <a:latin typeface="微软雅黑" panose="020B0503020204020204" charset="-122"/>
                <a:ea typeface="微软雅黑" panose="020B0503020204020204" charset="-122"/>
              </a:rPr>
              <a:t>1</a:t>
            </a:r>
            <a:r>
              <a:rPr lang="zh-CN" altLang="en-US" sz="2000" b="1">
                <a:solidFill>
                  <a:schemeClr val="bg2"/>
                </a:solidFill>
                <a:latin typeface="微软雅黑" panose="020B0503020204020204" charset="-122"/>
                <a:ea typeface="微软雅黑" panose="020B0503020204020204" charset="-122"/>
              </a:rPr>
              <a:t>月</a:t>
            </a:r>
            <a:r>
              <a:rPr lang="en-US" altLang="zh-CN" sz="2000" b="1">
                <a:solidFill>
                  <a:schemeClr val="bg2"/>
                </a:solidFill>
                <a:latin typeface="微软雅黑" panose="020B0503020204020204" charset="-122"/>
                <a:ea typeface="微软雅黑" panose="020B0503020204020204" charset="-122"/>
              </a:rPr>
              <a:t>22</a:t>
            </a:r>
            <a:r>
              <a:rPr lang="zh-CN" altLang="en-US" sz="2000" b="1">
                <a:solidFill>
                  <a:schemeClr val="bg2"/>
                </a:solidFill>
                <a:latin typeface="微软雅黑" panose="020B0503020204020204" charset="-122"/>
                <a:ea typeface="微软雅黑" panose="020B0503020204020204" charset="-122"/>
              </a:rPr>
              <a:t>日，在中国共产党第十八届中央纪律检查委员会第二次全体会议上发表重要讲话时强调</a:t>
            </a:r>
            <a:endParaRPr lang="zh-CN" altLang="en-US" sz="2000" b="1">
              <a:solidFill>
                <a:schemeClr val="bg2"/>
              </a:solidFill>
              <a:latin typeface="微软雅黑" panose="020B0503020204020204" charset="-122"/>
              <a:ea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withEffect">
                                  <p:stCondLst>
                                    <p:cond delay="0"/>
                                  </p:stCondLst>
                                  <p:childTnLst>
                                    <p:set>
                                      <p:cBhvr>
                                        <p:cTn id="6" dur="500" fill="hold">
                                          <p:stCondLst>
                                            <p:cond delay="0"/>
                                          </p:stCondLst>
                                        </p:cTn>
                                        <p:tgtEl>
                                          <p:spTgt spid="6"/>
                                        </p:tgtEl>
                                        <p:attrNameLst>
                                          <p:attrName>style.visibility</p:attrName>
                                        </p:attrNameLst>
                                      </p:cBhvr>
                                      <p:to>
                                        <p:strVal val="visible"/>
                                      </p:to>
                                    </p:set>
                                    <p:animEffect transition="in" filter="diamond(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1567815" y="802005"/>
            <a:ext cx="2529205"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小种子大能量</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sp>
        <p:nvSpPr>
          <p:cNvPr id="16" name="文本框 15"/>
          <p:cNvSpPr txBox="1"/>
          <p:nvPr/>
        </p:nvSpPr>
        <p:spPr>
          <a:xfrm>
            <a:off x="1183640" y="3325495"/>
            <a:ext cx="10447020" cy="2153285"/>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lang="en-US" altLang="zh-CN" sz="800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rPr>
              <a:t> </a:t>
            </a:r>
            <a:r>
              <a:rPr lang="zh-CN" altLang="en-US" sz="540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rPr>
              <a:t>宣雨柠</a:t>
            </a:r>
            <a:r>
              <a:rPr lang="en-US" altLang="zh-CN" sz="540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rPr>
              <a:t>  </a:t>
            </a:r>
            <a:r>
              <a:rPr lang="zh-CN" altLang="en-US" sz="540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rPr>
              <a:t>李俊懿</a:t>
            </a:r>
            <a:r>
              <a:rPr lang="en-US" altLang="zh-CN" sz="540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rPr>
              <a:t>  </a:t>
            </a:r>
            <a:r>
              <a:rPr lang="zh-CN" altLang="en-US" sz="540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rPr>
              <a:t>高宇轩</a:t>
            </a:r>
            <a:endParaRPr lang="zh-CN" altLang="en-US" sz="540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endParaRPr>
          </a:p>
          <a:p>
            <a:pPr marL="0" marR="0" lvl="0" indent="0" algn="ctr" defTabSz="457200" rtl="0" eaLnBrk="1" fontAlgn="auto" latinLnBrk="0" hangingPunct="1">
              <a:lnSpc>
                <a:spcPct val="100000"/>
              </a:lnSpc>
              <a:spcBef>
                <a:spcPts val="0"/>
              </a:spcBef>
              <a:spcAft>
                <a:spcPts val="0"/>
              </a:spcAft>
              <a:buClrTx/>
              <a:buSzTx/>
              <a:buFontTx/>
              <a:buNone/>
              <a:defRPr/>
            </a:pPr>
            <a:r>
              <a:rPr lang="zh-CN" altLang="en-US" sz="540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rPr>
              <a:t>倪梓轩</a:t>
            </a:r>
            <a:r>
              <a:rPr lang="en-US" altLang="zh-CN" sz="540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rPr>
              <a:t> </a:t>
            </a:r>
            <a:r>
              <a:rPr lang="zh-CN" altLang="en-US" sz="540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rPr>
              <a:t>黄汨</a:t>
            </a:r>
            <a:r>
              <a:rPr lang="en-US" altLang="zh-CN" sz="540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rPr>
              <a:t> </a:t>
            </a:r>
            <a:r>
              <a:rPr lang="zh-CN" altLang="en-US" sz="540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rPr>
              <a:t>顾惜朝</a:t>
            </a:r>
            <a:endParaRPr kumimoji="0" lang="zh-CN" altLang="en-US" sz="54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sym typeface="+mn-ea"/>
            </a:endParaRPr>
          </a:p>
        </p:txBody>
      </p:sp>
      <p:grpSp>
        <p:nvGrpSpPr>
          <p:cNvPr id="5" name="组合 4"/>
          <p:cNvGrpSpPr/>
          <p:nvPr/>
        </p:nvGrpSpPr>
        <p:grpSpPr>
          <a:xfrm>
            <a:off x="440055" y="1376680"/>
            <a:ext cx="11103610" cy="4726940"/>
            <a:chOff x="693" y="2168"/>
            <a:chExt cx="17486" cy="7444"/>
          </a:xfrm>
        </p:grpSpPr>
        <p:sp>
          <p:nvSpPr>
            <p:cNvPr id="4" name="文本框 3"/>
            <p:cNvSpPr txBox="1"/>
            <p:nvPr/>
          </p:nvSpPr>
          <p:spPr>
            <a:xfrm>
              <a:off x="3779" y="2655"/>
              <a:ext cx="14400" cy="2931"/>
            </a:xfrm>
            <a:prstGeom prst="rect">
              <a:avLst/>
            </a:prstGeom>
            <a:noFill/>
          </p:spPr>
          <p:txBody>
            <a:bodyPr wrap="square" rtlCol="0" anchor="t">
              <a:spAutoFit/>
            </a:bodyPr>
            <a:p>
              <a:pPr marL="0" marR="0" lvl="0" indent="0" algn="ctr" defTabSz="457200" rtl="0" eaLnBrk="1" fontAlgn="auto" latinLnBrk="0" hangingPunct="1">
                <a:lnSpc>
                  <a:spcPct val="100000"/>
                </a:lnSpc>
                <a:spcBef>
                  <a:spcPts val="0"/>
                </a:spcBef>
                <a:spcAft>
                  <a:spcPts val="0"/>
                </a:spcAft>
                <a:buClrTx/>
                <a:buSzTx/>
                <a:buFontTx/>
                <a:buNone/>
                <a:defRPr/>
              </a:pPr>
              <a:r>
                <a:rPr sz="11500" noProof="0">
                  <a:ln>
                    <a:noFill/>
                  </a:ln>
                  <a:effectLst/>
                  <a:uLnTx/>
                  <a:uFillTx/>
                  <a:latin typeface="汉仪雅酷黑 85W" panose="020B0904020202020204" pitchFamily="34" charset="-122"/>
                  <a:ea typeface="汉仪雅酷黑 85W" panose="020B0904020202020204" pitchFamily="34" charset="-122"/>
                  <a:sym typeface="+mn-ea"/>
                </a:rPr>
                <a:t>光盘小达人</a:t>
              </a:r>
              <a:endParaRPr lang="zh-CN" altLang="en-US" sz="11500" noProof="0">
                <a:ln>
                  <a:noFill/>
                </a:ln>
                <a:effectLst/>
                <a:uLnTx/>
                <a:uFillTx/>
                <a:latin typeface="汉仪雅酷黑 85W" panose="020B0904020202020204" pitchFamily="34" charset="-122"/>
                <a:ea typeface="汉仪雅酷黑 85W" panose="020B0904020202020204" pitchFamily="34" charset="-122"/>
                <a:sym typeface="+mn-ea"/>
              </a:endParaRPr>
            </a:p>
          </p:txBody>
        </p:sp>
        <p:pic>
          <p:nvPicPr>
            <p:cNvPr id="2" name="图片 1" descr="微信图片_20240620094422"/>
            <p:cNvPicPr>
              <a:picLocks noChangeAspect="1"/>
            </p:cNvPicPr>
            <p:nvPr/>
          </p:nvPicPr>
          <p:blipFill>
            <a:blip r:embed="rId1">
              <a:lum bright="6000" contrast="6000"/>
            </a:blip>
            <a:srcRect l="9017" t="6028" r="19541" b="7778"/>
            <a:stretch>
              <a:fillRect/>
            </a:stretch>
          </p:blipFill>
          <p:spPr>
            <a:xfrm rot="21300000">
              <a:off x="693" y="2168"/>
              <a:ext cx="4590" cy="7444"/>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500" fill="hold">
                                          <p:stCondLst>
                                            <p:cond delay="0"/>
                                          </p:stCondLst>
                                        </p:cTn>
                                        <p:tgtEl>
                                          <p:spTgt spid="16"/>
                                        </p:tgtEl>
                                        <p:attrNameLst>
                                          <p:attrName>style.visibility</p:attrName>
                                        </p:attrNameLst>
                                      </p:cBhvr>
                                      <p:to>
                                        <p:strVal val="visible"/>
                                      </p:to>
                                    </p:set>
                                    <p:animEffect transition="in" filter="wheel(1)">
                                      <p:cBhvr>
                                        <p:cTn id="1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1567815" y="802005"/>
            <a:ext cx="2529205"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小种子大能量</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sp>
        <p:nvSpPr>
          <p:cNvPr id="16" name="文本框 15"/>
          <p:cNvSpPr txBox="1"/>
          <p:nvPr/>
        </p:nvSpPr>
        <p:spPr>
          <a:xfrm>
            <a:off x="1502410" y="1644015"/>
            <a:ext cx="10447020" cy="3091815"/>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sz="11500" b="0" i="0" u="none" strike="noStrike" kern="1200" cap="none" spc="0" normalizeH="0" baseline="0" noProof="0">
                <a:ln>
                  <a:noFill/>
                </a:ln>
                <a:solidFill>
                  <a:srgbClr val="C00000"/>
                </a:solidFill>
                <a:effectLst/>
                <a:uLnTx/>
                <a:uFillTx/>
                <a:latin typeface="汉仪雅酷黑 85W" panose="020B0904020202020204" pitchFamily="34" charset="-122"/>
                <a:ea typeface="汉仪雅酷黑 85W" panose="020B0904020202020204" pitchFamily="34" charset="-122"/>
                <a:cs typeface="+mn-cs"/>
              </a:rPr>
              <a:t>光盘小达人</a:t>
            </a:r>
            <a:endParaRPr kumimoji="0" sz="11500" b="0" i="0" u="none" strike="noStrike" kern="1200" cap="none" spc="0" normalizeH="0" baseline="0" noProof="0">
              <a:ln>
                <a:noFill/>
              </a:ln>
              <a:solidFill>
                <a:srgbClr val="C00000"/>
              </a:solidFill>
              <a:effectLst/>
              <a:uLnTx/>
              <a:uFillTx/>
              <a:latin typeface="汉仪雅酷黑 85W" panose="020B0904020202020204" pitchFamily="34" charset="-122"/>
              <a:ea typeface="汉仪雅酷黑 85W" panose="020B0904020202020204" pitchFamily="34" charset="-122"/>
              <a:cs typeface="+mn-cs"/>
            </a:endParaRPr>
          </a:p>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80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rPr>
              <a:t>颁奖仪式</a:t>
            </a:r>
            <a:r>
              <a:rPr kumimoji="0" lang="en-US" altLang="zh-CN" sz="80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rPr>
              <a:t> </a:t>
            </a:r>
            <a:endParaRPr kumimoji="0" lang="en-US" altLang="zh-CN" sz="80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endParaRPr>
          </a:p>
        </p:txBody>
      </p:sp>
      <p:pic>
        <p:nvPicPr>
          <p:cNvPr id="4" name="惠威试音碟 - - 万宝路进行曲">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10118090" y="5424170"/>
            <a:ext cx="495300" cy="495300"/>
          </a:xfrm>
          <a:prstGeom prst="rect">
            <a:avLst/>
          </a:prstGeom>
        </p:spPr>
      </p:pic>
      <p:pic>
        <p:nvPicPr>
          <p:cNvPr id="2" name="图片 1" descr="微信图片_20240620094422"/>
          <p:cNvPicPr>
            <a:picLocks noChangeAspect="1"/>
          </p:cNvPicPr>
          <p:nvPr/>
        </p:nvPicPr>
        <p:blipFill>
          <a:blip r:embed="rId4">
            <a:lum bright="6000" contrast="6000"/>
          </a:blip>
          <a:srcRect l="9017" t="6028" r="19541" b="7778"/>
          <a:stretch>
            <a:fillRect/>
          </a:stretch>
        </p:blipFill>
        <p:spPr>
          <a:xfrm rot="21300000">
            <a:off x="440055" y="1376680"/>
            <a:ext cx="2914650" cy="472694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additive="base">
                                        <p:cTn id="6" dur="3360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showWhenStopped="0">
                <p:cTn id="7" fill="hold" display="1">
                  <p:stCondLst>
                    <p:cond delay="indefinite"/>
                  </p:stCondLst>
                  <p:endCondLst>
                    <p:cond evt="onStopAudio">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1567815" y="802005"/>
            <a:ext cx="2529205"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小种子大能量</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sp>
        <p:nvSpPr>
          <p:cNvPr id="16" name="文本框 15"/>
          <p:cNvSpPr txBox="1"/>
          <p:nvPr/>
        </p:nvSpPr>
        <p:spPr>
          <a:xfrm>
            <a:off x="1502410" y="1644015"/>
            <a:ext cx="10447020" cy="3091815"/>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sz="11500" b="0" i="0" u="none" strike="noStrike" kern="1200" cap="none" spc="0" normalizeH="0" baseline="0" noProof="0">
                <a:ln>
                  <a:noFill/>
                </a:ln>
                <a:solidFill>
                  <a:srgbClr val="C00000"/>
                </a:solidFill>
                <a:effectLst/>
                <a:uLnTx/>
                <a:uFillTx/>
                <a:latin typeface="汉仪雅酷黑 85W" panose="020B0904020202020204" pitchFamily="34" charset="-122"/>
                <a:ea typeface="汉仪雅酷黑 85W" panose="020B0904020202020204" pitchFamily="34" charset="-122"/>
                <a:cs typeface="+mn-cs"/>
              </a:rPr>
              <a:t>光盘小达人</a:t>
            </a:r>
            <a:endParaRPr kumimoji="0" sz="11500" b="0" i="0" u="none" strike="noStrike" kern="1200" cap="none" spc="0" normalizeH="0" baseline="0" noProof="0">
              <a:ln>
                <a:noFill/>
              </a:ln>
              <a:solidFill>
                <a:srgbClr val="C00000"/>
              </a:solidFill>
              <a:effectLst/>
              <a:uLnTx/>
              <a:uFillTx/>
              <a:latin typeface="汉仪雅酷黑 85W" panose="020B0904020202020204" pitchFamily="34" charset="-122"/>
              <a:ea typeface="汉仪雅酷黑 85W" panose="020B0904020202020204" pitchFamily="34" charset="-122"/>
              <a:cs typeface="+mn-cs"/>
            </a:endParaRPr>
          </a:p>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80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rPr>
              <a:t>颁奖仪式</a:t>
            </a:r>
            <a:r>
              <a:rPr kumimoji="0" lang="en-US" altLang="zh-CN" sz="80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rPr>
              <a:t> </a:t>
            </a:r>
            <a:endParaRPr kumimoji="0" lang="en-US" altLang="zh-CN" sz="80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endParaRPr>
          </a:p>
        </p:txBody>
      </p:sp>
      <p:pic>
        <p:nvPicPr>
          <p:cNvPr id="2" name="图片 1" descr="微信图片_20240620094422"/>
          <p:cNvPicPr>
            <a:picLocks noChangeAspect="1"/>
          </p:cNvPicPr>
          <p:nvPr/>
        </p:nvPicPr>
        <p:blipFill>
          <a:blip r:embed="rId1">
            <a:lum bright="6000" contrast="6000"/>
          </a:blip>
          <a:srcRect l="9017" t="6028" r="19541" b="7778"/>
          <a:stretch>
            <a:fillRect/>
          </a:stretch>
        </p:blipFill>
        <p:spPr>
          <a:xfrm rot="21300000">
            <a:off x="440055" y="1376680"/>
            <a:ext cx="2914650" cy="472694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1395730" y="2198370"/>
            <a:ext cx="9400540" cy="1353820"/>
          </a:xfrm>
          <a:prstGeom prst="rect">
            <a:avLst/>
          </a:prstGeom>
          <a:noFill/>
        </p:spPr>
        <p:txBody>
          <a:bodyPr wrap="square" lIns="0" tIns="0" rIns="0" bIns="0" rtlCol="0" anchor="ctr" anchorCtr="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66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sym typeface="+mn-lt"/>
              </a:rPr>
              <a:t>一粒</a:t>
            </a:r>
            <a:r>
              <a:rPr kumimoji="0" lang="zh-CN" altLang="en-US" sz="8800" b="0" i="0" u="none" strike="noStrike" kern="1200" cap="none" spc="0" normalizeH="0" baseline="0" noProof="0">
                <a:ln>
                  <a:noFill/>
                </a:ln>
                <a:solidFill>
                  <a:schemeClr val="accent2">
                    <a:lumMod val="75000"/>
                  </a:schemeClr>
                </a:solidFill>
                <a:effectLst/>
                <a:uLnTx/>
                <a:uFillTx/>
                <a:latin typeface="汉仪雅酷黑 85W" panose="020B0904020202020204" pitchFamily="34" charset="-122"/>
                <a:ea typeface="汉仪雅酷黑 85W" panose="020B0904020202020204" pitchFamily="34" charset="-122"/>
                <a:cs typeface="+mn-cs"/>
                <a:sym typeface="+mn-lt"/>
              </a:rPr>
              <a:t>懂感恩</a:t>
            </a:r>
            <a:r>
              <a:rPr kumimoji="0" lang="zh-CN" altLang="en-US" sz="66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sym typeface="+mn-lt"/>
              </a:rPr>
              <a:t>的种子</a:t>
            </a:r>
            <a:endParaRPr kumimoji="0" lang="zh-CN" altLang="en-US" sz="66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2106551" y="2421930"/>
            <a:ext cx="7978541" cy="1568450"/>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小种子</a:t>
            </a:r>
            <a:r>
              <a:rPr kumimoji="0" lang="en-US" alt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 </a:t>
            </a:r>
            <a:r>
              <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大变身</a:t>
            </a:r>
            <a:endPar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endParaRPr>
          </a:p>
        </p:txBody>
      </p:sp>
      <p:sp>
        <p:nvSpPr>
          <p:cNvPr id="4" name="文本框 3"/>
          <p:cNvSpPr txBox="1"/>
          <p:nvPr/>
        </p:nvSpPr>
        <p:spPr>
          <a:xfrm>
            <a:off x="2270760" y="190415"/>
            <a:ext cx="4064000" cy="768350"/>
          </a:xfrm>
          <a:prstGeom prst="rect">
            <a:avLst/>
          </a:prstGeom>
        </p:spPr>
        <p:txBody>
          <a:bodyPr>
            <a:spAutoFit/>
            <a:extLst>
              <a:ext uri="{4A0BC546-FE56-4ADE-93B0-CB8AF2F6F144}">
                <wpsdc:textFrameExt xmlns:wpsdc="http://www.wps.cn/officeDocument/2022/drawingmlCustomData" type="text"/>
              </a:ext>
            </a:extLst>
          </a:bodyPr>
          <a:p>
            <a:pPr algn="l"/>
            <a:r>
              <a:rPr lang="zh-CN" altLang="en-US" sz="4400">
                <a:latin typeface="汉仪颜楷简" panose="00020600040101010101" charset="-122"/>
                <a:ea typeface="汉仪颜楷简" panose="00020600040101010101" charset="-122"/>
              </a:rPr>
              <a:t>篇章三</a:t>
            </a:r>
            <a:endParaRPr lang="zh-CN" altLang="en-US" sz="4400">
              <a:latin typeface="汉仪颜楷简" panose="00020600040101010101" charset="-122"/>
              <a:ea typeface="汉仪颜楷简" panose="0002060004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1567815" y="802005"/>
            <a:ext cx="2529205"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小种子大变身</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pic>
        <p:nvPicPr>
          <p:cNvPr id="2" name="图片 1"/>
          <p:cNvPicPr>
            <a:picLocks noChangeAspect="1"/>
          </p:cNvPicPr>
          <p:nvPr/>
        </p:nvPicPr>
        <p:blipFill>
          <a:blip r:embed="rId1"/>
          <a:stretch>
            <a:fillRect/>
          </a:stretch>
        </p:blipFill>
        <p:spPr>
          <a:xfrm>
            <a:off x="6237605" y="1720215"/>
            <a:ext cx="5307965" cy="3338830"/>
          </a:xfrm>
          <a:prstGeom prst="rect">
            <a:avLst/>
          </a:prstGeom>
        </p:spPr>
      </p:pic>
      <p:pic>
        <p:nvPicPr>
          <p:cNvPr id="4" name="图片 3" descr="玉米"/>
          <p:cNvPicPr>
            <a:picLocks noChangeAspect="1"/>
          </p:cNvPicPr>
          <p:nvPr/>
        </p:nvPicPr>
        <p:blipFill>
          <a:blip r:embed="rId2"/>
          <a:stretch>
            <a:fillRect/>
          </a:stretch>
        </p:blipFill>
        <p:spPr>
          <a:xfrm>
            <a:off x="797560" y="1759585"/>
            <a:ext cx="3299460" cy="3299460"/>
          </a:xfrm>
          <a:prstGeom prst="rect">
            <a:avLst/>
          </a:prstGeom>
        </p:spPr>
      </p:pic>
      <p:sp>
        <p:nvSpPr>
          <p:cNvPr id="5" name="虚尾箭头 4"/>
          <p:cNvSpPr/>
          <p:nvPr/>
        </p:nvSpPr>
        <p:spPr>
          <a:xfrm>
            <a:off x="4580890" y="3006090"/>
            <a:ext cx="1656715" cy="988695"/>
          </a:xfrm>
          <a:prstGeom prst="striped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r>
              <a:rPr lang="zh-CN" altLang="en-US" sz="2000" b="1">
                <a:solidFill>
                  <a:srgbClr val="FFFF00"/>
                </a:solidFill>
                <a:latin typeface="华文中宋" panose="02010600040101010101" charset="-122"/>
                <a:ea typeface="华文中宋" panose="02010600040101010101" charset="-122"/>
              </a:rPr>
              <a:t>高温油炸</a:t>
            </a:r>
            <a:endParaRPr lang="zh-CN" altLang="en-US" sz="2000" b="1">
              <a:solidFill>
                <a:srgbClr val="FFFF00"/>
              </a:solidFill>
              <a:latin typeface="华文中宋" panose="02010600040101010101" charset="-122"/>
              <a:ea typeface="华文中宋" panose="0201060004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additive="base">
                                        <p:cTn id="16" dur="500" fill="hold"/>
                                        <p:tgtEl>
                                          <p:spTgt spid="2"/>
                                        </p:tgtEl>
                                        <p:attrNameLst>
                                          <p:attrName>ppt_x</p:attrName>
                                        </p:attrNameLst>
                                      </p:cBhvr>
                                      <p:tavLst>
                                        <p:tav tm="0">
                                          <p:val>
                                            <p:strVal val="#ppt_x"/>
                                          </p:val>
                                        </p:tav>
                                        <p:tav tm="100000">
                                          <p:val>
                                            <p:strVal val="#ppt_x"/>
                                          </p:val>
                                        </p:tav>
                                      </p:tavLst>
                                    </p:anim>
                                    <p:anim calcmode="lin" valueType="num">
                                      <p:cBhvr additive="base">
                                        <p:cTn id="17"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7" name="图片 6"/>
          <p:cNvPicPr>
            <a:picLocks noChangeAspect="1"/>
          </p:cNvPicPr>
          <p:nvPr/>
        </p:nvPicPr>
        <p:blipFill>
          <a:blip r:embed="rId1"/>
          <a:stretch>
            <a:fillRect/>
          </a:stretch>
        </p:blipFill>
        <p:spPr>
          <a:xfrm>
            <a:off x="3092450" y="2799715"/>
            <a:ext cx="2294890" cy="2188210"/>
          </a:xfrm>
          <a:prstGeom prst="rect">
            <a:avLst/>
          </a:prstGeom>
        </p:spPr>
      </p:pic>
      <p:sp>
        <p:nvSpPr>
          <p:cNvPr id="6" name="文本框 5"/>
          <p:cNvSpPr txBox="1"/>
          <p:nvPr/>
        </p:nvSpPr>
        <p:spPr>
          <a:xfrm>
            <a:off x="991870" y="2264410"/>
            <a:ext cx="9093200" cy="1568450"/>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“薯”你</a:t>
            </a:r>
            <a:r>
              <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爱科学 </a:t>
            </a:r>
            <a:endPar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endParaRPr>
          </a:p>
        </p:txBody>
      </p:sp>
      <p:sp>
        <p:nvSpPr>
          <p:cNvPr id="4" name="文本框 3"/>
          <p:cNvSpPr txBox="1"/>
          <p:nvPr/>
        </p:nvSpPr>
        <p:spPr>
          <a:xfrm>
            <a:off x="2270760" y="190415"/>
            <a:ext cx="4064000" cy="768350"/>
          </a:xfrm>
          <a:prstGeom prst="rect">
            <a:avLst/>
          </a:prstGeom>
        </p:spPr>
        <p:txBody>
          <a:bodyPr>
            <a:spAutoFit/>
            <a:extLst>
              <a:ext uri="{4A0BC546-FE56-4ADE-93B0-CB8AF2F6F144}">
                <wpsdc:textFrameExt xmlns:wpsdc="http://www.wps.cn/officeDocument/2022/drawingmlCustomData" type="text"/>
              </a:ext>
            </a:extLst>
          </a:bodyPr>
          <a:p>
            <a:pPr algn="l"/>
            <a:r>
              <a:rPr lang="zh-CN" altLang="en-US" sz="4400">
                <a:latin typeface="汉仪颜楷简" panose="00020600040101010101" charset="-122"/>
                <a:ea typeface="汉仪颜楷简" panose="00020600040101010101" charset="-122"/>
              </a:rPr>
              <a:t>篇章三</a:t>
            </a:r>
            <a:endParaRPr lang="zh-CN" altLang="en-US" sz="4400">
              <a:latin typeface="汉仪颜楷简" panose="00020600040101010101" charset="-122"/>
              <a:ea typeface="汉仪颜楷简" panose="0002060004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8" name="文本框 7"/>
          <p:cNvSpPr txBox="1"/>
          <p:nvPr/>
        </p:nvSpPr>
        <p:spPr>
          <a:xfrm>
            <a:off x="1567815" y="802005"/>
            <a:ext cx="3152140"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a:t>
            </a: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薯</a:t>
            </a:r>
            <a:r>
              <a:rPr kumimoji="0" lang="en-US" altLang="zh-CN"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a:t>
            </a: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你爱科学</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sp>
        <p:nvSpPr>
          <p:cNvPr id="16" name="文本框 15"/>
          <p:cNvSpPr txBox="1"/>
          <p:nvPr/>
        </p:nvSpPr>
        <p:spPr>
          <a:xfrm>
            <a:off x="872490" y="2573020"/>
            <a:ext cx="10447020" cy="1861185"/>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lang="zh-CN" sz="11500" b="0" i="0" u="none" strike="noStrike" kern="1200" cap="none" spc="0" normalizeH="0" baseline="0" noProof="0">
                <a:ln>
                  <a:noFill/>
                </a:ln>
                <a:solidFill>
                  <a:srgbClr val="C00000"/>
                </a:solidFill>
                <a:effectLst/>
                <a:uLnTx/>
                <a:uFillTx/>
                <a:latin typeface="汉仪雅酷黑 85W" panose="020B0904020202020204" pitchFamily="34" charset="-122"/>
                <a:ea typeface="汉仪雅酷黑 85W" panose="020B0904020202020204" pitchFamily="34" charset="-122"/>
                <a:cs typeface="+mn-cs"/>
              </a:rPr>
              <a:t>奇</a:t>
            </a:r>
            <a:r>
              <a:rPr kumimoji="0" lang="zh-CN" sz="11500" b="0" i="0" u="none" strike="noStrike" kern="1200" cap="none" spc="0" normalizeH="0" baseline="0" noProof="0">
                <a:ln>
                  <a:noFill/>
                </a:ln>
                <a:solidFill>
                  <a:srgbClr val="92D050"/>
                </a:solidFill>
                <a:effectLst/>
                <a:uLnTx/>
                <a:uFillTx/>
                <a:latin typeface="汉仪雅酷黑 85W" panose="020B0904020202020204" pitchFamily="34" charset="-122"/>
                <a:ea typeface="汉仪雅酷黑 85W" panose="020B0904020202020204" pitchFamily="34" charset="-122"/>
                <a:cs typeface="+mn-cs"/>
              </a:rPr>
              <a:t>思</a:t>
            </a:r>
            <a:r>
              <a:rPr kumimoji="0" lang="zh-CN" sz="11500" b="0" i="0" u="none" strike="noStrike" kern="1200" cap="none" spc="0" normalizeH="0" baseline="0" noProof="0">
                <a:ln>
                  <a:noFill/>
                </a:ln>
                <a:solidFill>
                  <a:srgbClr val="0070C0"/>
                </a:solidFill>
                <a:effectLst/>
                <a:uLnTx/>
                <a:uFillTx/>
                <a:latin typeface="汉仪雅酷黑 85W" panose="020B0904020202020204" pitchFamily="34" charset="-122"/>
                <a:ea typeface="汉仪雅酷黑 85W" panose="020B0904020202020204" pitchFamily="34" charset="-122"/>
                <a:cs typeface="+mn-cs"/>
              </a:rPr>
              <a:t>妙</a:t>
            </a:r>
            <a:r>
              <a:rPr kumimoji="0" lang="zh-CN" sz="11500" b="0" i="0" u="none" strike="noStrike" kern="1200" cap="none" spc="0" normalizeH="0" baseline="0" noProof="0">
                <a:ln>
                  <a:noFill/>
                </a:ln>
                <a:solidFill>
                  <a:srgbClr val="7030A0"/>
                </a:solidFill>
                <a:effectLst/>
                <a:uLnTx/>
                <a:uFillTx/>
                <a:latin typeface="汉仪雅酷黑 85W" panose="020B0904020202020204" pitchFamily="34" charset="-122"/>
                <a:ea typeface="汉仪雅酷黑 85W" panose="020B0904020202020204" pitchFamily="34" charset="-122"/>
                <a:cs typeface="+mn-cs"/>
              </a:rPr>
              <a:t>想</a:t>
            </a:r>
            <a:endParaRPr kumimoji="0" lang="zh-CN" sz="11500" b="0" i="0" u="none" strike="noStrike" kern="1200" cap="none" spc="0" normalizeH="0" baseline="0" noProof="0">
              <a:ln>
                <a:noFill/>
              </a:ln>
              <a:solidFill>
                <a:srgbClr val="7030A0"/>
              </a:solidFill>
              <a:effectLst/>
              <a:uLnTx/>
              <a:uFillTx/>
              <a:latin typeface="汉仪雅酷黑 85W" panose="020B0904020202020204" pitchFamily="34" charset="-122"/>
              <a:ea typeface="汉仪雅酷黑 85W" panose="020B0904020202020204" pitchFamily="34" charset="-122"/>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土豆知多少">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0"/>
            <a:ext cx="12192635" cy="6858635"/>
          </a:xfrm>
          <a:prstGeom prst="rect">
            <a:avLst/>
          </a:prstGeom>
        </p:spPr>
      </p:pic>
      <p:sp>
        <p:nvSpPr>
          <p:cNvPr id="2" name="矩形 1"/>
          <p:cNvSpPr/>
          <p:nvPr/>
        </p:nvSpPr>
        <p:spPr>
          <a:xfrm>
            <a:off x="12039600" y="6760210"/>
            <a:ext cx="86995" cy="97790"/>
          </a:xfrm>
          <a:prstGeom prst="rect">
            <a:avLst/>
          </a:prstGeom>
          <a:solidFill>
            <a:schemeClr val="tx2"/>
          </a:solidFill>
          <a:ln>
            <a:solidFill>
              <a:schemeClr val="bg2"/>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ustDataLst>
      <p:tags r:id="rId5"/>
    </p:custData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additive="base">
                                        <p:cTn id="9" dur="indefinite"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0" fill="hold" display="1">
                  <p:stCondLst>
                    <p:cond delay="indefinite"/>
                  </p:stCondLst>
                </p:cTn>
                <p:tgtEl>
                  <p:spTgt spid="3"/>
                </p:tgtEl>
              </p:cMediaNode>
            </p:video>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additive="base">
                                        <p:cTn id="15" dur="1" fill="hold"/>
                                        <p:tgtEl>
                                          <p:spTgt spid="3"/>
                                        </p:tgtEl>
                                      </p:cBhvr>
                                    </p:cmd>
                                  </p:childTnLst>
                                </p:cTn>
                              </p:par>
                            </p:childTnLst>
                          </p:cTn>
                        </p:par>
                      </p:childTnLst>
                    </p:cTn>
                  </p:par>
                </p:childTnLst>
              </p:cTn>
              <p:nextCondLst>
                <p:cond evt="onClick" delay="0">
                  <p:tgtEl>
                    <p:spTgt spid="3"/>
                  </p:tgtEl>
                </p:cond>
              </p:nextCondLst>
            </p:seq>
          </p:childTnLst>
        </p:cTn>
      </p:par>
    </p:tnLst>
    <p:bldLst>
      <p:bldP spid="2" grpId="0" bldLvl="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7" name="图片 6"/>
          <p:cNvPicPr>
            <a:picLocks noChangeAspect="1"/>
          </p:cNvPicPr>
          <p:nvPr/>
        </p:nvPicPr>
        <p:blipFill>
          <a:blip r:embed="rId1"/>
          <a:stretch>
            <a:fillRect/>
          </a:stretch>
        </p:blipFill>
        <p:spPr>
          <a:xfrm>
            <a:off x="3092450" y="2799715"/>
            <a:ext cx="2294890" cy="2188210"/>
          </a:xfrm>
          <a:prstGeom prst="rect">
            <a:avLst/>
          </a:prstGeom>
        </p:spPr>
      </p:pic>
      <p:sp>
        <p:nvSpPr>
          <p:cNvPr id="6" name="文本框 5"/>
          <p:cNvSpPr txBox="1"/>
          <p:nvPr/>
        </p:nvSpPr>
        <p:spPr>
          <a:xfrm>
            <a:off x="991870" y="2264410"/>
            <a:ext cx="9093200" cy="1568450"/>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lang="zh-CN"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“薯”你</a:t>
            </a:r>
            <a:r>
              <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爱科学 </a:t>
            </a:r>
            <a:endPar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endParaRPr>
          </a:p>
        </p:txBody>
      </p:sp>
      <p:sp>
        <p:nvSpPr>
          <p:cNvPr id="4" name="文本框 3"/>
          <p:cNvSpPr txBox="1"/>
          <p:nvPr/>
        </p:nvSpPr>
        <p:spPr>
          <a:xfrm>
            <a:off x="2270760" y="190415"/>
            <a:ext cx="4064000" cy="768350"/>
          </a:xfrm>
          <a:prstGeom prst="rect">
            <a:avLst/>
          </a:prstGeom>
        </p:spPr>
        <p:txBody>
          <a:bodyPr>
            <a:spAutoFit/>
            <a:extLst>
              <a:ext uri="{4A0BC546-FE56-4ADE-93B0-CB8AF2F6F144}">
                <wpsdc:textFrameExt xmlns:wpsdc="http://www.wps.cn/officeDocument/2022/drawingmlCustomData" type="text"/>
              </a:ext>
            </a:extLst>
          </a:bodyPr>
          <a:p>
            <a:pPr algn="l"/>
            <a:r>
              <a:rPr lang="zh-CN" altLang="en-US" sz="4400">
                <a:latin typeface="汉仪颜楷简" panose="00020600040101010101" charset="-122"/>
                <a:ea typeface="汉仪颜楷简" panose="00020600040101010101" charset="-122"/>
              </a:rPr>
              <a:t>篇章三</a:t>
            </a:r>
            <a:endParaRPr lang="zh-CN" altLang="en-US" sz="4400">
              <a:latin typeface="汉仪颜楷简" panose="00020600040101010101" charset="-122"/>
              <a:ea typeface="汉仪颜楷简" panose="0002060004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1549400" y="2189480"/>
            <a:ext cx="9093200" cy="1568450"/>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智慧</a:t>
            </a:r>
            <a:r>
              <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巧</a:t>
            </a:r>
            <a:r>
              <a:rPr kumimoji="0" lang="zh-CN" altLang="en-US" sz="960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种</a:t>
            </a:r>
            <a:r>
              <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植</a:t>
            </a:r>
            <a:r>
              <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 </a:t>
            </a:r>
            <a:endPar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endParaRPr>
          </a:p>
        </p:txBody>
      </p:sp>
      <p:sp>
        <p:nvSpPr>
          <p:cNvPr id="4" name="文本框 3"/>
          <p:cNvSpPr txBox="1"/>
          <p:nvPr/>
        </p:nvSpPr>
        <p:spPr>
          <a:xfrm>
            <a:off x="2270760" y="190415"/>
            <a:ext cx="4064000" cy="768350"/>
          </a:xfrm>
          <a:prstGeom prst="rect">
            <a:avLst/>
          </a:prstGeom>
        </p:spPr>
        <p:txBody>
          <a:bodyPr>
            <a:spAutoFit/>
            <a:extLst>
              <a:ext uri="{4A0BC546-FE56-4ADE-93B0-CB8AF2F6F144}">
                <wpsdc:textFrameExt xmlns:wpsdc="http://www.wps.cn/officeDocument/2022/drawingmlCustomData" type="text"/>
              </a:ext>
            </a:extLst>
          </a:bodyPr>
          <a:p>
            <a:pPr algn="l"/>
            <a:r>
              <a:rPr lang="zh-CN" altLang="en-US" sz="4400">
                <a:latin typeface="汉仪颜楷简" panose="00020600040101010101" charset="-122"/>
                <a:ea typeface="汉仪颜楷简" panose="00020600040101010101" charset="-122"/>
              </a:rPr>
              <a:t>篇章三</a:t>
            </a:r>
            <a:endParaRPr lang="zh-CN" altLang="en-US" sz="4400">
              <a:latin typeface="汉仪颜楷简" panose="00020600040101010101" charset="-122"/>
              <a:ea typeface="汉仪颜楷简" panose="0002060004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8" name="文本框 7"/>
          <p:cNvSpPr txBox="1"/>
          <p:nvPr/>
        </p:nvSpPr>
        <p:spPr>
          <a:xfrm>
            <a:off x="1567815" y="802005"/>
            <a:ext cx="3152140"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智慧巧种植</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sp>
        <p:nvSpPr>
          <p:cNvPr id="16" name="文本框 15"/>
          <p:cNvSpPr txBox="1"/>
          <p:nvPr/>
        </p:nvSpPr>
        <p:spPr>
          <a:xfrm>
            <a:off x="3762375" y="1812290"/>
            <a:ext cx="8849995" cy="3322955"/>
          </a:xfrm>
          <a:prstGeom prst="rect">
            <a:avLst/>
          </a:prstGeom>
          <a:noFill/>
        </p:spPr>
        <p:txBody>
          <a:bodyPr wrap="square" rtlCol="0">
            <a:spAutoFit/>
          </a:bodyPr>
          <a:p>
            <a:pPr marL="0" marR="0" lvl="0" indent="0" algn="ctr" defTabSz="457200" rtl="0" eaLnBrk="1" fontAlgn="auto" latinLnBrk="0" hangingPunct="1">
              <a:lnSpc>
                <a:spcPct val="150000"/>
              </a:lnSpc>
              <a:spcBef>
                <a:spcPts val="0"/>
              </a:spcBef>
              <a:spcAft>
                <a:spcPts val="0"/>
              </a:spcAft>
              <a:buClrTx/>
              <a:buSzTx/>
              <a:buFontTx/>
              <a:buNone/>
              <a:defRPr/>
            </a:pPr>
            <a:r>
              <a:rPr kumimoji="0" lang="zh-CN" sz="8000" b="0" i="0" u="none" strike="noStrike" kern="1200" cap="none" spc="0" normalizeH="0" baseline="0" noProof="0">
                <a:ln>
                  <a:noFill/>
                </a:ln>
                <a:solidFill>
                  <a:srgbClr val="C00000"/>
                </a:solidFill>
                <a:effectLst/>
                <a:uLnTx/>
                <a:uFillTx/>
                <a:latin typeface="汉仪雅酷黑 85W" panose="020B0904020202020204" pitchFamily="34" charset="-122"/>
                <a:ea typeface="汉仪雅酷黑 85W" panose="020B0904020202020204" pitchFamily="34" charset="-122"/>
                <a:cs typeface="+mn-cs"/>
              </a:rPr>
              <a:t>我的创意发明</a:t>
            </a:r>
            <a:endParaRPr kumimoji="0" sz="8000" b="0" i="0" u="none" strike="noStrike" kern="1200" cap="none" spc="0" normalizeH="0" baseline="0" noProof="0">
              <a:ln>
                <a:noFill/>
              </a:ln>
              <a:solidFill>
                <a:srgbClr val="C00000"/>
              </a:solidFill>
              <a:effectLst/>
              <a:uLnTx/>
              <a:uFillTx/>
              <a:latin typeface="汉仪雅酷黑 85W" panose="020B0904020202020204" pitchFamily="34" charset="-122"/>
              <a:ea typeface="汉仪雅酷黑 85W" panose="020B0904020202020204" pitchFamily="34" charset="-122"/>
              <a:cs typeface="+mn-cs"/>
            </a:endParaRPr>
          </a:p>
          <a:p>
            <a:pPr marL="0" marR="0" lvl="0" indent="0" algn="ctr" defTabSz="457200" rtl="0" eaLnBrk="1" fontAlgn="auto" latinLnBrk="0" hangingPunct="1">
              <a:lnSpc>
                <a:spcPct val="150000"/>
              </a:lnSpc>
              <a:spcBef>
                <a:spcPts val="0"/>
              </a:spcBef>
              <a:spcAft>
                <a:spcPts val="0"/>
              </a:spcAft>
              <a:buClrTx/>
              <a:buSzTx/>
              <a:buFontTx/>
              <a:buNone/>
              <a:defRPr/>
            </a:pPr>
            <a:r>
              <a:rPr kumimoji="0" lang="zh-CN" altLang="en-US" sz="54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rPr>
              <a:t>太阳能自动浇水器</a:t>
            </a:r>
            <a:r>
              <a:rPr kumimoji="0" lang="en-US" altLang="zh-CN" sz="60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rPr>
              <a:t> </a:t>
            </a:r>
            <a:endParaRPr kumimoji="0" lang="en-US" altLang="zh-CN" sz="60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endParaRPr>
          </a:p>
        </p:txBody>
      </p:sp>
      <p:pic>
        <p:nvPicPr>
          <p:cNvPr id="2" name="图片 1"/>
          <p:cNvPicPr>
            <a:picLocks noChangeAspect="1"/>
          </p:cNvPicPr>
          <p:nvPr/>
        </p:nvPicPr>
        <p:blipFill>
          <a:blip r:embed="rId1">
            <a:lum bright="12000" contrast="6000"/>
          </a:blip>
          <a:srcRect l="14207" r="10128"/>
          <a:stretch>
            <a:fillRect/>
          </a:stretch>
        </p:blipFill>
        <p:spPr>
          <a:xfrm>
            <a:off x="838200" y="1812290"/>
            <a:ext cx="4044950" cy="3764915"/>
          </a:xfrm>
          <a:prstGeom prst="ellipse">
            <a:avLst/>
          </a:prstGeom>
          <a:ln w="34925">
            <a:solidFill>
              <a:schemeClr val="accent5">
                <a:lumMod val="60000"/>
                <a:lumOff val="40000"/>
              </a:schemeClr>
            </a:solid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stretch>
            <a:fillRect/>
          </a:stretch>
        </p:blipFill>
        <p:spPr>
          <a:xfrm>
            <a:off x="521335" y="495300"/>
            <a:ext cx="11157585" cy="5845810"/>
          </a:xfrm>
          <a:prstGeom prst="rect">
            <a:avLst/>
          </a:prstGeom>
        </p:spPr>
      </p:pic>
      <p:pic>
        <p:nvPicPr>
          <p:cNvPr id="66563" name="图片 4"/>
          <p:cNvPicPr>
            <a:picLocks noChangeAspect="1" noChangeArrowheads="1"/>
          </p:cNvPicPr>
          <p:nvPr>
            <p:custDataLst>
              <p:tags r:id="rId2"/>
            </p:custDataLst>
          </p:nvPr>
        </p:nvPicPr>
        <p:blipFill>
          <a:blip r:embed="rId3">
            <a:extLst>
              <a:ext uri="{28A0092B-C50C-407E-A947-70E740481C1C}">
                <a14:useLocalDpi xmlns:a14="http://schemas.microsoft.com/office/drawing/2010/main" val="0"/>
              </a:ext>
            </a:extLst>
          </a:blip>
          <a:stretch>
            <a:fillRect/>
          </a:stretch>
        </p:blipFill>
        <p:spPr bwMode="auto">
          <a:xfrm>
            <a:off x="521335" y="1685925"/>
            <a:ext cx="5810250" cy="4655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文本框 5"/>
          <p:cNvSpPr txBox="1">
            <a:spLocks noChangeArrowheads="1"/>
          </p:cNvSpPr>
          <p:nvPr>
            <p:custDataLst>
              <p:tags r:id="rId4"/>
            </p:custDataLst>
          </p:nvPr>
        </p:nvSpPr>
        <p:spPr bwMode="auto">
          <a:xfrm>
            <a:off x="4909820" y="893445"/>
            <a:ext cx="6481445" cy="5200650"/>
          </a:xfrm>
          <a:prstGeom prst="rect">
            <a:avLst/>
          </a:prstGeom>
          <a:solidFill>
            <a:schemeClr val="accent5">
              <a:lumMod val="20000"/>
              <a:lumOff val="80000"/>
              <a:alpha val="6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1pPr>
            <a:lvl2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2pPr>
            <a:lvl3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3pPr>
            <a:lvl4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4pPr>
            <a:lvl5pPr>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5pPr>
            <a:lvl6pPr marL="13703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6pPr>
            <a:lvl7pPr marL="18275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7pPr>
            <a:lvl8pPr marL="22847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8pPr>
            <a:lvl9pPr marL="2741930" indent="916305" eaLnBrk="0" fontAlgn="base" hangingPunct="0">
              <a:spcBef>
                <a:spcPct val="0"/>
              </a:spcBef>
              <a:spcAft>
                <a:spcPct val="0"/>
              </a:spcAft>
              <a:defRPr>
                <a:solidFill>
                  <a:srgbClr val="000000"/>
                </a:solidFill>
                <a:latin typeface="Helvetica" panose="020B0604020202020204" pitchFamily="34" charset="0"/>
                <a:ea typeface="宋体" panose="02010600030101010101" pitchFamily="2" charset="-122"/>
                <a:sym typeface="Helvetica" panose="020B0604020202020204" pitchFamily="34" charset="0"/>
              </a:defRPr>
            </a:lvl9pPr>
          </a:lstStyle>
          <a:p>
            <a:pPr algn="just" eaLnBrk="1" fontAlgn="auto" hangingPunct="1">
              <a:lnSpc>
                <a:spcPct val="100000"/>
              </a:lnSpc>
              <a:spcBef>
                <a:spcPct val="0"/>
              </a:spcBef>
              <a:spcAft>
                <a:spcPct val="0"/>
              </a:spcAft>
            </a:pPr>
            <a:r>
              <a:rPr lang="en-US" altLang="zh-CN" sz="2400" b="1">
                <a:solidFill>
                  <a:schemeClr val="bg2"/>
                </a:solidFill>
                <a:latin typeface="楷体" panose="02010609060101010101" charset="-122"/>
                <a:ea typeface="楷体" panose="02010609060101010101" charset="-122"/>
              </a:rPr>
              <a:t>  </a:t>
            </a:r>
            <a:r>
              <a:rPr lang="zh-CN" sz="3200" b="1">
                <a:solidFill>
                  <a:schemeClr val="bg2"/>
                </a:solidFill>
                <a:latin typeface="楷体" panose="02010609060101010101" charset="-122"/>
                <a:ea typeface="楷体" panose="02010609060101010101" charset="-122"/>
              </a:rPr>
              <a:t>希望你们保持对知识的渴望，保持对探索的兴趣，培育科学精神，刻苦学习，努力实践，带动更多青少年</a:t>
            </a:r>
            <a:r>
              <a:rPr lang="zh-CN" sz="3200" b="1">
                <a:solidFill>
                  <a:srgbClr val="00B050"/>
                </a:solidFill>
                <a:latin typeface="楷体" panose="02010609060101010101" charset="-122"/>
                <a:ea typeface="楷体" panose="02010609060101010101" charset="-122"/>
              </a:rPr>
              <a:t>讲科学、爱科学、学科学、用科学</a:t>
            </a:r>
            <a:r>
              <a:rPr lang="zh-CN" sz="3200" b="1">
                <a:solidFill>
                  <a:schemeClr val="bg2"/>
                </a:solidFill>
                <a:latin typeface="楷体" panose="02010609060101010101" charset="-122"/>
                <a:ea typeface="楷体" panose="02010609060101010101" charset="-122"/>
              </a:rPr>
              <a:t>，努力成长为祖国的栋梁之材，将来更好为实现中华民族伟大复兴的中国梦贡献力量。</a:t>
            </a:r>
            <a:endParaRPr lang="zh-CN" sz="3200" b="1">
              <a:solidFill>
                <a:schemeClr val="bg2"/>
              </a:solidFill>
              <a:latin typeface="楷体" panose="02010609060101010101" charset="-122"/>
              <a:ea typeface="楷体" panose="02010609060101010101" charset="-122"/>
            </a:endParaRPr>
          </a:p>
          <a:p>
            <a:pPr algn="just" eaLnBrk="1" fontAlgn="auto" hangingPunct="1">
              <a:lnSpc>
                <a:spcPct val="100000"/>
              </a:lnSpc>
              <a:spcBef>
                <a:spcPct val="0"/>
              </a:spcBef>
              <a:spcAft>
                <a:spcPct val="0"/>
              </a:spcAft>
            </a:pPr>
            <a:endParaRPr lang="zh-CN" sz="3600" b="1">
              <a:solidFill>
                <a:schemeClr val="bg2"/>
              </a:solidFill>
              <a:latin typeface="楷体" panose="02010609060101010101" charset="-122"/>
              <a:ea typeface="楷体" panose="02010609060101010101" charset="-122"/>
            </a:endParaRPr>
          </a:p>
          <a:p>
            <a:pPr algn="r" eaLnBrk="1" fontAlgn="auto" hangingPunct="1">
              <a:lnSpc>
                <a:spcPct val="150000"/>
              </a:lnSpc>
              <a:buClrTx/>
              <a:buSzTx/>
              <a:buFontTx/>
            </a:pPr>
            <a:r>
              <a:rPr lang="en-US" altLang="zh-CN" sz="2000" b="1">
                <a:solidFill>
                  <a:schemeClr val="bg2"/>
                </a:solidFill>
                <a:latin typeface="微软雅黑" panose="020B0503020204020204" charset="-122"/>
                <a:ea typeface="微软雅黑" panose="020B0503020204020204" charset="-122"/>
              </a:rPr>
              <a:t>   </a:t>
            </a:r>
            <a:r>
              <a:rPr lang="en-US" altLang="zh-CN" sz="2400" b="1">
                <a:solidFill>
                  <a:schemeClr val="bg2"/>
                </a:solidFill>
                <a:latin typeface="微软雅黑" panose="020B0503020204020204" charset="-122"/>
                <a:ea typeface="微软雅黑" panose="020B0503020204020204" charset="-122"/>
              </a:rPr>
              <a:t> </a:t>
            </a:r>
            <a:r>
              <a:rPr lang="zh-CN" altLang="en-US" sz="2400" b="1">
                <a:solidFill>
                  <a:schemeClr val="bg2"/>
                </a:solidFill>
                <a:latin typeface="微软雅黑" panose="020B0503020204020204" charset="-122"/>
                <a:ea typeface="微软雅黑" panose="020B0503020204020204" charset="-122"/>
              </a:rPr>
              <a:t>——2016年12月24日，习近平总书记给北京市八一学校科普小卫星研制团队的回信</a:t>
            </a:r>
            <a:endParaRPr lang="zh-CN" altLang="en-US" sz="2400" b="1">
              <a:solidFill>
                <a:schemeClr val="bg2"/>
              </a:solidFill>
              <a:latin typeface="微软雅黑" panose="020B0503020204020204" charset="-122"/>
              <a:ea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withEffect">
                                  <p:stCondLst>
                                    <p:cond delay="0"/>
                                  </p:stCondLst>
                                  <p:childTnLst>
                                    <p:set>
                                      <p:cBhvr>
                                        <p:cTn id="6" dur="500" fill="hold">
                                          <p:stCondLst>
                                            <p:cond delay="0"/>
                                          </p:stCondLst>
                                        </p:cTn>
                                        <p:tgtEl>
                                          <p:spTgt spid="6"/>
                                        </p:tgtEl>
                                        <p:attrNameLst>
                                          <p:attrName>style.visibility</p:attrName>
                                        </p:attrNameLst>
                                      </p:cBhvr>
                                      <p:to>
                                        <p:strVal val="visible"/>
                                      </p:to>
                                    </p:set>
                                    <p:animEffect transition="in" filter="diamond(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1395730" y="2198370"/>
            <a:ext cx="9400540" cy="1353820"/>
          </a:xfrm>
          <a:prstGeom prst="rect">
            <a:avLst/>
          </a:prstGeom>
          <a:noFill/>
        </p:spPr>
        <p:txBody>
          <a:bodyPr wrap="square" lIns="0" tIns="0" rIns="0" bIns="0" rtlCol="0" anchor="ctr" anchorCtr="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66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sym typeface="+mn-lt"/>
              </a:rPr>
              <a:t>一粒</a:t>
            </a:r>
            <a:r>
              <a:rPr kumimoji="0" lang="zh-CN" altLang="en-US" sz="8800" b="0" i="0" u="none" strike="noStrike" kern="1200" cap="none" spc="0" normalizeH="0" baseline="0" noProof="0">
                <a:ln>
                  <a:noFill/>
                </a:ln>
                <a:solidFill>
                  <a:srgbClr val="0070C0"/>
                </a:solidFill>
                <a:effectLst/>
                <a:uLnTx/>
                <a:uFillTx/>
                <a:latin typeface="汉仪雅酷黑 85W" panose="020B0904020202020204" pitchFamily="34" charset="-122"/>
                <a:ea typeface="汉仪雅酷黑 85W" panose="020B0904020202020204" pitchFamily="34" charset="-122"/>
                <a:cs typeface="+mn-cs"/>
                <a:sym typeface="+mn-lt"/>
              </a:rPr>
              <a:t>爱科学</a:t>
            </a:r>
            <a:r>
              <a:rPr kumimoji="0" lang="zh-CN" altLang="en-US" sz="66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sym typeface="+mn-lt"/>
              </a:rPr>
              <a:t>的种子</a:t>
            </a:r>
            <a:endParaRPr kumimoji="0" lang="zh-CN" altLang="en-US" sz="66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文本框 5"/>
          <p:cNvSpPr txBox="1"/>
          <p:nvPr/>
        </p:nvSpPr>
        <p:spPr>
          <a:xfrm>
            <a:off x="1549400" y="2189480"/>
            <a:ext cx="9093200" cy="1568450"/>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kumimoji="0" lang="zh-CN" altLang="en-US" sz="96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mn-cs"/>
              </a:rPr>
              <a:t>你好，</a:t>
            </a:r>
            <a:r>
              <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小种子</a:t>
            </a:r>
            <a:r>
              <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rPr>
              <a:t> </a:t>
            </a:r>
            <a:endParaRPr kumimoji="0" lang="zh-CN" altLang="en-US" sz="9600" b="0" i="0" u="none" strike="noStrike" kern="1200" cap="none" spc="0" normalizeH="0" baseline="0" noProof="0">
              <a:ln>
                <a:noFill/>
              </a:ln>
              <a:solidFill>
                <a:srgbClr val="00B050"/>
              </a:solidFill>
              <a:effectLst/>
              <a:uLnTx/>
              <a:uFillTx/>
              <a:latin typeface="汉仪雅酷黑 85W" panose="020B0904020202020204" pitchFamily="34" charset="-122"/>
              <a:ea typeface="汉仪雅酷黑 85W" panose="020B0904020202020204" pitchFamily="34" charset="-122"/>
              <a:cs typeface="+mn-cs"/>
            </a:endParaRPr>
          </a:p>
        </p:txBody>
      </p:sp>
      <p:sp>
        <p:nvSpPr>
          <p:cNvPr id="4" name="文本框 3"/>
          <p:cNvSpPr txBox="1"/>
          <p:nvPr/>
        </p:nvSpPr>
        <p:spPr>
          <a:xfrm>
            <a:off x="2270760" y="190415"/>
            <a:ext cx="4064000" cy="768350"/>
          </a:xfrm>
          <a:prstGeom prst="rect">
            <a:avLst/>
          </a:prstGeom>
        </p:spPr>
        <p:txBody>
          <a:bodyPr>
            <a:spAutoFit/>
            <a:extLst>
              <a:ext uri="{4A0BC546-FE56-4ADE-93B0-CB8AF2F6F144}">
                <wpsdc:textFrameExt xmlns:wpsdc="http://www.wps.cn/officeDocument/2022/drawingmlCustomData" type="text"/>
              </a:ext>
            </a:extLst>
          </a:bodyPr>
          <a:p>
            <a:pPr algn="l"/>
            <a:r>
              <a:rPr lang="zh-CN" altLang="en-US" sz="4400">
                <a:latin typeface="汉仪颜楷简" panose="00020600040101010101" charset="-122"/>
                <a:ea typeface="汉仪颜楷简" panose="00020600040101010101" charset="-122"/>
              </a:rPr>
              <a:t>篇章四</a:t>
            </a:r>
            <a:endParaRPr lang="zh-CN" altLang="en-US" sz="4400">
              <a:latin typeface="汉仪颜楷简" panose="00020600040101010101" charset="-122"/>
              <a:ea typeface="汉仪颜楷简" panose="0002060004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8" name="文本框 7"/>
          <p:cNvSpPr txBox="1"/>
          <p:nvPr/>
        </p:nvSpPr>
        <p:spPr>
          <a:xfrm>
            <a:off x="1567815" y="802005"/>
            <a:ext cx="3152140"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你好，小种子</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sp>
        <p:nvSpPr>
          <p:cNvPr id="6" name="矩形: 圆角 27"/>
          <p:cNvSpPr/>
          <p:nvPr>
            <p:custDataLst>
              <p:tags r:id="rId1"/>
            </p:custDataLst>
          </p:nvPr>
        </p:nvSpPr>
        <p:spPr>
          <a:xfrm flipH="1">
            <a:off x="4719955" y="802005"/>
            <a:ext cx="2103755" cy="575945"/>
          </a:xfrm>
          <a:prstGeom prst="roundRect">
            <a:avLst>
              <a:gd name="adj" fmla="val 50000"/>
            </a:avLst>
          </a:prstGeom>
          <a:gradFill flip="none" rotWithShape="1">
            <a:gsLst>
              <a:gs pos="0">
                <a:schemeClr val="accent1">
                  <a:alpha val="13000"/>
                </a:schemeClr>
              </a:gs>
              <a:gs pos="100000">
                <a:schemeClr val="accent1">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just" defTabSz="457200" rtl="0" eaLnBrk="1" fontAlgn="auto" latinLnBrk="0" hangingPunct="1">
              <a:lnSpc>
                <a:spcPct val="100000"/>
              </a:lnSpc>
              <a:spcBef>
                <a:spcPts val="0"/>
              </a:spcBef>
              <a:spcAft>
                <a:spcPts val="0"/>
              </a:spcAft>
              <a:buClrTx/>
              <a:buSzTx/>
              <a:buFontTx/>
              <a:buNone/>
              <a:defRPr/>
            </a:pPr>
            <a:r>
              <a:rPr kumimoji="0" lang="zh-CN" sz="28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rPr>
              <a:t>种子贴画</a:t>
            </a:r>
            <a:endParaRPr kumimoji="0" lang="en-US" altLang="zh-CN" sz="28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endParaRPr>
          </a:p>
        </p:txBody>
      </p:sp>
      <p:pic>
        <p:nvPicPr>
          <p:cNvPr id="3" name="图片 2" descr="7b0a20202020227069636672616d65646573223a20222670666d38353230363736343832262673707432312d312626626474303026267764743235353026266f726773697a653030262670667431373726220a7d0a"/>
          <p:cNvPicPr>
            <a:picLocks noChangeAspect="1"/>
          </p:cNvPicPr>
          <p:nvPr/>
        </p:nvPicPr>
        <p:blipFill>
          <a:blip r:embed="rId2">
            <a:extLst>
              <a:ext uri="{BEBA8EAE-BF5A-486C-A8C5-ECC9F3942E4B}">
                <a14:imgProps xmlns:a14="http://schemas.microsoft.com/office/drawing/2010/main">
                  <a14:imgLayer r:embed="rId3"/>
                </a14:imgProps>
              </a:ext>
            </a:extLst>
          </a:blip>
          <a:srcRect/>
          <a:stretch>
            <a:fillRect/>
          </a:stretch>
        </p:blipFill>
        <p:spPr>
          <a:xfrm>
            <a:off x="680085" y="1499870"/>
            <a:ext cx="2692400" cy="1981200"/>
          </a:xfrm>
          <a:prstGeom prst="rect">
            <a:avLst/>
          </a:prstGeom>
        </p:spPr>
      </p:pic>
      <p:pic>
        <p:nvPicPr>
          <p:cNvPr id="7" name="图片 6" descr="7b0a20202020227069636672616d65646573223a20222670666d38383230363733343531262673707432312d312626626474303026267764743235353026266f726773697a653030262670667431373726220a7d0a"/>
          <p:cNvPicPr>
            <a:picLocks noChangeAspect="1"/>
          </p:cNvPicPr>
          <p:nvPr/>
        </p:nvPicPr>
        <p:blipFill>
          <a:blip r:embed="rId4">
            <a:extLst>
              <a:ext uri="{BEBA8EAE-BF5A-486C-A8C5-ECC9F3942E4B}">
                <a14:imgProps xmlns:a14="http://schemas.microsoft.com/office/drawing/2010/main">
                  <a14:imgLayer r:embed="rId5"/>
                </a14:imgProps>
              </a:ext>
            </a:extLst>
          </a:blip>
          <a:srcRect/>
          <a:stretch>
            <a:fillRect/>
          </a:stretch>
        </p:blipFill>
        <p:spPr>
          <a:xfrm>
            <a:off x="3479800" y="1529080"/>
            <a:ext cx="2268220" cy="1951990"/>
          </a:xfrm>
          <a:prstGeom prst="rect">
            <a:avLst/>
          </a:prstGeom>
        </p:spPr>
      </p:pic>
      <p:pic>
        <p:nvPicPr>
          <p:cNvPr id="9" name="图片 8" descr="7b0a20202020227069636672616d65646573223a20222670666d38373230373639363433262673707432312d312626626474303026267764743235353026266f726773697a653030262670667431363626220a7d0a"/>
          <p:cNvPicPr>
            <a:picLocks noChangeAspect="1"/>
          </p:cNvPicPr>
          <p:nvPr/>
        </p:nvPicPr>
        <p:blipFill>
          <a:blip r:embed="rId6">
            <a:extLst>
              <a:ext uri="{BEBA8EAE-BF5A-486C-A8C5-ECC9F3942E4B}">
                <a14:imgProps xmlns:a14="http://schemas.microsoft.com/office/drawing/2010/main">
                  <a14:imgLayer r:embed="rId7"/>
                </a14:imgProps>
              </a:ext>
            </a:extLst>
          </a:blip>
          <a:srcRect/>
          <a:stretch>
            <a:fillRect/>
          </a:stretch>
        </p:blipFill>
        <p:spPr>
          <a:xfrm>
            <a:off x="1105535" y="3545840"/>
            <a:ext cx="1851025" cy="2725420"/>
          </a:xfrm>
          <a:prstGeom prst="rect">
            <a:avLst/>
          </a:prstGeom>
        </p:spPr>
      </p:pic>
      <p:pic>
        <p:nvPicPr>
          <p:cNvPr id="10" name="图片 9" descr="7b0a20202020227069636672616d65646573223a20222670666d38373230373639363433262673707432312d312626626474303026267764743235353026266f726773697a653030262670667431363626220a7d0a"/>
          <p:cNvPicPr>
            <a:picLocks noChangeAspect="1"/>
          </p:cNvPicPr>
          <p:nvPr/>
        </p:nvPicPr>
        <p:blipFill>
          <a:blip r:embed="rId8">
            <a:extLst>
              <a:ext uri="{BEBA8EAE-BF5A-486C-A8C5-ECC9F3942E4B}">
                <a14:imgProps xmlns:a14="http://schemas.microsoft.com/office/drawing/2010/main">
                  <a14:imgLayer r:embed="rId9"/>
                </a14:imgProps>
              </a:ext>
            </a:extLst>
          </a:blip>
          <a:srcRect/>
          <a:stretch>
            <a:fillRect/>
          </a:stretch>
        </p:blipFill>
        <p:spPr>
          <a:xfrm>
            <a:off x="9223375" y="3618230"/>
            <a:ext cx="1789430" cy="2680335"/>
          </a:xfrm>
          <a:prstGeom prst="rect">
            <a:avLst/>
          </a:prstGeom>
        </p:spPr>
      </p:pic>
      <p:pic>
        <p:nvPicPr>
          <p:cNvPr id="13" name="图片 12" descr="7b0a20202020227069636672616d65646573223a20222670666d38383230363733343531262673707432312d312626626474303026267764743235353026266f726773697a653030262670667431373726220a7d0a"/>
          <p:cNvPicPr>
            <a:picLocks noChangeAspect="1"/>
          </p:cNvPicPr>
          <p:nvPr/>
        </p:nvPicPr>
        <p:blipFill>
          <a:blip r:embed="rId10">
            <a:extLst>
              <a:ext uri="{BEBA8EAE-BF5A-486C-A8C5-ECC9F3942E4B}">
                <a14:imgProps xmlns:a14="http://schemas.microsoft.com/office/drawing/2010/main">
                  <a14:imgLayer r:embed="rId11"/>
                </a14:imgProps>
              </a:ext>
            </a:extLst>
          </a:blip>
          <a:srcRect/>
          <a:stretch>
            <a:fillRect/>
          </a:stretch>
        </p:blipFill>
        <p:spPr>
          <a:xfrm>
            <a:off x="6281420" y="4066540"/>
            <a:ext cx="2569210" cy="1813560"/>
          </a:xfrm>
          <a:prstGeom prst="rect">
            <a:avLst/>
          </a:prstGeom>
        </p:spPr>
      </p:pic>
      <p:pic>
        <p:nvPicPr>
          <p:cNvPr id="16" name="图片 15" descr="7b0a20202020227069636672616d65646573223a20222670666d38383230363733343531262673707432312d312626626474303026267764743235353026266f726773697a653030262670667431373726220a7d0a"/>
          <p:cNvPicPr>
            <a:picLocks noChangeAspect="1"/>
          </p:cNvPicPr>
          <p:nvPr/>
        </p:nvPicPr>
        <p:blipFill>
          <a:blip r:embed="rId12">
            <a:extLst>
              <a:ext uri="{BEBA8EAE-BF5A-486C-A8C5-ECC9F3942E4B}">
                <a14:imgProps xmlns:a14="http://schemas.microsoft.com/office/drawing/2010/main">
                  <a14:imgLayer r:embed="rId13"/>
                </a14:imgProps>
              </a:ext>
            </a:extLst>
          </a:blip>
          <a:srcRect/>
          <a:stretch>
            <a:fillRect/>
          </a:stretch>
        </p:blipFill>
        <p:spPr>
          <a:xfrm>
            <a:off x="5878830" y="1499870"/>
            <a:ext cx="2773045" cy="2011680"/>
          </a:xfrm>
          <a:prstGeom prst="rect">
            <a:avLst/>
          </a:prstGeom>
        </p:spPr>
      </p:pic>
      <p:pic>
        <p:nvPicPr>
          <p:cNvPr id="17" name="图片 16" descr="7b0a20202020227069636672616d65646573223a20222670666d38383230363733343531262673707432312d312626626474303026267764743235353026266f726773697a653030262670667431373726220a7d0a"/>
          <p:cNvPicPr>
            <a:picLocks noChangeAspect="1"/>
          </p:cNvPicPr>
          <p:nvPr/>
        </p:nvPicPr>
        <p:blipFill>
          <a:blip r:embed="rId14">
            <a:extLst>
              <a:ext uri="{BEBA8EAE-BF5A-486C-A8C5-ECC9F3942E4B}">
                <a14:imgProps xmlns:a14="http://schemas.microsoft.com/office/drawing/2010/main">
                  <a14:imgLayer r:embed="rId15"/>
                </a14:imgProps>
              </a:ext>
            </a:extLst>
          </a:blip>
          <a:srcRect/>
          <a:stretch>
            <a:fillRect/>
          </a:stretch>
        </p:blipFill>
        <p:spPr>
          <a:xfrm>
            <a:off x="8771890" y="1529080"/>
            <a:ext cx="2692400" cy="2016760"/>
          </a:xfrm>
          <a:prstGeom prst="rect">
            <a:avLst/>
          </a:prstGeom>
        </p:spPr>
      </p:pic>
      <p:pic>
        <p:nvPicPr>
          <p:cNvPr id="18" name="图片 17" descr="7b0a20202020227069636672616d65646573223a20222670666d38383230363733343531262673707432312d312626626474303026267764743235353026266f726773697a653030262670667431373726220a7d0a"/>
          <p:cNvPicPr>
            <a:picLocks noChangeAspect="1"/>
          </p:cNvPicPr>
          <p:nvPr/>
        </p:nvPicPr>
        <p:blipFill>
          <a:blip r:embed="rId16">
            <a:extLst>
              <a:ext uri="{BEBA8EAE-BF5A-486C-A8C5-ECC9F3942E4B}">
                <a14:imgProps xmlns:a14="http://schemas.microsoft.com/office/drawing/2010/main">
                  <a14:imgLayer r:embed="rId17"/>
                </a14:imgProps>
              </a:ext>
            </a:extLst>
          </a:blip>
          <a:srcRect/>
          <a:stretch>
            <a:fillRect/>
          </a:stretch>
        </p:blipFill>
        <p:spPr>
          <a:xfrm>
            <a:off x="3252470" y="4015105"/>
            <a:ext cx="2722880" cy="1864995"/>
          </a:xfrm>
          <a:prstGeom prst="rect">
            <a:avLst/>
          </a:prstGeom>
        </p:spPr>
      </p:pic>
      <p:pic>
        <p:nvPicPr>
          <p:cNvPr id="2" name="徐鲤 - 我爱你中国弦乐版">
            <a:hlinkClick r:id="" action="ppaction://media"/>
          </p:cNvPr>
          <p:cNvPicPr/>
          <p:nvPr>
            <a:audioFile r:link="rId18"/>
            <p:extLst>
              <p:ext uri="{DAA4B4D4-6D71-4841-9C94-3DE7FCFB9230}">
                <p14:media xmlns:p14="http://schemas.microsoft.com/office/powerpoint/2010/main" r:embed="rId19"/>
              </p:ext>
            </p:extLst>
          </p:nvPr>
        </p:nvPicPr>
        <p:blipFill>
          <a:blip r:embed="rId20"/>
          <a:stretch>
            <a:fillRect/>
          </a:stretch>
        </p:blipFill>
        <p:spPr>
          <a:xfrm>
            <a:off x="11531600" y="6271260"/>
            <a:ext cx="495300" cy="4953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500"/>
                                        <p:tgtEl>
                                          <p:spTgt spid="3"/>
                                        </p:tgtEl>
                                      </p:cBhvr>
                                    </p:animEffect>
                                  </p:childTnLst>
                                </p:cTn>
                              </p:par>
                              <p:par>
                                <p:cTn id="8" presetID="22" presetClass="entr" presetSubtype="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up)">
                                      <p:cBhvr>
                                        <p:cTn id="10" dur="500"/>
                                        <p:tgtEl>
                                          <p:spTgt spid="7"/>
                                        </p:tgtEl>
                                      </p:cBhvr>
                                    </p:animEffect>
                                  </p:childTnLst>
                                </p:cTn>
                              </p:par>
                              <p:par>
                                <p:cTn id="11" presetID="22" presetClass="entr" presetSubtype="1"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up)">
                                      <p:cBhvr>
                                        <p:cTn id="13" dur="500"/>
                                        <p:tgtEl>
                                          <p:spTgt spid="9"/>
                                        </p:tgtEl>
                                      </p:cBhvr>
                                    </p:animEffect>
                                  </p:childTnLst>
                                </p:cTn>
                              </p:par>
                              <p:par>
                                <p:cTn id="14" presetID="22" presetClass="entr" presetSubtype="1" fill="hold"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up)">
                                      <p:cBhvr>
                                        <p:cTn id="16" dur="500"/>
                                        <p:tgtEl>
                                          <p:spTgt spid="10"/>
                                        </p:tgtEl>
                                      </p:cBhvr>
                                    </p:animEffect>
                                  </p:childTnLst>
                                </p:cTn>
                              </p:par>
                              <p:par>
                                <p:cTn id="17" presetID="22" presetClass="entr" presetSubtype="1"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up)">
                                      <p:cBhvr>
                                        <p:cTn id="19" dur="500"/>
                                        <p:tgtEl>
                                          <p:spTgt spid="13"/>
                                        </p:tgtEl>
                                      </p:cBhvr>
                                    </p:animEffect>
                                  </p:childTnLst>
                                </p:cTn>
                              </p:par>
                              <p:par>
                                <p:cTn id="20" presetID="22" presetClass="entr" presetSubtype="1" fill="hold"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wipe(up)">
                                      <p:cBhvr>
                                        <p:cTn id="22" dur="500"/>
                                        <p:tgtEl>
                                          <p:spTgt spid="16"/>
                                        </p:tgtEl>
                                      </p:cBhvr>
                                    </p:animEffect>
                                  </p:childTnLst>
                                </p:cTn>
                              </p:par>
                              <p:par>
                                <p:cTn id="23" presetID="22" presetClass="entr" presetSubtype="1"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wipe(up)">
                                      <p:cBhvr>
                                        <p:cTn id="25" dur="500"/>
                                        <p:tgtEl>
                                          <p:spTgt spid="17"/>
                                        </p:tgtEl>
                                      </p:cBhvr>
                                    </p:animEffect>
                                  </p:childTnLst>
                                </p:cTn>
                              </p:par>
                              <p:par>
                                <p:cTn id="26" presetID="22" presetClass="entr" presetSubtype="1" fill="hold" nodeType="with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wipe(up)">
                                      <p:cBhvr>
                                        <p:cTn id="28" dur="500"/>
                                        <p:tgtEl>
                                          <p:spTgt spid="18"/>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mediacall" presetSubtype="0" fill="hold" nodeType="clickEffect">
                                  <p:stCondLst>
                                    <p:cond delay="0"/>
                                  </p:stCondLst>
                                  <p:childTnLst>
                                    <p:cmd type="call" cmd="playFrom(0.0)">
                                      <p:cBhvr additive="base">
                                        <p:cTn id="32" dur="1365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33" fill="hold" display="1">
                  <p:stCondLst>
                    <p:cond delay="indefinite"/>
                  </p:stCondLst>
                  <p:endCondLst>
                    <p:cond evt="onStopAudio">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8" name="文本框 7"/>
          <p:cNvSpPr txBox="1"/>
          <p:nvPr/>
        </p:nvSpPr>
        <p:spPr>
          <a:xfrm>
            <a:off x="1567815" y="802005"/>
            <a:ext cx="3152140"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你好，小种子</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sp>
        <p:nvSpPr>
          <p:cNvPr id="6" name="矩形: 圆角 27"/>
          <p:cNvSpPr/>
          <p:nvPr>
            <p:custDataLst>
              <p:tags r:id="rId1"/>
            </p:custDataLst>
          </p:nvPr>
        </p:nvSpPr>
        <p:spPr>
          <a:xfrm flipH="1">
            <a:off x="4340225" y="802005"/>
            <a:ext cx="2483485" cy="575945"/>
          </a:xfrm>
          <a:prstGeom prst="roundRect">
            <a:avLst>
              <a:gd name="adj" fmla="val 50000"/>
            </a:avLst>
          </a:prstGeom>
          <a:gradFill flip="none" rotWithShape="1">
            <a:gsLst>
              <a:gs pos="0">
                <a:schemeClr val="accent1">
                  <a:alpha val="13000"/>
                </a:schemeClr>
              </a:gs>
              <a:gs pos="100000">
                <a:schemeClr val="accent1">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just" defTabSz="457200" rtl="0" eaLnBrk="1" fontAlgn="auto" latinLnBrk="0" hangingPunct="1">
              <a:lnSpc>
                <a:spcPct val="100000"/>
              </a:lnSpc>
              <a:spcBef>
                <a:spcPts val="0"/>
              </a:spcBef>
              <a:spcAft>
                <a:spcPts val="0"/>
              </a:spcAft>
              <a:buClrTx/>
              <a:buSzTx/>
              <a:buFontTx/>
              <a:buNone/>
              <a:defRPr/>
            </a:pPr>
            <a:r>
              <a:rPr kumimoji="0" lang="zh-CN" sz="28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rPr>
              <a:t>种子</a:t>
            </a:r>
            <a:r>
              <a:rPr kumimoji="0" lang="zh-CN" sz="28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rPr>
              <a:t>博物馆</a:t>
            </a:r>
            <a:endParaRPr kumimoji="0" lang="zh-CN" sz="2800" b="0" i="0" u="none" strike="noStrike" kern="1200" cap="none" spc="0" normalizeH="0" baseline="0" noProof="0">
              <a:ln>
                <a:noFill/>
              </a:ln>
              <a:solidFill>
                <a:srgbClr val="000000">
                  <a:lumMod val="85000"/>
                  <a:lumOff val="15000"/>
                </a:srgbClr>
              </a:solidFill>
              <a:effectLst/>
              <a:uLnTx/>
              <a:uFillTx/>
              <a:latin typeface="汉仪雅酷黑 85W" panose="020B0904020202020204" pitchFamily="34" charset="-122"/>
              <a:ea typeface="汉仪雅酷黑 85W" panose="020B0904020202020204" pitchFamily="34" charset="-122"/>
              <a:cs typeface="阿里巴巴普惠体 H" panose="00020600040101010101" pitchFamily="18" charset="-122"/>
            </a:endParaRPr>
          </a:p>
        </p:txBody>
      </p:sp>
      <p:pic>
        <p:nvPicPr>
          <p:cNvPr id="4" name="图片 3" descr="7b0a20202020227069636672616d65646573223a20222670666d38353230363936323436262673707432312d312626626474303026267764743235353026266f726773697a653030262670667431323226220a7d0a"/>
          <p:cNvPicPr>
            <a:picLocks noChangeAspect="1"/>
          </p:cNvPicPr>
          <p:nvPr/>
        </p:nvPicPr>
        <p:blipFill>
          <a:blip r:embed="rId2">
            <a:lum bright="6000" contrast="18000"/>
            <a:extLst>
              <a:ext uri="{BEBA8EAE-BF5A-486C-A8C5-ECC9F3942E4B}">
                <a14:imgProps xmlns:a14="http://schemas.microsoft.com/office/drawing/2010/main">
                  <a14:imgLayer r:embed="rId3"/>
                </a14:imgProps>
              </a:ext>
            </a:extLst>
          </a:blip>
          <a:srcRect/>
          <a:stretch>
            <a:fillRect/>
          </a:stretch>
        </p:blipFill>
        <p:spPr>
          <a:xfrm>
            <a:off x="6835775" y="693420"/>
            <a:ext cx="4005580" cy="2867025"/>
          </a:xfrm>
          <a:prstGeom prst="rect">
            <a:avLst/>
          </a:prstGeom>
        </p:spPr>
      </p:pic>
      <p:pic>
        <p:nvPicPr>
          <p:cNvPr id="5" name="图片 4" descr="7b0a20202020227069636672616d65646573223a20222670666d38353230363936323436262673707432312d312626626474303026267764743235353026266f726773697a653030262670667431323226220a7d0a"/>
          <p:cNvPicPr>
            <a:picLocks noChangeAspect="1"/>
          </p:cNvPicPr>
          <p:nvPr/>
        </p:nvPicPr>
        <p:blipFill>
          <a:blip r:embed="rId4">
            <a:lum bright="6000" contrast="24000"/>
            <a:extLst>
              <a:ext uri="{BEBA8EAE-BF5A-486C-A8C5-ECC9F3942E4B}">
                <a14:imgProps xmlns:a14="http://schemas.microsoft.com/office/drawing/2010/main">
                  <a14:imgLayer r:embed="rId5"/>
                </a14:imgProps>
              </a:ext>
            </a:extLst>
          </a:blip>
          <a:srcRect/>
          <a:stretch>
            <a:fillRect/>
          </a:stretch>
        </p:blipFill>
        <p:spPr>
          <a:xfrm>
            <a:off x="6835140" y="3684905"/>
            <a:ext cx="4006215" cy="2648585"/>
          </a:xfrm>
          <a:prstGeom prst="rect">
            <a:avLst/>
          </a:prstGeom>
        </p:spPr>
      </p:pic>
      <p:pic>
        <p:nvPicPr>
          <p:cNvPr id="11" name="图片 10" descr="7b0a20202020227069636672616d65646573223a20222670666d38303230373535303338262673707432312d312626626474303026267764743235353026266f726773697a653030262670667431363626220a7d0a"/>
          <p:cNvPicPr>
            <a:picLocks noChangeAspect="1"/>
          </p:cNvPicPr>
          <p:nvPr/>
        </p:nvPicPr>
        <p:blipFill>
          <a:blip r:embed="rId6">
            <a:lum contrast="12000"/>
            <a:extLst>
              <a:ext uri="{BEBA8EAE-BF5A-486C-A8C5-ECC9F3942E4B}">
                <a14:imgProps xmlns:a14="http://schemas.microsoft.com/office/drawing/2010/main">
                  <a14:imgLayer r:embed="rId7"/>
                </a14:imgProps>
              </a:ext>
            </a:extLst>
          </a:blip>
          <a:srcRect/>
          <a:stretch>
            <a:fillRect/>
          </a:stretch>
        </p:blipFill>
        <p:spPr>
          <a:xfrm>
            <a:off x="730885" y="1778000"/>
            <a:ext cx="5776595" cy="372999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1395730" y="2198370"/>
            <a:ext cx="9400540" cy="1353820"/>
          </a:xfrm>
          <a:prstGeom prst="rect">
            <a:avLst/>
          </a:prstGeom>
          <a:noFill/>
        </p:spPr>
        <p:txBody>
          <a:bodyPr wrap="square" lIns="0" tIns="0" rIns="0" bIns="0" rtlCol="0" anchor="ctr" anchorCtr="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66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sym typeface="+mn-lt"/>
              </a:rPr>
              <a:t>一粒</a:t>
            </a:r>
            <a:r>
              <a:rPr kumimoji="0" lang="zh-CN" altLang="en-US" sz="8800" b="0" i="0" u="none" strike="noStrike" kern="1200" cap="none" spc="0" normalizeH="0" baseline="0" noProof="0">
                <a:ln>
                  <a:noFill/>
                </a:ln>
                <a:solidFill>
                  <a:srgbClr val="C00000"/>
                </a:solidFill>
                <a:effectLst/>
                <a:uLnTx/>
                <a:uFillTx/>
                <a:latin typeface="汉仪雅酷黑 85W" panose="020B0904020202020204" pitchFamily="34" charset="-122"/>
                <a:ea typeface="汉仪雅酷黑 85W" panose="020B0904020202020204" pitchFamily="34" charset="-122"/>
                <a:cs typeface="+mn-cs"/>
                <a:sym typeface="+mn-lt"/>
              </a:rPr>
              <a:t>爱国爱党</a:t>
            </a:r>
            <a:r>
              <a:rPr kumimoji="0" lang="zh-CN" altLang="en-US" sz="66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sym typeface="+mn-lt"/>
              </a:rPr>
              <a:t>的种子</a:t>
            </a:r>
            <a:endParaRPr kumimoji="0" lang="zh-CN" altLang="en-US" sz="6600" b="0" i="0" u="none" strike="noStrike" kern="1200" cap="none" spc="0" normalizeH="0" baseline="0" noProof="0">
              <a:ln>
                <a:noFill/>
              </a:ln>
              <a:solidFill>
                <a:schemeClr val="tx1"/>
              </a:solidFill>
              <a:effectLst/>
              <a:uLnTx/>
              <a:uFillTx/>
              <a:latin typeface="汉仪雅酷黑 85W" panose="020B0904020202020204" pitchFamily="34" charset="-122"/>
              <a:ea typeface="汉仪雅酷黑 85W" panose="020B0904020202020204" pitchFamily="34" charset="-122"/>
              <a:cs typeface="+mn-cs"/>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1" name="图片 10" descr="7b0a20202020227069636672616d65646573223a20222670666d38383230373535303336262673707432312d312626626474303026267764743235353026266f726773697a653030262670667431353526220a7d0a"/>
          <p:cNvPicPr>
            <a:picLocks noChangeAspect="1"/>
          </p:cNvPicPr>
          <p:nvPr/>
        </p:nvPicPr>
        <p:blipFill>
          <a:blip r:embed="rId1">
            <a:extLst>
              <a:ext uri="{BEBA8EAE-BF5A-486C-A8C5-ECC9F3942E4B}">
                <a14:imgProps xmlns:a14="http://schemas.microsoft.com/office/drawing/2010/main">
                  <a14:imgLayer r:embed="rId2"/>
                </a14:imgProps>
              </a:ext>
            </a:extLst>
          </a:blip>
          <a:srcRect/>
          <a:stretch>
            <a:fillRect/>
          </a:stretch>
        </p:blipFill>
        <p:spPr>
          <a:xfrm>
            <a:off x="5371465" y="475615"/>
            <a:ext cx="5910580" cy="5864860"/>
          </a:xfrm>
          <a:prstGeom prst="rect">
            <a:avLst/>
          </a:prstGeom>
          <a:ln>
            <a:solidFill>
              <a:schemeClr val="tx1"/>
            </a:solidFill>
          </a:ln>
          <a:effectLst>
            <a:outerShdw blurRad="50800" dist="38100" dir="2700000" algn="tl" rotWithShape="0">
              <a:prstClr val="black">
                <a:alpha val="40000"/>
              </a:prstClr>
            </a:outerShdw>
          </a:effectLst>
        </p:spPr>
      </p:pic>
      <p:pic>
        <p:nvPicPr>
          <p:cNvPr id="66563" name="图片 4"/>
          <p:cNvPicPr>
            <a:picLocks noChangeAspect="1" noChangeArrowheads="1"/>
          </p:cNvPicPr>
          <p:nvPr>
            <p:custDataLst>
              <p:tags r:id="rId3"/>
            </p:custDataLst>
          </p:nvPr>
        </p:nvPicPr>
        <p:blipFill>
          <a:blip r:embed="rId4">
            <a:extLst>
              <a:ext uri="{28A0092B-C50C-407E-A947-70E740481C1C}">
                <a14:useLocalDpi xmlns:a14="http://schemas.microsoft.com/office/drawing/2010/main" val="0"/>
              </a:ext>
            </a:extLst>
          </a:blip>
          <a:stretch>
            <a:fillRect/>
          </a:stretch>
        </p:blipFill>
        <p:spPr bwMode="auto">
          <a:xfrm>
            <a:off x="521335" y="2600960"/>
            <a:ext cx="466788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文本框 11"/>
          <p:cNvSpPr txBox="1"/>
          <p:nvPr/>
        </p:nvSpPr>
        <p:spPr>
          <a:xfrm>
            <a:off x="1567815" y="802005"/>
            <a:ext cx="3152140"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你好，小种子</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8" name="文本框 7"/>
          <p:cNvSpPr txBox="1"/>
          <p:nvPr/>
        </p:nvSpPr>
        <p:spPr>
          <a:xfrm>
            <a:off x="1567815" y="802005"/>
            <a:ext cx="3152140" cy="492125"/>
          </a:xfrm>
          <a:prstGeom prst="rect">
            <a:avLst/>
          </a:prstGeom>
          <a:noFill/>
        </p:spPr>
        <p:txBody>
          <a:bodyPr wrap="square" lIns="0" tIns="0" rIns="0" bIns="0" rtlCol="0" anchor="ctr" anchorCtr="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rPr>
              <a:t>你好，小种子</a:t>
            </a:r>
            <a:endParaRPr kumimoji="0" lang="zh-CN" altLang="en-US" sz="3200" b="0" i="0" u="none" strike="noStrike" kern="1200" cap="none" spc="0" normalizeH="0" baseline="0" noProof="0">
              <a:ln>
                <a:noFill/>
              </a:ln>
              <a:solidFill>
                <a:srgbClr val="EC7A32"/>
              </a:solidFill>
              <a:effectLst/>
              <a:uLnTx/>
              <a:uFillTx/>
              <a:latin typeface="汉仪雅酷黑 85W" panose="020B0904020202020204" pitchFamily="34" charset="-122"/>
              <a:ea typeface="汉仪雅酷黑 85W" panose="020B0904020202020204" pitchFamily="34" charset="-122"/>
              <a:cs typeface="+mn-cs"/>
              <a:sym typeface="+mn-lt"/>
            </a:endParaRPr>
          </a:p>
        </p:txBody>
      </p:sp>
      <p:sp>
        <p:nvSpPr>
          <p:cNvPr id="16" name="文本框 15"/>
          <p:cNvSpPr txBox="1"/>
          <p:nvPr/>
        </p:nvSpPr>
        <p:spPr>
          <a:xfrm>
            <a:off x="4719955" y="710565"/>
            <a:ext cx="5113020" cy="583565"/>
          </a:xfrm>
          <a:prstGeom prst="rect">
            <a:avLst/>
          </a:prstGeom>
          <a:noFill/>
        </p:spPr>
        <p:txBody>
          <a:bodyPr wrap="square" rtlCol="0">
            <a:spAutoFit/>
          </a:bodyPr>
          <a:p>
            <a:pPr marL="0" marR="0" lvl="0" indent="0" algn="ctr" defTabSz="457200" rtl="0" eaLnBrk="1" fontAlgn="auto" latinLnBrk="0" hangingPunct="1">
              <a:lnSpc>
                <a:spcPct val="100000"/>
              </a:lnSpc>
              <a:spcBef>
                <a:spcPts val="0"/>
              </a:spcBef>
              <a:spcAft>
                <a:spcPts val="0"/>
              </a:spcAft>
              <a:buClrTx/>
              <a:buSzTx/>
              <a:buFontTx/>
              <a:buNone/>
              <a:defRPr/>
            </a:pPr>
            <a:r>
              <a:rPr lang="zh-CN" altLang="en-US" sz="3200" noProof="0">
                <a:ln>
                  <a:noFill/>
                </a:ln>
                <a:solidFill>
                  <a:srgbClr val="C00000"/>
                </a:solidFill>
                <a:effectLst/>
                <a:uLnTx/>
                <a:uFillTx/>
                <a:latin typeface="汉仪雅酷黑 85W" panose="020B0904020202020204" pitchFamily="34" charset="-122"/>
                <a:ea typeface="汉仪雅酷黑 85W" panose="020B0904020202020204" pitchFamily="34" charset="-122"/>
                <a:sym typeface="+mn-ea"/>
              </a:rPr>
              <a:t>歌曲表演 </a:t>
            </a:r>
            <a:r>
              <a:rPr kumimoji="0" lang="zh-CN" altLang="en-US" sz="3200" b="0" i="0" u="none" strike="noStrike" kern="1200" cap="none" spc="0" normalizeH="0" baseline="0" noProof="0">
                <a:ln>
                  <a:noFill/>
                </a:ln>
                <a:solidFill>
                  <a:srgbClr val="C00000"/>
                </a:solidFill>
                <a:effectLst/>
                <a:uLnTx/>
                <a:uFillTx/>
                <a:latin typeface="汉仪雅酷黑 85W" panose="020B0904020202020204" pitchFamily="34" charset="-122"/>
                <a:ea typeface="汉仪雅酷黑 85W" panose="020B0904020202020204" pitchFamily="34" charset="-122"/>
                <a:cs typeface="+mn-cs"/>
              </a:rPr>
              <a:t>《童心向党》</a:t>
            </a:r>
            <a:endParaRPr kumimoji="0" lang="zh-CN" altLang="en-US" sz="3200" b="0" i="0" u="none" strike="noStrike" kern="1200" cap="none" spc="0" normalizeH="0" baseline="0" noProof="0">
              <a:ln>
                <a:noFill/>
              </a:ln>
              <a:solidFill>
                <a:srgbClr val="C00000"/>
              </a:solidFill>
              <a:effectLst/>
              <a:uLnTx/>
              <a:uFillTx/>
              <a:latin typeface="汉仪雅酷黑 85W" panose="020B0904020202020204" pitchFamily="34" charset="-122"/>
              <a:ea typeface="汉仪雅酷黑 85W" panose="020B0904020202020204" pitchFamily="34" charset="-122"/>
              <a:cs typeface="+mn-cs"/>
            </a:endParaRPr>
          </a:p>
        </p:txBody>
      </p:sp>
      <p:pic>
        <p:nvPicPr>
          <p:cNvPr id="3" name="童心向党_20240614_00515853">
            <a:hlinkClick r:id="" action="ppaction://media"/>
          </p:cNvPr>
          <p:cNvPicPr/>
          <p:nvPr>
            <a:videoFile r:link="rId1"/>
            <p:extLst>
              <p:ext uri="{DAA4B4D4-6D71-4841-9C94-3DE7FCFB9230}">
                <p14:media xmlns:p14="http://schemas.microsoft.com/office/powerpoint/2010/main" r:link="rId2"/>
              </p:ext>
            </p:extLst>
            <p:custDataLst>
              <p:tags r:id="rId3"/>
            </p:custDataLst>
          </p:nvPr>
        </p:nvPicPr>
        <p:blipFill>
          <a:blip r:embed="rId4"/>
          <a:stretch>
            <a:fillRect/>
          </a:stretch>
        </p:blipFill>
        <p:spPr>
          <a:xfrm>
            <a:off x="0" y="0"/>
            <a:ext cx="12192000" cy="6858000"/>
          </a:xfrm>
          <a:prstGeom prst="rect">
            <a:avLst/>
          </a:prstGeom>
        </p:spPr>
      </p:pic>
      <p:sp>
        <p:nvSpPr>
          <p:cNvPr id="2" name="矩形 1"/>
          <p:cNvSpPr/>
          <p:nvPr/>
        </p:nvSpPr>
        <p:spPr>
          <a:xfrm flipV="1">
            <a:off x="11908790" y="6665595"/>
            <a:ext cx="76200" cy="76200"/>
          </a:xfrm>
          <a:prstGeom prst="rect">
            <a:avLst/>
          </a:prstGeom>
          <a:solidFill>
            <a:schemeClr val="tx2"/>
          </a:solidFill>
          <a:ln>
            <a:solidFill>
              <a:schemeClr val="bg2"/>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additive="base">
                                        <p:cTn id="9" dur="indefinite"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0" fill="hold" display="1">
                  <p:stCondLst>
                    <p:cond delay="indefinite"/>
                  </p:stCondLst>
                </p:cTn>
                <p:tgtEl>
                  <p:spTgt spid="3"/>
                </p:tgtEl>
              </p:cMediaNode>
            </p:video>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additive="base">
                                        <p:cTn id="15" dur="1" fill="hold"/>
                                        <p:tgtEl>
                                          <p:spTgt spid="3"/>
                                        </p:tgtEl>
                                      </p:cBhvr>
                                    </p:cmd>
                                  </p:childTnLst>
                                </p:cTn>
                              </p:par>
                            </p:childTnLst>
                          </p:cTn>
                        </p:par>
                      </p:childTnLst>
                    </p:cTn>
                  </p:par>
                </p:childTnLst>
              </p:cTn>
              <p:nextCondLst>
                <p:cond evt="onClick" delay="0">
                  <p:tgtEl>
                    <p:spTgt spid="3"/>
                  </p:tgtEl>
                </p:cond>
              </p:nextCondLst>
            </p:seq>
          </p:childTnLst>
        </p:cTn>
      </p:par>
    </p:tnLst>
    <p:bldLst>
      <p:bldP spid="2" grpId="0" bldLvl="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绿色的植物&#10;&#10;中度可信度描述已自动生成"/>
          <p:cNvPicPr>
            <a:picLocks noChangeAspect="1"/>
          </p:cNvPicPr>
          <p:nvPr/>
        </p:nvPicPr>
        <p:blipFill rotWithShape="1">
          <a:blip r:embed="rId1" cstate="print">
            <a:extLst>
              <a:ext uri="{28A0092B-C50C-407E-A947-70E740481C1C}">
                <a14:useLocalDpi xmlns:a14="http://schemas.microsoft.com/office/drawing/2010/main" val="0"/>
              </a:ext>
            </a:extLst>
          </a:blip>
          <a:srcRect l="18072"/>
          <a:stretch>
            <a:fillRect/>
          </a:stretch>
        </p:blipFill>
        <p:spPr>
          <a:xfrm>
            <a:off x="0" y="4161593"/>
            <a:ext cx="3092636" cy="2696407"/>
          </a:xfrm>
          <a:prstGeom prst="rect">
            <a:avLst/>
          </a:prstGeom>
        </p:spPr>
      </p:pic>
      <p:pic>
        <p:nvPicPr>
          <p:cNvPr id="3" name="图片 2"/>
          <p:cNvPicPr>
            <a:picLocks noChangeAspect="1"/>
          </p:cNvPicPr>
          <p:nvPr/>
        </p:nvPicPr>
        <p:blipFill>
          <a:blip r:embed="rId2"/>
          <a:stretch>
            <a:fillRect/>
          </a:stretch>
        </p:blipFill>
        <p:spPr>
          <a:xfrm>
            <a:off x="1429385" y="-64770"/>
            <a:ext cx="9323705" cy="471551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5.xml><?xml version="1.0" encoding="utf-8"?>
<p:tagLst xmlns:p="http://schemas.openxmlformats.org/presentationml/2006/main">
  <p:tag name="AS_UNIQUEID" val="467"/>
</p:tagLst>
</file>

<file path=ppt/tags/tag6.xml><?xml version="1.0" encoding="utf-8"?>
<p:tagLst xmlns:p="http://schemas.openxmlformats.org/presentationml/2006/main">
  <p:tag name="AS_UNIQUEID" val="467"/>
</p:tagLst>
</file>

<file path=ppt/tags/tag7.xml><?xml version="1.0" encoding="utf-8"?>
<p:tagLst xmlns:p="http://schemas.openxmlformats.org/presentationml/2006/main">
  <p:tag name="KSO_WM_MEDIACOVER_FLAG" val="1"/>
  <p:tag name="KSO_WM_UNIT_MEDIACOVER_BTN_STATE" val="1"/>
  <p:tag name="KSO_WM_UNIT_MEDIACOVER_BTNRECT" val="0*0*0*0"/>
</p:tagLst>
</file>

<file path=ppt/tags/tag8.xml><?xml version="1.0" encoding="utf-8"?>
<p:tagLst xmlns:p="http://schemas.openxmlformats.org/presentationml/2006/main">
  <p:tag name="PA" val="v5.2.9"/>
</p:tagLst>
</file>

<file path=ppt/tags/tag9.xml><?xml version="1.0" encoding="utf-8"?>
<p:tagLst xmlns:p="http://schemas.openxmlformats.org/presentationml/2006/main">
  <p:tag name="KSO_WM_MEDIACOVER_FLAG" val="1"/>
  <p:tag name="KSO_WM_UNIT_MEDIACOVER_BTN_STATE" val="1"/>
  <p:tag name="KSO_WM_UNIT_MEDIACOVER_BTNRECT" val="0*0*0*0"/>
</p:tagLst>
</file>

<file path=ppt/tags/tag10.xml><?xml version="1.0" encoding="utf-8"?>
<p:tagLst xmlns:p="http://schemas.openxmlformats.org/presentationml/2006/main">
  <p:tag name="AS_UNIQUEID" val="495"/>
</p:tagLst>
</file>

<file path=ppt/tags/tag11.xml><?xml version="1.0" encoding="utf-8"?>
<p:tagLst xmlns:p="http://schemas.openxmlformats.org/presentationml/2006/main">
  <p:tag name="AS_UNIQUEID" val="494"/>
</p:tagLst>
</file>

<file path=ppt/tags/tag12.xml><?xml version="1.0" encoding="utf-8"?>
<p:tagLst xmlns:p="http://schemas.openxmlformats.org/presentationml/2006/main">
  <p:tag name="KSO_WM_MEDIACOVER_FLAG" val="1"/>
  <p:tag name="KSO_WM_UNIT_MEDIACOVER_BTN_STATE" val="1"/>
  <p:tag name="KSO_WM_UNIT_MEDIACOVER_BTNRECT" val="0*0*0*0"/>
</p:tagLst>
</file>

<file path=ppt/tags/tag13.xml><?xml version="1.0" encoding="utf-8"?>
<p:tagLst xmlns:p="http://schemas.openxmlformats.org/presentationml/2006/main">
  <p:tag name="KSO_WM_MEDIACOVER_FLAG" val="1"/>
  <p:tag name="KSO_WM_UNIT_MEDIACOVER_BTN_STATE" val="1"/>
  <p:tag name="KSO_WM_UNIT_MEDIACOVER_BTNRECT" val="0*0*0*0"/>
</p:tagLst>
</file>

<file path=ppt/tags/tag14.xml><?xml version="1.0" encoding="utf-8"?>
<p:tagLst xmlns:p="http://schemas.openxmlformats.org/presentationml/2006/main">
  <p:tag name="AS_UNIQUEID" val="495"/>
</p:tagLst>
</file>

<file path=ppt/tags/tag15.xml><?xml version="1.0" encoding="utf-8"?>
<p:tagLst xmlns:p="http://schemas.openxmlformats.org/presentationml/2006/main">
  <p:tag name="AS_UNIQUEID" val="494"/>
</p:tagLst>
</file>

<file path=ppt/tags/tag16.xml><?xml version="1.0" encoding="utf-8"?>
<p:tagLst xmlns:p="http://schemas.openxmlformats.org/presentationml/2006/main">
  <p:tag name="KSO_WM_MEDIACOVER_FLAG" val="1"/>
  <p:tag name="KSO_WM_UNIT_MEDIACOVER_BTN_STATE" val="1"/>
  <p:tag name="KSO_WM_UNIT_MEDIACOVER_BTNRECT" val="0*0*0*0"/>
</p:tagLst>
</file>

<file path=ppt/tags/tag17.xml><?xml version="1.0" encoding="utf-8"?>
<p:tagLst xmlns:p="http://schemas.openxmlformats.org/presentationml/2006/main">
  <p:tag name="RESOURCE_RECORD_KEY" val="{&quot;70&quot;:[3327744]}"/>
</p:tagLst>
</file>

<file path=ppt/tags/tag18.xml><?xml version="1.0" encoding="utf-8"?>
<p:tagLst xmlns:p="http://schemas.openxmlformats.org/presentationml/2006/main">
  <p:tag name="AS_UNIQUEID" val="495"/>
</p:tagLst>
</file>

<file path=ppt/tags/tag19.xml><?xml version="1.0" encoding="utf-8"?>
<p:tagLst xmlns:p="http://schemas.openxmlformats.org/presentationml/2006/main">
  <p:tag name="AS_UNIQUEID" val="494"/>
</p:tagLst>
</file>

<file path=ppt/tags/tag20.xml><?xml version="1.0" encoding="utf-8"?>
<p:tagLst xmlns:p="http://schemas.openxmlformats.org/presentationml/2006/main">
  <p:tag name="KSO_WM_DIAGRAM_VIRTUALLY_FRAME" val="{&quot;height&quot;:296.99409448818903,&quot;left&quot;:262.669842519685,&quot;top&quot;:88.50401574803149,&quot;width&quot;:578.7189763779528}"/>
</p:tagLst>
</file>

<file path=ppt/tags/tag21.xml><?xml version="1.0" encoding="utf-8"?>
<p:tagLst xmlns:p="http://schemas.openxmlformats.org/presentationml/2006/main">
  <p:tag name="KSO_WM_DIAGRAM_VIRTUALLY_FRAME" val="{&quot;height&quot;:296.99409448818903,&quot;left&quot;:262.669842519685,&quot;top&quot;:88.50401574803149,&quot;width&quot;:578.7189763779528}"/>
</p:tagLst>
</file>

<file path=ppt/tags/tag22.xml><?xml version="1.0" encoding="utf-8"?>
<p:tagLst xmlns:p="http://schemas.openxmlformats.org/presentationml/2006/main">
  <p:tag name="AS_UNIQUEID" val="495"/>
</p:tagLst>
</file>

<file path=ppt/tags/tag23.xml><?xml version="1.0" encoding="utf-8"?>
<p:tagLst xmlns:p="http://schemas.openxmlformats.org/presentationml/2006/main">
  <p:tag name="KSO_WM_MEDIACOVER_FLAG" val="1"/>
  <p:tag name="KSO_WM_UNIT_MEDIACOVER_BTN_STATE" val="1"/>
  <p:tag name="KSO_WM_UNIT_MEDIACOVER_BTNRECT" val="0*0*0*0"/>
</p:tagLst>
</file>

<file path=ppt/tags/tag24.xml><?xml version="1.0" encoding="utf-8"?>
<p:tagLst xmlns:p="http://schemas.openxmlformats.org/presentationml/2006/main">
  <p:tag name="resource_record_key" val="{&quot;13&quot;:[20482077,19965465],&quot;70&quot;:[3327744,3326137]}"/>
  <p:tag name="commondata" val="eyJjb3VudCI6NTgsImhkaWQiOiJmMmU2ZGY2YzgwOGQzMmI1ZDUzZjg0YmFmZGE5Yzg4YSIsInVzZXJDb3VudCI6NTh9"/>
</p:tagLst>
</file>

<file path=ppt/theme/theme1.xml><?xml version="1.0" encoding="utf-8"?>
<a:theme xmlns:a="http://schemas.openxmlformats.org/drawingml/2006/main" name="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5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9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0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1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3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5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6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7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9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20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2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2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3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4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7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8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2_稻壳优创意   http://chn.docer.com/works?userid=4610637">
  <a:themeElements>
    <a:clrScheme name="自定义 1496">
      <a:dk1>
        <a:srgbClr val="000000"/>
      </a:dk1>
      <a:lt1>
        <a:srgbClr val="FFFFFF"/>
      </a:lt1>
      <a:dk2>
        <a:srgbClr val="262626"/>
      </a:dk2>
      <a:lt2>
        <a:srgbClr val="262626"/>
      </a:lt2>
      <a:accent1>
        <a:srgbClr val="EC7A32"/>
      </a:accent1>
      <a:accent2>
        <a:srgbClr val="FF9432"/>
      </a:accent2>
      <a:accent3>
        <a:srgbClr val="EC7A32"/>
      </a:accent3>
      <a:accent4>
        <a:srgbClr val="FF9432"/>
      </a:accent4>
      <a:accent5>
        <a:srgbClr val="EC7A32"/>
      </a:accent5>
      <a:accent6>
        <a:srgbClr val="FF9432"/>
      </a:accent6>
      <a:hlink>
        <a:srgbClr val="EC7A32"/>
      </a:hlink>
      <a:folHlink>
        <a:srgbClr val="FF9432"/>
      </a:folHlink>
    </a:clrScheme>
    <a:fontScheme name="1212121">
      <a:majorFont>
        <a:latin typeface="汉仪雅酷黑 85W"/>
        <a:ea typeface="汉仪雅酷黑 85W"/>
        <a:cs typeface=""/>
      </a:majorFont>
      <a:minorFont>
        <a:latin typeface="汉仪雅酷黑 85W"/>
        <a:ea typeface="汉仪正圆-55W"/>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稻壳优创意</Template>
  <TotalTime>0</TotalTime>
  <Words>651</Words>
  <Application>WPS 演示</Application>
  <PresentationFormat>宽屏</PresentationFormat>
  <Paragraphs>118</Paragraphs>
  <Slides>37</Slides>
  <Notes>29</Notes>
  <HiddenSlides>1</HiddenSlides>
  <MMClips>0</MMClips>
  <ScaleCrop>false</ScaleCrop>
  <HeadingPairs>
    <vt:vector size="6" baseType="variant">
      <vt:variant>
        <vt:lpstr>已用的字体</vt:lpstr>
      </vt:variant>
      <vt:variant>
        <vt:i4>17</vt:i4>
      </vt:variant>
      <vt:variant>
        <vt:lpstr>主题</vt:lpstr>
      </vt:variant>
      <vt:variant>
        <vt:i4>20</vt:i4>
      </vt:variant>
      <vt:variant>
        <vt:lpstr>幻灯片标题</vt:lpstr>
      </vt:variant>
      <vt:variant>
        <vt:i4>37</vt:i4>
      </vt:variant>
    </vt:vector>
  </HeadingPairs>
  <TitlesOfParts>
    <vt:vector size="74" baseType="lpstr">
      <vt:lpstr>Arial</vt:lpstr>
      <vt:lpstr>宋体</vt:lpstr>
      <vt:lpstr>Wingdings</vt:lpstr>
      <vt:lpstr>Calibri</vt:lpstr>
      <vt:lpstr>汉仪正圆-55W</vt:lpstr>
      <vt:lpstr>楷体</vt:lpstr>
      <vt:lpstr>思源黑体 CN Normal</vt:lpstr>
      <vt:lpstr>黑体</vt:lpstr>
      <vt:lpstr>汉仪雅酷黑 85W</vt:lpstr>
      <vt:lpstr>汉仪颜楷简</vt:lpstr>
      <vt:lpstr>Helvetica</vt:lpstr>
      <vt:lpstr>微软雅黑</vt:lpstr>
      <vt:lpstr>Arial Unicode MS</vt:lpstr>
      <vt:lpstr>等线</vt:lpstr>
      <vt:lpstr>汉仪程行简</vt:lpstr>
      <vt:lpstr>阿里巴巴普惠体 H</vt:lpstr>
      <vt:lpstr>华文中宋</vt:lpstr>
      <vt:lpstr>稻壳优创意   http://chn.docer.com/works?userid=4610637</vt:lpstr>
      <vt:lpstr>5_稻壳优创意   http://chn.docer.com/works?userid=4610637</vt:lpstr>
      <vt:lpstr>9_稻壳优创意   http://chn.docer.com/works?userid=4610637</vt:lpstr>
      <vt:lpstr>10_稻壳优创意   http://chn.docer.com/works?userid=4610637</vt:lpstr>
      <vt:lpstr>11_稻壳优创意   http://chn.docer.com/works?userid=4610637</vt:lpstr>
      <vt:lpstr>13_稻壳优创意   http://chn.docer.com/works?userid=4610637</vt:lpstr>
      <vt:lpstr>15_稻壳优创意   http://chn.docer.com/works?userid=4610637</vt:lpstr>
      <vt:lpstr>16_稻壳优创意   http://chn.docer.com/works?userid=4610637</vt:lpstr>
      <vt:lpstr>17_稻壳优创意   http://chn.docer.com/works?userid=4610637</vt:lpstr>
      <vt:lpstr>19_稻壳优创意   http://chn.docer.com/works?userid=4610637</vt:lpstr>
      <vt:lpstr>20_稻壳优创意   http://chn.docer.com/works?userid=4610637</vt:lpstr>
      <vt:lpstr>22_稻壳优创意   http://chn.docer.com/works?userid=4610637</vt:lpstr>
      <vt:lpstr>1_稻壳优创意   http://chn.docer.com/works?userid=4610637</vt:lpstr>
      <vt:lpstr>2_稻壳优创意   http://chn.docer.com/works?userid=4610637</vt:lpstr>
      <vt:lpstr>3_稻壳优创意   http://chn.docer.com/works?userid=4610637</vt:lpstr>
      <vt:lpstr>6_稻壳优创意   http://chn.docer.com/works?userid=4610637</vt:lpstr>
      <vt:lpstr>4_稻壳优创意   http://chn.docer.com/works?userid=4610637</vt:lpstr>
      <vt:lpstr>7_稻壳优创意   http://chn.docer.com/works?userid=4610637</vt:lpstr>
      <vt:lpstr>8_稻壳优创意   http://chn.docer.com/works?userid=4610637</vt:lpstr>
      <vt:lpstr>12_稻壳优创意   http://chn.docer.com/works?userid=4610637</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
  <cp:lastModifiedBy>猪跺跺^O^波</cp:lastModifiedBy>
  <cp:revision>71</cp:revision>
  <dcterms:created xsi:type="dcterms:W3CDTF">2020-02-19T05:02:00Z</dcterms:created>
  <dcterms:modified xsi:type="dcterms:W3CDTF">2024-06-21T03:58:45Z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2052-12.1.0.16929</vt:lpwstr>
  </property>
  <property fmtid="{D5CDD505-2E9C-101B-9397-08002B2CF9AE}" pid="3" name="KSOTemplateUUID">
    <vt:lpwstr>v1.0_mb_rfuh5XMAk470K7/tGgNISw==</vt:lpwstr>
  </property>
  <property fmtid="{D5CDD505-2E9C-101B-9397-08002B2CF9AE}" pid="4" name="ICV">
    <vt:lpwstr>3D4CD0322B5944AE9B42720A586754E7_13</vt:lpwstr>
  </property>
</Properties>
</file>